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56" r:id="rId1"/>
  </p:sldMasterIdLst>
  <p:notesMasterIdLst>
    <p:notesMasterId r:id="rId28"/>
  </p:notesMasterIdLst>
  <p:sldIdLst>
    <p:sldId id="352" r:id="rId2"/>
    <p:sldId id="353" r:id="rId3"/>
    <p:sldId id="354" r:id="rId4"/>
    <p:sldId id="322" r:id="rId5"/>
    <p:sldId id="356" r:id="rId6"/>
    <p:sldId id="357" r:id="rId7"/>
    <p:sldId id="355" r:id="rId8"/>
    <p:sldId id="358" r:id="rId9"/>
    <p:sldId id="359" r:id="rId10"/>
    <p:sldId id="360" r:id="rId11"/>
    <p:sldId id="361" r:id="rId12"/>
    <p:sldId id="371" r:id="rId13"/>
    <p:sldId id="363" r:id="rId14"/>
    <p:sldId id="364" r:id="rId15"/>
    <p:sldId id="365" r:id="rId16"/>
    <p:sldId id="366" r:id="rId17"/>
    <p:sldId id="367" r:id="rId18"/>
    <p:sldId id="329" r:id="rId19"/>
    <p:sldId id="375" r:id="rId20"/>
    <p:sldId id="316" r:id="rId21"/>
    <p:sldId id="374" r:id="rId22"/>
    <p:sldId id="373" r:id="rId23"/>
    <p:sldId id="368" r:id="rId24"/>
    <p:sldId id="369" r:id="rId25"/>
    <p:sldId id="340" r:id="rId26"/>
    <p:sldId id="37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微軟正黑體" panose="020B0604030504040204" pitchFamily="34" charset="-120"/>
      <p:regular r:id="rId33"/>
      <p:bold r:id="rId34"/>
    </p:embeddedFont>
    <p:embeddedFont>
      <p:font typeface="微軟正黑體" panose="020B0604030504040204" pitchFamily="34" charset="-12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47" userDrawn="1">
          <p15:clr>
            <a:srgbClr val="A4A3A4"/>
          </p15:clr>
        </p15:guide>
        <p15:guide id="2" pos="952" userDrawn="1">
          <p15:clr>
            <a:srgbClr val="A4A3A4"/>
          </p15:clr>
        </p15:guide>
        <p15:guide id="3" pos="2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98fe7658b025ea314d976bf8b9e35b3c57e085246465cb3cb82eedbc1c9ffaa1::" providerId="AD"/>
      </p:ext>
    </p:extLst>
  </p:cmAuthor>
  <p:cmAuthor id="2" name="QNAP_Cherry Chen" initials="QC" lastIdx="9" clrIdx="1">
    <p:extLst>
      <p:ext uri="{19B8F6BF-5375-455C-9EA6-DF929625EA0E}">
        <p15:presenceInfo xmlns:p15="http://schemas.microsoft.com/office/powerpoint/2012/main" userId="S::cherrychen@ieinet.onmicrosoft.com::6bd7dd6b-9f82-4cb6-a05e-449191304a33" providerId="AD"/>
      </p:ext>
    </p:extLst>
  </p:cmAuthor>
  <p:cmAuthor id="3" name="QNAP_Coco Chiang" initials="QC" lastIdx="1" clrIdx="2">
    <p:extLst>
      <p:ext uri="{19B8F6BF-5375-455C-9EA6-DF929625EA0E}">
        <p15:presenceInfo xmlns:p15="http://schemas.microsoft.com/office/powerpoint/2012/main" userId="S::cocochiang@ieinet.onmicrosoft.com::31f7423a-afc2-4c20-bf5c-f3cb5a5196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4"/>
    <a:srgbClr val="00081A"/>
    <a:srgbClr val="000818"/>
    <a:srgbClr val="000611"/>
    <a:srgbClr val="00FFFF"/>
    <a:srgbClr val="E8EBF0"/>
    <a:srgbClr val="E7FFFF"/>
    <a:srgbClr val="EB6100"/>
    <a:srgbClr val="FFFFFF"/>
    <a:srgbClr val="F07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7FE77-182D-C550-A6DA-340BBFA61541}" v="6" dt="2020-01-09T03:40:21.037"/>
    <p1510:client id="{1A480AC8-A716-862F-4003-125C9ADFE56D}" v="4" dt="2020-01-09T04:55:50.786"/>
    <p1510:client id="{D28C0F38-DE8D-5453-74C4-3E3EFD483114}" v="5" dt="2020-01-09T06:44:17.799"/>
    <p1510:client id="{EA96FEEC-475B-1F92-28E6-8F7B3B5CB226}" v="26" dt="2020-01-10T01:21:07.868"/>
    <p1510:client id="{482D782E-396A-6620-208F-36A00873113A}" v="2" dt="2020-01-09T06:05:18.026"/>
    <p1510:client id="{E531AF35-2D59-90AF-AEFB-0F38640EB2EE}" v="166" dt="2020-01-09T10:22:34.822"/>
    <p1510:client id="{FAE4346F-88E2-49CE-BB6A-9416D99B4F0B}" v="1933" dt="2020-01-10T02:53:04.967"/>
    <p1510:client id="{FCB06F60-1D8A-D4F9-0D94-C233199ADD66}" v="1" dt="2020-01-09T07:04:41.878"/>
  </p1510:revLst>
</p1510:revInfo>
</file>

<file path=ppt/tableStyles.xml><?xml version="1.0" encoding="utf-8"?>
<a:tblStyleLst xmlns:a="http://schemas.openxmlformats.org/drawingml/2006/main" def="{A76A6266-1A3E-4083-B782-1CA13AF0866E}">
  <a:tblStyle styleId="{A76A6266-1A3E-4083-B782-1CA13AF086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90" y="1098"/>
      </p:cViewPr>
      <p:guideLst>
        <p:guide orient="horz" pos="1847"/>
        <p:guide pos="952"/>
        <p:guide pos="29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1-08T15:53:41.060" idx="5">
    <p:pos x="2188" y="-247"/>
    <p:text>[@QNAP_Coco Chiang]    1/10 直播主要講左邊的雲端版，請用顏色的方匡的方式示意。</p:text>
    <p:extLst>
      <p:ext uri="{C676402C-5697-4E1C-873F-D02D1690AC5C}">
        <p15:threadingInfo xmlns:p15="http://schemas.microsoft.com/office/powerpoint/2012/main" timeZoneBias="480"/>
      </p:ext>
    </p:extLst>
  </p:cm>
  <p:cm authorId="3" dt="2020-01-10T09:35:31.258" idx="1">
    <p:pos x="2188" y="-151"/>
    <p:text>已修正&gt;&gt;要多按一次ENTER才會出現色框底</p:text>
    <p:extLst>
      <p:ext uri="{C676402C-5697-4E1C-873F-D02D1690AC5C}">
        <p15:threadingInfo xmlns:p15="http://schemas.microsoft.com/office/powerpoint/2012/main" timeZoneBias="-480">
          <p15:parentCm authorId="2" idx="5"/>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ws.amazon.com/tw/vmware/?hp=tile&amp;tile=hybridso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r>
              <a:rPr lang="en-US" altLang="zh-TW">
                <a:hlinkClick r:id="rId3"/>
              </a:rPr>
              <a:t>https://aws.amazon.com/tw/vmware/?hp=tile&amp;tile=hybridsol</a:t>
            </a:r>
            <a:endParaRPr lang="en-US"/>
          </a:p>
        </p:txBody>
      </p:sp>
    </p:spTree>
    <p:extLst>
      <p:ext uri="{BB962C8B-B14F-4D97-AF65-F5344CB8AC3E}">
        <p14:creationId xmlns:p14="http://schemas.microsoft.com/office/powerpoint/2010/main" val="407495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r>
              <a:rPr lang="en-US" sz="1100" b="1" i="0" u="none" strike="noStrike" cap="none">
                <a:solidFill>
                  <a:srgbClr val="000000"/>
                </a:solidFill>
                <a:effectLst/>
                <a:latin typeface="Arial"/>
                <a:ea typeface="Arial"/>
                <a:cs typeface="Arial"/>
                <a:sym typeface="Arial"/>
              </a:rPr>
              <a:t>No domain security: </a:t>
            </a:r>
            <a:r>
              <a:rPr lang="en-US" sz="1100" b="0" i="0" u="none" strike="noStrike" cap="none">
                <a:solidFill>
                  <a:srgbClr val="000000"/>
                </a:solidFill>
                <a:effectLst/>
                <a:latin typeface="Arial"/>
                <a:ea typeface="Arial"/>
                <a:cs typeface="Arial"/>
                <a:sym typeface="Arial"/>
              </a:rPr>
              <a:t>Only the local users can access the NAS.</a:t>
            </a:r>
          </a:p>
          <a:p>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Active Directory authentication (domain members): </a:t>
            </a:r>
            <a:r>
              <a:rPr lang="en-US" sz="1100" b="0" i="0" u="none" strike="noStrike" cap="none">
                <a:solidFill>
                  <a:srgbClr val="000000"/>
                </a:solidFill>
                <a:effectLst/>
                <a:latin typeface="Arial"/>
                <a:ea typeface="Arial"/>
                <a:cs typeface="Arial"/>
                <a:sym typeface="Arial"/>
              </a:rPr>
              <a:t>Join the NAS to an Active Directory. The domain users can be authenticated by the NAS. After joining the NAS to an AD domain, both the local NAS users and AD users can access the NAS via the following protocols/services:</a:t>
            </a:r>
          </a:p>
          <a:p>
            <a:r>
              <a:rPr lang="en-US" sz="1100" b="0" i="0" u="none" strike="noStrike" cap="none" err="1">
                <a:solidFill>
                  <a:srgbClr val="000000"/>
                </a:solidFill>
                <a:effectLst/>
                <a:latin typeface="Arial"/>
                <a:ea typeface="Arial"/>
                <a:cs typeface="Arial"/>
                <a:sym typeface="Arial"/>
              </a:rPr>
              <a:t>oSamba</a:t>
            </a:r>
            <a:r>
              <a:rPr lang="en-US" sz="1100" b="0" i="0" u="none" strike="noStrike" cap="none">
                <a:solidFill>
                  <a:srgbClr val="000000"/>
                </a:solidFill>
                <a:effectLst/>
                <a:latin typeface="Arial"/>
                <a:ea typeface="Arial"/>
                <a:cs typeface="Arial"/>
                <a:sym typeface="Arial"/>
              </a:rPr>
              <a:t> (Microsoft Networking)</a:t>
            </a:r>
          </a:p>
          <a:p>
            <a:r>
              <a:rPr lang="en-US" sz="1100" b="0" i="0" u="none" strike="noStrike" cap="none" err="1">
                <a:solidFill>
                  <a:srgbClr val="000000"/>
                </a:solidFill>
                <a:effectLst/>
                <a:latin typeface="Arial"/>
                <a:ea typeface="Arial"/>
                <a:cs typeface="Arial"/>
                <a:sym typeface="Arial"/>
              </a:rPr>
              <a:t>oAFP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oFTP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oFile</a:t>
            </a:r>
            <a:r>
              <a:rPr lang="en-US" sz="1100" b="0" i="0" u="none" strike="noStrike" cap="none">
                <a:solidFill>
                  <a:srgbClr val="000000"/>
                </a:solidFill>
                <a:effectLst/>
                <a:latin typeface="Arial"/>
                <a:ea typeface="Arial"/>
                <a:cs typeface="Arial"/>
                <a:sym typeface="Arial"/>
              </a:rPr>
              <a:t> Station</a:t>
            </a:r>
          </a:p>
          <a:p>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LDAP authentication: </a:t>
            </a:r>
            <a:r>
              <a:rPr lang="en-US" sz="1100" b="0" i="0" u="none" strike="noStrike" cap="none">
                <a:solidFill>
                  <a:srgbClr val="000000"/>
                </a:solidFill>
                <a:effectLst/>
                <a:latin typeface="Arial"/>
                <a:ea typeface="Arial"/>
                <a:cs typeface="Arial"/>
                <a:sym typeface="Arial"/>
              </a:rPr>
              <a:t>Connect the NAS to an LDAP directory. The LDAP users can be authenticated by the NAS. After connecting the NAS to an LDAP directory, either the local NAS users or the LDAP users can be authenticated to access the NAS via Samba (Microsoft Networking). Both the local NAS users and LDAP users can access the NAS via the following protocols/services:</a:t>
            </a:r>
          </a:p>
          <a:p>
            <a:r>
              <a:rPr lang="en-US" sz="1100" b="0" i="0" u="none" strike="noStrike" cap="none" err="1">
                <a:solidFill>
                  <a:srgbClr val="000000"/>
                </a:solidFill>
                <a:effectLst/>
                <a:latin typeface="Arial"/>
                <a:ea typeface="Arial"/>
                <a:cs typeface="Arial"/>
                <a:sym typeface="Arial"/>
              </a:rPr>
              <a:t>oAFP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oFTP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oFile</a:t>
            </a:r>
            <a:r>
              <a:rPr lang="en-US" sz="1100" b="0" i="0" u="none" strike="noStrike" cap="none">
                <a:solidFill>
                  <a:srgbClr val="000000"/>
                </a:solidFill>
                <a:effectLst/>
                <a:latin typeface="Arial"/>
                <a:ea typeface="Arial"/>
                <a:cs typeface="Arial"/>
                <a:sym typeface="Arial"/>
              </a:rPr>
              <a:t> Station</a:t>
            </a:r>
          </a:p>
        </p:txBody>
      </p:sp>
    </p:spTree>
    <p:extLst>
      <p:ext uri="{BB962C8B-B14F-4D97-AF65-F5344CB8AC3E}">
        <p14:creationId xmlns:p14="http://schemas.microsoft.com/office/powerpoint/2010/main" val="414715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02604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184103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1456195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3847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4520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18335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Need to show an animation: NAS and Cloud</a:t>
            </a:r>
            <a:r>
              <a:rPr lang="en-US" baseline="0"/>
              <a:t> coming together</a:t>
            </a:r>
            <a:endParaRPr lang="en-US"/>
          </a:p>
        </p:txBody>
      </p:sp>
    </p:spTree>
    <p:extLst>
      <p:ext uri="{BB962C8B-B14F-4D97-AF65-F5344CB8AC3E}">
        <p14:creationId xmlns:p14="http://schemas.microsoft.com/office/powerpoint/2010/main" val="19392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e1adcffc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e1adcffc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58250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ja-JP" altLang="en-US"/>
          </a:p>
        </p:txBody>
      </p:sp>
    </p:spTree>
    <p:extLst>
      <p:ext uri="{BB962C8B-B14F-4D97-AF65-F5344CB8AC3E}">
        <p14:creationId xmlns:p14="http://schemas.microsoft.com/office/powerpoint/2010/main" val="288834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411530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633276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6.sv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4.sv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tretch>
            <a:fillRect/>
          </a:stretch>
        </p:blipFill>
        <p:spPr>
          <a:xfrm>
            <a:off x="897" y="505"/>
            <a:ext cx="9142206" cy="5142491"/>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gradFill>
                  <a:gsLst>
                    <a:gs pos="0">
                      <a:srgbClr val="00FFFF"/>
                    </a:gs>
                    <a:gs pos="22000">
                      <a:srgbClr val="00FFFF"/>
                    </a:gs>
                    <a:gs pos="100000">
                      <a:srgbClr val="0B2CF4"/>
                    </a:gs>
                  </a:gsLst>
                  <a:lin ang="5400000" scaled="1"/>
                </a:gra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229734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977462" y="1"/>
            <a:ext cx="789133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296184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2561D19-EEA6-4FDF-8AA1-ED733033DAA3}"/>
              </a:ext>
            </a:extLst>
          </p:cNvPr>
          <p:cNvGrpSpPr/>
          <p:nvPr userDrawn="1"/>
        </p:nvGrpSpPr>
        <p:grpSpPr>
          <a:xfrm>
            <a:off x="0" y="0"/>
            <a:ext cx="9144000" cy="5143500"/>
            <a:chOff x="0" y="0"/>
            <a:chExt cx="9144000" cy="5143500"/>
          </a:xfrm>
        </p:grpSpPr>
        <p:sp>
          <p:nvSpPr>
            <p:cNvPr id="10" name="矩形: 圓角 9">
              <a:extLst>
                <a:ext uri="{FF2B5EF4-FFF2-40B4-BE49-F238E27FC236}">
                  <a16:creationId xmlns:a16="http://schemas.microsoft.com/office/drawing/2014/main" id="{C287399C-227A-46DF-A12D-12F64F3F7950}"/>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389C3CB8-061D-402A-8C28-A241A35FDDC3}"/>
                </a:ext>
              </a:extLst>
            </p:cNvPr>
            <p:cNvGrpSpPr/>
            <p:nvPr userDrawn="1"/>
          </p:nvGrpSpPr>
          <p:grpSpPr>
            <a:xfrm>
              <a:off x="0" y="0"/>
              <a:ext cx="9144000" cy="5143500"/>
              <a:chOff x="0" y="0"/>
              <a:chExt cx="12192000" cy="6858000"/>
            </a:xfrm>
          </p:grpSpPr>
          <p:pic>
            <p:nvPicPr>
              <p:cNvPr id="15" name="圖片 14" descr="一張含有 火車, 室外 的圖片&#10;&#10;自動產生的描述">
                <a:extLst>
                  <a:ext uri="{FF2B5EF4-FFF2-40B4-BE49-F238E27FC236}">
                    <a16:creationId xmlns:a16="http://schemas.microsoft.com/office/drawing/2014/main" id="{F69E3CF0-7FA2-44D5-98DF-DB20324EC99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6" name="矩形 15">
                <a:extLst>
                  <a:ext uri="{FF2B5EF4-FFF2-40B4-BE49-F238E27FC236}">
                    <a16:creationId xmlns:a16="http://schemas.microsoft.com/office/drawing/2014/main" id="{6367F9B5-2B42-43E9-913A-66F3FBA6302E}"/>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2" name="標題 1">
            <a:extLst>
              <a:ext uri="{FF2B5EF4-FFF2-40B4-BE49-F238E27FC236}">
                <a16:creationId xmlns:a16="http://schemas.microsoft.com/office/drawing/2014/main" id="{D85F7FF0-FF57-4158-9282-017118CDA770}"/>
              </a:ext>
            </a:extLst>
          </p:cNvPr>
          <p:cNvSpPr>
            <a:spLocks noGrp="1"/>
          </p:cNvSpPr>
          <p:nvPr>
            <p:ph type="ctrTitle"/>
          </p:nvPr>
        </p:nvSpPr>
        <p:spPr>
          <a:xfrm>
            <a:off x="368780" y="2203450"/>
            <a:ext cx="8127520" cy="1076744"/>
          </a:xfrm>
        </p:spPr>
        <p:txBody>
          <a:bodyPr anchor="t">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271448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標題投影片">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61E78CDB-1772-4A37-9AFC-2260FFB73161}"/>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63AB6C7B-F863-4881-9B8F-C7B5CD29C1B4}"/>
              </a:ext>
            </a:extLst>
          </p:cNvPr>
          <p:cNvGrpSpPr/>
          <p:nvPr userDrawn="1"/>
        </p:nvGrpSpPr>
        <p:grpSpPr>
          <a:xfrm>
            <a:off x="0" y="0"/>
            <a:ext cx="9144000" cy="5143500"/>
            <a:chOff x="0" y="0"/>
            <a:chExt cx="12192000" cy="6858000"/>
          </a:xfrm>
        </p:grpSpPr>
        <p:pic>
          <p:nvPicPr>
            <p:cNvPr id="10" name="圖片 9" descr="一張含有 火車, 室外 的圖片&#10;&#10;自動產生的描述">
              <a:extLst>
                <a:ext uri="{FF2B5EF4-FFF2-40B4-BE49-F238E27FC236}">
                  <a16:creationId xmlns:a16="http://schemas.microsoft.com/office/drawing/2014/main" id="{CAB31EEC-9D9F-4762-B79D-D5443172C3C3}"/>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1" name="矩形 10">
              <a:extLst>
                <a:ext uri="{FF2B5EF4-FFF2-40B4-BE49-F238E27FC236}">
                  <a16:creationId xmlns:a16="http://schemas.microsoft.com/office/drawing/2014/main" id="{376967D7-0556-4918-A53B-F589A93E5D51}"/>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Tree>
    <p:extLst>
      <p:ext uri="{BB962C8B-B14F-4D97-AF65-F5344CB8AC3E}">
        <p14:creationId xmlns:p14="http://schemas.microsoft.com/office/powerpoint/2010/main" val="867980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03F6C390-5461-4011-A543-6F6F445BE69B}"/>
              </a:ext>
            </a:extLst>
          </p:cNvPr>
          <p:cNvGrpSpPr/>
          <p:nvPr userDrawn="1"/>
        </p:nvGrpSpPr>
        <p:grpSpPr>
          <a:xfrm>
            <a:off x="0" y="0"/>
            <a:ext cx="9144000" cy="5143500"/>
            <a:chOff x="0" y="0"/>
            <a:chExt cx="9144000" cy="5143500"/>
          </a:xfrm>
        </p:grpSpPr>
        <p:sp>
          <p:nvSpPr>
            <p:cNvPr id="14" name="矩形: 圓角 13">
              <a:extLst>
                <a:ext uri="{FF2B5EF4-FFF2-40B4-BE49-F238E27FC236}">
                  <a16:creationId xmlns:a16="http://schemas.microsoft.com/office/drawing/2014/main" id="{6417F95B-A24D-44EA-9661-4703B546490A}"/>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97F31AA8-CDFF-40F0-AE52-CF587EF01BCA}"/>
                </a:ext>
              </a:extLst>
            </p:cNvPr>
            <p:cNvGrpSpPr/>
            <p:nvPr userDrawn="1"/>
          </p:nvGrpSpPr>
          <p:grpSpPr>
            <a:xfrm>
              <a:off x="0" y="0"/>
              <a:ext cx="9144000" cy="5143500"/>
              <a:chOff x="0" y="0"/>
              <a:chExt cx="12192000" cy="6858000"/>
            </a:xfrm>
          </p:grpSpPr>
          <p:pic>
            <p:nvPicPr>
              <p:cNvPr id="17" name="圖片 16" descr="一張含有 火車, 室外 的圖片&#10;&#10;自動產生的描述">
                <a:extLst>
                  <a:ext uri="{FF2B5EF4-FFF2-40B4-BE49-F238E27FC236}">
                    <a16:creationId xmlns:a16="http://schemas.microsoft.com/office/drawing/2014/main" id="{90AF6C6D-9982-45B1-A6A9-4C1D2921632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8" name="矩形 17">
                <a:extLst>
                  <a:ext uri="{FF2B5EF4-FFF2-40B4-BE49-F238E27FC236}">
                    <a16:creationId xmlns:a16="http://schemas.microsoft.com/office/drawing/2014/main" id="{1113F177-835F-47A5-ADA7-7F036A37F93F}"/>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pic>
        <p:nvPicPr>
          <p:cNvPr id="100" name="圖形 99">
            <a:extLst>
              <a:ext uri="{FF2B5EF4-FFF2-40B4-BE49-F238E27FC236}">
                <a16:creationId xmlns:a16="http://schemas.microsoft.com/office/drawing/2014/main" id="{3D0FB467-9DAA-46D0-A93C-1C55C83E1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5717" y="4363823"/>
            <a:ext cx="469257" cy="85320"/>
          </a:xfrm>
          <a:prstGeom prst="rect">
            <a:avLst/>
          </a:prstGeom>
        </p:spPr>
      </p:pic>
      <p:sp>
        <p:nvSpPr>
          <p:cNvPr id="15" name="文字方塊 14">
            <a:extLst>
              <a:ext uri="{FF2B5EF4-FFF2-40B4-BE49-F238E27FC236}">
                <a16:creationId xmlns:a16="http://schemas.microsoft.com/office/drawing/2014/main" id="{75F0FE1E-B1A1-4C89-8F74-02E60FE0017E}"/>
              </a:ext>
            </a:extLst>
          </p:cNvPr>
          <p:cNvSpPr txBox="1"/>
          <p:nvPr userDrawn="1"/>
        </p:nvSpPr>
        <p:spPr>
          <a:xfrm>
            <a:off x="733068" y="4534624"/>
            <a:ext cx="7760786" cy="276999"/>
          </a:xfrm>
          <a:prstGeom prst="rect">
            <a:avLst/>
          </a:prstGeom>
          <a:noFill/>
        </p:spPr>
        <p:txBody>
          <a:bodyPr wrap="square" rtlCol="0">
            <a:spAutoFit/>
          </a:bodyPr>
          <a:lstStyle/>
          <a:p>
            <a:pPr>
              <a:lnSpc>
                <a:spcPct val="100000"/>
              </a:lnSpc>
            </a:pPr>
            <a:r>
              <a:rPr lang="en-US" altLang="zh-TW" sz="600">
                <a:solidFill>
                  <a:schemeClr val="bg1">
                    <a:lumMod val="50000"/>
                  </a:schemeClr>
                </a:solidFill>
                <a:latin typeface="Arial" panose="020B0604020202020204" pitchFamily="34" charset="0"/>
                <a:cs typeface="Arial" panose="020B0604020202020204" pitchFamily="34" charset="0"/>
              </a:rPr>
              <a:t>Copyright© 2020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426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03F6C390-5461-4011-A543-6F6F445BE69B}"/>
              </a:ext>
            </a:extLst>
          </p:cNvPr>
          <p:cNvGrpSpPr/>
          <p:nvPr userDrawn="1"/>
        </p:nvGrpSpPr>
        <p:grpSpPr>
          <a:xfrm>
            <a:off x="0" y="0"/>
            <a:ext cx="9144000" cy="5143500"/>
            <a:chOff x="0" y="0"/>
            <a:chExt cx="9144000" cy="5143500"/>
          </a:xfrm>
        </p:grpSpPr>
        <p:sp>
          <p:nvSpPr>
            <p:cNvPr id="14" name="矩形: 圓角 13">
              <a:extLst>
                <a:ext uri="{FF2B5EF4-FFF2-40B4-BE49-F238E27FC236}">
                  <a16:creationId xmlns:a16="http://schemas.microsoft.com/office/drawing/2014/main" id="{6417F95B-A24D-44EA-9661-4703B546490A}"/>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97F31AA8-CDFF-40F0-AE52-CF587EF01BCA}"/>
                </a:ext>
              </a:extLst>
            </p:cNvPr>
            <p:cNvGrpSpPr/>
            <p:nvPr userDrawn="1"/>
          </p:nvGrpSpPr>
          <p:grpSpPr>
            <a:xfrm>
              <a:off x="0" y="0"/>
              <a:ext cx="9144000" cy="5143500"/>
              <a:chOff x="0" y="0"/>
              <a:chExt cx="12192000" cy="6858000"/>
            </a:xfrm>
          </p:grpSpPr>
          <p:pic>
            <p:nvPicPr>
              <p:cNvPr id="17" name="圖片 16" descr="一張含有 火車, 室外 的圖片&#10;&#10;自動產生的描述">
                <a:extLst>
                  <a:ext uri="{FF2B5EF4-FFF2-40B4-BE49-F238E27FC236}">
                    <a16:creationId xmlns:a16="http://schemas.microsoft.com/office/drawing/2014/main" id="{90AF6C6D-9982-45B1-A6A9-4C1D2921632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8" name="矩形 17">
                <a:extLst>
                  <a:ext uri="{FF2B5EF4-FFF2-40B4-BE49-F238E27FC236}">
                    <a16:creationId xmlns:a16="http://schemas.microsoft.com/office/drawing/2014/main" id="{1113F177-835F-47A5-ADA7-7F036A37F93F}"/>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Tree>
    <p:extLst>
      <p:ext uri="{BB962C8B-B14F-4D97-AF65-F5344CB8AC3E}">
        <p14:creationId xmlns:p14="http://schemas.microsoft.com/office/powerpoint/2010/main" val="76781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2811A7F6-4473-4232-9DF9-BD4990D3D998}"/>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9" name="圖形 8">
            <a:extLst>
              <a:ext uri="{FF2B5EF4-FFF2-40B4-BE49-F238E27FC236}">
                <a16:creationId xmlns:a16="http://schemas.microsoft.com/office/drawing/2014/main" id="{07EFA9EE-4616-4A77-B647-C5B0310305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19441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402381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975360" y="0"/>
            <a:ext cx="779589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206692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0">
                <a:solidFill>
                  <a:schemeClr val="bg1"/>
                </a:solidFill>
                <a:latin typeface="微軟正黑體" panose="020B0604030504040204" pitchFamily="34" charset="-120"/>
                <a:ea typeface="微軟正黑體" panose="020B0604030504040204" pitchFamily="34" charset="-12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
        <p:nvSpPr>
          <p:cNvPr id="3" name="矩形: 圓角化同側角落 2">
            <a:extLst>
              <a:ext uri="{FF2B5EF4-FFF2-40B4-BE49-F238E27FC236}">
                <a16:creationId xmlns:a16="http://schemas.microsoft.com/office/drawing/2014/main" id="{A5957785-8E1C-42E9-9AE0-CBE17AD5712E}"/>
              </a:ext>
            </a:extLst>
          </p:cNvPr>
          <p:cNvSpPr/>
          <p:nvPr userDrawn="1"/>
        </p:nvSpPr>
        <p:spPr>
          <a:xfrm flipV="1">
            <a:off x="187278" y="932577"/>
            <a:ext cx="8795552" cy="3801862"/>
          </a:xfrm>
          <a:prstGeom prst="round2SameRect">
            <a:avLst>
              <a:gd name="adj1" fmla="val 3196"/>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pic>
        <p:nvPicPr>
          <p:cNvPr id="15" name="圖形 14">
            <a:extLst>
              <a:ext uri="{FF2B5EF4-FFF2-40B4-BE49-F238E27FC236}">
                <a16:creationId xmlns:a16="http://schemas.microsoft.com/office/drawing/2014/main" id="{C63C9AFD-6821-244E-AB9B-B3AB41356207}"/>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flipV="1">
            <a:off x="167653" y="921960"/>
            <a:ext cx="8829000" cy="34289"/>
          </a:xfrm>
          <a:prstGeom prst="rect">
            <a:avLst/>
          </a:prstGeom>
        </p:spPr>
      </p:pic>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tx1"/>
                </a:solidFill>
                <a:latin typeface="Microsoft JhengHei" panose="020B0604030504040204" pitchFamily="34" charset="-120"/>
                <a:ea typeface="Microsoft JhengHei" panose="020B0604030504040204" pitchFamily="34" charset="-120"/>
              </a:defRPr>
            </a:lvl1pPr>
            <a:lvl2pPr>
              <a:defRPr>
                <a:solidFill>
                  <a:schemeClr val="tx1"/>
                </a:solidFill>
                <a:latin typeface="Microsoft JhengHei" panose="020B0604030504040204" pitchFamily="34" charset="-120"/>
                <a:ea typeface="Microsoft JhengHei" panose="020B0604030504040204" pitchFamily="34" charset="-120"/>
              </a:defRPr>
            </a:lvl2pPr>
            <a:lvl3pPr>
              <a:defRPr>
                <a:solidFill>
                  <a:schemeClr val="tx1"/>
                </a:solidFill>
                <a:latin typeface="Microsoft JhengHei" panose="020B0604030504040204" pitchFamily="34" charset="-120"/>
                <a:ea typeface="Microsoft JhengHei" panose="020B0604030504040204" pitchFamily="34" charset="-120"/>
              </a:defRPr>
            </a:lvl3pPr>
            <a:lvl4pPr>
              <a:defRPr>
                <a:solidFill>
                  <a:schemeClr val="tx1"/>
                </a:solidFill>
                <a:latin typeface="Microsoft JhengHei" panose="020B0604030504040204" pitchFamily="34" charset="-120"/>
                <a:ea typeface="Microsoft JhengHei" panose="020B0604030504040204" pitchFamily="34" charset="-120"/>
              </a:defRPr>
            </a:lvl4pPr>
            <a:lvl5pPr>
              <a:defRPr>
                <a:solidFill>
                  <a:schemeClr val="tx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grpSp>
        <p:nvGrpSpPr>
          <p:cNvPr id="16" name="群組 15">
            <a:extLst>
              <a:ext uri="{FF2B5EF4-FFF2-40B4-BE49-F238E27FC236}">
                <a16:creationId xmlns:a16="http://schemas.microsoft.com/office/drawing/2014/main" id="{7C9549DE-670F-BE48-9B1B-ACFD2664D21D}"/>
              </a:ext>
            </a:extLst>
          </p:cNvPr>
          <p:cNvGrpSpPr/>
          <p:nvPr userDrawn="1"/>
        </p:nvGrpSpPr>
        <p:grpSpPr>
          <a:xfrm>
            <a:off x="7455338" y="4730692"/>
            <a:ext cx="1614327" cy="406574"/>
            <a:chOff x="8944628" y="6216143"/>
            <a:chExt cx="2614546" cy="658483"/>
          </a:xfrm>
        </p:grpSpPr>
        <p:pic>
          <p:nvPicPr>
            <p:cNvPr id="18" name="圖形 17">
              <a:extLst>
                <a:ext uri="{FF2B5EF4-FFF2-40B4-BE49-F238E27FC236}">
                  <a16:creationId xmlns:a16="http://schemas.microsoft.com/office/drawing/2014/main" id="{E023CBA2-7852-A643-8F8C-264755B7B4AD}"/>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8838" t="-6874" r="6542" b="60917"/>
            <a:stretch/>
          </p:blipFill>
          <p:spPr>
            <a:xfrm>
              <a:off x="8944628" y="6216143"/>
              <a:ext cx="1782502" cy="658483"/>
            </a:xfrm>
            <a:prstGeom prst="rect">
              <a:avLst/>
            </a:prstGeom>
          </p:spPr>
        </p:pic>
        <p:pic>
          <p:nvPicPr>
            <p:cNvPr id="19" name="圖形 18">
              <a:extLst>
                <a:ext uri="{FF2B5EF4-FFF2-40B4-BE49-F238E27FC236}">
                  <a16:creationId xmlns:a16="http://schemas.microsoft.com/office/drawing/2014/main" id="{DF46385A-A603-554E-9522-BBDD18D9ED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67169" y="6337690"/>
              <a:ext cx="792005" cy="144000"/>
            </a:xfrm>
            <a:prstGeom prst="rect">
              <a:avLst/>
            </a:prstGeom>
          </p:spPr>
        </p:pic>
        <p:pic>
          <p:nvPicPr>
            <p:cNvPr id="22" name="圖形 21">
              <a:extLst>
                <a:ext uri="{FF2B5EF4-FFF2-40B4-BE49-F238E27FC236}">
                  <a16:creationId xmlns:a16="http://schemas.microsoft.com/office/drawing/2014/main" id="{499083DC-D222-264D-9B5F-6E44FDB1A44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37274" y="6560328"/>
              <a:ext cx="804258" cy="216000"/>
            </a:xfrm>
            <a:prstGeom prst="rect">
              <a:avLst/>
            </a:prstGeom>
          </p:spPr>
        </p:pic>
      </p:grpSp>
    </p:spTree>
    <p:extLst>
      <p:ext uri="{BB962C8B-B14F-4D97-AF65-F5344CB8AC3E}">
        <p14:creationId xmlns:p14="http://schemas.microsoft.com/office/powerpoint/2010/main" val="167946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pic>
        <p:nvPicPr>
          <p:cNvPr id="17" name="圖形 16">
            <a:extLst>
              <a:ext uri="{FF2B5EF4-FFF2-40B4-BE49-F238E27FC236}">
                <a16:creationId xmlns:a16="http://schemas.microsoft.com/office/drawing/2014/main" id="{18316F15-D9DD-41AC-88EC-532B304065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925497"/>
            <a:ext cx="9144000" cy="4218003"/>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0">
                <a:solidFill>
                  <a:schemeClr val="bg1"/>
                </a:solidFill>
                <a:latin typeface="微軟正黑體" panose="020B0604030504040204" pitchFamily="34" charset="-120"/>
                <a:ea typeface="微軟正黑體" panose="020B0604030504040204" pitchFamily="34" charset="-12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grpSp>
        <p:nvGrpSpPr>
          <p:cNvPr id="7" name="群組 6">
            <a:extLst>
              <a:ext uri="{FF2B5EF4-FFF2-40B4-BE49-F238E27FC236}">
                <a16:creationId xmlns:a16="http://schemas.microsoft.com/office/drawing/2014/main" id="{FC8AD72A-F7B9-4AE1-A23C-DFE6B8ACBC02}"/>
              </a:ext>
            </a:extLst>
          </p:cNvPr>
          <p:cNvGrpSpPr/>
          <p:nvPr userDrawn="1"/>
        </p:nvGrpSpPr>
        <p:grpSpPr>
          <a:xfrm>
            <a:off x="7455338" y="4730692"/>
            <a:ext cx="1614327" cy="406574"/>
            <a:chOff x="8944628" y="6216143"/>
            <a:chExt cx="2614546" cy="658483"/>
          </a:xfrm>
        </p:grpSpPr>
        <p:pic>
          <p:nvPicPr>
            <p:cNvPr id="14" name="圖形 13">
              <a:extLst>
                <a:ext uri="{FF2B5EF4-FFF2-40B4-BE49-F238E27FC236}">
                  <a16:creationId xmlns:a16="http://schemas.microsoft.com/office/drawing/2014/main" id="{DEBCA961-7868-0A47-BEF2-88FF1922560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8838" t="-6874" r="6542" b="60917"/>
            <a:stretch/>
          </p:blipFill>
          <p:spPr>
            <a:xfrm>
              <a:off x="8944628" y="6216143"/>
              <a:ext cx="1782502" cy="658483"/>
            </a:xfrm>
            <a:prstGeom prst="rect">
              <a:avLst/>
            </a:prstGeom>
          </p:spPr>
        </p:pic>
        <p:pic>
          <p:nvPicPr>
            <p:cNvPr id="20" name="圖形 19">
              <a:extLst>
                <a:ext uri="{FF2B5EF4-FFF2-40B4-BE49-F238E27FC236}">
                  <a16:creationId xmlns:a16="http://schemas.microsoft.com/office/drawing/2014/main" id="{5841768E-28AF-4185-A029-5C6DAF655F1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67169" y="6337690"/>
              <a:ext cx="792005" cy="144000"/>
            </a:xfrm>
            <a:prstGeom prst="rect">
              <a:avLst/>
            </a:prstGeom>
          </p:spPr>
        </p:pic>
        <p:pic>
          <p:nvPicPr>
            <p:cNvPr id="4" name="圖形 3">
              <a:extLst>
                <a:ext uri="{FF2B5EF4-FFF2-40B4-BE49-F238E27FC236}">
                  <a16:creationId xmlns:a16="http://schemas.microsoft.com/office/drawing/2014/main" id="{79327F25-A7A0-463E-8DF1-A0E0B4EA782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37274" y="6560328"/>
              <a:ext cx="804258" cy="216000"/>
            </a:xfrm>
            <a:prstGeom prst="rect">
              <a:avLst/>
            </a:prstGeom>
          </p:spPr>
        </p:pic>
      </p:grpSp>
      <p:sp>
        <p:nvSpPr>
          <p:cNvPr id="3" name="矩形: 圓角化同側角落 2">
            <a:extLst>
              <a:ext uri="{FF2B5EF4-FFF2-40B4-BE49-F238E27FC236}">
                <a16:creationId xmlns:a16="http://schemas.microsoft.com/office/drawing/2014/main" id="{A5957785-8E1C-42E9-9AE0-CBE17AD5712E}"/>
              </a:ext>
            </a:extLst>
          </p:cNvPr>
          <p:cNvSpPr/>
          <p:nvPr userDrawn="1"/>
        </p:nvSpPr>
        <p:spPr>
          <a:xfrm flipV="1">
            <a:off x="187278" y="932577"/>
            <a:ext cx="8795552" cy="3801862"/>
          </a:xfrm>
          <a:prstGeom prst="round2SameRect">
            <a:avLst>
              <a:gd name="adj1" fmla="val 3196"/>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pic>
        <p:nvPicPr>
          <p:cNvPr id="15" name="圖形 14">
            <a:extLst>
              <a:ext uri="{FF2B5EF4-FFF2-40B4-BE49-F238E27FC236}">
                <a16:creationId xmlns:a16="http://schemas.microsoft.com/office/drawing/2014/main" id="{C63C9AFD-6821-244E-AB9B-B3AB41356207}"/>
              </a:ext>
            </a:extLst>
          </p:cNvPr>
          <p:cNvPicPr>
            <a:picLocks/>
          </p:cNvPicPr>
          <p:nvPr userDrawn="1"/>
        </p:nvPicPr>
        <p:blipFill>
          <a:blip r:embed="rId11">
            <a:extLst>
              <a:ext uri="{96DAC541-7B7A-43D3-8B79-37D633B846F1}">
                <asvg:svgBlip xmlns:asvg="http://schemas.microsoft.com/office/drawing/2016/SVG/main" r:embed="rId12"/>
              </a:ext>
            </a:extLst>
          </a:blip>
          <a:stretch>
            <a:fillRect/>
          </a:stretch>
        </p:blipFill>
        <p:spPr>
          <a:xfrm flipV="1">
            <a:off x="167653" y="921960"/>
            <a:ext cx="8829000" cy="34289"/>
          </a:xfrm>
          <a:prstGeom prst="rect">
            <a:avLst/>
          </a:prstGeom>
        </p:spPr>
      </p:pic>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tx1"/>
                </a:solidFill>
                <a:latin typeface="Microsoft JhengHei" panose="020B0604030504040204" pitchFamily="34" charset="-120"/>
                <a:ea typeface="Microsoft JhengHei" panose="020B0604030504040204" pitchFamily="34" charset="-120"/>
              </a:defRPr>
            </a:lvl1pPr>
            <a:lvl2pPr>
              <a:defRPr>
                <a:solidFill>
                  <a:schemeClr val="tx1"/>
                </a:solidFill>
                <a:latin typeface="Microsoft JhengHei" panose="020B0604030504040204" pitchFamily="34" charset="-120"/>
                <a:ea typeface="Microsoft JhengHei" panose="020B0604030504040204" pitchFamily="34" charset="-120"/>
              </a:defRPr>
            </a:lvl2pPr>
            <a:lvl3pPr>
              <a:defRPr>
                <a:solidFill>
                  <a:schemeClr val="tx1"/>
                </a:solidFill>
                <a:latin typeface="Microsoft JhengHei" panose="020B0604030504040204" pitchFamily="34" charset="-120"/>
                <a:ea typeface="Microsoft JhengHei" panose="020B0604030504040204" pitchFamily="34" charset="-120"/>
              </a:defRPr>
            </a:lvl3pPr>
            <a:lvl4pPr>
              <a:defRPr>
                <a:solidFill>
                  <a:schemeClr val="tx1"/>
                </a:solidFill>
                <a:latin typeface="Microsoft JhengHei" panose="020B0604030504040204" pitchFamily="34" charset="-120"/>
                <a:ea typeface="Microsoft JhengHei" panose="020B0604030504040204" pitchFamily="34" charset="-120"/>
              </a:defRPr>
            </a:lvl4pPr>
            <a:lvl5pPr>
              <a:defRPr>
                <a:solidFill>
                  <a:schemeClr val="tx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39017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tretch>
            <a:fillRect/>
          </a:stretch>
        </p:blipFill>
        <p:spPr>
          <a:xfrm>
            <a:off x="897" y="505"/>
            <a:ext cx="9142206" cy="5142491"/>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gradFill>
                  <a:gsLst>
                    <a:gs pos="0">
                      <a:srgbClr val="00FFFF"/>
                    </a:gs>
                    <a:gs pos="22000">
                      <a:srgbClr val="00FFFF"/>
                    </a:gs>
                    <a:gs pos="100000">
                      <a:srgbClr val="0B2CF4"/>
                    </a:gs>
                  </a:gsLst>
                  <a:lin ang="5400000" scaled="1"/>
                </a:gra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177201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2811A7F6-4473-4232-9DF9-BD4990D3D998}"/>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9" name="圖形 8">
            <a:extLst>
              <a:ext uri="{FF2B5EF4-FFF2-40B4-BE49-F238E27FC236}">
                <a16:creationId xmlns:a16="http://schemas.microsoft.com/office/drawing/2014/main" id="{07EFA9EE-4616-4A77-B647-C5B0310305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3059377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4977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99FF43-2CE4-4238-BD9F-0E6ECF498B1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00C7C57-692B-431B-AFA7-992CE231BC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6B9003-1AFA-49C7-8F4B-47984BB8D4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D172A3-34AB-45EA-83DA-A35A52907D07}" type="datetimeFigureOut">
              <a:rPr lang="zh-TW" altLang="en-US" smtClean="0"/>
              <a:t>2020/1/14</a:t>
            </a:fld>
            <a:endParaRPr lang="zh-TW" altLang="en-US"/>
          </a:p>
        </p:txBody>
      </p:sp>
      <p:sp>
        <p:nvSpPr>
          <p:cNvPr id="5" name="頁尾版面配置區 4">
            <a:extLst>
              <a:ext uri="{FF2B5EF4-FFF2-40B4-BE49-F238E27FC236}">
                <a16:creationId xmlns:a16="http://schemas.microsoft.com/office/drawing/2014/main" id="{0F6FC07A-0CBA-418D-8056-541B7120E9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065CC31-8830-41A4-B8E0-DAAE6A7A16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3BCEF-B4B2-4EBB-94BC-0DD37F0B73B3}" type="slidenum">
              <a:rPr lang="zh-TW" altLang="en-US" smtClean="0"/>
              <a:t>‹#›</a:t>
            </a:fld>
            <a:endParaRPr lang="zh-TW" altLang="en-US"/>
          </a:p>
        </p:txBody>
      </p:sp>
    </p:spTree>
    <p:extLst>
      <p:ext uri="{BB962C8B-B14F-4D97-AF65-F5344CB8AC3E}">
        <p14:creationId xmlns:p14="http://schemas.microsoft.com/office/powerpoint/2010/main" val="199375829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74" r:id="rId4"/>
    <p:sldLayoutId id="2147483768" r:id="rId5"/>
    <p:sldLayoutId id="2147483769" r:id="rId6"/>
    <p:sldLayoutId id="2147483757" r:id="rId7"/>
    <p:sldLayoutId id="2147483758" r:id="rId8"/>
    <p:sldLayoutId id="2147483759" r:id="rId9"/>
    <p:sldLayoutId id="2147483776" r:id="rId10"/>
    <p:sldLayoutId id="2147483762" r:id="rId11"/>
    <p:sldLayoutId id="2147483791" r:id="rId12"/>
    <p:sldLayoutId id="2147483772" r:id="rId13"/>
    <p:sldLayoutId id="2147483764" r:id="rId14"/>
  </p:sldLayoutIdLst>
  <p:txStyles>
    <p:titleStyle>
      <a:lvl1pPr algn="l" defTabSz="685800" rtl="0" eaLnBrk="1" latinLnBrk="0" hangingPunct="1">
        <a:lnSpc>
          <a:spcPct val="90000"/>
        </a:lnSpc>
        <a:spcBef>
          <a:spcPct val="0"/>
        </a:spcBef>
        <a:buNone/>
        <a:defRPr sz="3600" b="1"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tiff"/><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33.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comments" Target="../comments/comment1.xml"/><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11C2366-7825-4470-83B8-AA7FDD6305FC}"/>
              </a:ext>
            </a:extLst>
          </p:cNvPr>
          <p:cNvPicPr>
            <a:picLocks noChangeAspect="1"/>
          </p:cNvPicPr>
          <p:nvPr/>
        </p:nvPicPr>
        <p:blipFill>
          <a:blip r:embed="rId3"/>
          <a:srcRect/>
          <a:stretch/>
        </p:blipFill>
        <p:spPr>
          <a:xfrm>
            <a:off x="7264112" y="403731"/>
            <a:ext cx="1537712" cy="1223682"/>
          </a:xfrm>
          <a:prstGeom prst="snip2DiagRect">
            <a:avLst>
              <a:gd name="adj1" fmla="val 23920"/>
              <a:gd name="adj2" fmla="val 45661"/>
            </a:avLst>
          </a:prstGeom>
        </p:spPr>
      </p:pic>
      <p:sp>
        <p:nvSpPr>
          <p:cNvPr id="17" name="標題 13">
            <a:extLst>
              <a:ext uri="{FF2B5EF4-FFF2-40B4-BE49-F238E27FC236}">
                <a16:creationId xmlns:a16="http://schemas.microsoft.com/office/drawing/2014/main" id="{8054B45A-9B13-41B6-B2B4-64267490690D}"/>
              </a:ext>
            </a:extLst>
          </p:cNvPr>
          <p:cNvSpPr>
            <a:spLocks noGrp="1"/>
          </p:cNvSpPr>
          <p:nvPr>
            <p:ph type="title" idx="4294967295"/>
          </p:nvPr>
        </p:nvSpPr>
        <p:spPr>
          <a:xfrm>
            <a:off x="-210457" y="2087081"/>
            <a:ext cx="4572000" cy="1393825"/>
          </a:xfrm>
        </p:spPr>
        <p:txBody>
          <a:bodyPr>
            <a:normAutofit/>
          </a:bodyPr>
          <a:lstStyle/>
          <a:p>
            <a:pPr algn="ctr"/>
            <a:r>
              <a:rPr lang="zh-TW" altLang="en-US" sz="4000">
                <a:gradFill>
                  <a:gsLst>
                    <a:gs pos="0">
                      <a:schemeClr val="accent1">
                        <a:lumMod val="5000"/>
                        <a:lumOff val="95000"/>
                      </a:schemeClr>
                    </a:gs>
                    <a:gs pos="100000">
                      <a:schemeClr val="tx2">
                        <a:lumMod val="20000"/>
                        <a:lumOff val="80000"/>
                      </a:schemeClr>
                    </a:gs>
                  </a:gsLst>
                  <a:lin ang="5400000" scaled="1"/>
                </a:gradFill>
              </a:rPr>
              <a:t>在</a:t>
            </a:r>
            <a:r>
              <a:rPr lang="en-US" altLang="zh-TW" sz="4000">
                <a:gradFill>
                  <a:gsLst>
                    <a:gs pos="0">
                      <a:schemeClr val="accent1">
                        <a:lumMod val="5000"/>
                        <a:lumOff val="95000"/>
                      </a:schemeClr>
                    </a:gs>
                    <a:gs pos="100000">
                      <a:schemeClr val="tx2">
                        <a:lumMod val="20000"/>
                        <a:lumOff val="80000"/>
                      </a:schemeClr>
                    </a:gs>
                  </a:gsLst>
                  <a:lin ang="5400000" scaled="1"/>
                </a:gradFill>
              </a:rPr>
              <a:t>AWS</a:t>
            </a:r>
            <a:r>
              <a:rPr lang="zh-TW" altLang="en-US" sz="4000">
                <a:gradFill>
                  <a:gsLst>
                    <a:gs pos="0">
                      <a:schemeClr val="accent1">
                        <a:lumMod val="5000"/>
                        <a:lumOff val="95000"/>
                      </a:schemeClr>
                    </a:gs>
                    <a:gs pos="100000">
                      <a:schemeClr val="tx2">
                        <a:lumMod val="20000"/>
                        <a:lumOff val="80000"/>
                      </a:schemeClr>
                    </a:gs>
                  </a:gsLst>
                  <a:lin ang="5400000" scaled="1"/>
                </a:gradFill>
              </a:rPr>
              <a:t>平台上</a:t>
            </a:r>
            <a:br>
              <a:rPr lang="zh-TW" altLang="en-US" sz="4000">
                <a:gradFill>
                  <a:gsLst>
                    <a:gs pos="0">
                      <a:schemeClr val="accent1">
                        <a:lumMod val="5000"/>
                        <a:lumOff val="95000"/>
                      </a:schemeClr>
                    </a:gs>
                    <a:gs pos="100000">
                      <a:schemeClr val="tx2">
                        <a:lumMod val="20000"/>
                        <a:lumOff val="80000"/>
                      </a:schemeClr>
                    </a:gs>
                  </a:gsLst>
                  <a:lin ang="5400000" scaled="1"/>
                </a:gradFill>
              </a:rPr>
            </a:br>
            <a:r>
              <a:rPr lang="zh-TW" altLang="en-US" sz="4000">
                <a:gradFill>
                  <a:gsLst>
                    <a:gs pos="0">
                      <a:schemeClr val="accent1">
                        <a:lumMod val="5000"/>
                        <a:lumOff val="95000"/>
                      </a:schemeClr>
                    </a:gs>
                    <a:gs pos="100000">
                      <a:schemeClr val="tx2">
                        <a:lumMod val="20000"/>
                        <a:lumOff val="80000"/>
                      </a:schemeClr>
                    </a:gs>
                  </a:gsLst>
                  <a:lin ang="5400000" scaled="1"/>
                </a:gradFill>
              </a:rPr>
              <a:t>啟用雲</a:t>
            </a:r>
            <a:r>
              <a:rPr lang="en-US" altLang="zh-TW" sz="4000">
                <a:gradFill>
                  <a:gsLst>
                    <a:gs pos="0">
                      <a:schemeClr val="accent1">
                        <a:lumMod val="5000"/>
                        <a:lumOff val="95000"/>
                      </a:schemeClr>
                    </a:gs>
                    <a:gs pos="100000">
                      <a:schemeClr val="tx2">
                        <a:lumMod val="20000"/>
                        <a:lumOff val="80000"/>
                      </a:schemeClr>
                    </a:gs>
                  </a:gsLst>
                  <a:lin ang="5400000" scaled="1"/>
                </a:gradFill>
              </a:rPr>
              <a:t>NAS</a:t>
            </a:r>
            <a:endParaRPr lang="zh-TW" altLang="en-US" sz="4400">
              <a:gradFill>
                <a:gsLst>
                  <a:gs pos="0">
                    <a:schemeClr val="accent1">
                      <a:lumMod val="5000"/>
                      <a:lumOff val="95000"/>
                    </a:schemeClr>
                  </a:gs>
                  <a:gs pos="100000">
                    <a:schemeClr val="tx2">
                      <a:lumMod val="20000"/>
                      <a:lumOff val="80000"/>
                    </a:schemeClr>
                  </a:gs>
                </a:gsLst>
                <a:lin ang="5400000" scaled="1"/>
              </a:gradFill>
            </a:endParaRPr>
          </a:p>
        </p:txBody>
      </p:sp>
      <p:grpSp>
        <p:nvGrpSpPr>
          <p:cNvPr id="2" name="群組 1">
            <a:extLst>
              <a:ext uri="{FF2B5EF4-FFF2-40B4-BE49-F238E27FC236}">
                <a16:creationId xmlns:a16="http://schemas.microsoft.com/office/drawing/2014/main" id="{42030CFF-2750-44BC-B095-328DD05CB1DD}"/>
              </a:ext>
            </a:extLst>
          </p:cNvPr>
          <p:cNvGrpSpPr/>
          <p:nvPr/>
        </p:nvGrpSpPr>
        <p:grpSpPr>
          <a:xfrm>
            <a:off x="503919" y="1144569"/>
            <a:ext cx="3257537" cy="846467"/>
            <a:chOff x="714376" y="1175565"/>
            <a:chExt cx="3257537" cy="846467"/>
          </a:xfrm>
          <a:gradFill>
            <a:gsLst>
              <a:gs pos="51000">
                <a:schemeClr val="accent1">
                  <a:lumMod val="5000"/>
                  <a:lumOff val="95000"/>
                </a:schemeClr>
              </a:gs>
              <a:gs pos="100000">
                <a:srgbClr val="E8EBF0"/>
              </a:gs>
            </a:gsLst>
            <a:lin ang="5400000" scaled="1"/>
          </a:gradFill>
        </p:grpSpPr>
        <p:sp>
          <p:nvSpPr>
            <p:cNvPr id="21" name="圖形 6">
              <a:extLst>
                <a:ext uri="{FF2B5EF4-FFF2-40B4-BE49-F238E27FC236}">
                  <a16:creationId xmlns:a16="http://schemas.microsoft.com/office/drawing/2014/main" id="{78FC45E3-DEC3-4757-A76B-7FF3A5F33794}"/>
                </a:ext>
              </a:extLst>
            </p:cNvPr>
            <p:cNvSpPr/>
            <p:nvPr/>
          </p:nvSpPr>
          <p:spPr>
            <a:xfrm>
              <a:off x="714376" y="1383076"/>
              <a:ext cx="3248024" cy="638956"/>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grpFill/>
            <a:ln w="9525" cap="flat">
              <a:noFill/>
              <a:prstDash val="solid"/>
              <a:miter/>
            </a:ln>
          </p:spPr>
          <p:txBody>
            <a:bodyPr rtlCol="0" anchor="ctr"/>
            <a:lstStyle/>
            <a:p>
              <a:endParaRPr lang="zh-TW" altLang="en-US"/>
            </a:p>
          </p:txBody>
        </p:sp>
        <p:sp>
          <p:nvSpPr>
            <p:cNvPr id="22" name="矩形 21">
              <a:extLst>
                <a:ext uri="{FF2B5EF4-FFF2-40B4-BE49-F238E27FC236}">
                  <a16:creationId xmlns:a16="http://schemas.microsoft.com/office/drawing/2014/main" id="{30F09339-DD4F-4D2B-80F1-EB4E5A26FD67}"/>
                </a:ext>
              </a:extLst>
            </p:cNvPr>
            <p:cNvSpPr/>
            <p:nvPr/>
          </p:nvSpPr>
          <p:spPr>
            <a:xfrm>
              <a:off x="3325582" y="1175565"/>
              <a:ext cx="646331" cy="369332"/>
            </a:xfrm>
            <a:prstGeom prst="rect">
              <a:avLst/>
            </a:prstGeom>
            <a:noFill/>
          </p:spPr>
          <p:txBody>
            <a:bodyPr wrap="none">
              <a:spAutoFit/>
            </a:bodyPr>
            <a:lstStyle/>
            <a:p>
              <a:r>
                <a:rPr lang="zh-TW" altLang="en-US" sz="1800" b="1">
                  <a:gradFill>
                    <a:gsLst>
                      <a:gs pos="0">
                        <a:schemeClr val="accent1">
                          <a:lumMod val="5000"/>
                          <a:lumOff val="95000"/>
                        </a:schemeClr>
                      </a:gs>
                      <a:gs pos="100000">
                        <a:schemeClr val="tx2">
                          <a:lumMod val="20000"/>
                          <a:lumOff val="80000"/>
                        </a:schemeClr>
                      </a:gs>
                    </a:gsLst>
                    <a:lin ang="5400000" scaled="1"/>
                  </a:gradFill>
                  <a:latin typeface="微軟正黑體" panose="020B0604030504040204" pitchFamily="34" charset="-120"/>
                  <a:ea typeface="微軟正黑體" panose="020B0604030504040204" pitchFamily="34" charset="-120"/>
                </a:rPr>
                <a:t>透過</a:t>
              </a:r>
            </a:p>
          </p:txBody>
        </p:sp>
      </p:grpSp>
      <p:cxnSp>
        <p:nvCxnSpPr>
          <p:cNvPr id="53" name="直線接點 52">
            <a:extLst>
              <a:ext uri="{FF2B5EF4-FFF2-40B4-BE49-F238E27FC236}">
                <a16:creationId xmlns:a16="http://schemas.microsoft.com/office/drawing/2014/main" id="{327352B3-5D15-487A-92EB-DB928896C980}"/>
              </a:ext>
            </a:extLst>
          </p:cNvPr>
          <p:cNvCxnSpPr>
            <a:cxnSpLocks/>
          </p:cNvCxnSpPr>
          <p:nvPr/>
        </p:nvCxnSpPr>
        <p:spPr>
          <a:xfrm>
            <a:off x="0" y="2105025"/>
            <a:ext cx="5524500"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5F0A091C-5A7E-43FA-A725-F7E5C338861E}"/>
              </a:ext>
            </a:extLst>
          </p:cNvPr>
          <p:cNvSpPr/>
          <p:nvPr/>
        </p:nvSpPr>
        <p:spPr>
          <a:xfrm>
            <a:off x="709611" y="3305866"/>
            <a:ext cx="2863267" cy="369332"/>
          </a:xfrm>
          <a:prstGeom prst="rect">
            <a:avLst/>
          </a:prstGeom>
          <a:noFill/>
        </p:spPr>
        <p:txBody>
          <a:bodyPr wrap="square" anchor="t">
            <a:spAutoFit/>
          </a:bodyPr>
          <a:lstStyle/>
          <a:p>
            <a:r>
              <a:rPr lang="zh-TW" altLang="en-US" sz="1800" b="1">
                <a:gradFill flip="none" rotWithShape="1">
                  <a:gsLst>
                    <a:gs pos="0">
                      <a:schemeClr val="accent1">
                        <a:lumMod val="5000"/>
                        <a:lumOff val="95000"/>
                      </a:schemeClr>
                    </a:gs>
                    <a:gs pos="100000">
                      <a:schemeClr val="tx2">
                        <a:lumMod val="20000"/>
                        <a:lumOff val="80000"/>
                      </a:schemeClr>
                    </a:gs>
                  </a:gsLst>
                  <a:lin ang="5400000" scaled="1"/>
                  <a:tileRect/>
                </a:gradFill>
                <a:latin typeface="微軟正黑體"/>
                <a:ea typeface="微軟正黑體"/>
              </a:rPr>
              <a:t>有效率地活用雲上的資料</a:t>
            </a:r>
            <a:endParaRPr lang="zh-TW" altLang="en-US" sz="1800" b="1">
              <a:gradFill flip="none" rotWithShape="1">
                <a:gsLst>
                  <a:gs pos="0">
                    <a:schemeClr val="accent1">
                      <a:lumMod val="5000"/>
                      <a:lumOff val="95000"/>
                    </a:schemeClr>
                  </a:gs>
                  <a:gs pos="100000">
                    <a:schemeClr val="tx2">
                      <a:lumMod val="20000"/>
                      <a:lumOff val="80000"/>
                    </a:schemeClr>
                  </a:gs>
                </a:gsLst>
                <a:lin ang="5400000" scaled="1"/>
                <a:tileRect/>
              </a:gra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1849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F465767-4B3B-4E6D-A011-A1C267BE9E79}"/>
              </a:ext>
            </a:extLst>
          </p:cNvPr>
          <p:cNvSpPr txBox="1">
            <a:spLocks/>
          </p:cNvSpPr>
          <p:nvPr/>
        </p:nvSpPr>
        <p:spPr>
          <a:xfrm>
            <a:off x="1250731" y="108487"/>
            <a:ext cx="7618061" cy="88568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buFontTx/>
            </a:pPr>
            <a:endParaRPr lang="en-US" sz="4000">
              <a:latin typeface="Arial"/>
              <a:ea typeface="微軟正黑體"/>
              <a:cs typeface="Arial"/>
            </a:endParaRPr>
          </a:p>
        </p:txBody>
      </p:sp>
      <p:grpSp>
        <p:nvGrpSpPr>
          <p:cNvPr id="82" name="群組 81">
            <a:extLst>
              <a:ext uri="{FF2B5EF4-FFF2-40B4-BE49-F238E27FC236}">
                <a16:creationId xmlns:a16="http://schemas.microsoft.com/office/drawing/2014/main" id="{4044435B-561B-43FD-9B2C-3F67E924537E}"/>
              </a:ext>
            </a:extLst>
          </p:cNvPr>
          <p:cNvGrpSpPr/>
          <p:nvPr/>
        </p:nvGrpSpPr>
        <p:grpSpPr>
          <a:xfrm>
            <a:off x="134533" y="0"/>
            <a:ext cx="1154789" cy="867908"/>
            <a:chOff x="292188" y="0"/>
            <a:chExt cx="1154789" cy="867908"/>
          </a:xfrm>
        </p:grpSpPr>
        <p:grpSp>
          <p:nvGrpSpPr>
            <p:cNvPr id="83" name="群組 82">
              <a:extLst>
                <a:ext uri="{FF2B5EF4-FFF2-40B4-BE49-F238E27FC236}">
                  <a16:creationId xmlns:a16="http://schemas.microsoft.com/office/drawing/2014/main" id="{0B0A5F5A-0C51-4C8F-809F-CB6BB539CEC1}"/>
                </a:ext>
              </a:extLst>
            </p:cNvPr>
            <p:cNvGrpSpPr/>
            <p:nvPr/>
          </p:nvGrpSpPr>
          <p:grpSpPr>
            <a:xfrm rot="5400000">
              <a:off x="439040" y="36086"/>
              <a:ext cx="867908" cy="795736"/>
              <a:chOff x="1" y="336266"/>
              <a:chExt cx="701748" cy="311497"/>
            </a:xfrm>
          </p:grpSpPr>
          <p:sp>
            <p:nvSpPr>
              <p:cNvPr id="85" name="矩形 84">
                <a:extLst>
                  <a:ext uri="{FF2B5EF4-FFF2-40B4-BE49-F238E27FC236}">
                    <a16:creationId xmlns:a16="http://schemas.microsoft.com/office/drawing/2014/main" id="{F7B97726-85C5-4713-8D09-CD624374CF4D}"/>
                  </a:ext>
                </a:extLst>
              </p:cNvPr>
              <p:cNvSpPr/>
              <p:nvPr/>
            </p:nvSpPr>
            <p:spPr>
              <a:xfrm>
                <a:off x="1" y="338378"/>
                <a:ext cx="701748" cy="307776"/>
              </a:xfrm>
              <a:prstGeom prst="rect">
                <a:avLst/>
              </a:prstGeom>
              <a:solidFill>
                <a:srgbClr val="3399FF"/>
              </a:solidFill>
            </p:spPr>
            <p:txBody>
              <a:bodyPr wrap="square" anchor="ctr">
                <a:spAutoFit/>
              </a:body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6" name="矩形 85">
                <a:extLst>
                  <a:ext uri="{FF2B5EF4-FFF2-40B4-BE49-F238E27FC236}">
                    <a16:creationId xmlns:a16="http://schemas.microsoft.com/office/drawing/2014/main" id="{2587C29C-4834-4DE3-8F00-9F49236B1936}"/>
                  </a:ext>
                </a:extLst>
              </p:cNvPr>
              <p:cNvSpPr/>
              <p:nvPr/>
            </p:nvSpPr>
            <p:spPr>
              <a:xfrm flipH="1">
                <a:off x="489296" y="336266"/>
                <a:ext cx="212070" cy="311497"/>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4" name="矩形 83">
              <a:extLst>
                <a:ext uri="{FF2B5EF4-FFF2-40B4-BE49-F238E27FC236}">
                  <a16:creationId xmlns:a16="http://schemas.microsoft.com/office/drawing/2014/main" id="{618F8342-B1AF-4122-8EB5-B7EA0D6CEC69}"/>
                </a:ext>
              </a:extLst>
            </p:cNvPr>
            <p:cNvSpPr/>
            <p:nvPr/>
          </p:nvSpPr>
          <p:spPr>
            <a:xfrm>
              <a:off x="292188" y="123110"/>
              <a:ext cx="1154789" cy="276999"/>
            </a:xfrm>
            <a:prstGeom prst="rect">
              <a:avLst/>
            </a:prstGeom>
            <a:noFill/>
          </p:spPr>
          <p:txBody>
            <a:bodyPr wrap="square" anchor="ctr">
              <a:spAutoFit/>
            </a:body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88" name="矩形 87">
              <a:extLst>
                <a:ext uri="{FF2B5EF4-FFF2-40B4-BE49-F238E27FC236}">
                  <a16:creationId xmlns:a16="http://schemas.microsoft.com/office/drawing/2014/main" id="{EDCBB615-4EE8-496F-97C5-188624D7B113}"/>
                </a:ext>
              </a:extLst>
            </p:cNvPr>
            <p:cNvSpPr/>
            <p:nvPr/>
          </p:nvSpPr>
          <p:spPr>
            <a:xfrm>
              <a:off x="292188" y="317292"/>
              <a:ext cx="1154789" cy="523220"/>
            </a:xfrm>
            <a:prstGeom prst="rect">
              <a:avLst/>
            </a:prstGeom>
            <a:noFill/>
          </p:spPr>
          <p:txBody>
            <a:bodyPr wrap="square" anchor="ctr">
              <a:spAutoFit/>
            </a:bodyPr>
            <a:lstStyle/>
            <a:p>
              <a:pPr algn="ctr"/>
              <a:r>
                <a:rPr lang="en-US" altLang="zh-TW" sz="2800" b="1">
                  <a:solidFill>
                    <a:schemeClr val="bg1"/>
                  </a:solidFill>
                  <a:latin typeface="微軟正黑體" panose="020B0604030504040204" pitchFamily="34" charset="-120"/>
                  <a:ea typeface="微軟正黑體" panose="020B0604030504040204" pitchFamily="34" charset="-120"/>
                </a:rPr>
                <a:t>2</a:t>
              </a:r>
              <a:endParaRPr lang="zh-TW" altLang="en-US" sz="2800" b="1">
                <a:solidFill>
                  <a:schemeClr val="bg1"/>
                </a:solidFill>
                <a:latin typeface="微軟正黑體" panose="020B0604030504040204" pitchFamily="34" charset="-120"/>
                <a:ea typeface="微軟正黑體" panose="020B0604030504040204" pitchFamily="34" charset="-120"/>
              </a:endParaRPr>
            </a:p>
          </p:txBody>
        </p:sp>
      </p:grpSp>
      <p:sp>
        <p:nvSpPr>
          <p:cNvPr id="3" name="標題 2">
            <a:extLst>
              <a:ext uri="{FF2B5EF4-FFF2-40B4-BE49-F238E27FC236}">
                <a16:creationId xmlns:a16="http://schemas.microsoft.com/office/drawing/2014/main" id="{A6D42054-03EE-46F5-B2E5-BDDAA26E7C89}"/>
              </a:ext>
            </a:extLst>
          </p:cNvPr>
          <p:cNvSpPr>
            <a:spLocks noGrp="1"/>
          </p:cNvSpPr>
          <p:nvPr>
            <p:ph type="title"/>
          </p:nvPr>
        </p:nvSpPr>
        <p:spPr>
          <a:xfrm>
            <a:off x="1145628" y="1"/>
            <a:ext cx="5297213" cy="1140902"/>
          </a:xfrm>
        </p:spPr>
        <p:txBody>
          <a:bodyPr>
            <a:normAutofit/>
          </a:bodyPr>
          <a:lstStyle/>
          <a:p>
            <a:r>
              <a:rPr lang="ja-JP" altLang="en-US" b="1">
                <a:latin typeface="微軟正黑體" panose="020B0604030504040204" pitchFamily="34" charset="-120"/>
                <a:cs typeface="Arial"/>
              </a:rPr>
              <a:t>雲上的災難備援機</a:t>
            </a:r>
            <a:endParaRPr lang="zh-TW" altLang="en-US" b="1">
              <a:latin typeface="微軟正黑體" panose="020B0604030504040204" pitchFamily="34" charset="-120"/>
            </a:endParaRPr>
          </a:p>
        </p:txBody>
      </p:sp>
      <p:sp>
        <p:nvSpPr>
          <p:cNvPr id="45" name="文字方塊 44">
            <a:extLst>
              <a:ext uri="{FF2B5EF4-FFF2-40B4-BE49-F238E27FC236}">
                <a16:creationId xmlns:a16="http://schemas.microsoft.com/office/drawing/2014/main" id="{BF953B4F-3A87-4022-AE08-E50CF162DA43}"/>
              </a:ext>
            </a:extLst>
          </p:cNvPr>
          <p:cNvSpPr txBox="1"/>
          <p:nvPr/>
        </p:nvSpPr>
        <p:spPr>
          <a:xfrm>
            <a:off x="385480" y="4306037"/>
            <a:ext cx="1924357" cy="307777"/>
          </a:xfrm>
          <a:prstGeom prst="rect">
            <a:avLst/>
          </a:prstGeom>
          <a:noFill/>
        </p:spPr>
        <p:txBody>
          <a:bodyPr wrap="square" rtlCol="0">
            <a:spAutoFit/>
          </a:bodyPr>
          <a:lstStyle/>
          <a:p>
            <a:r>
              <a:rPr lang="en-US" altLang="zh-TW" b="1">
                <a:solidFill>
                  <a:srgbClr val="FFFFFF"/>
                </a:solidFill>
              </a:rPr>
              <a:t>Unexpected updates</a:t>
            </a:r>
            <a:endParaRPr lang="zh-TW" altLang="en-US" b="1">
              <a:solidFill>
                <a:srgbClr val="FFFFFF"/>
              </a:solidFill>
            </a:endParaRPr>
          </a:p>
        </p:txBody>
      </p:sp>
      <p:sp>
        <p:nvSpPr>
          <p:cNvPr id="47" name="文字方塊 46">
            <a:extLst>
              <a:ext uri="{FF2B5EF4-FFF2-40B4-BE49-F238E27FC236}">
                <a16:creationId xmlns:a16="http://schemas.microsoft.com/office/drawing/2014/main" id="{049A0682-4BE0-4F1C-AFF5-6CA81BF37365}"/>
              </a:ext>
            </a:extLst>
          </p:cNvPr>
          <p:cNvSpPr txBox="1"/>
          <p:nvPr/>
        </p:nvSpPr>
        <p:spPr>
          <a:xfrm>
            <a:off x="979168" y="3541029"/>
            <a:ext cx="1589219" cy="307777"/>
          </a:xfrm>
          <a:prstGeom prst="rect">
            <a:avLst/>
          </a:prstGeom>
          <a:noFill/>
        </p:spPr>
        <p:txBody>
          <a:bodyPr wrap="square" rtlCol="0">
            <a:spAutoFit/>
          </a:bodyPr>
          <a:lstStyle/>
          <a:p>
            <a:r>
              <a:rPr lang="en-US" altLang="zh-TW" b="1">
                <a:solidFill>
                  <a:srgbClr val="FFFFFF"/>
                </a:solidFill>
              </a:rPr>
              <a:t>Bugs or viruses</a:t>
            </a:r>
            <a:endParaRPr lang="zh-TW" altLang="en-US" b="1">
              <a:solidFill>
                <a:srgbClr val="FFFFFF"/>
              </a:solidFill>
            </a:endParaRPr>
          </a:p>
        </p:txBody>
      </p:sp>
      <p:sp>
        <p:nvSpPr>
          <p:cNvPr id="52" name="文字方塊 51">
            <a:extLst>
              <a:ext uri="{FF2B5EF4-FFF2-40B4-BE49-F238E27FC236}">
                <a16:creationId xmlns:a16="http://schemas.microsoft.com/office/drawing/2014/main" id="{E185E9BA-19FB-4151-BB5C-EF7915EA6DAF}"/>
              </a:ext>
            </a:extLst>
          </p:cNvPr>
          <p:cNvSpPr txBox="1"/>
          <p:nvPr/>
        </p:nvSpPr>
        <p:spPr>
          <a:xfrm>
            <a:off x="1865990" y="2872597"/>
            <a:ext cx="1449501" cy="307777"/>
          </a:xfrm>
          <a:prstGeom prst="rect">
            <a:avLst/>
          </a:prstGeom>
          <a:noFill/>
        </p:spPr>
        <p:txBody>
          <a:bodyPr wrap="square" rtlCol="0" anchor="t">
            <a:spAutoFit/>
          </a:bodyPr>
          <a:lstStyle/>
          <a:p>
            <a:r>
              <a:rPr lang="en-US" altLang="zh-TW" b="1">
                <a:solidFill>
                  <a:srgbClr val="FFFFFF"/>
                </a:solidFill>
              </a:rPr>
              <a:t>Hacker attacks</a:t>
            </a:r>
            <a:endParaRPr lang="zh-TW" altLang="en-US" b="1">
              <a:solidFill>
                <a:srgbClr val="FFFFFF"/>
              </a:solidFill>
            </a:endParaRPr>
          </a:p>
        </p:txBody>
      </p:sp>
      <p:sp>
        <p:nvSpPr>
          <p:cNvPr id="89" name="文字方塊 88">
            <a:extLst>
              <a:ext uri="{FF2B5EF4-FFF2-40B4-BE49-F238E27FC236}">
                <a16:creationId xmlns:a16="http://schemas.microsoft.com/office/drawing/2014/main" id="{74DF6161-4713-4687-B2CD-91B2381616C6}"/>
              </a:ext>
            </a:extLst>
          </p:cNvPr>
          <p:cNvSpPr txBox="1"/>
          <p:nvPr/>
        </p:nvSpPr>
        <p:spPr>
          <a:xfrm>
            <a:off x="3740450" y="2468227"/>
            <a:ext cx="1703114" cy="307777"/>
          </a:xfrm>
          <a:prstGeom prst="rect">
            <a:avLst/>
          </a:prstGeom>
          <a:noFill/>
        </p:spPr>
        <p:txBody>
          <a:bodyPr wrap="square" rtlCol="0">
            <a:spAutoFit/>
          </a:bodyPr>
          <a:lstStyle/>
          <a:p>
            <a:r>
              <a:rPr lang="en-US" altLang="zh-TW" b="1">
                <a:solidFill>
                  <a:srgbClr val="FFFFFF"/>
                </a:solidFill>
              </a:rPr>
              <a:t>Fire or explosion</a:t>
            </a:r>
            <a:endParaRPr lang="zh-TW" altLang="en-US" b="1">
              <a:solidFill>
                <a:srgbClr val="FFFFFF"/>
              </a:solidFill>
            </a:endParaRPr>
          </a:p>
        </p:txBody>
      </p:sp>
      <p:sp>
        <p:nvSpPr>
          <p:cNvPr id="90" name="文字方塊 89">
            <a:extLst>
              <a:ext uri="{FF2B5EF4-FFF2-40B4-BE49-F238E27FC236}">
                <a16:creationId xmlns:a16="http://schemas.microsoft.com/office/drawing/2014/main" id="{745EFD5F-F685-4235-9161-A9973B444D97}"/>
              </a:ext>
            </a:extLst>
          </p:cNvPr>
          <p:cNvSpPr txBox="1"/>
          <p:nvPr/>
        </p:nvSpPr>
        <p:spPr>
          <a:xfrm>
            <a:off x="5655830" y="3089293"/>
            <a:ext cx="1380092" cy="307777"/>
          </a:xfrm>
          <a:prstGeom prst="rect">
            <a:avLst/>
          </a:prstGeom>
          <a:noFill/>
        </p:spPr>
        <p:txBody>
          <a:bodyPr wrap="square" rtlCol="0">
            <a:spAutoFit/>
          </a:bodyPr>
          <a:lstStyle/>
          <a:p>
            <a:r>
              <a:rPr lang="en-US" altLang="zh-TW" b="1">
                <a:solidFill>
                  <a:srgbClr val="FFFFFF"/>
                </a:solidFill>
              </a:rPr>
              <a:t>Server Failure</a:t>
            </a:r>
            <a:endParaRPr lang="zh-TW" altLang="en-US" b="1">
              <a:solidFill>
                <a:srgbClr val="FFFFFF"/>
              </a:solidFill>
            </a:endParaRPr>
          </a:p>
        </p:txBody>
      </p:sp>
      <p:sp>
        <p:nvSpPr>
          <p:cNvPr id="91" name="文字方塊 90">
            <a:extLst>
              <a:ext uri="{FF2B5EF4-FFF2-40B4-BE49-F238E27FC236}">
                <a16:creationId xmlns:a16="http://schemas.microsoft.com/office/drawing/2014/main" id="{F180B1C6-053B-4BEE-8DF9-3534B32D3171}"/>
              </a:ext>
            </a:extLst>
          </p:cNvPr>
          <p:cNvSpPr txBox="1"/>
          <p:nvPr/>
        </p:nvSpPr>
        <p:spPr>
          <a:xfrm>
            <a:off x="6748543" y="4379779"/>
            <a:ext cx="1380093" cy="307777"/>
          </a:xfrm>
          <a:prstGeom prst="rect">
            <a:avLst/>
          </a:prstGeom>
          <a:noFill/>
        </p:spPr>
        <p:txBody>
          <a:bodyPr wrap="square" rtlCol="0">
            <a:spAutoFit/>
          </a:bodyPr>
          <a:lstStyle/>
          <a:p>
            <a:r>
              <a:rPr lang="en-US" altLang="zh-TW" b="1">
                <a:solidFill>
                  <a:srgbClr val="FFFFFF"/>
                </a:solidFill>
              </a:rPr>
              <a:t>Human errors</a:t>
            </a:r>
            <a:endParaRPr lang="zh-TW" altLang="en-US" b="1">
              <a:solidFill>
                <a:srgbClr val="FFFFFF"/>
              </a:solidFill>
            </a:endParaRPr>
          </a:p>
        </p:txBody>
      </p:sp>
      <p:sp>
        <p:nvSpPr>
          <p:cNvPr id="92" name="文字方塊 91">
            <a:extLst>
              <a:ext uri="{FF2B5EF4-FFF2-40B4-BE49-F238E27FC236}">
                <a16:creationId xmlns:a16="http://schemas.microsoft.com/office/drawing/2014/main" id="{84B01D8A-A97B-4BD4-9C24-F722AE9CDA92}"/>
              </a:ext>
            </a:extLst>
          </p:cNvPr>
          <p:cNvSpPr txBox="1"/>
          <p:nvPr/>
        </p:nvSpPr>
        <p:spPr>
          <a:xfrm>
            <a:off x="3652222" y="4729261"/>
            <a:ext cx="1803711" cy="307777"/>
          </a:xfrm>
          <a:prstGeom prst="rect">
            <a:avLst/>
          </a:prstGeom>
          <a:noFill/>
        </p:spPr>
        <p:txBody>
          <a:bodyPr wrap="square" rtlCol="0">
            <a:spAutoFit/>
          </a:bodyPr>
          <a:lstStyle/>
          <a:p>
            <a:r>
              <a:rPr lang="en-US" altLang="zh-TW" b="1">
                <a:solidFill>
                  <a:srgbClr val="FFFFFF"/>
                </a:solidFill>
              </a:rPr>
              <a:t>Production center</a:t>
            </a:r>
            <a:endParaRPr lang="zh-TW" altLang="en-US" b="1">
              <a:solidFill>
                <a:srgbClr val="FFFFFF"/>
              </a:solidFill>
            </a:endParaRPr>
          </a:p>
        </p:txBody>
      </p:sp>
      <p:sp>
        <p:nvSpPr>
          <p:cNvPr id="93" name="文字方塊 92">
            <a:extLst>
              <a:ext uri="{FF2B5EF4-FFF2-40B4-BE49-F238E27FC236}">
                <a16:creationId xmlns:a16="http://schemas.microsoft.com/office/drawing/2014/main" id="{71459009-1361-4D92-A368-0374B8DDEDFB}"/>
              </a:ext>
            </a:extLst>
          </p:cNvPr>
          <p:cNvSpPr txBox="1"/>
          <p:nvPr/>
        </p:nvSpPr>
        <p:spPr>
          <a:xfrm>
            <a:off x="6373013" y="3622145"/>
            <a:ext cx="1388375" cy="307777"/>
          </a:xfrm>
          <a:prstGeom prst="rect">
            <a:avLst/>
          </a:prstGeom>
          <a:noFill/>
        </p:spPr>
        <p:txBody>
          <a:bodyPr wrap="square" rtlCol="0">
            <a:spAutoFit/>
          </a:bodyPr>
          <a:lstStyle/>
          <a:p>
            <a:r>
              <a:rPr lang="en-US" altLang="zh-TW" b="1">
                <a:solidFill>
                  <a:srgbClr val="FFFFFF"/>
                </a:solidFill>
              </a:rPr>
              <a:t>Power outage</a:t>
            </a:r>
            <a:endParaRPr lang="zh-TW" altLang="en-US" b="1">
              <a:solidFill>
                <a:srgbClr val="FFFFFF"/>
              </a:solidFill>
            </a:endParaRPr>
          </a:p>
        </p:txBody>
      </p:sp>
      <p:cxnSp>
        <p:nvCxnSpPr>
          <p:cNvPr id="94" name="直線單箭頭接點 93">
            <a:extLst>
              <a:ext uri="{FF2B5EF4-FFF2-40B4-BE49-F238E27FC236}">
                <a16:creationId xmlns:a16="http://schemas.microsoft.com/office/drawing/2014/main" id="{19EF97E1-DAD2-4F6D-B5AD-67540E685964}"/>
              </a:ext>
            </a:extLst>
          </p:cNvPr>
          <p:cNvCxnSpPr>
            <a:cxnSpLocks/>
          </p:cNvCxnSpPr>
          <p:nvPr/>
        </p:nvCxnSpPr>
        <p:spPr>
          <a:xfrm>
            <a:off x="3260912" y="3913094"/>
            <a:ext cx="522049" cy="363938"/>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E487F476-92A1-450A-8FEF-C17E83660E64}"/>
              </a:ext>
            </a:extLst>
          </p:cNvPr>
          <p:cNvCxnSpPr>
            <a:cxnSpLocks/>
          </p:cNvCxnSpPr>
          <p:nvPr/>
        </p:nvCxnSpPr>
        <p:spPr>
          <a:xfrm>
            <a:off x="3731342" y="3613355"/>
            <a:ext cx="152595" cy="279635"/>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7CC7AA83-151C-444B-8C38-9CB9F3E63772}"/>
              </a:ext>
            </a:extLst>
          </p:cNvPr>
          <p:cNvCxnSpPr>
            <a:cxnSpLocks/>
          </p:cNvCxnSpPr>
          <p:nvPr/>
        </p:nvCxnSpPr>
        <p:spPr>
          <a:xfrm>
            <a:off x="3006725" y="4546461"/>
            <a:ext cx="731991" cy="0"/>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A4F7021C-672D-4498-BB55-A5A145E453CF}"/>
              </a:ext>
            </a:extLst>
          </p:cNvPr>
          <p:cNvCxnSpPr>
            <a:cxnSpLocks/>
          </p:cNvCxnSpPr>
          <p:nvPr/>
        </p:nvCxnSpPr>
        <p:spPr>
          <a:xfrm flipH="1">
            <a:off x="5213555" y="4033684"/>
            <a:ext cx="442452" cy="243348"/>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41A05133-1291-49B4-A461-01CEFDC6BB87}"/>
              </a:ext>
            </a:extLst>
          </p:cNvPr>
          <p:cNvCxnSpPr>
            <a:cxnSpLocks/>
          </p:cNvCxnSpPr>
          <p:nvPr/>
        </p:nvCxnSpPr>
        <p:spPr>
          <a:xfrm flipH="1">
            <a:off x="4970206" y="3628642"/>
            <a:ext cx="228879" cy="301803"/>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C1D4B103-285E-4273-8DFC-BFE68A41A20F}"/>
              </a:ext>
            </a:extLst>
          </p:cNvPr>
          <p:cNvCxnSpPr>
            <a:cxnSpLocks/>
          </p:cNvCxnSpPr>
          <p:nvPr/>
        </p:nvCxnSpPr>
        <p:spPr>
          <a:xfrm>
            <a:off x="4470906" y="3539905"/>
            <a:ext cx="0" cy="397914"/>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FCAB9313-B46A-49BC-AE8C-5D1AC0D9CFAC}"/>
              </a:ext>
            </a:extLst>
          </p:cNvPr>
          <p:cNvCxnSpPr>
            <a:cxnSpLocks/>
          </p:cNvCxnSpPr>
          <p:nvPr/>
        </p:nvCxnSpPr>
        <p:spPr>
          <a:xfrm flipH="1">
            <a:off x="5267325" y="4560054"/>
            <a:ext cx="734338" cy="0"/>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1" name="群組 100">
            <a:extLst>
              <a:ext uri="{FF2B5EF4-FFF2-40B4-BE49-F238E27FC236}">
                <a16:creationId xmlns:a16="http://schemas.microsoft.com/office/drawing/2014/main" id="{9FA11C0C-9675-43F1-A4BC-E549B5959AD9}"/>
              </a:ext>
            </a:extLst>
          </p:cNvPr>
          <p:cNvGrpSpPr/>
          <p:nvPr/>
        </p:nvGrpSpPr>
        <p:grpSpPr>
          <a:xfrm>
            <a:off x="6825033" y="192169"/>
            <a:ext cx="2463933" cy="623391"/>
            <a:chOff x="8564623" y="3693652"/>
            <a:chExt cx="2196303" cy="623391"/>
          </a:xfrm>
        </p:grpSpPr>
        <p:grpSp>
          <p:nvGrpSpPr>
            <p:cNvPr id="102" name="群組 101">
              <a:extLst>
                <a:ext uri="{FF2B5EF4-FFF2-40B4-BE49-F238E27FC236}">
                  <a16:creationId xmlns:a16="http://schemas.microsoft.com/office/drawing/2014/main" id="{AA4F7F2F-553E-4D91-A47E-D3652F9AFF29}"/>
                </a:ext>
              </a:extLst>
            </p:cNvPr>
            <p:cNvGrpSpPr/>
            <p:nvPr/>
          </p:nvGrpSpPr>
          <p:grpSpPr>
            <a:xfrm>
              <a:off x="8564623" y="3693652"/>
              <a:ext cx="2196303" cy="623391"/>
              <a:chOff x="10366283" y="1950446"/>
              <a:chExt cx="2585630" cy="623391"/>
            </a:xfrm>
          </p:grpSpPr>
          <p:grpSp>
            <p:nvGrpSpPr>
              <p:cNvPr id="104" name="群組 103">
                <a:extLst>
                  <a:ext uri="{FF2B5EF4-FFF2-40B4-BE49-F238E27FC236}">
                    <a16:creationId xmlns:a16="http://schemas.microsoft.com/office/drawing/2014/main" id="{8FAFBDB0-14A8-48A2-9121-E9549694EA9A}"/>
                  </a:ext>
                </a:extLst>
              </p:cNvPr>
              <p:cNvGrpSpPr/>
              <p:nvPr/>
            </p:nvGrpSpPr>
            <p:grpSpPr>
              <a:xfrm>
                <a:off x="10366283" y="1950446"/>
                <a:ext cx="2585630" cy="527060"/>
                <a:chOff x="-4238171" y="1393371"/>
                <a:chExt cx="3410857" cy="1001486"/>
              </a:xfrm>
            </p:grpSpPr>
            <p:sp>
              <p:nvSpPr>
                <p:cNvPr id="106" name="矩形: 圓角 105">
                  <a:extLst>
                    <a:ext uri="{FF2B5EF4-FFF2-40B4-BE49-F238E27FC236}">
                      <a16:creationId xmlns:a16="http://schemas.microsoft.com/office/drawing/2014/main" id="{62EA626E-CF91-4345-98A4-CA3D13260B38}"/>
                    </a:ext>
                  </a:extLst>
                </p:cNvPr>
                <p:cNvSpPr/>
                <p:nvPr/>
              </p:nvSpPr>
              <p:spPr>
                <a:xfrm>
                  <a:off x="-4238171" y="1393371"/>
                  <a:ext cx="3410857" cy="1001486"/>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5900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tx1"/>
                    </a:solidFill>
                  </a:endParaRPr>
                </a:p>
              </p:txBody>
            </p:sp>
            <p:sp>
              <p:nvSpPr>
                <p:cNvPr id="107" name="矩形: 圓角 106">
                  <a:extLst>
                    <a:ext uri="{FF2B5EF4-FFF2-40B4-BE49-F238E27FC236}">
                      <a16:creationId xmlns:a16="http://schemas.microsoft.com/office/drawing/2014/main" id="{F5DC3535-73F8-4FAE-841A-814D9686C34A}"/>
                    </a:ext>
                  </a:extLst>
                </p:cNvPr>
                <p:cNvSpPr/>
                <p:nvPr/>
              </p:nvSpPr>
              <p:spPr>
                <a:xfrm>
                  <a:off x="-4150217" y="1488296"/>
                  <a:ext cx="3211923" cy="76925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endParaRPr>
                </a:p>
              </p:txBody>
            </p:sp>
          </p:grpSp>
          <p:sp>
            <p:nvSpPr>
              <p:cNvPr id="105" name="等腰三角形 104">
                <a:extLst>
                  <a:ext uri="{FF2B5EF4-FFF2-40B4-BE49-F238E27FC236}">
                    <a16:creationId xmlns:a16="http://schemas.microsoft.com/office/drawing/2014/main" id="{CB5871B1-5676-4531-822C-315DA66F2713}"/>
                  </a:ext>
                </a:extLst>
              </p:cNvPr>
              <p:cNvSpPr/>
              <p:nvPr/>
            </p:nvSpPr>
            <p:spPr>
              <a:xfrm rot="10800000">
                <a:off x="10676354" y="2473629"/>
                <a:ext cx="256866" cy="100208"/>
              </a:xfrm>
              <a:prstGeom prst="triangle">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3" name="TextBox 5">
              <a:extLst>
                <a:ext uri="{FF2B5EF4-FFF2-40B4-BE49-F238E27FC236}">
                  <a16:creationId xmlns:a16="http://schemas.microsoft.com/office/drawing/2014/main" id="{DAD0B64F-E466-4BEE-A328-8DD622815042}"/>
                </a:ext>
              </a:extLst>
            </p:cNvPr>
            <p:cNvSpPr txBox="1"/>
            <p:nvPr/>
          </p:nvSpPr>
          <p:spPr>
            <a:xfrm>
              <a:off x="8669128" y="3816875"/>
              <a:ext cx="20285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002060"/>
                  </a:solidFill>
                  <a:latin typeface="微軟正黑體" panose="020B0604030504040204" pitchFamily="34" charset="-120"/>
                  <a:ea typeface="微軟正黑體" panose="020B0604030504040204" pitchFamily="34" charset="-120"/>
                </a:rPr>
                <a:t>有效率的災害復原方法</a:t>
              </a:r>
              <a:endParaRPr lang="en-US" altLang="zh-TW" b="1">
                <a:solidFill>
                  <a:srgbClr val="002060"/>
                </a:solidFill>
                <a:latin typeface="微軟正黑體" panose="020B0604030504040204" pitchFamily="34" charset="-120"/>
                <a:ea typeface="微軟正黑體" panose="020B0604030504040204" pitchFamily="34" charset="-120"/>
              </a:endParaRPr>
            </a:p>
          </p:txBody>
        </p:sp>
      </p:grpSp>
      <p:grpSp>
        <p:nvGrpSpPr>
          <p:cNvPr id="108" name="群組 107">
            <a:extLst>
              <a:ext uri="{FF2B5EF4-FFF2-40B4-BE49-F238E27FC236}">
                <a16:creationId xmlns:a16="http://schemas.microsoft.com/office/drawing/2014/main" id="{0D5DFD7E-9880-4BB0-ABB5-896A3997C1FE}"/>
              </a:ext>
            </a:extLst>
          </p:cNvPr>
          <p:cNvGrpSpPr/>
          <p:nvPr/>
        </p:nvGrpSpPr>
        <p:grpSpPr>
          <a:xfrm>
            <a:off x="383241" y="1078827"/>
            <a:ext cx="8207674" cy="1256485"/>
            <a:chOff x="383241" y="1162229"/>
            <a:chExt cx="8207674" cy="1256485"/>
          </a:xfrm>
        </p:grpSpPr>
        <p:grpSp>
          <p:nvGrpSpPr>
            <p:cNvPr id="109" name="群組 108">
              <a:extLst>
                <a:ext uri="{FF2B5EF4-FFF2-40B4-BE49-F238E27FC236}">
                  <a16:creationId xmlns:a16="http://schemas.microsoft.com/office/drawing/2014/main" id="{B177F296-D898-408E-9051-9DDFFBF7C021}"/>
                </a:ext>
              </a:extLst>
            </p:cNvPr>
            <p:cNvGrpSpPr/>
            <p:nvPr/>
          </p:nvGrpSpPr>
          <p:grpSpPr>
            <a:xfrm>
              <a:off x="383241" y="1162229"/>
              <a:ext cx="8207674" cy="1256231"/>
              <a:chOff x="361553" y="5605019"/>
              <a:chExt cx="7404584" cy="580763"/>
            </a:xfrm>
          </p:grpSpPr>
          <p:sp>
            <p:nvSpPr>
              <p:cNvPr id="119" name="矩形: 圓角 118">
                <a:extLst>
                  <a:ext uri="{FF2B5EF4-FFF2-40B4-BE49-F238E27FC236}">
                    <a16:creationId xmlns:a16="http://schemas.microsoft.com/office/drawing/2014/main" id="{7D5ED424-D450-412F-ACB4-7405DFDF4A02}"/>
                  </a:ext>
                </a:extLst>
              </p:cNvPr>
              <p:cNvSpPr/>
              <p:nvPr/>
            </p:nvSpPr>
            <p:spPr>
              <a:xfrm>
                <a:off x="361553" y="5605019"/>
                <a:ext cx="7404584" cy="580763"/>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120" name="圖形 119">
                <a:extLst>
                  <a:ext uri="{FF2B5EF4-FFF2-40B4-BE49-F238E27FC236}">
                    <a16:creationId xmlns:a16="http://schemas.microsoft.com/office/drawing/2014/main" id="{F129F9C1-29F7-496B-BFC5-383137B97F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41" y="5949586"/>
                <a:ext cx="392595" cy="169087"/>
              </a:xfrm>
              <a:prstGeom prst="rect">
                <a:avLst/>
              </a:prstGeom>
            </p:spPr>
          </p:pic>
          <p:cxnSp>
            <p:nvCxnSpPr>
              <p:cNvPr id="121" name="直線接點 120">
                <a:extLst>
                  <a:ext uri="{FF2B5EF4-FFF2-40B4-BE49-F238E27FC236}">
                    <a16:creationId xmlns:a16="http://schemas.microsoft.com/office/drawing/2014/main" id="{EBD18B26-72FE-4853-898E-90D754F9A89E}"/>
                  </a:ext>
                </a:extLst>
              </p:cNvPr>
              <p:cNvCxnSpPr>
                <a:cxnSpLocks/>
              </p:cNvCxnSpPr>
              <p:nvPr/>
            </p:nvCxnSpPr>
            <p:spPr>
              <a:xfrm>
                <a:off x="1029074" y="5636579"/>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53B01E93-5694-4AD6-8777-636558A53A84}"/>
                  </a:ext>
                </a:extLst>
              </p:cNvPr>
              <p:cNvCxnSpPr>
                <a:cxnSpLocks/>
              </p:cNvCxnSpPr>
              <p:nvPr/>
            </p:nvCxnSpPr>
            <p:spPr>
              <a:xfrm>
                <a:off x="1029074" y="5933422"/>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110" name="文字方塊 34">
              <a:extLst>
                <a:ext uri="{FF2B5EF4-FFF2-40B4-BE49-F238E27FC236}">
                  <a16:creationId xmlns:a16="http://schemas.microsoft.com/office/drawing/2014/main" id="{D7296A9D-78DB-4828-9056-329848F5635D}"/>
                </a:ext>
              </a:extLst>
            </p:cNvPr>
            <p:cNvSpPr txBox="1"/>
            <p:nvPr/>
          </p:nvSpPr>
          <p:spPr>
            <a:xfrm>
              <a:off x="509057" y="1242814"/>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1" name="群組 36">
              <a:extLst>
                <a:ext uri="{FF2B5EF4-FFF2-40B4-BE49-F238E27FC236}">
                  <a16:creationId xmlns:a16="http://schemas.microsoft.com/office/drawing/2014/main" id="{C27A0A63-F4C3-4B64-B2E6-4CD94880A6ED}"/>
                </a:ext>
              </a:extLst>
            </p:cNvPr>
            <p:cNvGrpSpPr/>
            <p:nvPr/>
          </p:nvGrpSpPr>
          <p:grpSpPr>
            <a:xfrm>
              <a:off x="569637" y="1272494"/>
              <a:ext cx="400355" cy="400355"/>
              <a:chOff x="665630" y="2050676"/>
              <a:chExt cx="1260000" cy="1260000"/>
            </a:xfrm>
          </p:grpSpPr>
          <p:sp>
            <p:nvSpPr>
              <p:cNvPr id="117" name="橢圓 37">
                <a:extLst>
                  <a:ext uri="{FF2B5EF4-FFF2-40B4-BE49-F238E27FC236}">
                    <a16:creationId xmlns:a16="http://schemas.microsoft.com/office/drawing/2014/main" id="{FB351790-151A-4288-B80C-270F6B3D369E}"/>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118" name="橢圓 38">
                <a:extLst>
                  <a:ext uri="{FF2B5EF4-FFF2-40B4-BE49-F238E27FC236}">
                    <a16:creationId xmlns:a16="http://schemas.microsoft.com/office/drawing/2014/main" id="{B12114E7-B107-4D6B-B706-2894CF6B60E5}"/>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112" name="Google Shape;294;p35">
              <a:extLst>
                <a:ext uri="{FF2B5EF4-FFF2-40B4-BE49-F238E27FC236}">
                  <a16:creationId xmlns:a16="http://schemas.microsoft.com/office/drawing/2014/main" id="{366B9525-C071-44CA-B127-B4B368E93CED}"/>
                </a:ext>
              </a:extLst>
            </p:cNvPr>
            <p:cNvSpPr/>
            <p:nvPr/>
          </p:nvSpPr>
          <p:spPr>
            <a:xfrm>
              <a:off x="1324600" y="1833938"/>
              <a:ext cx="6986482" cy="584776"/>
            </a:xfrm>
            <a:prstGeom prst="rect">
              <a:avLst/>
            </a:prstGeom>
          </p:spPr>
          <p:txBody>
            <a:bodyPr wrap="square" anchor="t">
              <a:spAutoFit/>
            </a:bodyPr>
            <a:lstStyle/>
            <a:p>
              <a:r>
                <a:rPr lang="en-US" sz="1600" b="1" dirty="0">
                  <a:solidFill>
                    <a:schemeClr val="bg1"/>
                  </a:solidFill>
                  <a:latin typeface="微軟正黑體" panose="020B0604030504040204" pitchFamily="34" charset="-120"/>
                  <a:ea typeface="微軟正黑體" panose="020B0604030504040204" pitchFamily="34" charset="-120"/>
                </a:rPr>
                <a:t>IT </a:t>
              </a:r>
              <a:r>
                <a:rPr lang="zh-CN" altLang="en-US" sz="1600" b="1" dirty="0">
                  <a:solidFill>
                    <a:schemeClr val="bg1"/>
                  </a:solidFill>
                  <a:latin typeface="微軟正黑體" panose="020B0604030504040204" pitchFamily="34" charset="-120"/>
                  <a:ea typeface="微軟正黑體" panose="020B0604030504040204" pitchFamily="34" charset="-120"/>
                </a:rPr>
                <a:t>團隊可</a:t>
              </a:r>
              <a:r>
                <a:rPr lang="zh-TW" altLang="en-US" sz="1600" b="1" dirty="0">
                  <a:solidFill>
                    <a:schemeClr val="bg1"/>
                  </a:solidFill>
                  <a:latin typeface="微軟正黑體" panose="020B0604030504040204" pitchFamily="34" charset="-120"/>
                  <a:ea typeface="微軟正黑體" panose="020B0604030504040204" pitchFamily="34" charset="-120"/>
                </a:rPr>
                <a:t>透過</a:t>
              </a:r>
              <a:r>
                <a:rPr lang="zh-CN" altLang="en-US" sz="1600" b="1" dirty="0">
                  <a:solidFill>
                    <a:schemeClr val="bg1"/>
                  </a:solidFill>
                  <a:latin typeface="微軟正黑體" panose="020B0604030504040204" pitchFamily="34" charset="-120"/>
                  <a:ea typeface="微軟正黑體" panose="020B0604030504040204" pitchFamily="34" charset="-120"/>
                </a:rPr>
                <a:t>雲 </a:t>
              </a:r>
              <a:r>
                <a:rPr lang="en-US" sz="1600" b="1" dirty="0">
                  <a:solidFill>
                    <a:schemeClr val="bg1"/>
                  </a:solidFill>
                  <a:latin typeface="微軟正黑體" panose="020B0604030504040204" pitchFamily="34" charset="-120"/>
                  <a:ea typeface="微軟正黑體" panose="020B0604030504040204" pitchFamily="34" charset="-120"/>
                </a:rPr>
                <a:t>NAS</a:t>
              </a:r>
              <a:r>
                <a:rPr lang="zh-TW" altLang="en-US" sz="1600" b="1">
                  <a:solidFill>
                    <a:schemeClr val="bg1"/>
                  </a:solidFill>
                  <a:latin typeface="微軟正黑體" panose="020B0604030504040204" pitchFamily="34" charset="-120"/>
                  <a:ea typeface="微軟正黑體" panose="020B0604030504040204" pitchFamily="34" charset="-120"/>
                </a:rPr>
                <a:t>內建的備份機制定期備份主儲存上的資料至公有雲上作為異地備援，當意外發生時可立在</a:t>
              </a:r>
              <a:r>
                <a:rPr lang="zh-CN" altLang="en-US" sz="1600" b="1" dirty="0">
                  <a:solidFill>
                    <a:schemeClr val="bg1"/>
                  </a:solidFill>
                  <a:latin typeface="微軟正黑體" panose="020B0604030504040204" pitchFamily="34" charset="-120"/>
                  <a:ea typeface="微軟正黑體" panose="020B0604030504040204" pitchFamily="34" charset="-120"/>
                </a:rPr>
                <a:t>雲 </a:t>
              </a:r>
              <a:r>
                <a:rPr lang="en-US" sz="1600" b="1" dirty="0">
                  <a:solidFill>
                    <a:schemeClr val="bg1"/>
                  </a:solidFill>
                  <a:latin typeface="微軟正黑體" panose="020B0604030504040204" pitchFamily="34" charset="-120"/>
                  <a:ea typeface="微軟正黑體" panose="020B0604030504040204" pitchFamily="34" charset="-120"/>
                </a:rPr>
                <a:t>NAS </a:t>
              </a:r>
              <a:r>
                <a:rPr lang="zh-TW" altLang="en-US" sz="1600" b="1" dirty="0">
                  <a:solidFill>
                    <a:schemeClr val="bg1"/>
                  </a:solidFill>
                  <a:latin typeface="微軟正黑體" panose="020B0604030504040204" pitchFamily="34" charset="-120"/>
                  <a:ea typeface="微軟正黑體" panose="020B0604030504040204" pitchFamily="34" charset="-120"/>
                </a:rPr>
                <a:t>上復原資料。</a:t>
              </a:r>
              <a:endParaRPr lang="en-US" sz="1600" b="1" dirty="0">
                <a:solidFill>
                  <a:schemeClr val="bg1"/>
                </a:solidFill>
                <a:latin typeface="微軟正黑體" panose="020B0604030504040204" pitchFamily="34" charset="-120"/>
                <a:ea typeface="微軟正黑體" panose="020B0604030504040204" pitchFamily="34" charset="-120"/>
              </a:endParaRPr>
            </a:p>
          </p:txBody>
        </p:sp>
        <p:sp>
          <p:nvSpPr>
            <p:cNvPr id="113" name="矩形 39">
              <a:extLst>
                <a:ext uri="{FF2B5EF4-FFF2-40B4-BE49-F238E27FC236}">
                  <a16:creationId xmlns:a16="http://schemas.microsoft.com/office/drawing/2014/main" id="{0E1CE50A-6FF3-410F-8F2C-2D65D72E4DD3}"/>
                </a:ext>
              </a:extLst>
            </p:cNvPr>
            <p:cNvSpPr/>
            <p:nvPr/>
          </p:nvSpPr>
          <p:spPr>
            <a:xfrm>
              <a:off x="1271087" y="1331478"/>
              <a:ext cx="6895140" cy="338554"/>
            </a:xfrm>
            <a:prstGeom prst="rect">
              <a:avLst/>
            </a:prstGeom>
          </p:spPr>
          <p:txBody>
            <a:bodyPr wrap="square" anchor="t">
              <a:spAutoFit/>
            </a:bodyPr>
            <a:lstStyle/>
            <a:p>
              <a:pPr defTabSz="1219170"/>
              <a:r>
                <a:rPr lang="zh-CN" altLang="en-US" sz="1600" b="1" dirty="0">
                  <a:solidFill>
                    <a:schemeClr val="bg1"/>
                  </a:solidFill>
                  <a:latin typeface="微軟正黑體" panose="020B0604030504040204" pitchFamily="34" charset="-120"/>
                  <a:ea typeface="微軟正黑體" panose="020B0604030504040204" pitchFamily="34" charset="-120"/>
                </a:rPr>
                <a:t>儲存空間需要有足夠的保護且當儲存空間發生意外時，需要能夠快速對應</a:t>
              </a:r>
              <a:endParaRPr lang="en-US" sz="1600" dirty="0">
                <a:solidFill>
                  <a:schemeClr val="bg1"/>
                </a:solidFill>
                <a:latin typeface="微軟正黑體" panose="020B0604030504040204" pitchFamily="34" charset="-120"/>
                <a:ea typeface="微軟正黑體" panose="020B0604030504040204" pitchFamily="34" charset="-120"/>
              </a:endParaRPr>
            </a:p>
          </p:txBody>
        </p:sp>
        <p:grpSp>
          <p:nvGrpSpPr>
            <p:cNvPr id="114" name="群組 113">
              <a:extLst>
                <a:ext uri="{FF2B5EF4-FFF2-40B4-BE49-F238E27FC236}">
                  <a16:creationId xmlns:a16="http://schemas.microsoft.com/office/drawing/2014/main" id="{63E6E94E-9D60-4218-82F8-8B213B0759CB}"/>
                </a:ext>
              </a:extLst>
            </p:cNvPr>
            <p:cNvGrpSpPr/>
            <p:nvPr/>
          </p:nvGrpSpPr>
          <p:grpSpPr>
            <a:xfrm rot="16200000">
              <a:off x="4346025" y="-2395243"/>
              <a:ext cx="297314" cy="8021173"/>
              <a:chOff x="1269824" y="1410278"/>
              <a:chExt cx="297314" cy="1113429"/>
            </a:xfrm>
          </p:grpSpPr>
          <p:sp>
            <p:nvSpPr>
              <p:cNvPr id="115" name="矩形 114">
                <a:extLst>
                  <a:ext uri="{FF2B5EF4-FFF2-40B4-BE49-F238E27FC236}">
                    <a16:creationId xmlns:a16="http://schemas.microsoft.com/office/drawing/2014/main" id="{598E4E53-820C-40E7-8742-CE58B3F6F8AA}"/>
                  </a:ext>
                </a:extLst>
              </p:cNvPr>
              <p:cNvSpPr/>
              <p:nvPr/>
            </p:nvSpPr>
            <p:spPr>
              <a:xfrm>
                <a:off x="1269824" y="1410278"/>
                <a:ext cx="297314" cy="1113429"/>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116" name="直線接點 115">
                <a:extLst>
                  <a:ext uri="{FF2B5EF4-FFF2-40B4-BE49-F238E27FC236}">
                    <a16:creationId xmlns:a16="http://schemas.microsoft.com/office/drawing/2014/main" id="{0D35C30B-B668-40E6-A802-5F23CC1D2879}"/>
                  </a:ext>
                </a:extLst>
              </p:cNvPr>
              <p:cNvCxnSpPr/>
              <p:nvPr/>
            </p:nvCxnSpPr>
            <p:spPr>
              <a:xfrm>
                <a:off x="1275560" y="1410278"/>
                <a:ext cx="0" cy="1110881"/>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grpSp>
      <p:sp>
        <p:nvSpPr>
          <p:cNvPr id="124" name="手繪多邊形: 圖案 123">
            <a:extLst>
              <a:ext uri="{FF2B5EF4-FFF2-40B4-BE49-F238E27FC236}">
                <a16:creationId xmlns:a16="http://schemas.microsoft.com/office/drawing/2014/main" id="{0BF7808C-E4E6-4E37-B345-4633135AF075}"/>
              </a:ext>
            </a:extLst>
          </p:cNvPr>
          <p:cNvSpPr/>
          <p:nvPr/>
        </p:nvSpPr>
        <p:spPr>
          <a:xfrm>
            <a:off x="3878826" y="3521064"/>
            <a:ext cx="1282078" cy="1242718"/>
          </a:xfrm>
          <a:custGeom>
            <a:avLst/>
            <a:gdLst>
              <a:gd name="connsiteX0" fmla="*/ 0 w 1265826"/>
              <a:gd name="connsiteY0" fmla="*/ 1243231 h 1242717"/>
              <a:gd name="connsiteX1" fmla="*/ 976 w 1265826"/>
              <a:gd name="connsiteY1" fmla="*/ 446018 h 1242717"/>
              <a:gd name="connsiteX2" fmla="*/ 67271 w 1265826"/>
              <a:gd name="connsiteY2" fmla="*/ 446018 h 1242717"/>
              <a:gd name="connsiteX3" fmla="*/ 91843 w 1265826"/>
              <a:gd name="connsiteY3" fmla="*/ 0 h 1242717"/>
              <a:gd name="connsiteX4" fmla="*/ 172158 w 1265826"/>
              <a:gd name="connsiteY4" fmla="*/ 0 h 1242717"/>
              <a:gd name="connsiteX5" fmla="*/ 192056 w 1265826"/>
              <a:gd name="connsiteY5" fmla="*/ 446018 h 1242717"/>
              <a:gd name="connsiteX6" fmla="*/ 432718 w 1265826"/>
              <a:gd name="connsiteY6" fmla="*/ 446018 h 1242717"/>
              <a:gd name="connsiteX7" fmla="*/ 1267213 w 1265826"/>
              <a:gd name="connsiteY7" fmla="*/ 446018 h 1242717"/>
              <a:gd name="connsiteX8" fmla="*/ 1266263 w 1265826"/>
              <a:gd name="connsiteY8" fmla="*/ 1243231 h 1242717"/>
              <a:gd name="connsiteX9" fmla="*/ 0 w 1265826"/>
              <a:gd name="connsiteY9" fmla="*/ 1243231 h 124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826" h="1242717">
                <a:moveTo>
                  <a:pt x="0" y="1243231"/>
                </a:moveTo>
                <a:lnTo>
                  <a:pt x="976" y="446018"/>
                </a:lnTo>
                <a:lnTo>
                  <a:pt x="67271" y="446018"/>
                </a:lnTo>
                <a:lnTo>
                  <a:pt x="91843" y="0"/>
                </a:lnTo>
                <a:lnTo>
                  <a:pt x="172158" y="0"/>
                </a:lnTo>
                <a:lnTo>
                  <a:pt x="192056" y="446018"/>
                </a:lnTo>
                <a:lnTo>
                  <a:pt x="432718" y="446018"/>
                </a:lnTo>
                <a:lnTo>
                  <a:pt x="1267213" y="446018"/>
                </a:lnTo>
                <a:lnTo>
                  <a:pt x="1266263" y="1243231"/>
                </a:lnTo>
                <a:lnTo>
                  <a:pt x="0" y="1243231"/>
                </a:lnTo>
                <a:close/>
              </a:path>
            </a:pathLst>
          </a:custGeom>
          <a:solidFill>
            <a:srgbClr val="0099FF"/>
          </a:solidFill>
          <a:ln w="2566" cap="flat">
            <a:solidFill>
              <a:srgbClr val="000000"/>
            </a:solidFill>
            <a:prstDash val="solid"/>
            <a:miter/>
          </a:ln>
        </p:spPr>
        <p:txBody>
          <a:bodyPr rtlCol="0" anchor="ctr"/>
          <a:lstStyle/>
          <a:p>
            <a:endParaRPr lang="zh-TW" altLang="en-US"/>
          </a:p>
        </p:txBody>
      </p:sp>
      <p:grpSp>
        <p:nvGrpSpPr>
          <p:cNvPr id="125" name="群組 124">
            <a:extLst>
              <a:ext uri="{FF2B5EF4-FFF2-40B4-BE49-F238E27FC236}">
                <a16:creationId xmlns:a16="http://schemas.microsoft.com/office/drawing/2014/main" id="{A8FE2D27-9FAC-4D96-8246-9D9FBDACE3DB}"/>
              </a:ext>
            </a:extLst>
          </p:cNvPr>
          <p:cNvGrpSpPr/>
          <p:nvPr/>
        </p:nvGrpSpPr>
        <p:grpSpPr>
          <a:xfrm>
            <a:off x="3944914" y="4089472"/>
            <a:ext cx="1268978" cy="657459"/>
            <a:chOff x="3962940" y="4103196"/>
            <a:chExt cx="1268978" cy="657459"/>
          </a:xfrm>
        </p:grpSpPr>
        <p:sp>
          <p:nvSpPr>
            <p:cNvPr id="126" name="手繪多邊形: 圖案 125">
              <a:extLst>
                <a:ext uri="{FF2B5EF4-FFF2-40B4-BE49-F238E27FC236}">
                  <a16:creationId xmlns:a16="http://schemas.microsoft.com/office/drawing/2014/main" id="{BEEA1160-17CE-4128-96E1-02B45EB6F9AD}"/>
                </a:ext>
              </a:extLst>
            </p:cNvPr>
            <p:cNvSpPr/>
            <p:nvPr/>
          </p:nvSpPr>
          <p:spPr>
            <a:xfrm>
              <a:off x="4772318" y="4349557"/>
              <a:ext cx="459600" cy="41081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E78D364E-0E90-4DCC-B320-8F556957CC47}"/>
                </a:ext>
              </a:extLst>
            </p:cNvPr>
            <p:cNvSpPr/>
            <p:nvPr/>
          </p:nvSpPr>
          <p:spPr>
            <a:xfrm>
              <a:off x="4879208" y="4127254"/>
              <a:ext cx="243922" cy="323517"/>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9532CD81-15D7-4648-9C62-A30A6F449796}"/>
                </a:ext>
              </a:extLst>
            </p:cNvPr>
            <p:cNvSpPr/>
            <p:nvPr/>
          </p:nvSpPr>
          <p:spPr>
            <a:xfrm>
              <a:off x="4866780" y="4516348"/>
              <a:ext cx="243922" cy="223381"/>
            </a:xfrm>
            <a:custGeom>
              <a:avLst/>
              <a:gdLst>
                <a:gd name="connsiteX0" fmla="*/ 0 w 243921"/>
                <a:gd name="connsiteY0" fmla="*/ 14610 h 223381"/>
                <a:gd name="connsiteX1" fmla="*/ 75282 w 243921"/>
                <a:gd name="connsiteY1" fmla="*/ 6419 h 223381"/>
                <a:gd name="connsiteX2" fmla="*/ 135646 w 243921"/>
                <a:gd name="connsiteY2" fmla="*/ 55203 h 223381"/>
                <a:gd name="connsiteX3" fmla="*/ 195548 w 243921"/>
                <a:gd name="connsiteY3" fmla="*/ 0 h 223381"/>
                <a:gd name="connsiteX4" fmla="*/ 245000 w 243921"/>
                <a:gd name="connsiteY4" fmla="*/ 29758 h 223381"/>
                <a:gd name="connsiteX5" fmla="*/ 157574 w 243921"/>
                <a:gd name="connsiteY5" fmla="*/ 225153 h 223381"/>
                <a:gd name="connsiteX6" fmla="*/ 0 w 243921"/>
                <a:gd name="connsiteY6" fmla="*/ 14610 h 22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21" h="223381">
                  <a:moveTo>
                    <a:pt x="0" y="14610"/>
                  </a:moveTo>
                  <a:cubicBezTo>
                    <a:pt x="4159" y="16689"/>
                    <a:pt x="75282" y="6419"/>
                    <a:pt x="75282" y="6419"/>
                  </a:cubicBezTo>
                  <a:lnTo>
                    <a:pt x="135646" y="55203"/>
                  </a:lnTo>
                  <a:lnTo>
                    <a:pt x="195548" y="0"/>
                  </a:lnTo>
                  <a:cubicBezTo>
                    <a:pt x="195548" y="0"/>
                    <a:pt x="249211" y="28449"/>
                    <a:pt x="245000" y="29758"/>
                  </a:cubicBezTo>
                  <a:cubicBezTo>
                    <a:pt x="240789" y="31068"/>
                    <a:pt x="165251" y="226976"/>
                    <a:pt x="157574" y="225153"/>
                  </a:cubicBezTo>
                  <a:cubicBezTo>
                    <a:pt x="149896" y="223330"/>
                    <a:pt x="0" y="14610"/>
                    <a:pt x="0" y="14610"/>
                  </a:cubicBezTo>
                  <a:close/>
                </a:path>
              </a:pathLst>
            </a:custGeom>
            <a:solidFill>
              <a:srgbClr val="0099FF"/>
            </a:solidFill>
            <a:ln w="2566" cap="flat">
              <a:solidFill>
                <a:schemeClr val="bg1"/>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6BA5AFCC-9D92-41B3-B40F-EAE4E0E0974F}"/>
                </a:ext>
              </a:extLst>
            </p:cNvPr>
            <p:cNvSpPr/>
            <p:nvPr/>
          </p:nvSpPr>
          <p:spPr>
            <a:xfrm>
              <a:off x="4980499" y="4595584"/>
              <a:ext cx="43649" cy="164326"/>
            </a:xfrm>
            <a:custGeom>
              <a:avLst/>
              <a:gdLst>
                <a:gd name="connsiteX0" fmla="*/ 24854 w 43649"/>
                <a:gd name="connsiteY0" fmla="*/ 165687 h 164326"/>
                <a:gd name="connsiteX1" fmla="*/ 43855 w 43649"/>
                <a:gd name="connsiteY1" fmla="*/ 145994 h 164326"/>
                <a:gd name="connsiteX2" fmla="*/ 42083 w 43649"/>
                <a:gd name="connsiteY2" fmla="*/ 0 h 164326"/>
                <a:gd name="connsiteX3" fmla="*/ 1772 w 43649"/>
                <a:gd name="connsiteY3" fmla="*/ 0 h 164326"/>
                <a:gd name="connsiteX4" fmla="*/ 0 w 43649"/>
                <a:gd name="connsiteY4" fmla="*/ 145994 h 164326"/>
                <a:gd name="connsiteX5" fmla="*/ 17562 w 43649"/>
                <a:gd name="connsiteY5" fmla="*/ 165687 h 164326"/>
                <a:gd name="connsiteX6" fmla="*/ 24854 w 43649"/>
                <a:gd name="connsiteY6" fmla="*/ 165687 h 1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49" h="164326">
                  <a:moveTo>
                    <a:pt x="24854" y="165687"/>
                  </a:moveTo>
                  <a:lnTo>
                    <a:pt x="43855" y="145994"/>
                  </a:lnTo>
                  <a:lnTo>
                    <a:pt x="42083" y="0"/>
                  </a:lnTo>
                  <a:lnTo>
                    <a:pt x="1772" y="0"/>
                  </a:lnTo>
                  <a:lnTo>
                    <a:pt x="0" y="145994"/>
                  </a:lnTo>
                  <a:lnTo>
                    <a:pt x="17562" y="165687"/>
                  </a:lnTo>
                  <a:lnTo>
                    <a:pt x="24854" y="165687"/>
                  </a:ln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EE90D09A-7BE4-43A2-9EF7-787CF15FEBF9}"/>
                </a:ext>
              </a:extLst>
            </p:cNvPr>
            <p:cNvSpPr/>
            <p:nvPr/>
          </p:nvSpPr>
          <p:spPr>
            <a:xfrm>
              <a:off x="4973218" y="4546157"/>
              <a:ext cx="56487" cy="48784"/>
            </a:xfrm>
            <a:custGeom>
              <a:avLst/>
              <a:gdLst>
                <a:gd name="connsiteX0" fmla="*/ 52471 w 56487"/>
                <a:gd name="connsiteY0" fmla="*/ 47399 h 48784"/>
                <a:gd name="connsiteX1" fmla="*/ 48465 w 56487"/>
                <a:gd name="connsiteY1" fmla="*/ 50917 h 48784"/>
                <a:gd name="connsiteX2" fmla="*/ 9951 w 56487"/>
                <a:gd name="connsiteY2" fmla="*/ 50917 h 48784"/>
                <a:gd name="connsiteX3" fmla="*/ 5946 w 56487"/>
                <a:gd name="connsiteY3" fmla="*/ 47399 h 48784"/>
                <a:gd name="connsiteX4" fmla="*/ 40 w 56487"/>
                <a:gd name="connsiteY4" fmla="*/ 3493 h 48784"/>
                <a:gd name="connsiteX5" fmla="*/ 2516 w 56487"/>
                <a:gd name="connsiteY5" fmla="*/ 40 h 48784"/>
                <a:gd name="connsiteX6" fmla="*/ 3096 w 56487"/>
                <a:gd name="connsiteY6" fmla="*/ 1 h 48784"/>
                <a:gd name="connsiteX7" fmla="*/ 55321 w 56487"/>
                <a:gd name="connsiteY7" fmla="*/ 1 h 48784"/>
                <a:gd name="connsiteX8" fmla="*/ 58415 w 56487"/>
                <a:gd name="connsiteY8" fmla="*/ 2913 h 48784"/>
                <a:gd name="connsiteX9" fmla="*/ 58376 w 56487"/>
                <a:gd name="connsiteY9" fmla="*/ 3493 h 4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87" h="48784">
                  <a:moveTo>
                    <a:pt x="52471" y="47399"/>
                  </a:moveTo>
                  <a:cubicBezTo>
                    <a:pt x="52170" y="49392"/>
                    <a:pt x="50478" y="50876"/>
                    <a:pt x="48465" y="50917"/>
                  </a:cubicBezTo>
                  <a:lnTo>
                    <a:pt x="9951" y="50917"/>
                  </a:lnTo>
                  <a:cubicBezTo>
                    <a:pt x="7941" y="50866"/>
                    <a:pt x="6257" y="49387"/>
                    <a:pt x="5946" y="47399"/>
                  </a:cubicBezTo>
                  <a:lnTo>
                    <a:pt x="40" y="3493"/>
                  </a:lnTo>
                  <a:cubicBezTo>
                    <a:pt x="-229" y="1855"/>
                    <a:pt x="877" y="310"/>
                    <a:pt x="2516" y="40"/>
                  </a:cubicBezTo>
                  <a:cubicBezTo>
                    <a:pt x="2708" y="9"/>
                    <a:pt x="2901" y="-4"/>
                    <a:pt x="3096" y="1"/>
                  </a:cubicBezTo>
                  <a:lnTo>
                    <a:pt x="55321" y="1"/>
                  </a:lnTo>
                  <a:cubicBezTo>
                    <a:pt x="56980" y="-50"/>
                    <a:pt x="58363" y="1254"/>
                    <a:pt x="58415" y="2913"/>
                  </a:cubicBezTo>
                  <a:cubicBezTo>
                    <a:pt x="58420" y="3108"/>
                    <a:pt x="58407" y="3301"/>
                    <a:pt x="58376" y="3493"/>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40837301-5C2D-437B-9C95-50FFC731A296}"/>
                </a:ext>
              </a:extLst>
            </p:cNvPr>
            <p:cNvSpPr/>
            <p:nvPr/>
          </p:nvSpPr>
          <p:spPr>
            <a:xfrm>
              <a:off x="4893098" y="4482276"/>
              <a:ext cx="105272" cy="87298"/>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76C89191-C7D3-4EB2-8072-FCE144646255}"/>
                </a:ext>
              </a:extLst>
            </p:cNvPr>
            <p:cNvSpPr/>
            <p:nvPr/>
          </p:nvSpPr>
          <p:spPr>
            <a:xfrm>
              <a:off x="5002298" y="4482276"/>
              <a:ext cx="105272" cy="87298"/>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28F764AD-F705-4DF4-BCD2-CEDE8A6CF126}"/>
                </a:ext>
              </a:extLst>
            </p:cNvPr>
            <p:cNvSpPr/>
            <p:nvPr/>
          </p:nvSpPr>
          <p:spPr>
            <a:xfrm>
              <a:off x="4772190" y="4485922"/>
              <a:ext cx="459600" cy="274733"/>
            </a:xfrm>
            <a:custGeom>
              <a:avLst/>
              <a:gdLst>
                <a:gd name="connsiteX0" fmla="*/ 405681 w 459600"/>
                <a:gd name="connsiteY0" fmla="*/ 275349 h 274733"/>
                <a:gd name="connsiteX1" fmla="*/ 460499 w 459600"/>
                <a:gd name="connsiteY1" fmla="*/ 220531 h 274733"/>
                <a:gd name="connsiteX2" fmla="*/ 460499 w 459600"/>
                <a:gd name="connsiteY2" fmla="*/ 96619 h 274733"/>
                <a:gd name="connsiteX3" fmla="*/ 307213 w 459600"/>
                <a:gd name="connsiteY3" fmla="*/ 0 h 274733"/>
                <a:gd name="connsiteX4" fmla="*/ 231110 w 459600"/>
                <a:gd name="connsiteY4" fmla="*/ 202455 h 274733"/>
                <a:gd name="connsiteX5" fmla="*/ 153286 w 459600"/>
                <a:gd name="connsiteY5" fmla="*/ 0 h 274733"/>
                <a:gd name="connsiteX6" fmla="*/ 0 w 459600"/>
                <a:gd name="connsiteY6" fmla="*/ 96619 h 274733"/>
                <a:gd name="connsiteX7" fmla="*/ 0 w 459600"/>
                <a:gd name="connsiteY7" fmla="*/ 220531 h 274733"/>
                <a:gd name="connsiteX8" fmla="*/ 54767 w 459600"/>
                <a:gd name="connsiteY8" fmla="*/ 275349 h 274733"/>
                <a:gd name="connsiteX9" fmla="*/ 54793 w 459600"/>
                <a:gd name="connsiteY9" fmla="*/ 275349 h 27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600" h="274733">
                  <a:moveTo>
                    <a:pt x="405681" y="275349"/>
                  </a:moveTo>
                  <a:cubicBezTo>
                    <a:pt x="435955" y="275349"/>
                    <a:pt x="460499" y="250806"/>
                    <a:pt x="460499" y="220531"/>
                  </a:cubicBezTo>
                  <a:lnTo>
                    <a:pt x="460499" y="96619"/>
                  </a:lnTo>
                  <a:cubicBezTo>
                    <a:pt x="460499" y="1797"/>
                    <a:pt x="339103" y="35433"/>
                    <a:pt x="307213" y="0"/>
                  </a:cubicBezTo>
                  <a:cubicBezTo>
                    <a:pt x="307213" y="0"/>
                    <a:pt x="280074" y="162093"/>
                    <a:pt x="231110" y="202455"/>
                  </a:cubicBezTo>
                  <a:cubicBezTo>
                    <a:pt x="182146" y="162093"/>
                    <a:pt x="153286" y="0"/>
                    <a:pt x="153286" y="0"/>
                  </a:cubicBezTo>
                  <a:cubicBezTo>
                    <a:pt x="121370" y="35433"/>
                    <a:pt x="0" y="1797"/>
                    <a:pt x="0" y="96619"/>
                  </a:cubicBezTo>
                  <a:lnTo>
                    <a:pt x="0" y="220531"/>
                  </a:lnTo>
                  <a:cubicBezTo>
                    <a:pt x="-15" y="250793"/>
                    <a:pt x="24505" y="275334"/>
                    <a:pt x="54767" y="275349"/>
                  </a:cubicBezTo>
                  <a:cubicBezTo>
                    <a:pt x="54775" y="275349"/>
                    <a:pt x="54785" y="275349"/>
                    <a:pt x="54793" y="275349"/>
                  </a:cubicBezTo>
                  <a:close/>
                </a:path>
              </a:pathLst>
            </a:custGeom>
            <a:solidFill>
              <a:srgbClr val="003E85"/>
            </a:solidFill>
            <a:ln w="19050" cap="flat">
              <a:solidFill>
                <a:srgbClr val="0099FF"/>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2300AF33-A194-45B1-99CB-D114E92541E7}"/>
                </a:ext>
              </a:extLst>
            </p:cNvPr>
            <p:cNvSpPr/>
            <p:nvPr/>
          </p:nvSpPr>
          <p:spPr>
            <a:xfrm>
              <a:off x="5001554" y="4485922"/>
              <a:ext cx="112974" cy="207975"/>
            </a:xfrm>
            <a:custGeom>
              <a:avLst/>
              <a:gdLst>
                <a:gd name="connsiteX0" fmla="*/ 77850 w 112974"/>
                <a:gd name="connsiteY0" fmla="*/ 0 h 207975"/>
                <a:gd name="connsiteX1" fmla="*/ 112718 w 112974"/>
                <a:gd name="connsiteY1" fmla="*/ 16176 h 207975"/>
                <a:gd name="connsiteX2" fmla="*/ 114130 w 112974"/>
                <a:gd name="connsiteY2" fmla="*/ 53226 h 207975"/>
                <a:gd name="connsiteX3" fmla="*/ 85398 w 112974"/>
                <a:gd name="connsiteY3" fmla="*/ 73510 h 207975"/>
                <a:gd name="connsiteX4" fmla="*/ 113642 w 112974"/>
                <a:gd name="connsiteY4" fmla="*/ 91869 h 207975"/>
                <a:gd name="connsiteX5" fmla="*/ 128 w 112974"/>
                <a:gd name="connsiteY5" fmla="*/ 209362 h 207975"/>
                <a:gd name="connsiteX6" fmla="*/ 0 w 112974"/>
                <a:gd name="connsiteY6" fmla="*/ 202455 h 207975"/>
                <a:gd name="connsiteX7" fmla="*/ 77850 w 112974"/>
                <a:gd name="connsiteY7" fmla="*/ 0 h 2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4" h="207975">
                  <a:moveTo>
                    <a:pt x="77850" y="0"/>
                  </a:moveTo>
                  <a:cubicBezTo>
                    <a:pt x="90387" y="3150"/>
                    <a:pt x="102216" y="8637"/>
                    <a:pt x="112718" y="16176"/>
                  </a:cubicBezTo>
                  <a:cubicBezTo>
                    <a:pt x="114155" y="38180"/>
                    <a:pt x="115722" y="47655"/>
                    <a:pt x="114130" y="53226"/>
                  </a:cubicBezTo>
                  <a:cubicBezTo>
                    <a:pt x="112076" y="60364"/>
                    <a:pt x="104809" y="61057"/>
                    <a:pt x="85398" y="73510"/>
                  </a:cubicBezTo>
                  <a:cubicBezTo>
                    <a:pt x="81932" y="75744"/>
                    <a:pt x="117853" y="85681"/>
                    <a:pt x="113642" y="91869"/>
                  </a:cubicBezTo>
                  <a:cubicBezTo>
                    <a:pt x="86477" y="132334"/>
                    <a:pt x="28372" y="188950"/>
                    <a:pt x="128" y="209362"/>
                  </a:cubicBezTo>
                  <a:lnTo>
                    <a:pt x="0" y="202455"/>
                  </a:lnTo>
                  <a:cubicBezTo>
                    <a:pt x="48990" y="162093"/>
                    <a:pt x="77850" y="0"/>
                    <a:pt x="77850" y="0"/>
                  </a:cubicBezTo>
                  <a:close/>
                </a:path>
              </a:pathLst>
            </a:custGeom>
            <a:solidFill>
              <a:schemeClr val="bg1"/>
            </a:solidFill>
            <a:ln w="2566" cap="flat">
              <a:solidFill>
                <a:schemeClr val="bg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595671EE-D64F-424D-9FAC-0D0DD7B24691}"/>
                </a:ext>
              </a:extLst>
            </p:cNvPr>
            <p:cNvSpPr/>
            <p:nvPr/>
          </p:nvSpPr>
          <p:spPr>
            <a:xfrm>
              <a:off x="4888513" y="4485922"/>
              <a:ext cx="112974" cy="210543"/>
            </a:xfrm>
            <a:custGeom>
              <a:avLst/>
              <a:gdLst>
                <a:gd name="connsiteX0" fmla="*/ 36963 w 112974"/>
                <a:gd name="connsiteY0" fmla="*/ 0 h 210543"/>
                <a:gd name="connsiteX1" fmla="*/ 2095 w 112974"/>
                <a:gd name="connsiteY1" fmla="*/ 16176 h 210543"/>
                <a:gd name="connsiteX2" fmla="*/ 657 w 112974"/>
                <a:gd name="connsiteY2" fmla="*/ 53226 h 210543"/>
                <a:gd name="connsiteX3" fmla="*/ 29388 w 112974"/>
                <a:gd name="connsiteY3" fmla="*/ 73510 h 210543"/>
                <a:gd name="connsiteX4" fmla="*/ 1145 w 112974"/>
                <a:gd name="connsiteY4" fmla="*/ 91869 h 210543"/>
                <a:gd name="connsiteX5" fmla="*/ 114710 w 112974"/>
                <a:gd name="connsiteY5" fmla="*/ 212931 h 210543"/>
                <a:gd name="connsiteX6" fmla="*/ 114710 w 112974"/>
                <a:gd name="connsiteY6" fmla="*/ 202455 h 210543"/>
                <a:gd name="connsiteX7" fmla="*/ 36963 w 112974"/>
                <a:gd name="connsiteY7" fmla="*/ 0 h 2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4" h="210543">
                  <a:moveTo>
                    <a:pt x="36963" y="0"/>
                  </a:moveTo>
                  <a:cubicBezTo>
                    <a:pt x="24422" y="3140"/>
                    <a:pt x="12591" y="8630"/>
                    <a:pt x="2095" y="16176"/>
                  </a:cubicBezTo>
                  <a:cubicBezTo>
                    <a:pt x="631" y="38180"/>
                    <a:pt x="-909" y="47655"/>
                    <a:pt x="657" y="53226"/>
                  </a:cubicBezTo>
                  <a:cubicBezTo>
                    <a:pt x="2711" y="60364"/>
                    <a:pt x="9977" y="61057"/>
                    <a:pt x="29388" y="73510"/>
                  </a:cubicBezTo>
                  <a:cubicBezTo>
                    <a:pt x="32855" y="75744"/>
                    <a:pt x="-3041" y="85681"/>
                    <a:pt x="1145" y="91869"/>
                  </a:cubicBezTo>
                  <a:cubicBezTo>
                    <a:pt x="28361" y="132257"/>
                    <a:pt x="91011" y="190670"/>
                    <a:pt x="114710" y="212931"/>
                  </a:cubicBezTo>
                  <a:lnTo>
                    <a:pt x="114710" y="202455"/>
                  </a:lnTo>
                  <a:cubicBezTo>
                    <a:pt x="65797" y="162093"/>
                    <a:pt x="36963" y="0"/>
                    <a:pt x="36963" y="0"/>
                  </a:cubicBezTo>
                  <a:close/>
                </a:path>
              </a:pathLst>
            </a:custGeom>
            <a:solidFill>
              <a:schemeClr val="bg1"/>
            </a:solidFill>
            <a:ln w="2566" cap="flat">
              <a:solidFill>
                <a:schemeClr val="bg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CFD9C2B7-DDBA-4D60-A4D5-BBB09DC6BE85}"/>
                </a:ext>
              </a:extLst>
            </p:cNvPr>
            <p:cNvSpPr/>
            <p:nvPr/>
          </p:nvSpPr>
          <p:spPr>
            <a:xfrm>
              <a:off x="4886474" y="4103196"/>
              <a:ext cx="231084" cy="174597"/>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40667FD2-4217-4C33-BC82-AC209911F726}"/>
                </a:ext>
              </a:extLst>
            </p:cNvPr>
            <p:cNvSpPr/>
            <p:nvPr/>
          </p:nvSpPr>
          <p:spPr>
            <a:xfrm>
              <a:off x="3962940" y="4255089"/>
              <a:ext cx="192570" cy="428789"/>
            </a:xfrm>
            <a:custGeom>
              <a:avLst/>
              <a:gdLst>
                <a:gd name="connsiteX0" fmla="*/ 194393 w 192569"/>
                <a:gd name="connsiteY0" fmla="*/ 0 h 428788"/>
                <a:gd name="connsiteX1" fmla="*/ 194393 w 192569"/>
                <a:gd name="connsiteY1" fmla="*/ 430971 h 428788"/>
                <a:gd name="connsiteX2" fmla="*/ 0 w 192569"/>
                <a:gd name="connsiteY2" fmla="*/ 430971 h 428788"/>
                <a:gd name="connsiteX3" fmla="*/ 0 w 192569"/>
                <a:gd name="connsiteY3" fmla="*/ 0 h 428788"/>
                <a:gd name="connsiteX4" fmla="*/ 163582 w 192569"/>
                <a:gd name="connsiteY4" fmla="*/ 338332 h 428788"/>
                <a:gd name="connsiteX5" fmla="*/ 163582 w 192569"/>
                <a:gd name="connsiteY5" fmla="*/ 337973 h 428788"/>
                <a:gd name="connsiteX6" fmla="*/ 159114 w 192569"/>
                <a:gd name="connsiteY6" fmla="*/ 332453 h 428788"/>
                <a:gd name="connsiteX7" fmla="*/ 35330 w 192569"/>
                <a:gd name="connsiteY7" fmla="*/ 332453 h 428788"/>
                <a:gd name="connsiteX8" fmla="*/ 30863 w 192569"/>
                <a:gd name="connsiteY8" fmla="*/ 337973 h 428788"/>
                <a:gd name="connsiteX9" fmla="*/ 30863 w 192569"/>
                <a:gd name="connsiteY9" fmla="*/ 338332 h 428788"/>
                <a:gd name="connsiteX10" fmla="*/ 35330 w 192569"/>
                <a:gd name="connsiteY10" fmla="*/ 343853 h 428788"/>
                <a:gd name="connsiteX11" fmla="*/ 159037 w 192569"/>
                <a:gd name="connsiteY11" fmla="*/ 343853 h 428788"/>
                <a:gd name="connsiteX12" fmla="*/ 163582 w 192569"/>
                <a:gd name="connsiteY12" fmla="*/ 338332 h 428788"/>
                <a:gd name="connsiteX13" fmla="*/ 163582 w 192569"/>
                <a:gd name="connsiteY13" fmla="*/ 282564 h 428788"/>
                <a:gd name="connsiteX14" fmla="*/ 163582 w 192569"/>
                <a:gd name="connsiteY14" fmla="*/ 282179 h 428788"/>
                <a:gd name="connsiteX15" fmla="*/ 159114 w 192569"/>
                <a:gd name="connsiteY15" fmla="*/ 276659 h 428788"/>
                <a:gd name="connsiteX16" fmla="*/ 35202 w 192569"/>
                <a:gd name="connsiteY16" fmla="*/ 276659 h 428788"/>
                <a:gd name="connsiteX17" fmla="*/ 30760 w 192569"/>
                <a:gd name="connsiteY17" fmla="*/ 282179 h 428788"/>
                <a:gd name="connsiteX18" fmla="*/ 30760 w 192569"/>
                <a:gd name="connsiteY18" fmla="*/ 282564 h 428788"/>
                <a:gd name="connsiteX19" fmla="*/ 35202 w 192569"/>
                <a:gd name="connsiteY19" fmla="*/ 288085 h 428788"/>
                <a:gd name="connsiteX20" fmla="*/ 158934 w 192569"/>
                <a:gd name="connsiteY20" fmla="*/ 288085 h 428788"/>
                <a:gd name="connsiteX21" fmla="*/ 163582 w 192569"/>
                <a:gd name="connsiteY21" fmla="*/ 282564 h 428788"/>
                <a:gd name="connsiteX22" fmla="*/ 163582 w 192569"/>
                <a:gd name="connsiteY22" fmla="*/ 231803 h 428788"/>
                <a:gd name="connsiteX23" fmla="*/ 163582 w 192569"/>
                <a:gd name="connsiteY23" fmla="*/ 231392 h 428788"/>
                <a:gd name="connsiteX24" fmla="*/ 159114 w 192569"/>
                <a:gd name="connsiteY24" fmla="*/ 225872 h 428788"/>
                <a:gd name="connsiteX25" fmla="*/ 35202 w 192569"/>
                <a:gd name="connsiteY25" fmla="*/ 225872 h 428788"/>
                <a:gd name="connsiteX26" fmla="*/ 30863 w 192569"/>
                <a:gd name="connsiteY26" fmla="*/ 231392 h 428788"/>
                <a:gd name="connsiteX27" fmla="*/ 30863 w 192569"/>
                <a:gd name="connsiteY27" fmla="*/ 231751 h 428788"/>
                <a:gd name="connsiteX28" fmla="*/ 35202 w 192569"/>
                <a:gd name="connsiteY28" fmla="*/ 237349 h 428788"/>
                <a:gd name="connsiteX29" fmla="*/ 158934 w 192569"/>
                <a:gd name="connsiteY29" fmla="*/ 237349 h 428788"/>
                <a:gd name="connsiteX30" fmla="*/ 163582 w 192569"/>
                <a:gd name="connsiteY30" fmla="*/ 231803 h 428788"/>
                <a:gd name="connsiteX31" fmla="*/ 163582 w 192569"/>
                <a:gd name="connsiteY31" fmla="*/ 176035 h 428788"/>
                <a:gd name="connsiteX32" fmla="*/ 163582 w 192569"/>
                <a:gd name="connsiteY32" fmla="*/ 175624 h 428788"/>
                <a:gd name="connsiteX33" fmla="*/ 159114 w 192569"/>
                <a:gd name="connsiteY33" fmla="*/ 170103 h 428788"/>
                <a:gd name="connsiteX34" fmla="*/ 35202 w 192569"/>
                <a:gd name="connsiteY34" fmla="*/ 170103 h 428788"/>
                <a:gd name="connsiteX35" fmla="*/ 30760 w 192569"/>
                <a:gd name="connsiteY35" fmla="*/ 175624 h 428788"/>
                <a:gd name="connsiteX36" fmla="*/ 30760 w 192569"/>
                <a:gd name="connsiteY36" fmla="*/ 176035 h 428788"/>
                <a:gd name="connsiteX37" fmla="*/ 35202 w 192569"/>
                <a:gd name="connsiteY37" fmla="*/ 181555 h 428788"/>
                <a:gd name="connsiteX38" fmla="*/ 158934 w 192569"/>
                <a:gd name="connsiteY38" fmla="*/ 181555 h 428788"/>
                <a:gd name="connsiteX39" fmla="*/ 163582 w 192569"/>
                <a:gd name="connsiteY39" fmla="*/ 176035 h 428788"/>
                <a:gd name="connsiteX40" fmla="*/ 163582 w 192569"/>
                <a:gd name="connsiteY40" fmla="*/ 122269 h 428788"/>
                <a:gd name="connsiteX41" fmla="*/ 163582 w 192569"/>
                <a:gd name="connsiteY41" fmla="*/ 121884 h 428788"/>
                <a:gd name="connsiteX42" fmla="*/ 159114 w 192569"/>
                <a:gd name="connsiteY42" fmla="*/ 116389 h 428788"/>
                <a:gd name="connsiteX43" fmla="*/ 35202 w 192569"/>
                <a:gd name="connsiteY43" fmla="*/ 116389 h 428788"/>
                <a:gd name="connsiteX44" fmla="*/ 30760 w 192569"/>
                <a:gd name="connsiteY44" fmla="*/ 121884 h 428788"/>
                <a:gd name="connsiteX45" fmla="*/ 30760 w 192569"/>
                <a:gd name="connsiteY45" fmla="*/ 122269 h 428788"/>
                <a:gd name="connsiteX46" fmla="*/ 35202 w 192569"/>
                <a:gd name="connsiteY46" fmla="*/ 127789 h 428788"/>
                <a:gd name="connsiteX47" fmla="*/ 158934 w 192569"/>
                <a:gd name="connsiteY47" fmla="*/ 127789 h 428788"/>
                <a:gd name="connsiteX48" fmla="*/ 163582 w 192569"/>
                <a:gd name="connsiteY48" fmla="*/ 122269 h 428788"/>
                <a:gd name="connsiteX49" fmla="*/ 163582 w 192569"/>
                <a:gd name="connsiteY49" fmla="*/ 66475 h 428788"/>
                <a:gd name="connsiteX50" fmla="*/ 163582 w 192569"/>
                <a:gd name="connsiteY50" fmla="*/ 66090 h 428788"/>
                <a:gd name="connsiteX51" fmla="*/ 159114 w 192569"/>
                <a:gd name="connsiteY51" fmla="*/ 60570 h 428788"/>
                <a:gd name="connsiteX52" fmla="*/ 35202 w 192569"/>
                <a:gd name="connsiteY52" fmla="*/ 60570 h 428788"/>
                <a:gd name="connsiteX53" fmla="*/ 30760 w 192569"/>
                <a:gd name="connsiteY53" fmla="*/ 66090 h 428788"/>
                <a:gd name="connsiteX54" fmla="*/ 30760 w 192569"/>
                <a:gd name="connsiteY54" fmla="*/ 66475 h 428788"/>
                <a:gd name="connsiteX55" fmla="*/ 35202 w 192569"/>
                <a:gd name="connsiteY55" fmla="*/ 71995 h 428788"/>
                <a:gd name="connsiteX56" fmla="*/ 158934 w 192569"/>
                <a:gd name="connsiteY56" fmla="*/ 71995 h 428788"/>
                <a:gd name="connsiteX57" fmla="*/ 163582 w 192569"/>
                <a:gd name="connsiteY57" fmla="*/ 66475 h 4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2569" h="428788">
                  <a:moveTo>
                    <a:pt x="194393" y="0"/>
                  </a:moveTo>
                  <a:lnTo>
                    <a:pt x="194393" y="430971"/>
                  </a:lnTo>
                  <a:lnTo>
                    <a:pt x="0" y="430971"/>
                  </a:lnTo>
                  <a:lnTo>
                    <a:pt x="0" y="0"/>
                  </a:lnTo>
                  <a:close/>
                  <a:moveTo>
                    <a:pt x="163582" y="338332"/>
                  </a:moveTo>
                  <a:lnTo>
                    <a:pt x="163582" y="337973"/>
                  </a:lnTo>
                  <a:cubicBezTo>
                    <a:pt x="163810" y="335233"/>
                    <a:pt x="161841" y="332799"/>
                    <a:pt x="159114" y="332453"/>
                  </a:cubicBezTo>
                  <a:lnTo>
                    <a:pt x="35330" y="332453"/>
                  </a:lnTo>
                  <a:cubicBezTo>
                    <a:pt x="32604" y="332799"/>
                    <a:pt x="30634" y="335233"/>
                    <a:pt x="30863" y="337973"/>
                  </a:cubicBezTo>
                  <a:lnTo>
                    <a:pt x="30863" y="338332"/>
                  </a:lnTo>
                  <a:cubicBezTo>
                    <a:pt x="30634" y="341072"/>
                    <a:pt x="32604" y="343506"/>
                    <a:pt x="35330" y="343853"/>
                  </a:cubicBezTo>
                  <a:lnTo>
                    <a:pt x="159037" y="343853"/>
                  </a:lnTo>
                  <a:cubicBezTo>
                    <a:pt x="161795" y="343542"/>
                    <a:pt x="163808" y="341098"/>
                    <a:pt x="163582" y="338332"/>
                  </a:cubicBezTo>
                  <a:close/>
                  <a:moveTo>
                    <a:pt x="163582" y="282564"/>
                  </a:moveTo>
                  <a:lnTo>
                    <a:pt x="163582" y="282179"/>
                  </a:lnTo>
                  <a:cubicBezTo>
                    <a:pt x="163810" y="279439"/>
                    <a:pt x="161841" y="277005"/>
                    <a:pt x="159114" y="276659"/>
                  </a:cubicBezTo>
                  <a:lnTo>
                    <a:pt x="35202" y="276659"/>
                  </a:lnTo>
                  <a:cubicBezTo>
                    <a:pt x="32486" y="277018"/>
                    <a:pt x="30531" y="279450"/>
                    <a:pt x="30760" y="282179"/>
                  </a:cubicBezTo>
                  <a:lnTo>
                    <a:pt x="30760" y="282564"/>
                  </a:lnTo>
                  <a:cubicBezTo>
                    <a:pt x="30531" y="285294"/>
                    <a:pt x="32486" y="287725"/>
                    <a:pt x="35202" y="288085"/>
                  </a:cubicBezTo>
                  <a:lnTo>
                    <a:pt x="158934" y="288085"/>
                  </a:lnTo>
                  <a:cubicBezTo>
                    <a:pt x="161733" y="287825"/>
                    <a:pt x="163805" y="285365"/>
                    <a:pt x="163582" y="282564"/>
                  </a:cubicBezTo>
                  <a:close/>
                  <a:moveTo>
                    <a:pt x="163582" y="231803"/>
                  </a:moveTo>
                  <a:lnTo>
                    <a:pt x="163582" y="231392"/>
                  </a:lnTo>
                  <a:cubicBezTo>
                    <a:pt x="163810" y="228652"/>
                    <a:pt x="161841" y="226218"/>
                    <a:pt x="159114" y="225872"/>
                  </a:cubicBezTo>
                  <a:lnTo>
                    <a:pt x="35202" y="225872"/>
                  </a:lnTo>
                  <a:cubicBezTo>
                    <a:pt x="32527" y="226280"/>
                    <a:pt x="30628" y="228696"/>
                    <a:pt x="30863" y="231392"/>
                  </a:cubicBezTo>
                  <a:lnTo>
                    <a:pt x="30863" y="231751"/>
                  </a:lnTo>
                  <a:cubicBezTo>
                    <a:pt x="30585" y="234476"/>
                    <a:pt x="32494" y="236938"/>
                    <a:pt x="35202" y="237349"/>
                  </a:cubicBezTo>
                  <a:lnTo>
                    <a:pt x="158934" y="237349"/>
                  </a:lnTo>
                  <a:cubicBezTo>
                    <a:pt x="161743" y="237092"/>
                    <a:pt x="163821" y="234614"/>
                    <a:pt x="163582" y="231803"/>
                  </a:cubicBezTo>
                  <a:close/>
                  <a:moveTo>
                    <a:pt x="163582" y="176035"/>
                  </a:moveTo>
                  <a:lnTo>
                    <a:pt x="163582" y="175624"/>
                  </a:lnTo>
                  <a:cubicBezTo>
                    <a:pt x="163810" y="172884"/>
                    <a:pt x="161841" y="170450"/>
                    <a:pt x="159114" y="170103"/>
                  </a:cubicBezTo>
                  <a:lnTo>
                    <a:pt x="35202" y="170103"/>
                  </a:lnTo>
                  <a:cubicBezTo>
                    <a:pt x="32486" y="170463"/>
                    <a:pt x="30531" y="172894"/>
                    <a:pt x="30760" y="175624"/>
                  </a:cubicBezTo>
                  <a:lnTo>
                    <a:pt x="30760" y="176035"/>
                  </a:lnTo>
                  <a:cubicBezTo>
                    <a:pt x="30531" y="178764"/>
                    <a:pt x="32486" y="181195"/>
                    <a:pt x="35202" y="181555"/>
                  </a:cubicBezTo>
                  <a:lnTo>
                    <a:pt x="158934" y="181555"/>
                  </a:lnTo>
                  <a:cubicBezTo>
                    <a:pt x="161733" y="181296"/>
                    <a:pt x="163805" y="178836"/>
                    <a:pt x="163582" y="176035"/>
                  </a:cubicBezTo>
                  <a:close/>
                  <a:moveTo>
                    <a:pt x="163582" y="122269"/>
                  </a:moveTo>
                  <a:lnTo>
                    <a:pt x="163582" y="121884"/>
                  </a:lnTo>
                  <a:cubicBezTo>
                    <a:pt x="163795" y="119155"/>
                    <a:pt x="161831" y="116736"/>
                    <a:pt x="159114" y="116389"/>
                  </a:cubicBezTo>
                  <a:lnTo>
                    <a:pt x="35202" y="116389"/>
                  </a:lnTo>
                  <a:cubicBezTo>
                    <a:pt x="32496" y="116749"/>
                    <a:pt x="30545" y="119162"/>
                    <a:pt x="30760" y="121884"/>
                  </a:cubicBezTo>
                  <a:lnTo>
                    <a:pt x="30760" y="122269"/>
                  </a:lnTo>
                  <a:cubicBezTo>
                    <a:pt x="30531" y="124998"/>
                    <a:pt x="32486" y="127430"/>
                    <a:pt x="35202" y="127789"/>
                  </a:cubicBezTo>
                  <a:lnTo>
                    <a:pt x="158934" y="127789"/>
                  </a:lnTo>
                  <a:cubicBezTo>
                    <a:pt x="161733" y="127530"/>
                    <a:pt x="163805" y="125070"/>
                    <a:pt x="163582" y="122269"/>
                  </a:cubicBezTo>
                  <a:close/>
                  <a:moveTo>
                    <a:pt x="163582" y="66475"/>
                  </a:moveTo>
                  <a:lnTo>
                    <a:pt x="163582" y="66090"/>
                  </a:lnTo>
                  <a:cubicBezTo>
                    <a:pt x="163810" y="63350"/>
                    <a:pt x="161841" y="60916"/>
                    <a:pt x="159114" y="60570"/>
                  </a:cubicBezTo>
                  <a:lnTo>
                    <a:pt x="35202" y="60570"/>
                  </a:lnTo>
                  <a:cubicBezTo>
                    <a:pt x="32486" y="60929"/>
                    <a:pt x="30531" y="63361"/>
                    <a:pt x="30760" y="66090"/>
                  </a:cubicBezTo>
                  <a:lnTo>
                    <a:pt x="30760" y="66475"/>
                  </a:lnTo>
                  <a:cubicBezTo>
                    <a:pt x="30531" y="69204"/>
                    <a:pt x="32486" y="71636"/>
                    <a:pt x="35202" y="71995"/>
                  </a:cubicBezTo>
                  <a:lnTo>
                    <a:pt x="158934" y="71995"/>
                  </a:lnTo>
                  <a:cubicBezTo>
                    <a:pt x="161733" y="71736"/>
                    <a:pt x="163805" y="69276"/>
                    <a:pt x="163582" y="66475"/>
                  </a:cubicBezTo>
                  <a:close/>
                </a:path>
              </a:pathLst>
            </a:custGeom>
            <a:solidFill>
              <a:schemeClr val="bg1"/>
            </a:solidFill>
            <a:ln w="2566"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29F26485-F5A6-4108-8715-60CC33A06A16}"/>
                </a:ext>
              </a:extLst>
            </p:cNvPr>
            <p:cNvSpPr/>
            <p:nvPr/>
          </p:nvSpPr>
          <p:spPr>
            <a:xfrm>
              <a:off x="3989437" y="4694790"/>
              <a:ext cx="141218" cy="7703"/>
            </a:xfrm>
            <a:custGeom>
              <a:avLst/>
              <a:gdLst>
                <a:gd name="connsiteX0" fmla="*/ 141321 w 141217"/>
                <a:gd name="connsiteY0" fmla="*/ 103 h 7702"/>
                <a:gd name="connsiteX1" fmla="*/ 141321 w 141217"/>
                <a:gd name="connsiteY1" fmla="*/ 2234 h 7702"/>
                <a:gd name="connsiteX2" fmla="*/ 131050 w 141217"/>
                <a:gd name="connsiteY2" fmla="*/ 8422 h 7702"/>
                <a:gd name="connsiteX3" fmla="*/ 10270 w 141217"/>
                <a:gd name="connsiteY3" fmla="*/ 8422 h 7702"/>
                <a:gd name="connsiteX4" fmla="*/ 0 w 141217"/>
                <a:gd name="connsiteY4" fmla="*/ 2234 h 7702"/>
                <a:gd name="connsiteX5" fmla="*/ 0 w 141217"/>
                <a:gd name="connsiteY5" fmla="*/ 0 h 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217" h="7702">
                  <a:moveTo>
                    <a:pt x="141321" y="103"/>
                  </a:moveTo>
                  <a:lnTo>
                    <a:pt x="141321" y="2234"/>
                  </a:lnTo>
                  <a:cubicBezTo>
                    <a:pt x="141321" y="5623"/>
                    <a:pt x="136725" y="8422"/>
                    <a:pt x="131050" y="8422"/>
                  </a:cubicBezTo>
                  <a:lnTo>
                    <a:pt x="10270" y="8422"/>
                  </a:lnTo>
                  <a:cubicBezTo>
                    <a:pt x="4596" y="8422"/>
                    <a:pt x="0" y="5623"/>
                    <a:pt x="0" y="2234"/>
                  </a:cubicBezTo>
                  <a:lnTo>
                    <a:pt x="0" y="0"/>
                  </a:lnTo>
                  <a:close/>
                </a:path>
              </a:pathLst>
            </a:custGeom>
            <a:solidFill>
              <a:schemeClr val="bg1"/>
            </a:solidFill>
            <a:ln w="2566"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EE962D23-0675-4EF7-8667-4151029BC5E2}"/>
                </a:ext>
              </a:extLst>
            </p:cNvPr>
            <p:cNvSpPr/>
            <p:nvPr/>
          </p:nvSpPr>
          <p:spPr>
            <a:xfrm>
              <a:off x="4196643" y="4217063"/>
              <a:ext cx="570007" cy="37230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69D36DC0-E346-4C14-AEE0-D9BAF6E85856}"/>
                </a:ext>
              </a:extLst>
            </p:cNvPr>
            <p:cNvSpPr/>
            <p:nvPr/>
          </p:nvSpPr>
          <p:spPr>
            <a:xfrm>
              <a:off x="4336474" y="4681028"/>
              <a:ext cx="302977" cy="20541"/>
            </a:xfrm>
            <a:custGeom>
              <a:avLst/>
              <a:gdLst>
                <a:gd name="connsiteX0" fmla="*/ 304800 w 302976"/>
                <a:gd name="connsiteY0" fmla="*/ 0 h 20540"/>
                <a:gd name="connsiteX1" fmla="*/ 304800 w 302976"/>
                <a:gd name="connsiteY1" fmla="*/ 7883 h 20540"/>
                <a:gd name="connsiteX2" fmla="*/ 276120 w 302976"/>
                <a:gd name="connsiteY2" fmla="*/ 22287 h 20540"/>
                <a:gd name="connsiteX3" fmla="*/ 28680 w 302976"/>
                <a:gd name="connsiteY3" fmla="*/ 22287 h 20540"/>
                <a:gd name="connsiteX4" fmla="*/ 0 w 302976"/>
                <a:gd name="connsiteY4" fmla="*/ 7883 h 20540"/>
                <a:gd name="connsiteX5" fmla="*/ 0 w 302976"/>
                <a:gd name="connsiteY5" fmla="*/ 0 h 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976" h="20540">
                  <a:moveTo>
                    <a:pt x="304800" y="0"/>
                  </a:moveTo>
                  <a:lnTo>
                    <a:pt x="304800" y="7883"/>
                  </a:lnTo>
                  <a:cubicBezTo>
                    <a:pt x="304800" y="7883"/>
                    <a:pt x="302771" y="22287"/>
                    <a:pt x="276120" y="22287"/>
                  </a:cubicBezTo>
                  <a:lnTo>
                    <a:pt x="28680" y="22287"/>
                  </a:lnTo>
                  <a:cubicBezTo>
                    <a:pt x="2028" y="22287"/>
                    <a:pt x="0" y="7883"/>
                    <a:pt x="0" y="7883"/>
                  </a:cubicBezTo>
                  <a:lnTo>
                    <a:pt x="0" y="0"/>
                  </a:lnTo>
                  <a:close/>
                </a:path>
              </a:pathLst>
            </a:custGeom>
            <a:solidFill>
              <a:schemeClr val="bg1"/>
            </a:solidFill>
            <a:ln w="2566" cap="flat">
              <a:solidFill>
                <a:schemeClr val="bg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032DD42E-7BE5-4A60-96C9-4EB4AC749641}"/>
                </a:ext>
              </a:extLst>
            </p:cNvPr>
            <p:cNvSpPr/>
            <p:nvPr/>
          </p:nvSpPr>
          <p:spPr>
            <a:xfrm>
              <a:off x="4341840" y="4652014"/>
              <a:ext cx="292706" cy="17973"/>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2EF9E8ED-BD78-48CE-8B65-58DF1D23BBB1}"/>
                </a:ext>
              </a:extLst>
            </p:cNvPr>
            <p:cNvSpPr/>
            <p:nvPr/>
          </p:nvSpPr>
          <p:spPr>
            <a:xfrm>
              <a:off x="4400228" y="4602742"/>
              <a:ext cx="177164" cy="38514"/>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grpSp>
        <p:nvGrpSpPr>
          <p:cNvPr id="143" name="群組 142">
            <a:extLst>
              <a:ext uri="{FF2B5EF4-FFF2-40B4-BE49-F238E27FC236}">
                <a16:creationId xmlns:a16="http://schemas.microsoft.com/office/drawing/2014/main" id="{16ABA95A-BAB2-48E4-BB2D-D5BF6CF59C63}"/>
              </a:ext>
            </a:extLst>
          </p:cNvPr>
          <p:cNvGrpSpPr/>
          <p:nvPr/>
        </p:nvGrpSpPr>
        <p:grpSpPr>
          <a:xfrm>
            <a:off x="4128305" y="2789912"/>
            <a:ext cx="687591" cy="687591"/>
            <a:chOff x="4172549" y="2789912"/>
            <a:chExt cx="687591" cy="687591"/>
          </a:xfrm>
        </p:grpSpPr>
        <p:sp>
          <p:nvSpPr>
            <p:cNvPr id="144" name="手繪多邊形: 圖案 143">
              <a:extLst>
                <a:ext uri="{FF2B5EF4-FFF2-40B4-BE49-F238E27FC236}">
                  <a16:creationId xmlns:a16="http://schemas.microsoft.com/office/drawing/2014/main" id="{E428DD5B-A5A8-4FDE-A5FC-3C8DEE7DC85B}"/>
                </a:ext>
              </a:extLst>
            </p:cNvPr>
            <p:cNvSpPr/>
            <p:nvPr/>
          </p:nvSpPr>
          <p:spPr>
            <a:xfrm>
              <a:off x="4172549" y="2789912"/>
              <a:ext cx="687591" cy="687591"/>
            </a:xfrm>
            <a:custGeom>
              <a:avLst/>
              <a:gdLst>
                <a:gd name="connsiteX0" fmla="*/ 343795 w 687590"/>
                <a:gd name="connsiteY0" fmla="*/ 687591 h 687590"/>
                <a:gd name="connsiteX1" fmla="*/ 0 w 687590"/>
                <a:gd name="connsiteY1" fmla="*/ 343795 h 687590"/>
                <a:gd name="connsiteX2" fmla="*/ 343795 w 687590"/>
                <a:gd name="connsiteY2" fmla="*/ 0 h 687590"/>
                <a:gd name="connsiteX3" fmla="*/ 687591 w 687590"/>
                <a:gd name="connsiteY3" fmla="*/ 343795 h 687590"/>
                <a:gd name="connsiteX4" fmla="*/ 343795 w 687590"/>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90" h="687590">
                  <a:moveTo>
                    <a:pt x="343795" y="687591"/>
                  </a:moveTo>
                  <a:cubicBezTo>
                    <a:pt x="154202" y="687591"/>
                    <a:pt x="0" y="533368"/>
                    <a:pt x="0" y="343795"/>
                  </a:cubicBezTo>
                  <a:cubicBezTo>
                    <a:pt x="0" y="154223"/>
                    <a:pt x="154223" y="0"/>
                    <a:pt x="343795" y="0"/>
                  </a:cubicBezTo>
                  <a:cubicBezTo>
                    <a:pt x="533368" y="0"/>
                    <a:pt x="687591" y="154244"/>
                    <a:pt x="687591" y="343795"/>
                  </a:cubicBezTo>
                  <a:cubicBezTo>
                    <a:pt x="687591" y="533347"/>
                    <a:pt x="533368"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0897207B-1CA4-46DD-BA33-9E0FF62DA9F1}"/>
                </a:ext>
              </a:extLst>
            </p:cNvPr>
            <p:cNvSpPr/>
            <p:nvPr/>
          </p:nvSpPr>
          <p:spPr>
            <a:xfrm>
              <a:off x="4312530" y="2978388"/>
              <a:ext cx="145533" cy="56948"/>
            </a:xfrm>
            <a:custGeom>
              <a:avLst/>
              <a:gdLst>
                <a:gd name="connsiteX0" fmla="*/ 0 w 145533"/>
                <a:gd name="connsiteY0" fmla="*/ 0 h 56947"/>
                <a:gd name="connsiteX1" fmla="*/ 147009 w 145533"/>
                <a:gd name="connsiteY1" fmla="*/ 0 h 56947"/>
                <a:gd name="connsiteX2" fmla="*/ 147009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009" y="0"/>
                  </a:lnTo>
                  <a:lnTo>
                    <a:pt x="147009"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E789BF23-97BB-40BF-A1D7-2E855B416D27}"/>
                </a:ext>
              </a:extLst>
            </p:cNvPr>
            <p:cNvSpPr/>
            <p:nvPr/>
          </p:nvSpPr>
          <p:spPr>
            <a:xfrm>
              <a:off x="4459540" y="2978388"/>
              <a:ext cx="145533" cy="56948"/>
            </a:xfrm>
            <a:custGeom>
              <a:avLst/>
              <a:gdLst>
                <a:gd name="connsiteX0" fmla="*/ 0 w 145533"/>
                <a:gd name="connsiteY0" fmla="*/ 0 h 56947"/>
                <a:gd name="connsiteX1" fmla="*/ 146630 w 145533"/>
                <a:gd name="connsiteY1" fmla="*/ 0 h 56947"/>
                <a:gd name="connsiteX2" fmla="*/ 146630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6630" y="0"/>
                  </a:lnTo>
                  <a:lnTo>
                    <a:pt x="146630"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2B2C85A7-1B29-4BEF-8934-088028BA7BC5}"/>
                </a:ext>
              </a:extLst>
            </p:cNvPr>
            <p:cNvSpPr/>
            <p:nvPr/>
          </p:nvSpPr>
          <p:spPr>
            <a:xfrm>
              <a:off x="4606148" y="2978388"/>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2FE83F61-DE69-4CB8-B34C-50665A807CB9}"/>
                </a:ext>
              </a:extLst>
            </p:cNvPr>
            <p:cNvSpPr/>
            <p:nvPr/>
          </p:nvSpPr>
          <p:spPr>
            <a:xfrm>
              <a:off x="4606148" y="3094202"/>
              <a:ext cx="145533" cy="56948"/>
            </a:xfrm>
            <a:custGeom>
              <a:avLst/>
              <a:gdLst>
                <a:gd name="connsiteX0" fmla="*/ 0 w 145533"/>
                <a:gd name="connsiteY0" fmla="*/ 0 h 56947"/>
                <a:gd name="connsiteX1" fmla="*/ 147115 w 145533"/>
                <a:gd name="connsiteY1" fmla="*/ 0 h 56947"/>
                <a:gd name="connsiteX2" fmla="*/ 147115 w 145533"/>
                <a:gd name="connsiteY2" fmla="*/ 57897 h 56947"/>
                <a:gd name="connsiteX3" fmla="*/ 0 w 145533"/>
                <a:gd name="connsiteY3" fmla="*/ 57897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897"/>
                  </a:lnTo>
                  <a:lnTo>
                    <a:pt x="0" y="578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6C82D2AC-BDA5-4F15-8D57-420C2C2AB3A2}"/>
                </a:ext>
              </a:extLst>
            </p:cNvPr>
            <p:cNvSpPr/>
            <p:nvPr/>
          </p:nvSpPr>
          <p:spPr>
            <a:xfrm>
              <a:off x="4312530" y="3094202"/>
              <a:ext cx="145533" cy="56948"/>
            </a:xfrm>
            <a:custGeom>
              <a:avLst/>
              <a:gdLst>
                <a:gd name="connsiteX0" fmla="*/ 0 w 145533"/>
                <a:gd name="connsiteY0" fmla="*/ 0 h 56947"/>
                <a:gd name="connsiteX1" fmla="*/ 147009 w 145533"/>
                <a:gd name="connsiteY1" fmla="*/ 0 h 56947"/>
                <a:gd name="connsiteX2" fmla="*/ 147009 w 145533"/>
                <a:gd name="connsiteY2" fmla="*/ 57897 h 56947"/>
                <a:gd name="connsiteX3" fmla="*/ 0 w 145533"/>
                <a:gd name="connsiteY3" fmla="*/ 57897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009" y="0"/>
                  </a:lnTo>
                  <a:lnTo>
                    <a:pt x="147009" y="57897"/>
                  </a:lnTo>
                  <a:lnTo>
                    <a:pt x="0" y="57897"/>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2C59C23E-8CB7-4C48-B564-4F9C064F8AA9}"/>
                </a:ext>
              </a:extLst>
            </p:cNvPr>
            <p:cNvSpPr/>
            <p:nvPr/>
          </p:nvSpPr>
          <p:spPr>
            <a:xfrm>
              <a:off x="4459540" y="3094202"/>
              <a:ext cx="145533" cy="56948"/>
            </a:xfrm>
            <a:custGeom>
              <a:avLst/>
              <a:gdLst>
                <a:gd name="connsiteX0" fmla="*/ 0 w 145533"/>
                <a:gd name="connsiteY0" fmla="*/ 0 h 56947"/>
                <a:gd name="connsiteX1" fmla="*/ 146630 w 145533"/>
                <a:gd name="connsiteY1" fmla="*/ 0 h 56947"/>
                <a:gd name="connsiteX2" fmla="*/ 146630 w 145533"/>
                <a:gd name="connsiteY2" fmla="*/ 57897 h 56947"/>
                <a:gd name="connsiteX3" fmla="*/ 0 w 145533"/>
                <a:gd name="connsiteY3" fmla="*/ 57897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6630" y="0"/>
                  </a:lnTo>
                  <a:lnTo>
                    <a:pt x="146630" y="57897"/>
                  </a:lnTo>
                  <a:lnTo>
                    <a:pt x="0" y="57897"/>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D0A1C6BF-7788-4BAC-BC15-69935C7F5F19}"/>
                </a:ext>
              </a:extLst>
            </p:cNvPr>
            <p:cNvSpPr/>
            <p:nvPr/>
          </p:nvSpPr>
          <p:spPr>
            <a:xfrm>
              <a:off x="4606148" y="3209996"/>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8D14EF27-4237-455A-9847-5BE478A5D446}"/>
                </a:ext>
              </a:extLst>
            </p:cNvPr>
            <p:cNvSpPr/>
            <p:nvPr/>
          </p:nvSpPr>
          <p:spPr>
            <a:xfrm>
              <a:off x="4312530" y="3209996"/>
              <a:ext cx="145533" cy="56948"/>
            </a:xfrm>
            <a:custGeom>
              <a:avLst/>
              <a:gdLst>
                <a:gd name="connsiteX0" fmla="*/ 0 w 145533"/>
                <a:gd name="connsiteY0" fmla="*/ 0 h 56947"/>
                <a:gd name="connsiteX1" fmla="*/ 147009 w 145533"/>
                <a:gd name="connsiteY1" fmla="*/ 0 h 56947"/>
                <a:gd name="connsiteX2" fmla="*/ 147009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009" y="0"/>
                  </a:lnTo>
                  <a:lnTo>
                    <a:pt x="147009"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A414619B-4882-4F05-A764-CE03B8720F83}"/>
                </a:ext>
              </a:extLst>
            </p:cNvPr>
            <p:cNvSpPr/>
            <p:nvPr/>
          </p:nvSpPr>
          <p:spPr>
            <a:xfrm>
              <a:off x="4459540" y="3209996"/>
              <a:ext cx="145533" cy="56948"/>
            </a:xfrm>
            <a:custGeom>
              <a:avLst/>
              <a:gdLst>
                <a:gd name="connsiteX0" fmla="*/ 0 w 145533"/>
                <a:gd name="connsiteY0" fmla="*/ 0 h 56947"/>
                <a:gd name="connsiteX1" fmla="*/ 146630 w 145533"/>
                <a:gd name="connsiteY1" fmla="*/ 0 h 56947"/>
                <a:gd name="connsiteX2" fmla="*/ 146630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6630" y="0"/>
                  </a:lnTo>
                  <a:lnTo>
                    <a:pt x="146630"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F125385D-0D75-4657-9C07-710E8F98E88C}"/>
                </a:ext>
              </a:extLst>
            </p:cNvPr>
            <p:cNvSpPr/>
            <p:nvPr/>
          </p:nvSpPr>
          <p:spPr>
            <a:xfrm>
              <a:off x="4312530" y="3152099"/>
              <a:ext cx="71712" cy="56948"/>
            </a:xfrm>
            <a:custGeom>
              <a:avLst/>
              <a:gdLst>
                <a:gd name="connsiteX0" fmla="*/ 0 w 71711"/>
                <a:gd name="connsiteY0" fmla="*/ 0 h 56947"/>
                <a:gd name="connsiteX1" fmla="*/ 72956 w 71711"/>
                <a:gd name="connsiteY1" fmla="*/ 0 h 56947"/>
                <a:gd name="connsiteX2" fmla="*/ 72956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2956" y="0"/>
                  </a:lnTo>
                  <a:lnTo>
                    <a:pt x="72956"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F47D48CE-6DE2-479B-82CD-8571352D2F0F}"/>
                </a:ext>
              </a:extLst>
            </p:cNvPr>
            <p:cNvSpPr/>
            <p:nvPr/>
          </p:nvSpPr>
          <p:spPr>
            <a:xfrm>
              <a:off x="4679716" y="3152099"/>
              <a:ext cx="71712" cy="56948"/>
            </a:xfrm>
            <a:custGeom>
              <a:avLst/>
              <a:gdLst>
                <a:gd name="connsiteX0" fmla="*/ 0 w 71711"/>
                <a:gd name="connsiteY0" fmla="*/ 0 h 56947"/>
                <a:gd name="connsiteX1" fmla="*/ 73568 w 71711"/>
                <a:gd name="connsiteY1" fmla="*/ 0 h 56947"/>
                <a:gd name="connsiteX2" fmla="*/ 73568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3568" y="0"/>
                  </a:lnTo>
                  <a:lnTo>
                    <a:pt x="73568"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FF46E5E8-93E1-4520-A516-28FB274C7CEE}"/>
                </a:ext>
              </a:extLst>
            </p:cNvPr>
            <p:cNvSpPr/>
            <p:nvPr/>
          </p:nvSpPr>
          <p:spPr>
            <a:xfrm>
              <a:off x="4532601" y="3152099"/>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BCB287D5-6D39-4CBF-B71E-D36FC5FE3287}"/>
                </a:ext>
              </a:extLst>
            </p:cNvPr>
            <p:cNvSpPr/>
            <p:nvPr/>
          </p:nvSpPr>
          <p:spPr>
            <a:xfrm>
              <a:off x="4385486" y="3152099"/>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DB3D7052-B90E-4507-BD6F-19BDB4D8E80C}"/>
                </a:ext>
              </a:extLst>
            </p:cNvPr>
            <p:cNvSpPr/>
            <p:nvPr/>
          </p:nvSpPr>
          <p:spPr>
            <a:xfrm>
              <a:off x="4385486" y="3036284"/>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500BA462-D493-46FD-BBDC-D54234F1AF63}"/>
                </a:ext>
              </a:extLst>
            </p:cNvPr>
            <p:cNvSpPr/>
            <p:nvPr/>
          </p:nvSpPr>
          <p:spPr>
            <a:xfrm>
              <a:off x="4532601" y="3036284"/>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CF2D3928-8060-47A3-9203-2D0526625F24}"/>
                </a:ext>
              </a:extLst>
            </p:cNvPr>
            <p:cNvSpPr/>
            <p:nvPr/>
          </p:nvSpPr>
          <p:spPr>
            <a:xfrm>
              <a:off x="4679716" y="3036284"/>
              <a:ext cx="71712" cy="56948"/>
            </a:xfrm>
            <a:custGeom>
              <a:avLst/>
              <a:gdLst>
                <a:gd name="connsiteX0" fmla="*/ 0 w 71711"/>
                <a:gd name="connsiteY0" fmla="*/ 0 h 56947"/>
                <a:gd name="connsiteX1" fmla="*/ 73568 w 71711"/>
                <a:gd name="connsiteY1" fmla="*/ 0 h 56947"/>
                <a:gd name="connsiteX2" fmla="*/ 73568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3568" y="0"/>
                  </a:lnTo>
                  <a:lnTo>
                    <a:pt x="73568"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167C244B-940A-49E9-BFED-4AF4E3B67295}"/>
                </a:ext>
              </a:extLst>
            </p:cNvPr>
            <p:cNvSpPr/>
            <p:nvPr/>
          </p:nvSpPr>
          <p:spPr>
            <a:xfrm>
              <a:off x="4312530" y="3036284"/>
              <a:ext cx="71712" cy="56948"/>
            </a:xfrm>
            <a:custGeom>
              <a:avLst/>
              <a:gdLst>
                <a:gd name="connsiteX0" fmla="*/ 0 w 71711"/>
                <a:gd name="connsiteY0" fmla="*/ 0 h 56947"/>
                <a:gd name="connsiteX1" fmla="*/ 72956 w 71711"/>
                <a:gd name="connsiteY1" fmla="*/ 0 h 56947"/>
                <a:gd name="connsiteX2" fmla="*/ 72956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2956" y="0"/>
                  </a:lnTo>
                  <a:lnTo>
                    <a:pt x="72956"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8B4B07B7-0742-4268-89EA-F29DB95A877C}"/>
                </a:ext>
              </a:extLst>
            </p:cNvPr>
            <p:cNvSpPr/>
            <p:nvPr/>
          </p:nvSpPr>
          <p:spPr>
            <a:xfrm>
              <a:off x="4310632" y="3039258"/>
              <a:ext cx="124441" cy="225682"/>
            </a:xfrm>
            <a:custGeom>
              <a:avLst/>
              <a:gdLst>
                <a:gd name="connsiteX0" fmla="*/ 122121 w 124441"/>
                <a:gd name="connsiteY0" fmla="*/ 77048 h 225681"/>
                <a:gd name="connsiteX1" fmla="*/ 63950 w 124441"/>
                <a:gd name="connsiteY1" fmla="*/ 0 h 225681"/>
                <a:gd name="connsiteX2" fmla="*/ 67916 w 124441"/>
                <a:gd name="connsiteY2" fmla="*/ 31068 h 225681"/>
                <a:gd name="connsiteX3" fmla="*/ 28579 w 124441"/>
                <a:gd name="connsiteY3" fmla="*/ 121003 h 225681"/>
                <a:gd name="connsiteX4" fmla="*/ 0 w 124441"/>
                <a:gd name="connsiteY4" fmla="*/ 199676 h 225681"/>
                <a:gd name="connsiteX5" fmla="*/ 3016 w 124441"/>
                <a:gd name="connsiteY5" fmla="*/ 226631 h 225681"/>
                <a:gd name="connsiteX6" fmla="*/ 4387 w 124441"/>
                <a:gd name="connsiteY6" fmla="*/ 226631 h 225681"/>
                <a:gd name="connsiteX7" fmla="*/ 125517 w 124441"/>
                <a:gd name="connsiteY7" fmla="*/ 105543 h 225681"/>
                <a:gd name="connsiteX8" fmla="*/ 122121 w 124441"/>
                <a:gd name="connsiteY8" fmla="*/ 77048 h 22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41" h="225681">
                  <a:moveTo>
                    <a:pt x="122121" y="77048"/>
                  </a:moveTo>
                  <a:cubicBezTo>
                    <a:pt x="114233" y="44419"/>
                    <a:pt x="93171" y="16521"/>
                    <a:pt x="63950" y="0"/>
                  </a:cubicBezTo>
                  <a:cubicBezTo>
                    <a:pt x="66583" y="10147"/>
                    <a:pt x="67916" y="20586"/>
                    <a:pt x="67916" y="31068"/>
                  </a:cubicBezTo>
                  <a:cubicBezTo>
                    <a:pt x="67901" y="65216"/>
                    <a:pt x="53643" y="97811"/>
                    <a:pt x="28579" y="121003"/>
                  </a:cubicBezTo>
                  <a:cubicBezTo>
                    <a:pt x="10084" y="143042"/>
                    <a:pt x="-37" y="170904"/>
                    <a:pt x="0" y="199676"/>
                  </a:cubicBezTo>
                  <a:cubicBezTo>
                    <a:pt x="13" y="208745"/>
                    <a:pt x="1024" y="217783"/>
                    <a:pt x="3016" y="226631"/>
                  </a:cubicBezTo>
                  <a:lnTo>
                    <a:pt x="4387" y="226631"/>
                  </a:lnTo>
                  <a:cubicBezTo>
                    <a:pt x="71273" y="226641"/>
                    <a:pt x="125504" y="172429"/>
                    <a:pt x="125517" y="105543"/>
                  </a:cubicBezTo>
                  <a:cubicBezTo>
                    <a:pt x="125517" y="95942"/>
                    <a:pt x="124378" y="86377"/>
                    <a:pt x="122121" y="77048"/>
                  </a:cubicBezTo>
                  <a:close/>
                </a:path>
              </a:pathLst>
            </a:custGeom>
            <a:solidFill>
              <a:srgbClr val="FF0000"/>
            </a:solidFill>
            <a:ln w="2085" cap="flat">
              <a:solidFill>
                <a:schemeClr val="bg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906609AB-4B7C-4312-B9C5-2E9CCC95530F}"/>
                </a:ext>
              </a:extLst>
            </p:cNvPr>
            <p:cNvSpPr/>
            <p:nvPr/>
          </p:nvSpPr>
          <p:spPr>
            <a:xfrm>
              <a:off x="4251694" y="3063619"/>
              <a:ext cx="244664" cy="219354"/>
            </a:xfrm>
            <a:custGeom>
              <a:avLst/>
              <a:gdLst>
                <a:gd name="connsiteX0" fmla="*/ 245326 w 244664"/>
                <a:gd name="connsiteY0" fmla="*/ 95946 h 219354"/>
                <a:gd name="connsiteX1" fmla="*/ 240243 w 244664"/>
                <a:gd name="connsiteY1" fmla="*/ 61904 h 219354"/>
                <a:gd name="connsiteX2" fmla="*/ 177157 w 244664"/>
                <a:gd name="connsiteY2" fmla="*/ 122459 h 219354"/>
                <a:gd name="connsiteX3" fmla="*/ 177010 w 244664"/>
                <a:gd name="connsiteY3" fmla="*/ 122859 h 219354"/>
                <a:gd name="connsiteX4" fmla="*/ 63389 w 244664"/>
                <a:gd name="connsiteY4" fmla="*/ 202291 h 219354"/>
                <a:gd name="connsiteX5" fmla="*/ 62018 w 244664"/>
                <a:gd name="connsiteY5" fmla="*/ 202291 h 219354"/>
                <a:gd name="connsiteX6" fmla="*/ 59023 w 244664"/>
                <a:gd name="connsiteY6" fmla="*/ 175315 h 219354"/>
                <a:gd name="connsiteX7" fmla="*/ 87602 w 244664"/>
                <a:gd name="connsiteY7" fmla="*/ 96642 h 219354"/>
                <a:gd name="connsiteX8" fmla="*/ 90070 w 244664"/>
                <a:gd name="connsiteY8" fmla="*/ 94196 h 219354"/>
                <a:gd name="connsiteX9" fmla="*/ 47570 w 244664"/>
                <a:gd name="connsiteY9" fmla="*/ 2109 h 219354"/>
                <a:gd name="connsiteX10" fmla="*/ 47570 w 244664"/>
                <a:gd name="connsiteY10" fmla="*/ 0 h 219354"/>
                <a:gd name="connsiteX11" fmla="*/ 11714 w 244664"/>
                <a:gd name="connsiteY11" fmla="*/ 44609 h 219354"/>
                <a:gd name="connsiteX12" fmla="*/ 70398 w 244664"/>
                <a:gd name="connsiteY12" fmla="*/ 207768 h 219354"/>
                <a:gd name="connsiteX13" fmla="*/ 233557 w 244664"/>
                <a:gd name="connsiteY13" fmla="*/ 149083 h 219354"/>
                <a:gd name="connsiteX14" fmla="*/ 245242 w 244664"/>
                <a:gd name="connsiteY14" fmla="*/ 96853 h 219354"/>
                <a:gd name="connsiteX15" fmla="*/ 245326 w 244664"/>
                <a:gd name="connsiteY15" fmla="*/ 95946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664" h="219354">
                  <a:moveTo>
                    <a:pt x="245326" y="95946"/>
                  </a:moveTo>
                  <a:cubicBezTo>
                    <a:pt x="245231" y="84418"/>
                    <a:pt x="243521" y="72958"/>
                    <a:pt x="240243" y="61904"/>
                  </a:cubicBezTo>
                  <a:cubicBezTo>
                    <a:pt x="227316" y="89117"/>
                    <a:pt x="204876" y="110656"/>
                    <a:pt x="177157" y="122459"/>
                  </a:cubicBezTo>
                  <a:cubicBezTo>
                    <a:pt x="177117" y="122596"/>
                    <a:pt x="177069" y="122729"/>
                    <a:pt x="177010" y="122859"/>
                  </a:cubicBezTo>
                  <a:cubicBezTo>
                    <a:pt x="159550" y="170550"/>
                    <a:pt x="114175" y="202272"/>
                    <a:pt x="63389" y="202291"/>
                  </a:cubicBezTo>
                  <a:lnTo>
                    <a:pt x="62018" y="202291"/>
                  </a:lnTo>
                  <a:cubicBezTo>
                    <a:pt x="60031" y="193437"/>
                    <a:pt x="59027" y="184390"/>
                    <a:pt x="59023" y="175315"/>
                  </a:cubicBezTo>
                  <a:cubicBezTo>
                    <a:pt x="58975" y="146541"/>
                    <a:pt x="69097" y="118677"/>
                    <a:pt x="87602" y="96642"/>
                  </a:cubicBezTo>
                  <a:cubicBezTo>
                    <a:pt x="88446" y="95862"/>
                    <a:pt x="89247" y="94997"/>
                    <a:pt x="90070" y="94196"/>
                  </a:cubicBezTo>
                  <a:cubicBezTo>
                    <a:pt x="63086" y="71216"/>
                    <a:pt x="47548" y="37552"/>
                    <a:pt x="47570" y="2109"/>
                  </a:cubicBezTo>
                  <a:cubicBezTo>
                    <a:pt x="47570" y="1434"/>
                    <a:pt x="47570" y="780"/>
                    <a:pt x="47570" y="0"/>
                  </a:cubicBezTo>
                  <a:cubicBezTo>
                    <a:pt x="32290" y="11858"/>
                    <a:pt x="20008" y="27137"/>
                    <a:pt x="11714" y="44609"/>
                  </a:cubicBezTo>
                  <a:cubicBezTo>
                    <a:pt x="-17136" y="105870"/>
                    <a:pt x="9138" y="178917"/>
                    <a:pt x="70398" y="207768"/>
                  </a:cubicBezTo>
                  <a:cubicBezTo>
                    <a:pt x="131658" y="236618"/>
                    <a:pt x="204708" y="210344"/>
                    <a:pt x="233557" y="149083"/>
                  </a:cubicBezTo>
                  <a:cubicBezTo>
                    <a:pt x="241251" y="132747"/>
                    <a:pt x="245242" y="114912"/>
                    <a:pt x="245242" y="96853"/>
                  </a:cubicBezTo>
                  <a:cubicBezTo>
                    <a:pt x="245347" y="96642"/>
                    <a:pt x="245326" y="96284"/>
                    <a:pt x="245326" y="95946"/>
                  </a:cubicBezTo>
                  <a:close/>
                </a:path>
              </a:pathLst>
            </a:custGeom>
            <a:solidFill>
              <a:srgbClr val="C00000"/>
            </a:solidFill>
            <a:ln w="2085" cap="flat">
              <a:solidFill>
                <a:schemeClr val="bg1"/>
              </a:solidFill>
              <a:prstDash val="solid"/>
              <a:miter/>
            </a:ln>
          </p:spPr>
          <p:txBody>
            <a:bodyPr rtlCol="0" anchor="ctr"/>
            <a:lstStyle/>
            <a:p>
              <a:endParaRPr lang="zh-TW" altLang="en-US"/>
            </a:p>
          </p:txBody>
        </p:sp>
      </p:grpSp>
      <p:grpSp>
        <p:nvGrpSpPr>
          <p:cNvPr id="164" name="群組 163">
            <a:extLst>
              <a:ext uri="{FF2B5EF4-FFF2-40B4-BE49-F238E27FC236}">
                <a16:creationId xmlns:a16="http://schemas.microsoft.com/office/drawing/2014/main" id="{1B9D14AE-0968-4373-AF33-7DE4ADB07E1A}"/>
              </a:ext>
            </a:extLst>
          </p:cNvPr>
          <p:cNvGrpSpPr/>
          <p:nvPr/>
        </p:nvGrpSpPr>
        <p:grpSpPr>
          <a:xfrm>
            <a:off x="3255086" y="2857874"/>
            <a:ext cx="700246" cy="702304"/>
            <a:chOff x="3232964" y="2857874"/>
            <a:chExt cx="700246" cy="702304"/>
          </a:xfrm>
        </p:grpSpPr>
        <p:sp>
          <p:nvSpPr>
            <p:cNvPr id="165" name="手繪多邊形: 圖案 164">
              <a:extLst>
                <a:ext uri="{FF2B5EF4-FFF2-40B4-BE49-F238E27FC236}">
                  <a16:creationId xmlns:a16="http://schemas.microsoft.com/office/drawing/2014/main" id="{2077A5C1-DF2D-4A05-BD21-9B46242DB534}"/>
                </a:ext>
              </a:extLst>
            </p:cNvPr>
            <p:cNvSpPr/>
            <p:nvPr/>
          </p:nvSpPr>
          <p:spPr>
            <a:xfrm>
              <a:off x="3238181" y="2857874"/>
              <a:ext cx="687591" cy="687591"/>
            </a:xfrm>
            <a:custGeom>
              <a:avLst/>
              <a:gdLst>
                <a:gd name="connsiteX0" fmla="*/ 343795 w 687590"/>
                <a:gd name="connsiteY0" fmla="*/ 687591 h 687590"/>
                <a:gd name="connsiteX1" fmla="*/ 0 w 687590"/>
                <a:gd name="connsiteY1" fmla="*/ 343795 h 687590"/>
                <a:gd name="connsiteX2" fmla="*/ 343795 w 687590"/>
                <a:gd name="connsiteY2" fmla="*/ 0 h 687590"/>
                <a:gd name="connsiteX3" fmla="*/ 687591 w 687590"/>
                <a:gd name="connsiteY3" fmla="*/ 343795 h 687590"/>
                <a:gd name="connsiteX4" fmla="*/ 345020 w 687590"/>
                <a:gd name="connsiteY4" fmla="*/ 687591 h 687590"/>
                <a:gd name="connsiteX5" fmla="*/ 343795 w 687590"/>
                <a:gd name="connsiteY5" fmla="*/ 687591 h 68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590" h="687590">
                  <a:moveTo>
                    <a:pt x="343795" y="687591"/>
                  </a:moveTo>
                  <a:cubicBezTo>
                    <a:pt x="154223" y="687591"/>
                    <a:pt x="0" y="533347"/>
                    <a:pt x="0" y="343795"/>
                  </a:cubicBezTo>
                  <a:cubicBezTo>
                    <a:pt x="0" y="154244"/>
                    <a:pt x="154223" y="0"/>
                    <a:pt x="343795" y="0"/>
                  </a:cubicBezTo>
                  <a:cubicBezTo>
                    <a:pt x="533368" y="0"/>
                    <a:pt x="687591" y="154223"/>
                    <a:pt x="687591" y="343795"/>
                  </a:cubicBezTo>
                  <a:cubicBezTo>
                    <a:pt x="687929" y="533330"/>
                    <a:pt x="534555" y="687253"/>
                    <a:pt x="345020" y="687591"/>
                  </a:cubicBezTo>
                  <a:cubicBezTo>
                    <a:pt x="344612" y="687592"/>
                    <a:pt x="344204" y="687592"/>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AFE6294A-BF4C-42A9-9600-76627FF17199}"/>
                </a:ext>
              </a:extLst>
            </p:cNvPr>
            <p:cNvSpPr/>
            <p:nvPr/>
          </p:nvSpPr>
          <p:spPr>
            <a:xfrm>
              <a:off x="3232964" y="2859932"/>
              <a:ext cx="700246" cy="700246"/>
            </a:xfrm>
            <a:custGeom>
              <a:avLst/>
              <a:gdLst>
                <a:gd name="connsiteX0" fmla="*/ 349013 w 700245"/>
                <a:gd name="connsiteY0" fmla="*/ 10547 h 700245"/>
                <a:gd name="connsiteX1" fmla="*/ 687577 w 700245"/>
                <a:gd name="connsiteY1" fmla="*/ 349070 h 700245"/>
                <a:gd name="connsiteX2" fmla="*/ 349055 w 700245"/>
                <a:gd name="connsiteY2" fmla="*/ 687634 h 700245"/>
                <a:gd name="connsiteX3" fmla="*/ 10490 w 700245"/>
                <a:gd name="connsiteY3" fmla="*/ 349112 h 700245"/>
                <a:gd name="connsiteX4" fmla="*/ 10490 w 700245"/>
                <a:gd name="connsiteY4" fmla="*/ 349091 h 700245"/>
                <a:gd name="connsiteX5" fmla="*/ 349013 w 700245"/>
                <a:gd name="connsiteY5" fmla="*/ 10547 h 700245"/>
                <a:gd name="connsiteX6" fmla="*/ 349013 w 700245"/>
                <a:gd name="connsiteY6" fmla="*/ 1 h 700245"/>
                <a:gd name="connsiteX7" fmla="*/ 0 w 700245"/>
                <a:gd name="connsiteY7" fmla="*/ 349168 h 700245"/>
                <a:gd name="connsiteX8" fmla="*/ 102239 w 700245"/>
                <a:gd name="connsiteY8" fmla="*/ 595927 h 700245"/>
                <a:gd name="connsiteX9" fmla="*/ 595902 w 700245"/>
                <a:gd name="connsiteY9" fmla="*/ 600786 h 700245"/>
                <a:gd name="connsiteX10" fmla="*/ 600762 w 700245"/>
                <a:gd name="connsiteY10" fmla="*/ 107123 h 700245"/>
                <a:gd name="connsiteX11" fmla="*/ 595870 w 700245"/>
                <a:gd name="connsiteY11" fmla="*/ 102233 h 700245"/>
                <a:gd name="connsiteX12" fmla="*/ 349097 w 700245"/>
                <a:gd name="connsiteY12" fmla="*/ 1 h 70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245" h="700245">
                  <a:moveTo>
                    <a:pt x="349013" y="10547"/>
                  </a:moveTo>
                  <a:cubicBezTo>
                    <a:pt x="535985" y="10535"/>
                    <a:pt x="687566" y="162097"/>
                    <a:pt x="687577" y="349070"/>
                  </a:cubicBezTo>
                  <a:cubicBezTo>
                    <a:pt x="687589" y="536042"/>
                    <a:pt x="536027" y="687623"/>
                    <a:pt x="349055" y="687634"/>
                  </a:cubicBezTo>
                  <a:cubicBezTo>
                    <a:pt x="162082" y="687646"/>
                    <a:pt x="10502" y="536084"/>
                    <a:pt x="10490" y="349112"/>
                  </a:cubicBezTo>
                  <a:cubicBezTo>
                    <a:pt x="10490" y="349105"/>
                    <a:pt x="10490" y="349098"/>
                    <a:pt x="10490" y="349091"/>
                  </a:cubicBezTo>
                  <a:cubicBezTo>
                    <a:pt x="10490" y="162126"/>
                    <a:pt x="162048" y="10559"/>
                    <a:pt x="349013" y="10547"/>
                  </a:cubicBezTo>
                  <a:moveTo>
                    <a:pt x="349013" y="1"/>
                  </a:moveTo>
                  <a:cubicBezTo>
                    <a:pt x="156216" y="44"/>
                    <a:pt x="-42" y="156371"/>
                    <a:pt x="0" y="349168"/>
                  </a:cubicBezTo>
                  <a:cubicBezTo>
                    <a:pt x="20" y="441722"/>
                    <a:pt x="36795" y="530480"/>
                    <a:pt x="102239" y="595927"/>
                  </a:cubicBezTo>
                  <a:cubicBezTo>
                    <a:pt x="237219" y="733590"/>
                    <a:pt x="458239" y="735766"/>
                    <a:pt x="595902" y="600786"/>
                  </a:cubicBezTo>
                  <a:cubicBezTo>
                    <a:pt x="733565" y="465807"/>
                    <a:pt x="735741" y="244786"/>
                    <a:pt x="600762" y="107123"/>
                  </a:cubicBezTo>
                  <a:cubicBezTo>
                    <a:pt x="599147" y="105477"/>
                    <a:pt x="597517" y="103847"/>
                    <a:pt x="595870" y="102233"/>
                  </a:cubicBezTo>
                  <a:cubicBezTo>
                    <a:pt x="530560" y="36577"/>
                    <a:pt x="441704" y="-234"/>
                    <a:pt x="349097" y="1"/>
                  </a:cubicBezTo>
                  <a:close/>
                </a:path>
              </a:pathLst>
            </a:custGeom>
            <a:solidFill>
              <a:srgbClr val="000000"/>
            </a:solidFill>
            <a:ln w="208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07249F40-2108-4F8C-A7C8-CC0D9AA34C3B}"/>
                </a:ext>
              </a:extLst>
            </p:cNvPr>
            <p:cNvSpPr/>
            <p:nvPr/>
          </p:nvSpPr>
          <p:spPr>
            <a:xfrm>
              <a:off x="3408434" y="3273909"/>
              <a:ext cx="170843" cy="183498"/>
            </a:xfrm>
            <a:custGeom>
              <a:avLst/>
              <a:gdLst>
                <a:gd name="connsiteX0" fmla="*/ 172931 w 170843"/>
                <a:gd name="connsiteY0" fmla="*/ 0 h 183498"/>
                <a:gd name="connsiteX1" fmla="*/ 75487 w 170843"/>
                <a:gd name="connsiteY1" fmla="*/ 0 h 183498"/>
                <a:gd name="connsiteX2" fmla="*/ 0 w 170843"/>
                <a:gd name="connsiteY2" fmla="*/ 75487 h 183498"/>
                <a:gd name="connsiteX3" fmla="*/ 0 w 170843"/>
                <a:gd name="connsiteY3" fmla="*/ 183962 h 183498"/>
                <a:gd name="connsiteX4" fmla="*/ 172952 w 170843"/>
                <a:gd name="connsiteY4" fmla="*/ 183962 h 18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43" h="183498">
                  <a:moveTo>
                    <a:pt x="172931" y="0"/>
                  </a:moveTo>
                  <a:lnTo>
                    <a:pt x="75487" y="0"/>
                  </a:lnTo>
                  <a:cubicBezTo>
                    <a:pt x="33797" y="0"/>
                    <a:pt x="0" y="33797"/>
                    <a:pt x="0" y="75487"/>
                  </a:cubicBezTo>
                  <a:lnTo>
                    <a:pt x="0" y="183962"/>
                  </a:lnTo>
                  <a:lnTo>
                    <a:pt x="172952" y="183962"/>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06FBD5E8-BC21-4A1C-A2CB-440AE5024846}"/>
                </a:ext>
              </a:extLst>
            </p:cNvPr>
            <p:cNvSpPr/>
            <p:nvPr/>
          </p:nvSpPr>
          <p:spPr>
            <a:xfrm>
              <a:off x="3581365" y="3273909"/>
              <a:ext cx="172952" cy="183498"/>
            </a:xfrm>
            <a:custGeom>
              <a:avLst/>
              <a:gdLst>
                <a:gd name="connsiteX0" fmla="*/ 174176 w 172952"/>
                <a:gd name="connsiteY0" fmla="*/ 183962 h 183498"/>
                <a:gd name="connsiteX1" fmla="*/ 174176 w 172952"/>
                <a:gd name="connsiteY1" fmla="*/ 75487 h 183498"/>
                <a:gd name="connsiteX2" fmla="*/ 98688 w 172952"/>
                <a:gd name="connsiteY2" fmla="*/ 0 h 183498"/>
                <a:gd name="connsiteX3" fmla="*/ 98667 w 172952"/>
                <a:gd name="connsiteY3" fmla="*/ 0 h 183498"/>
                <a:gd name="connsiteX4" fmla="*/ 0 w 172952"/>
                <a:gd name="connsiteY4" fmla="*/ 0 h 183498"/>
                <a:gd name="connsiteX5" fmla="*/ 0 w 172952"/>
                <a:gd name="connsiteY5" fmla="*/ 183962 h 18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52" h="183498">
                  <a:moveTo>
                    <a:pt x="174176" y="183962"/>
                  </a:moveTo>
                  <a:lnTo>
                    <a:pt x="174176" y="75487"/>
                  </a:lnTo>
                  <a:cubicBezTo>
                    <a:pt x="174176" y="33797"/>
                    <a:pt x="140379" y="0"/>
                    <a:pt x="98688" y="0"/>
                  </a:cubicBezTo>
                  <a:cubicBezTo>
                    <a:pt x="98681" y="0"/>
                    <a:pt x="98674" y="0"/>
                    <a:pt x="98667" y="0"/>
                  </a:cubicBezTo>
                  <a:lnTo>
                    <a:pt x="0" y="0"/>
                  </a:lnTo>
                  <a:lnTo>
                    <a:pt x="0" y="183962"/>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D632D80F-C722-43C3-90B4-CCD12BE2872A}"/>
                </a:ext>
              </a:extLst>
            </p:cNvPr>
            <p:cNvSpPr/>
            <p:nvPr/>
          </p:nvSpPr>
          <p:spPr>
            <a:xfrm>
              <a:off x="3533613" y="3253808"/>
              <a:ext cx="94913" cy="134987"/>
            </a:xfrm>
            <a:custGeom>
              <a:avLst/>
              <a:gdLst>
                <a:gd name="connsiteX0" fmla="*/ 95293 w 94912"/>
                <a:gd name="connsiteY0" fmla="*/ 0 h 134987"/>
                <a:gd name="connsiteX1" fmla="*/ 0 w 94912"/>
                <a:gd name="connsiteY1" fmla="*/ 0 h 134987"/>
                <a:gd name="connsiteX2" fmla="*/ 0 w 94912"/>
                <a:gd name="connsiteY2" fmla="*/ 17443 h 134987"/>
                <a:gd name="connsiteX3" fmla="*/ 0 w 94912"/>
                <a:gd name="connsiteY3" fmla="*/ 43976 h 134987"/>
                <a:gd name="connsiteX4" fmla="*/ 0 w 94912"/>
                <a:gd name="connsiteY4" fmla="*/ 65110 h 134987"/>
                <a:gd name="connsiteX5" fmla="*/ 25795 w 94912"/>
                <a:gd name="connsiteY5" fmla="*/ 136147 h 134987"/>
                <a:gd name="connsiteX6" fmla="*/ 69772 w 94912"/>
                <a:gd name="connsiteY6" fmla="*/ 136147 h 134987"/>
                <a:gd name="connsiteX7" fmla="*/ 95461 w 94912"/>
                <a:gd name="connsiteY7" fmla="*/ 65110 h 134987"/>
                <a:gd name="connsiteX8" fmla="*/ 95293 w 94912"/>
                <a:gd name="connsiteY8" fmla="*/ 0 h 13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12" h="134987">
                  <a:moveTo>
                    <a:pt x="95293" y="0"/>
                  </a:moveTo>
                  <a:lnTo>
                    <a:pt x="0" y="0"/>
                  </a:lnTo>
                  <a:lnTo>
                    <a:pt x="0" y="17443"/>
                  </a:lnTo>
                  <a:lnTo>
                    <a:pt x="0" y="43976"/>
                  </a:lnTo>
                  <a:lnTo>
                    <a:pt x="0" y="65110"/>
                  </a:lnTo>
                  <a:lnTo>
                    <a:pt x="25795" y="136147"/>
                  </a:lnTo>
                  <a:lnTo>
                    <a:pt x="69772" y="136147"/>
                  </a:lnTo>
                  <a:lnTo>
                    <a:pt x="95461" y="65110"/>
                  </a:lnTo>
                  <a:lnTo>
                    <a:pt x="95293" y="0"/>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2FB477AA-815A-4517-8BEB-CFC91778A6D2}"/>
                </a:ext>
              </a:extLst>
            </p:cNvPr>
            <p:cNvSpPr/>
            <p:nvPr/>
          </p:nvSpPr>
          <p:spPr>
            <a:xfrm>
              <a:off x="3466436" y="3217488"/>
              <a:ext cx="113895" cy="223573"/>
            </a:xfrm>
            <a:custGeom>
              <a:avLst/>
              <a:gdLst>
                <a:gd name="connsiteX0" fmla="*/ 92972 w 113895"/>
                <a:gd name="connsiteY0" fmla="*/ 172467 h 223572"/>
                <a:gd name="connsiteX1" fmla="*/ 67177 w 113895"/>
                <a:gd name="connsiteY1" fmla="*/ 101430 h 223572"/>
                <a:gd name="connsiteX2" fmla="*/ 67177 w 113895"/>
                <a:gd name="connsiteY2" fmla="*/ 53763 h 223572"/>
                <a:gd name="connsiteX3" fmla="*/ 71543 w 113895"/>
                <a:gd name="connsiteY3" fmla="*/ 25690 h 223572"/>
                <a:gd name="connsiteX4" fmla="*/ 35097 w 113895"/>
                <a:gd name="connsiteY4" fmla="*/ 0 h 223572"/>
                <a:gd name="connsiteX5" fmla="*/ 591 w 113895"/>
                <a:gd name="connsiteY5" fmla="*/ 25690 h 223572"/>
                <a:gd name="connsiteX6" fmla="*/ 25141 w 113895"/>
                <a:gd name="connsiteY6" fmla="*/ 58719 h 223572"/>
                <a:gd name="connsiteX7" fmla="*/ 0 w 113895"/>
                <a:gd name="connsiteY7" fmla="*/ 80296 h 223572"/>
                <a:gd name="connsiteX8" fmla="*/ 100587 w 113895"/>
                <a:gd name="connsiteY8" fmla="*/ 214714 h 223572"/>
                <a:gd name="connsiteX9" fmla="*/ 114908 w 113895"/>
                <a:gd name="connsiteY9" fmla="*/ 224395 h 223572"/>
                <a:gd name="connsiteX10" fmla="*/ 114908 w 113895"/>
                <a:gd name="connsiteY10" fmla="*/ 172467 h 2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95" h="223572">
                  <a:moveTo>
                    <a:pt x="92972" y="172467"/>
                  </a:moveTo>
                  <a:lnTo>
                    <a:pt x="67177" y="101430"/>
                  </a:lnTo>
                  <a:lnTo>
                    <a:pt x="67177" y="53763"/>
                  </a:lnTo>
                  <a:lnTo>
                    <a:pt x="71543" y="25690"/>
                  </a:lnTo>
                  <a:cubicBezTo>
                    <a:pt x="71543" y="25690"/>
                    <a:pt x="45010" y="0"/>
                    <a:pt x="35097" y="0"/>
                  </a:cubicBezTo>
                  <a:cubicBezTo>
                    <a:pt x="0" y="0"/>
                    <a:pt x="591" y="25690"/>
                    <a:pt x="591" y="25690"/>
                  </a:cubicBezTo>
                  <a:lnTo>
                    <a:pt x="25141" y="58719"/>
                  </a:lnTo>
                  <a:lnTo>
                    <a:pt x="0" y="80296"/>
                  </a:lnTo>
                  <a:lnTo>
                    <a:pt x="100587" y="214714"/>
                  </a:lnTo>
                  <a:lnTo>
                    <a:pt x="114908" y="224395"/>
                  </a:lnTo>
                  <a:lnTo>
                    <a:pt x="114908" y="172467"/>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D6D6C5AE-0D1F-4FFB-B3F4-4DEFAA27D3FE}"/>
                </a:ext>
              </a:extLst>
            </p:cNvPr>
            <p:cNvSpPr/>
            <p:nvPr/>
          </p:nvSpPr>
          <p:spPr>
            <a:xfrm>
              <a:off x="3581365" y="3217488"/>
              <a:ext cx="113895" cy="221463"/>
            </a:xfrm>
            <a:custGeom>
              <a:avLst/>
              <a:gdLst>
                <a:gd name="connsiteX0" fmla="*/ 22020 w 113895"/>
                <a:gd name="connsiteY0" fmla="*/ 172467 h 221463"/>
                <a:gd name="connsiteX1" fmla="*/ 47794 w 113895"/>
                <a:gd name="connsiteY1" fmla="*/ 101430 h 221463"/>
                <a:gd name="connsiteX2" fmla="*/ 47583 w 113895"/>
                <a:gd name="connsiteY2" fmla="*/ 53320 h 221463"/>
                <a:gd name="connsiteX3" fmla="*/ 43365 w 113895"/>
                <a:gd name="connsiteY3" fmla="*/ 25690 h 221463"/>
                <a:gd name="connsiteX4" fmla="*/ 79790 w 113895"/>
                <a:gd name="connsiteY4" fmla="*/ 0 h 221463"/>
                <a:gd name="connsiteX5" fmla="*/ 114317 w 113895"/>
                <a:gd name="connsiteY5" fmla="*/ 25690 h 221463"/>
                <a:gd name="connsiteX6" fmla="*/ 89745 w 113895"/>
                <a:gd name="connsiteY6" fmla="*/ 58719 h 221463"/>
                <a:gd name="connsiteX7" fmla="*/ 114887 w 113895"/>
                <a:gd name="connsiteY7" fmla="*/ 80296 h 221463"/>
                <a:gd name="connsiteX8" fmla="*/ 23728 w 113895"/>
                <a:gd name="connsiteY8" fmla="*/ 202122 h 221463"/>
                <a:gd name="connsiteX9" fmla="*/ 0 w 113895"/>
                <a:gd name="connsiteY9" fmla="*/ 222033 h 221463"/>
                <a:gd name="connsiteX10" fmla="*/ 0 w 113895"/>
                <a:gd name="connsiteY10" fmla="*/ 172467 h 22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95" h="221463">
                  <a:moveTo>
                    <a:pt x="22020" y="172467"/>
                  </a:moveTo>
                  <a:lnTo>
                    <a:pt x="47794" y="101430"/>
                  </a:lnTo>
                  <a:lnTo>
                    <a:pt x="47583" y="53320"/>
                  </a:lnTo>
                  <a:lnTo>
                    <a:pt x="43365" y="25690"/>
                  </a:lnTo>
                  <a:cubicBezTo>
                    <a:pt x="43365" y="25690"/>
                    <a:pt x="69877" y="0"/>
                    <a:pt x="79790" y="0"/>
                  </a:cubicBezTo>
                  <a:cubicBezTo>
                    <a:pt x="114887" y="0"/>
                    <a:pt x="114317" y="25690"/>
                    <a:pt x="114317" y="25690"/>
                  </a:cubicBezTo>
                  <a:lnTo>
                    <a:pt x="89745" y="58719"/>
                  </a:lnTo>
                  <a:lnTo>
                    <a:pt x="114887" y="80296"/>
                  </a:lnTo>
                  <a:lnTo>
                    <a:pt x="23728" y="202122"/>
                  </a:lnTo>
                  <a:lnTo>
                    <a:pt x="0" y="222033"/>
                  </a:lnTo>
                  <a:lnTo>
                    <a:pt x="0" y="172467"/>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2A3B5E2F-CB48-4952-9FEB-AC0F45648058}"/>
                </a:ext>
              </a:extLst>
            </p:cNvPr>
            <p:cNvSpPr/>
            <p:nvPr/>
          </p:nvSpPr>
          <p:spPr>
            <a:xfrm>
              <a:off x="3466436" y="3037323"/>
              <a:ext cx="227791" cy="246773"/>
            </a:xfrm>
            <a:custGeom>
              <a:avLst/>
              <a:gdLst>
                <a:gd name="connsiteX0" fmla="*/ 226167 w 227790"/>
                <a:gd name="connsiteY0" fmla="*/ 65764 h 246773"/>
                <a:gd name="connsiteX1" fmla="*/ 78651 w 227790"/>
                <a:gd name="connsiteY1" fmla="*/ 0 h 246773"/>
                <a:gd name="connsiteX2" fmla="*/ 0 w 227790"/>
                <a:gd name="connsiteY2" fmla="*/ 96178 h 246773"/>
                <a:gd name="connsiteX3" fmla="*/ 43512 w 227790"/>
                <a:gd name="connsiteY3" fmla="*/ 212605 h 246773"/>
                <a:gd name="connsiteX4" fmla="*/ 75951 w 227790"/>
                <a:gd name="connsiteY4" fmla="*/ 238674 h 246773"/>
                <a:gd name="connsiteX5" fmla="*/ 114887 w 227790"/>
                <a:gd name="connsiteY5" fmla="*/ 248777 h 246773"/>
                <a:gd name="connsiteX6" fmla="*/ 114887 w 227790"/>
                <a:gd name="connsiteY6" fmla="*/ 248777 h 246773"/>
                <a:gd name="connsiteX7" fmla="*/ 185186 w 227790"/>
                <a:gd name="connsiteY7" fmla="*/ 213702 h 246773"/>
                <a:gd name="connsiteX8" fmla="*/ 227559 w 227790"/>
                <a:gd name="connsiteY8" fmla="*/ 122522 h 246773"/>
                <a:gd name="connsiteX9" fmla="*/ 229668 w 227790"/>
                <a:gd name="connsiteY9" fmla="*/ 98667 h 246773"/>
                <a:gd name="connsiteX10" fmla="*/ 229668 w 227790"/>
                <a:gd name="connsiteY10" fmla="*/ 94723 h 246773"/>
                <a:gd name="connsiteX11" fmla="*/ 226167 w 227790"/>
                <a:gd name="connsiteY11" fmla="*/ 65764 h 24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790" h="246773">
                  <a:moveTo>
                    <a:pt x="226167" y="65764"/>
                  </a:moveTo>
                  <a:cubicBezTo>
                    <a:pt x="211403" y="74201"/>
                    <a:pt x="83270" y="24045"/>
                    <a:pt x="78651" y="0"/>
                  </a:cubicBezTo>
                  <a:cubicBezTo>
                    <a:pt x="32988" y="8837"/>
                    <a:pt x="0" y="36721"/>
                    <a:pt x="0" y="96178"/>
                  </a:cubicBezTo>
                  <a:cubicBezTo>
                    <a:pt x="0" y="138889"/>
                    <a:pt x="17021" y="182887"/>
                    <a:pt x="43512" y="212605"/>
                  </a:cubicBezTo>
                  <a:cubicBezTo>
                    <a:pt x="52680" y="223164"/>
                    <a:pt x="63667" y="231994"/>
                    <a:pt x="75951" y="238674"/>
                  </a:cubicBezTo>
                  <a:cubicBezTo>
                    <a:pt x="87899" y="245198"/>
                    <a:pt x="101274" y="248669"/>
                    <a:pt x="114887" y="248777"/>
                  </a:cubicBezTo>
                  <a:lnTo>
                    <a:pt x="114887" y="248777"/>
                  </a:lnTo>
                  <a:cubicBezTo>
                    <a:pt x="141399" y="248777"/>
                    <a:pt x="165739" y="235046"/>
                    <a:pt x="185186" y="213702"/>
                  </a:cubicBezTo>
                  <a:cubicBezTo>
                    <a:pt x="206720" y="189994"/>
                    <a:pt x="222138" y="156880"/>
                    <a:pt x="227559" y="122522"/>
                  </a:cubicBezTo>
                  <a:cubicBezTo>
                    <a:pt x="228796" y="114627"/>
                    <a:pt x="229501" y="106657"/>
                    <a:pt x="229668" y="98667"/>
                  </a:cubicBezTo>
                  <a:lnTo>
                    <a:pt x="229668" y="94723"/>
                  </a:lnTo>
                  <a:cubicBezTo>
                    <a:pt x="229616" y="84968"/>
                    <a:pt x="228441" y="75251"/>
                    <a:pt x="226167" y="65764"/>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F46638A1-A31B-45B8-B71D-71A7DE781AAF}"/>
                </a:ext>
              </a:extLst>
            </p:cNvPr>
            <p:cNvSpPr/>
            <p:nvPr/>
          </p:nvSpPr>
          <p:spPr>
            <a:xfrm>
              <a:off x="3426362" y="3077228"/>
              <a:ext cx="307939" cy="40074"/>
            </a:xfrm>
            <a:custGeom>
              <a:avLst/>
              <a:gdLst>
                <a:gd name="connsiteX0" fmla="*/ 155045 w 307939"/>
                <a:gd name="connsiteY0" fmla="*/ 42183 h 40074"/>
                <a:gd name="connsiteX1" fmla="*/ 0 w 307939"/>
                <a:gd name="connsiteY1" fmla="*/ 0 h 40074"/>
                <a:gd name="connsiteX2" fmla="*/ 310049 w 307939"/>
                <a:gd name="connsiteY2" fmla="*/ 0 h 40074"/>
                <a:gd name="connsiteX3" fmla="*/ 155045 w 307939"/>
                <a:gd name="connsiteY3" fmla="*/ 42183 h 40074"/>
              </a:gdLst>
              <a:ahLst/>
              <a:cxnLst>
                <a:cxn ang="0">
                  <a:pos x="connsiteX0" y="connsiteY0"/>
                </a:cxn>
                <a:cxn ang="0">
                  <a:pos x="connsiteX1" y="connsiteY1"/>
                </a:cxn>
                <a:cxn ang="0">
                  <a:pos x="connsiteX2" y="connsiteY2"/>
                </a:cxn>
                <a:cxn ang="0">
                  <a:pos x="connsiteX3" y="connsiteY3"/>
                </a:cxn>
              </a:cxnLst>
              <a:rect l="l" t="t" r="r" b="b"/>
              <a:pathLst>
                <a:path w="307939" h="40074">
                  <a:moveTo>
                    <a:pt x="155045" y="42183"/>
                  </a:moveTo>
                  <a:cubicBezTo>
                    <a:pt x="19763" y="42183"/>
                    <a:pt x="0" y="0"/>
                    <a:pt x="0" y="0"/>
                  </a:cubicBezTo>
                  <a:lnTo>
                    <a:pt x="310049" y="0"/>
                  </a:lnTo>
                  <a:cubicBezTo>
                    <a:pt x="310049" y="0"/>
                    <a:pt x="292142" y="42183"/>
                    <a:pt x="155045" y="42183"/>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A152AEC2-A745-4019-8F2B-1F6CDD103C6C}"/>
                </a:ext>
              </a:extLst>
            </p:cNvPr>
            <p:cNvSpPr/>
            <p:nvPr/>
          </p:nvSpPr>
          <p:spPr>
            <a:xfrm>
              <a:off x="3466436" y="2945419"/>
              <a:ext cx="227791" cy="97022"/>
            </a:xfrm>
            <a:custGeom>
              <a:avLst/>
              <a:gdLst>
                <a:gd name="connsiteX0" fmla="*/ 154202 w 227790"/>
                <a:gd name="connsiteY0" fmla="*/ 2348 h 97022"/>
                <a:gd name="connsiteX1" fmla="*/ 115393 w 227790"/>
                <a:gd name="connsiteY1" fmla="*/ 14623 h 97022"/>
                <a:gd name="connsiteX2" fmla="*/ 115140 w 227790"/>
                <a:gd name="connsiteY2" fmla="*/ 15298 h 97022"/>
                <a:gd name="connsiteX3" fmla="*/ 114908 w 227790"/>
                <a:gd name="connsiteY3" fmla="*/ 14665 h 97022"/>
                <a:gd name="connsiteX4" fmla="*/ 75508 w 227790"/>
                <a:gd name="connsiteY4" fmla="*/ 2348 h 97022"/>
                <a:gd name="connsiteX5" fmla="*/ 0 w 227790"/>
                <a:gd name="connsiteY5" fmla="*/ 77835 h 97022"/>
                <a:gd name="connsiteX6" fmla="*/ 0 w 227790"/>
                <a:gd name="connsiteY6" fmla="*/ 98252 h 97022"/>
                <a:gd name="connsiteX7" fmla="*/ 591 w 227790"/>
                <a:gd name="connsiteY7" fmla="*/ 98252 h 97022"/>
                <a:gd name="connsiteX8" fmla="*/ 229689 w 227790"/>
                <a:gd name="connsiteY8" fmla="*/ 98252 h 97022"/>
                <a:gd name="connsiteX9" fmla="*/ 229689 w 227790"/>
                <a:gd name="connsiteY9" fmla="*/ 77793 h 97022"/>
                <a:gd name="connsiteX10" fmla="*/ 154202 w 227790"/>
                <a:gd name="connsiteY10" fmla="*/ 2348 h 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790" h="97022">
                  <a:moveTo>
                    <a:pt x="154202" y="2348"/>
                  </a:moveTo>
                  <a:cubicBezTo>
                    <a:pt x="143656" y="5933"/>
                    <a:pt x="126614" y="14412"/>
                    <a:pt x="115393" y="14623"/>
                  </a:cubicBezTo>
                  <a:cubicBezTo>
                    <a:pt x="115393" y="14855"/>
                    <a:pt x="115203" y="15066"/>
                    <a:pt x="115140" y="15298"/>
                  </a:cubicBezTo>
                  <a:cubicBezTo>
                    <a:pt x="115140" y="15087"/>
                    <a:pt x="114971" y="14876"/>
                    <a:pt x="114908" y="14665"/>
                  </a:cubicBezTo>
                  <a:cubicBezTo>
                    <a:pt x="103645" y="14665"/>
                    <a:pt x="86160" y="5976"/>
                    <a:pt x="75508" y="2348"/>
                  </a:cubicBezTo>
                  <a:cubicBezTo>
                    <a:pt x="36046" y="-11109"/>
                    <a:pt x="0" y="36095"/>
                    <a:pt x="0" y="77835"/>
                  </a:cubicBezTo>
                  <a:lnTo>
                    <a:pt x="0" y="98252"/>
                  </a:lnTo>
                  <a:lnTo>
                    <a:pt x="591" y="98252"/>
                  </a:lnTo>
                  <a:lnTo>
                    <a:pt x="229689" y="98252"/>
                  </a:lnTo>
                  <a:lnTo>
                    <a:pt x="229689" y="77793"/>
                  </a:lnTo>
                  <a:cubicBezTo>
                    <a:pt x="229689" y="36158"/>
                    <a:pt x="193643" y="-11151"/>
                    <a:pt x="154202" y="2348"/>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E739AF62-DD9F-413E-8C85-89F9CA0482F4}"/>
                </a:ext>
              </a:extLst>
            </p:cNvPr>
            <p:cNvSpPr/>
            <p:nvPr/>
          </p:nvSpPr>
          <p:spPr>
            <a:xfrm>
              <a:off x="3466457" y="3043714"/>
              <a:ext cx="227791" cy="31638"/>
            </a:xfrm>
            <a:custGeom>
              <a:avLst/>
              <a:gdLst>
                <a:gd name="connsiteX0" fmla="*/ 114823 w 227790"/>
                <a:gd name="connsiteY0" fmla="*/ 0 h 31637"/>
                <a:gd name="connsiteX1" fmla="*/ 0 w 227790"/>
                <a:gd name="connsiteY1" fmla="*/ 0 h 31637"/>
                <a:gd name="connsiteX2" fmla="*/ 0 w 227790"/>
                <a:gd name="connsiteY2" fmla="*/ 33536 h 31637"/>
                <a:gd name="connsiteX3" fmla="*/ 114823 w 227790"/>
                <a:gd name="connsiteY3" fmla="*/ 33536 h 31637"/>
                <a:gd name="connsiteX4" fmla="*/ 229668 w 227790"/>
                <a:gd name="connsiteY4" fmla="*/ 33536 h 31637"/>
                <a:gd name="connsiteX5" fmla="*/ 229668 w 227790"/>
                <a:gd name="connsiteY5" fmla="*/ 0 h 31637"/>
                <a:gd name="connsiteX6" fmla="*/ 114823 w 227790"/>
                <a:gd name="connsiteY6" fmla="*/ 0 h 3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790" h="31637">
                  <a:moveTo>
                    <a:pt x="114823" y="0"/>
                  </a:moveTo>
                  <a:lnTo>
                    <a:pt x="0" y="0"/>
                  </a:lnTo>
                  <a:lnTo>
                    <a:pt x="0" y="33536"/>
                  </a:lnTo>
                  <a:lnTo>
                    <a:pt x="114823" y="33536"/>
                  </a:lnTo>
                  <a:lnTo>
                    <a:pt x="229668" y="33536"/>
                  </a:lnTo>
                  <a:lnTo>
                    <a:pt x="229668" y="0"/>
                  </a:lnTo>
                  <a:lnTo>
                    <a:pt x="114823" y="0"/>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9661F010-D497-421D-A0BC-A42550F7AFBC}"/>
                </a:ext>
              </a:extLst>
            </p:cNvPr>
            <p:cNvSpPr/>
            <p:nvPr/>
          </p:nvSpPr>
          <p:spPr>
            <a:xfrm>
              <a:off x="3547323" y="3132468"/>
              <a:ext cx="65384" cy="14764"/>
            </a:xfrm>
            <a:custGeom>
              <a:avLst/>
              <a:gdLst>
                <a:gd name="connsiteX0" fmla="*/ 0 w 65384"/>
                <a:gd name="connsiteY0" fmla="*/ 0 h 14764"/>
                <a:gd name="connsiteX1" fmla="*/ 67177 w 65384"/>
                <a:gd name="connsiteY1" fmla="*/ 0 h 14764"/>
                <a:gd name="connsiteX2" fmla="*/ 67177 w 65384"/>
                <a:gd name="connsiteY2" fmla="*/ 15397 h 14764"/>
                <a:gd name="connsiteX3" fmla="*/ 0 w 65384"/>
                <a:gd name="connsiteY3" fmla="*/ 15397 h 14764"/>
              </a:gdLst>
              <a:ahLst/>
              <a:cxnLst>
                <a:cxn ang="0">
                  <a:pos x="connsiteX0" y="connsiteY0"/>
                </a:cxn>
                <a:cxn ang="0">
                  <a:pos x="connsiteX1" y="connsiteY1"/>
                </a:cxn>
                <a:cxn ang="0">
                  <a:pos x="connsiteX2" y="connsiteY2"/>
                </a:cxn>
                <a:cxn ang="0">
                  <a:pos x="connsiteX3" y="connsiteY3"/>
                </a:cxn>
              </a:cxnLst>
              <a:rect l="l" t="t" r="r" b="b"/>
              <a:pathLst>
                <a:path w="65384" h="14764">
                  <a:moveTo>
                    <a:pt x="0" y="0"/>
                  </a:moveTo>
                  <a:lnTo>
                    <a:pt x="67177" y="0"/>
                  </a:lnTo>
                  <a:lnTo>
                    <a:pt x="67177" y="15397"/>
                  </a:lnTo>
                  <a:lnTo>
                    <a:pt x="0" y="15397"/>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590B65E0-3489-49CE-910E-F0632AA57D54}"/>
                </a:ext>
              </a:extLst>
            </p:cNvPr>
            <p:cNvSpPr/>
            <p:nvPr/>
          </p:nvSpPr>
          <p:spPr>
            <a:xfrm>
              <a:off x="3466436" y="3119210"/>
              <a:ext cx="101240" cy="71712"/>
            </a:xfrm>
            <a:custGeom>
              <a:avLst/>
              <a:gdLst>
                <a:gd name="connsiteX0" fmla="*/ 82405 w 101240"/>
                <a:gd name="connsiteY0" fmla="*/ 4188 h 71711"/>
                <a:gd name="connsiteX1" fmla="*/ 0 w 101240"/>
                <a:gd name="connsiteY1" fmla="*/ 21061 h 71711"/>
                <a:gd name="connsiteX2" fmla="*/ 50715 w 101240"/>
                <a:gd name="connsiteY2" fmla="*/ 71776 h 71711"/>
                <a:gd name="connsiteX3" fmla="*/ 101430 w 101240"/>
                <a:gd name="connsiteY3" fmla="*/ 21061 h 71711"/>
                <a:gd name="connsiteX4" fmla="*/ 82405 w 101240"/>
                <a:gd name="connsiteY4" fmla="*/ 4188 h 7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40" h="71711">
                  <a:moveTo>
                    <a:pt x="82405" y="4188"/>
                  </a:moveTo>
                  <a:cubicBezTo>
                    <a:pt x="53025" y="-4861"/>
                    <a:pt x="0" y="750"/>
                    <a:pt x="0" y="21061"/>
                  </a:cubicBezTo>
                  <a:cubicBezTo>
                    <a:pt x="0" y="49070"/>
                    <a:pt x="22706" y="71776"/>
                    <a:pt x="50715" y="71776"/>
                  </a:cubicBezTo>
                  <a:cubicBezTo>
                    <a:pt x="78724" y="71776"/>
                    <a:pt x="101430" y="49070"/>
                    <a:pt x="101430" y="21061"/>
                  </a:cubicBezTo>
                  <a:cubicBezTo>
                    <a:pt x="101430" y="13236"/>
                    <a:pt x="93647" y="7647"/>
                    <a:pt x="82405" y="4188"/>
                  </a:cubicBez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FDBC3000-995F-456C-BAA8-46CA3A69BF2D}"/>
                </a:ext>
              </a:extLst>
            </p:cNvPr>
            <p:cNvSpPr/>
            <p:nvPr/>
          </p:nvSpPr>
          <p:spPr>
            <a:xfrm>
              <a:off x="3594842" y="3119210"/>
              <a:ext cx="101240" cy="71712"/>
            </a:xfrm>
            <a:custGeom>
              <a:avLst/>
              <a:gdLst>
                <a:gd name="connsiteX0" fmla="*/ 82405 w 101240"/>
                <a:gd name="connsiteY0" fmla="*/ 4188 h 71711"/>
                <a:gd name="connsiteX1" fmla="*/ 0 w 101240"/>
                <a:gd name="connsiteY1" fmla="*/ 21061 h 71711"/>
                <a:gd name="connsiteX2" fmla="*/ 50726 w 101240"/>
                <a:gd name="connsiteY2" fmla="*/ 71787 h 71711"/>
                <a:gd name="connsiteX3" fmla="*/ 101451 w 101240"/>
                <a:gd name="connsiteY3" fmla="*/ 21061 h 71711"/>
                <a:gd name="connsiteX4" fmla="*/ 82405 w 101240"/>
                <a:gd name="connsiteY4" fmla="*/ 4188 h 7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40" h="71711">
                  <a:moveTo>
                    <a:pt x="82405" y="4188"/>
                  </a:moveTo>
                  <a:cubicBezTo>
                    <a:pt x="53025" y="-4861"/>
                    <a:pt x="0" y="750"/>
                    <a:pt x="0" y="21061"/>
                  </a:cubicBezTo>
                  <a:cubicBezTo>
                    <a:pt x="0" y="49076"/>
                    <a:pt x="22711" y="71787"/>
                    <a:pt x="50726" y="71787"/>
                  </a:cubicBezTo>
                  <a:cubicBezTo>
                    <a:pt x="78741" y="71787"/>
                    <a:pt x="101451" y="49076"/>
                    <a:pt x="101451" y="21061"/>
                  </a:cubicBezTo>
                  <a:cubicBezTo>
                    <a:pt x="101451" y="13236"/>
                    <a:pt x="93647" y="7647"/>
                    <a:pt x="82405" y="4188"/>
                  </a:cubicBez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DA3A71FF-3860-4133-A3D2-C46795A3F357}"/>
                </a:ext>
              </a:extLst>
            </p:cNvPr>
            <p:cNvSpPr/>
            <p:nvPr/>
          </p:nvSpPr>
          <p:spPr>
            <a:xfrm>
              <a:off x="3517161" y="3389956"/>
              <a:ext cx="132878" cy="67494"/>
            </a:xfrm>
            <a:custGeom>
              <a:avLst/>
              <a:gdLst>
                <a:gd name="connsiteX0" fmla="*/ 0 w 132877"/>
                <a:gd name="connsiteY0" fmla="*/ 0 h 67493"/>
                <a:gd name="connsiteX1" fmla="*/ 134312 w 132877"/>
                <a:gd name="connsiteY1" fmla="*/ 0 h 67493"/>
                <a:gd name="connsiteX2" fmla="*/ 134312 w 132877"/>
                <a:gd name="connsiteY2" fmla="*/ 67894 h 67493"/>
                <a:gd name="connsiteX3" fmla="*/ 0 w 132877"/>
                <a:gd name="connsiteY3" fmla="*/ 67894 h 67493"/>
              </a:gdLst>
              <a:ahLst/>
              <a:cxnLst>
                <a:cxn ang="0">
                  <a:pos x="connsiteX0" y="connsiteY0"/>
                </a:cxn>
                <a:cxn ang="0">
                  <a:pos x="connsiteX1" y="connsiteY1"/>
                </a:cxn>
                <a:cxn ang="0">
                  <a:pos x="connsiteX2" y="connsiteY2"/>
                </a:cxn>
                <a:cxn ang="0">
                  <a:pos x="connsiteX3" y="connsiteY3"/>
                </a:cxn>
              </a:cxnLst>
              <a:rect l="l" t="t" r="r" b="b"/>
              <a:pathLst>
                <a:path w="132877" h="67493">
                  <a:moveTo>
                    <a:pt x="0" y="0"/>
                  </a:moveTo>
                  <a:lnTo>
                    <a:pt x="134312" y="0"/>
                  </a:lnTo>
                  <a:lnTo>
                    <a:pt x="134312" y="67894"/>
                  </a:lnTo>
                  <a:lnTo>
                    <a:pt x="0" y="67894"/>
                  </a:ln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49AAA876-4394-4C94-A718-376553CB760A}"/>
                </a:ext>
              </a:extLst>
            </p:cNvPr>
            <p:cNvSpPr/>
            <p:nvPr/>
          </p:nvSpPr>
          <p:spPr>
            <a:xfrm>
              <a:off x="3530850" y="3404129"/>
              <a:ext cx="25310" cy="25310"/>
            </a:xfrm>
            <a:custGeom>
              <a:avLst/>
              <a:gdLst>
                <a:gd name="connsiteX0" fmla="*/ 27124 w 25310"/>
                <a:gd name="connsiteY0" fmla="*/ 13562 h 25310"/>
                <a:gd name="connsiteX1" fmla="*/ 13562 w 25310"/>
                <a:gd name="connsiteY1" fmla="*/ 27124 h 25310"/>
                <a:gd name="connsiteX2" fmla="*/ 0 w 25310"/>
                <a:gd name="connsiteY2" fmla="*/ 13562 h 25310"/>
                <a:gd name="connsiteX3" fmla="*/ 13562 w 25310"/>
                <a:gd name="connsiteY3" fmla="*/ 0 h 25310"/>
                <a:gd name="connsiteX4" fmla="*/ 27124 w 25310"/>
                <a:gd name="connsiteY4" fmla="*/ 13520 h 25310"/>
                <a:gd name="connsiteX5" fmla="*/ 27124 w 25310"/>
                <a:gd name="connsiteY5" fmla="*/ 13562 h 2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0" h="25310">
                  <a:moveTo>
                    <a:pt x="27124" y="13562"/>
                  </a:moveTo>
                  <a:cubicBezTo>
                    <a:pt x="27124" y="21052"/>
                    <a:pt x="21052" y="27124"/>
                    <a:pt x="13562" y="27124"/>
                  </a:cubicBezTo>
                  <a:cubicBezTo>
                    <a:pt x="6072" y="27124"/>
                    <a:pt x="0" y="21052"/>
                    <a:pt x="0" y="13562"/>
                  </a:cubicBezTo>
                  <a:cubicBezTo>
                    <a:pt x="0" y="6072"/>
                    <a:pt x="6072" y="0"/>
                    <a:pt x="13562" y="0"/>
                  </a:cubicBezTo>
                  <a:cubicBezTo>
                    <a:pt x="21040" y="-12"/>
                    <a:pt x="27112" y="6041"/>
                    <a:pt x="27124" y="13520"/>
                  </a:cubicBezTo>
                  <a:cubicBezTo>
                    <a:pt x="27124" y="13534"/>
                    <a:pt x="27124" y="13548"/>
                    <a:pt x="27124" y="13562"/>
                  </a:cubicBezTo>
                  <a:close/>
                </a:path>
              </a:pathLst>
            </a:custGeom>
            <a:solidFill>
              <a:schemeClr val="bg1"/>
            </a:solidFill>
            <a:ln w="2085" cap="flat">
              <a:solidFill>
                <a:schemeClr val="bg1"/>
              </a:solidFill>
              <a:prstDash val="solid"/>
              <a:miter/>
            </a:ln>
          </p:spPr>
          <p:txBody>
            <a:bodyPr rtlCol="0" anchor="ctr"/>
            <a:lstStyle/>
            <a:p>
              <a:endParaRPr lang="zh-TW" altLang="en-US"/>
            </a:p>
          </p:txBody>
        </p:sp>
      </p:grpSp>
      <p:grpSp>
        <p:nvGrpSpPr>
          <p:cNvPr id="181" name="群組 180">
            <a:extLst>
              <a:ext uri="{FF2B5EF4-FFF2-40B4-BE49-F238E27FC236}">
                <a16:creationId xmlns:a16="http://schemas.microsoft.com/office/drawing/2014/main" id="{03430B39-475A-4C6D-8A0D-548538808F24}"/>
              </a:ext>
            </a:extLst>
          </p:cNvPr>
          <p:cNvGrpSpPr/>
          <p:nvPr/>
        </p:nvGrpSpPr>
        <p:grpSpPr>
          <a:xfrm>
            <a:off x="2554813" y="3379115"/>
            <a:ext cx="698137" cy="698137"/>
            <a:chOff x="2554813" y="3379115"/>
            <a:chExt cx="698137" cy="698137"/>
          </a:xfrm>
        </p:grpSpPr>
        <p:sp>
          <p:nvSpPr>
            <p:cNvPr id="182" name="手繪多邊形: 圖案 181">
              <a:extLst>
                <a:ext uri="{FF2B5EF4-FFF2-40B4-BE49-F238E27FC236}">
                  <a16:creationId xmlns:a16="http://schemas.microsoft.com/office/drawing/2014/main" id="{9DFF6D4C-0AED-4989-BACF-64273B73FC3C}"/>
                </a:ext>
              </a:extLst>
            </p:cNvPr>
            <p:cNvSpPr/>
            <p:nvPr/>
          </p:nvSpPr>
          <p:spPr>
            <a:xfrm>
              <a:off x="2560030" y="3384430"/>
              <a:ext cx="687591" cy="687591"/>
            </a:xfrm>
            <a:custGeom>
              <a:avLst/>
              <a:gdLst>
                <a:gd name="connsiteX0" fmla="*/ 343795 w 687590"/>
                <a:gd name="connsiteY0" fmla="*/ 687591 h 687590"/>
                <a:gd name="connsiteX1" fmla="*/ 0 w 687590"/>
                <a:gd name="connsiteY1" fmla="*/ 343795 h 687590"/>
                <a:gd name="connsiteX2" fmla="*/ 343795 w 687590"/>
                <a:gd name="connsiteY2" fmla="*/ 0 h 687590"/>
                <a:gd name="connsiteX3" fmla="*/ 687591 w 687590"/>
                <a:gd name="connsiteY3" fmla="*/ 343795 h 687590"/>
                <a:gd name="connsiteX4" fmla="*/ 343795 w 687590"/>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90" h="687590">
                  <a:moveTo>
                    <a:pt x="343795" y="687591"/>
                  </a:moveTo>
                  <a:cubicBezTo>
                    <a:pt x="154202" y="687591"/>
                    <a:pt x="0" y="533347"/>
                    <a:pt x="0" y="343795"/>
                  </a:cubicBezTo>
                  <a:cubicBezTo>
                    <a:pt x="0" y="154244"/>
                    <a:pt x="154223" y="0"/>
                    <a:pt x="343795" y="0"/>
                  </a:cubicBezTo>
                  <a:cubicBezTo>
                    <a:pt x="533368" y="0"/>
                    <a:pt x="687591" y="154223"/>
                    <a:pt x="687591" y="343795"/>
                  </a:cubicBezTo>
                  <a:cubicBezTo>
                    <a:pt x="687591" y="533368"/>
                    <a:pt x="533368"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D4D22CF3-DD0D-4871-9FD6-89E7BD87E88F}"/>
                </a:ext>
              </a:extLst>
            </p:cNvPr>
            <p:cNvSpPr/>
            <p:nvPr/>
          </p:nvSpPr>
          <p:spPr>
            <a:xfrm>
              <a:off x="2554813" y="3379115"/>
              <a:ext cx="698137" cy="698137"/>
            </a:xfrm>
            <a:custGeom>
              <a:avLst/>
              <a:gdLst>
                <a:gd name="connsiteX0" fmla="*/ 349013 w 698136"/>
                <a:gd name="connsiteY0" fmla="*/ 10546 h 698136"/>
                <a:gd name="connsiteX1" fmla="*/ 687556 w 698136"/>
                <a:gd name="connsiteY1" fmla="*/ 349090 h 698136"/>
                <a:gd name="connsiteX2" fmla="*/ 349013 w 698136"/>
                <a:gd name="connsiteY2" fmla="*/ 687634 h 698136"/>
                <a:gd name="connsiteX3" fmla="*/ 10469 w 698136"/>
                <a:gd name="connsiteY3" fmla="*/ 349090 h 698136"/>
                <a:gd name="connsiteX4" fmla="*/ 349013 w 698136"/>
                <a:gd name="connsiteY4" fmla="*/ 10546 h 698136"/>
                <a:gd name="connsiteX5" fmla="*/ 349013 w 698136"/>
                <a:gd name="connsiteY5" fmla="*/ 0 h 698136"/>
                <a:gd name="connsiteX6" fmla="*/ 0 w 698136"/>
                <a:gd name="connsiteY6" fmla="*/ 349167 h 698136"/>
                <a:gd name="connsiteX7" fmla="*/ 102239 w 698136"/>
                <a:gd name="connsiteY7" fmla="*/ 595927 h 698136"/>
                <a:gd name="connsiteX8" fmla="*/ 595956 w 698136"/>
                <a:gd name="connsiteY8" fmla="*/ 595883 h 698136"/>
                <a:gd name="connsiteX9" fmla="*/ 698186 w 698136"/>
                <a:gd name="connsiteY9" fmla="*/ 349153 h 698136"/>
                <a:gd name="connsiteX10" fmla="*/ 670767 w 698136"/>
                <a:gd name="connsiteY10" fmla="*/ 213702 h 698136"/>
                <a:gd name="connsiteX11" fmla="*/ 485012 w 698136"/>
                <a:gd name="connsiteY11" fmla="*/ 27652 h 698136"/>
                <a:gd name="connsiteX12" fmla="*/ 349013 w 698136"/>
                <a:gd name="connsiteY12" fmla="*/ 0 h 6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136" h="698136">
                  <a:moveTo>
                    <a:pt x="349013" y="10546"/>
                  </a:moveTo>
                  <a:cubicBezTo>
                    <a:pt x="535970" y="10546"/>
                    <a:pt x="687556" y="163145"/>
                    <a:pt x="687556" y="349090"/>
                  </a:cubicBezTo>
                  <a:cubicBezTo>
                    <a:pt x="687556" y="536062"/>
                    <a:pt x="535985" y="687634"/>
                    <a:pt x="349013" y="687634"/>
                  </a:cubicBezTo>
                  <a:cubicBezTo>
                    <a:pt x="162040" y="687634"/>
                    <a:pt x="10469" y="536062"/>
                    <a:pt x="10469" y="349090"/>
                  </a:cubicBezTo>
                  <a:cubicBezTo>
                    <a:pt x="10469" y="162117"/>
                    <a:pt x="162040" y="10546"/>
                    <a:pt x="349013" y="10546"/>
                  </a:cubicBezTo>
                  <a:moveTo>
                    <a:pt x="349013" y="0"/>
                  </a:moveTo>
                  <a:cubicBezTo>
                    <a:pt x="156216" y="43"/>
                    <a:pt x="-42" y="156370"/>
                    <a:pt x="0" y="349167"/>
                  </a:cubicBezTo>
                  <a:cubicBezTo>
                    <a:pt x="20" y="441721"/>
                    <a:pt x="36795" y="530479"/>
                    <a:pt x="102239" y="595927"/>
                  </a:cubicBezTo>
                  <a:cubicBezTo>
                    <a:pt x="238587" y="732251"/>
                    <a:pt x="459632" y="732231"/>
                    <a:pt x="595956" y="595883"/>
                  </a:cubicBezTo>
                  <a:cubicBezTo>
                    <a:pt x="661388" y="530440"/>
                    <a:pt x="698158" y="441695"/>
                    <a:pt x="698186" y="349153"/>
                  </a:cubicBezTo>
                  <a:cubicBezTo>
                    <a:pt x="698261" y="302617"/>
                    <a:pt x="688935" y="256545"/>
                    <a:pt x="670767" y="213702"/>
                  </a:cubicBezTo>
                  <a:cubicBezTo>
                    <a:pt x="635226" y="130006"/>
                    <a:pt x="568652" y="63326"/>
                    <a:pt x="485012" y="27652"/>
                  </a:cubicBezTo>
                  <a:cubicBezTo>
                    <a:pt x="442015" y="9334"/>
                    <a:pt x="395749" y="-72"/>
                    <a:pt x="349013" y="0"/>
                  </a:cubicBezTo>
                  <a:close/>
                </a:path>
              </a:pathLst>
            </a:custGeom>
            <a:solidFill>
              <a:srgbClr val="000000"/>
            </a:solidFill>
            <a:ln w="2085" cap="flat">
              <a:no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12B05316-C792-4094-A149-929E9858A7CF}"/>
                </a:ext>
              </a:extLst>
            </p:cNvPr>
            <p:cNvSpPr/>
            <p:nvPr/>
          </p:nvSpPr>
          <p:spPr>
            <a:xfrm>
              <a:off x="2695767" y="3712818"/>
              <a:ext cx="415507" cy="31638"/>
            </a:xfrm>
            <a:custGeom>
              <a:avLst/>
              <a:gdLst>
                <a:gd name="connsiteX0" fmla="*/ 399530 w 415507"/>
                <a:gd name="connsiteY0" fmla="*/ 31796 h 31637"/>
                <a:gd name="connsiteX1" fmla="*/ 16482 w 415507"/>
                <a:gd name="connsiteY1" fmla="*/ 31796 h 31637"/>
                <a:gd name="connsiteX2" fmla="*/ 11 w 415507"/>
                <a:gd name="connsiteY2" fmla="*/ 16482 h 31637"/>
                <a:gd name="connsiteX3" fmla="*/ 15324 w 415507"/>
                <a:gd name="connsiteY3" fmla="*/ 11 h 31637"/>
                <a:gd name="connsiteX4" fmla="*/ 16482 w 415507"/>
                <a:gd name="connsiteY4" fmla="*/ 11 h 31637"/>
                <a:gd name="connsiteX5" fmla="*/ 399530 w 415507"/>
                <a:gd name="connsiteY5" fmla="*/ 11 h 31637"/>
                <a:gd name="connsiteX6" fmla="*/ 416001 w 415507"/>
                <a:gd name="connsiteY6" fmla="*/ 15324 h 31637"/>
                <a:gd name="connsiteX7" fmla="*/ 400688 w 415507"/>
                <a:gd name="connsiteY7" fmla="*/ 31796 h 31637"/>
                <a:gd name="connsiteX8" fmla="*/ 399530 w 415507"/>
                <a:gd name="connsiteY8" fmla="*/ 31796 h 3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507" h="31637">
                  <a:moveTo>
                    <a:pt x="399530" y="31796"/>
                  </a:moveTo>
                  <a:lnTo>
                    <a:pt x="16482" y="31796"/>
                  </a:lnTo>
                  <a:cubicBezTo>
                    <a:pt x="7705" y="32116"/>
                    <a:pt x="331" y="25260"/>
                    <a:pt x="11" y="16482"/>
                  </a:cubicBezTo>
                  <a:cubicBezTo>
                    <a:pt x="-309" y="7705"/>
                    <a:pt x="6547" y="331"/>
                    <a:pt x="15324" y="11"/>
                  </a:cubicBezTo>
                  <a:cubicBezTo>
                    <a:pt x="15710" y="-3"/>
                    <a:pt x="16097" y="-3"/>
                    <a:pt x="16482" y="11"/>
                  </a:cubicBezTo>
                  <a:lnTo>
                    <a:pt x="399530" y="11"/>
                  </a:lnTo>
                  <a:cubicBezTo>
                    <a:pt x="408307" y="-309"/>
                    <a:pt x="415682" y="6547"/>
                    <a:pt x="416001" y="15324"/>
                  </a:cubicBezTo>
                  <a:cubicBezTo>
                    <a:pt x="416321" y="24102"/>
                    <a:pt x="409465" y="31476"/>
                    <a:pt x="400688" y="31796"/>
                  </a:cubicBezTo>
                  <a:cubicBezTo>
                    <a:pt x="400302" y="31810"/>
                    <a:pt x="399916" y="31810"/>
                    <a:pt x="399530" y="31796"/>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4BDF85DA-2D09-42E8-9058-895A1750C82A}"/>
                </a:ext>
              </a:extLst>
            </p:cNvPr>
            <p:cNvSpPr/>
            <p:nvPr/>
          </p:nvSpPr>
          <p:spPr>
            <a:xfrm>
              <a:off x="2752534" y="3544981"/>
              <a:ext cx="301612" cy="166625"/>
            </a:xfrm>
            <a:custGeom>
              <a:avLst/>
              <a:gdLst>
                <a:gd name="connsiteX0" fmla="*/ 151291 w 301611"/>
                <a:gd name="connsiteY0" fmla="*/ 167194 h 166624"/>
                <a:gd name="connsiteX1" fmla="*/ 0 w 301611"/>
                <a:gd name="connsiteY1" fmla="*/ 15903 h 166624"/>
                <a:gd name="connsiteX2" fmla="*/ 16472 w 301611"/>
                <a:gd name="connsiteY2" fmla="*/ 590 h 166624"/>
                <a:gd name="connsiteX3" fmla="*/ 31785 w 301611"/>
                <a:gd name="connsiteY3" fmla="*/ 15903 h 166624"/>
                <a:gd name="connsiteX4" fmla="*/ 151270 w 301611"/>
                <a:gd name="connsiteY4" fmla="*/ 135388 h 166624"/>
                <a:gd name="connsiteX5" fmla="*/ 270755 w 301611"/>
                <a:gd name="connsiteY5" fmla="*/ 15903 h 166624"/>
                <a:gd name="connsiteX6" fmla="*/ 286658 w 301611"/>
                <a:gd name="connsiteY6" fmla="*/ 0 h 166624"/>
                <a:gd name="connsiteX7" fmla="*/ 302561 w 301611"/>
                <a:gd name="connsiteY7" fmla="*/ 15903 h 166624"/>
                <a:gd name="connsiteX8" fmla="*/ 151291 w 301611"/>
                <a:gd name="connsiteY8" fmla="*/ 167194 h 16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11" h="166624">
                  <a:moveTo>
                    <a:pt x="151291" y="167194"/>
                  </a:moveTo>
                  <a:cubicBezTo>
                    <a:pt x="67774" y="167101"/>
                    <a:pt x="93" y="99420"/>
                    <a:pt x="0" y="15903"/>
                  </a:cubicBezTo>
                  <a:cubicBezTo>
                    <a:pt x="320" y="7126"/>
                    <a:pt x="7694" y="270"/>
                    <a:pt x="16472" y="590"/>
                  </a:cubicBezTo>
                  <a:cubicBezTo>
                    <a:pt x="24800" y="893"/>
                    <a:pt x="31482" y="7575"/>
                    <a:pt x="31785" y="15903"/>
                  </a:cubicBezTo>
                  <a:cubicBezTo>
                    <a:pt x="31785" y="81893"/>
                    <a:pt x="85280" y="135388"/>
                    <a:pt x="151270" y="135388"/>
                  </a:cubicBezTo>
                  <a:cubicBezTo>
                    <a:pt x="217260" y="135388"/>
                    <a:pt x="270755" y="81893"/>
                    <a:pt x="270755" y="15903"/>
                  </a:cubicBezTo>
                  <a:cubicBezTo>
                    <a:pt x="270755" y="7120"/>
                    <a:pt x="277875" y="0"/>
                    <a:pt x="286658" y="0"/>
                  </a:cubicBezTo>
                  <a:cubicBezTo>
                    <a:pt x="295441" y="0"/>
                    <a:pt x="302561" y="7120"/>
                    <a:pt x="302561" y="15903"/>
                  </a:cubicBezTo>
                  <a:cubicBezTo>
                    <a:pt x="302468" y="99412"/>
                    <a:pt x="234800" y="167090"/>
                    <a:pt x="151291" y="167194"/>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83F01C14-4DE5-4550-AF2C-A793F73F7E44}"/>
                </a:ext>
              </a:extLst>
            </p:cNvPr>
            <p:cNvSpPr/>
            <p:nvPr/>
          </p:nvSpPr>
          <p:spPr>
            <a:xfrm>
              <a:off x="2752524" y="3743355"/>
              <a:ext cx="301612" cy="168734"/>
            </a:xfrm>
            <a:custGeom>
              <a:avLst/>
              <a:gdLst>
                <a:gd name="connsiteX0" fmla="*/ 286669 w 301611"/>
                <a:gd name="connsiteY0" fmla="*/ 168960 h 168733"/>
                <a:gd name="connsiteX1" fmla="*/ 270766 w 301611"/>
                <a:gd name="connsiteY1" fmla="*/ 153078 h 168733"/>
                <a:gd name="connsiteX2" fmla="*/ 151281 w 301611"/>
                <a:gd name="connsiteY2" fmla="*/ 33593 h 168733"/>
                <a:gd name="connsiteX3" fmla="*/ 31796 w 301611"/>
                <a:gd name="connsiteY3" fmla="*/ 153078 h 168733"/>
                <a:gd name="connsiteX4" fmla="*/ 15324 w 301611"/>
                <a:gd name="connsiteY4" fmla="*/ 168391 h 168733"/>
                <a:gd name="connsiteX5" fmla="*/ 11 w 301611"/>
                <a:gd name="connsiteY5" fmla="*/ 153078 h 168733"/>
                <a:gd name="connsiteX6" fmla="*/ 149505 w 301611"/>
                <a:gd name="connsiteY6" fmla="*/ 11 h 168733"/>
                <a:gd name="connsiteX7" fmla="*/ 302572 w 301611"/>
                <a:gd name="connsiteY7" fmla="*/ 149505 h 168733"/>
                <a:gd name="connsiteX8" fmla="*/ 302572 w 301611"/>
                <a:gd name="connsiteY8" fmla="*/ 153078 h 168733"/>
                <a:gd name="connsiteX9" fmla="*/ 286669 w 301611"/>
                <a:gd name="connsiteY9" fmla="*/ 16896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11" h="168733">
                  <a:moveTo>
                    <a:pt x="286669" y="168960"/>
                  </a:moveTo>
                  <a:cubicBezTo>
                    <a:pt x="277894" y="168960"/>
                    <a:pt x="270777" y="161852"/>
                    <a:pt x="270766" y="153078"/>
                  </a:cubicBezTo>
                  <a:cubicBezTo>
                    <a:pt x="270766" y="87088"/>
                    <a:pt x="217270" y="33593"/>
                    <a:pt x="151281" y="33593"/>
                  </a:cubicBezTo>
                  <a:cubicBezTo>
                    <a:pt x="85291" y="33593"/>
                    <a:pt x="31796" y="87088"/>
                    <a:pt x="31796" y="153078"/>
                  </a:cubicBezTo>
                  <a:cubicBezTo>
                    <a:pt x="31476" y="161855"/>
                    <a:pt x="24102" y="168711"/>
                    <a:pt x="15324" y="168391"/>
                  </a:cubicBezTo>
                  <a:cubicBezTo>
                    <a:pt x="6996" y="168088"/>
                    <a:pt x="314" y="161406"/>
                    <a:pt x="11" y="153078"/>
                  </a:cubicBezTo>
                  <a:cubicBezTo>
                    <a:pt x="-976" y="69528"/>
                    <a:pt x="65955" y="997"/>
                    <a:pt x="149505" y="11"/>
                  </a:cubicBezTo>
                  <a:cubicBezTo>
                    <a:pt x="233055" y="-976"/>
                    <a:pt x="301585" y="65955"/>
                    <a:pt x="302572" y="149505"/>
                  </a:cubicBezTo>
                  <a:cubicBezTo>
                    <a:pt x="302586" y="150696"/>
                    <a:pt x="302586" y="151887"/>
                    <a:pt x="302572" y="153078"/>
                  </a:cubicBezTo>
                  <a:cubicBezTo>
                    <a:pt x="302560" y="161852"/>
                    <a:pt x="295444" y="168960"/>
                    <a:pt x="286669" y="168960"/>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73FD94DD-70A6-4B3B-B639-42B9192A4914}"/>
                </a:ext>
              </a:extLst>
            </p:cNvPr>
            <p:cNvSpPr/>
            <p:nvPr/>
          </p:nvSpPr>
          <p:spPr>
            <a:xfrm>
              <a:off x="2788095" y="3637046"/>
              <a:ext cx="103350" cy="215136"/>
            </a:xfrm>
            <a:custGeom>
              <a:avLst/>
              <a:gdLst>
                <a:gd name="connsiteX0" fmla="*/ 33979 w 103349"/>
                <a:gd name="connsiteY0" fmla="*/ 0 h 215135"/>
                <a:gd name="connsiteX1" fmla="*/ 9639 w 103349"/>
                <a:gd name="connsiteY1" fmla="*/ 15988 h 215135"/>
                <a:gd name="connsiteX2" fmla="*/ 8584 w 103349"/>
                <a:gd name="connsiteY2" fmla="*/ 18729 h 215135"/>
                <a:gd name="connsiteX3" fmla="*/ 0 w 103349"/>
                <a:gd name="connsiteY3" fmla="*/ 73188 h 215135"/>
                <a:gd name="connsiteX4" fmla="*/ 104974 w 103349"/>
                <a:gd name="connsiteY4" fmla="*/ 216507 h 215135"/>
                <a:gd name="connsiteX5" fmla="*/ 104974 w 103349"/>
                <a:gd name="connsiteY5" fmla="*/ 0 h 2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49" h="215135">
                  <a:moveTo>
                    <a:pt x="33979" y="0"/>
                  </a:moveTo>
                  <a:cubicBezTo>
                    <a:pt x="33979" y="0"/>
                    <a:pt x="16599" y="0"/>
                    <a:pt x="9639" y="15988"/>
                  </a:cubicBezTo>
                  <a:cubicBezTo>
                    <a:pt x="9259" y="16852"/>
                    <a:pt x="8901" y="17759"/>
                    <a:pt x="8584" y="18729"/>
                  </a:cubicBezTo>
                  <a:cubicBezTo>
                    <a:pt x="2906" y="36325"/>
                    <a:pt x="10" y="54699"/>
                    <a:pt x="0" y="73188"/>
                  </a:cubicBezTo>
                  <a:cubicBezTo>
                    <a:pt x="0" y="148170"/>
                    <a:pt x="46107" y="209757"/>
                    <a:pt x="104974" y="216507"/>
                  </a:cubicBezTo>
                  <a:lnTo>
                    <a:pt x="104974" y="0"/>
                  </a:ln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A8FAA3C9-B93E-4315-B448-79FCDD12C595}"/>
                </a:ext>
              </a:extLst>
            </p:cNvPr>
            <p:cNvSpPr/>
            <p:nvPr/>
          </p:nvSpPr>
          <p:spPr>
            <a:xfrm>
              <a:off x="2914561" y="3637046"/>
              <a:ext cx="103350" cy="215136"/>
            </a:xfrm>
            <a:custGeom>
              <a:avLst/>
              <a:gdLst>
                <a:gd name="connsiteX0" fmla="*/ 96368 w 103349"/>
                <a:gd name="connsiteY0" fmla="*/ 18983 h 215135"/>
                <a:gd name="connsiteX1" fmla="*/ 95166 w 103349"/>
                <a:gd name="connsiteY1" fmla="*/ 16473 h 215135"/>
                <a:gd name="connsiteX2" fmla="*/ 71058 w 103349"/>
                <a:gd name="connsiteY2" fmla="*/ 0 h 215135"/>
                <a:gd name="connsiteX3" fmla="*/ 0 w 103349"/>
                <a:gd name="connsiteY3" fmla="*/ 0 h 215135"/>
                <a:gd name="connsiteX4" fmla="*/ 0 w 103349"/>
                <a:gd name="connsiteY4" fmla="*/ 216528 h 215135"/>
                <a:gd name="connsiteX5" fmla="*/ 104974 w 103349"/>
                <a:gd name="connsiteY5" fmla="*/ 73209 h 215135"/>
                <a:gd name="connsiteX6" fmla="*/ 96368 w 103349"/>
                <a:gd name="connsiteY6" fmla="*/ 18983 h 2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9" h="215135">
                  <a:moveTo>
                    <a:pt x="96368" y="18983"/>
                  </a:moveTo>
                  <a:cubicBezTo>
                    <a:pt x="95989" y="18097"/>
                    <a:pt x="95567" y="17295"/>
                    <a:pt x="95166" y="16473"/>
                  </a:cubicBezTo>
                  <a:cubicBezTo>
                    <a:pt x="90668" y="7054"/>
                    <a:pt x="81468" y="767"/>
                    <a:pt x="71058" y="0"/>
                  </a:cubicBezTo>
                  <a:lnTo>
                    <a:pt x="0" y="0"/>
                  </a:lnTo>
                  <a:lnTo>
                    <a:pt x="0" y="216528"/>
                  </a:lnTo>
                  <a:cubicBezTo>
                    <a:pt x="58867" y="209779"/>
                    <a:pt x="104974" y="148191"/>
                    <a:pt x="104974" y="73209"/>
                  </a:cubicBezTo>
                  <a:cubicBezTo>
                    <a:pt x="104974" y="53995"/>
                    <a:pt x="103307" y="35160"/>
                    <a:pt x="96368" y="18983"/>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605EBEC9-3111-481F-B305-956697EA75DC}"/>
                </a:ext>
              </a:extLst>
            </p:cNvPr>
            <p:cNvSpPr/>
            <p:nvPr/>
          </p:nvSpPr>
          <p:spPr>
            <a:xfrm>
              <a:off x="2811619" y="3491966"/>
              <a:ext cx="183498" cy="360669"/>
            </a:xfrm>
            <a:custGeom>
              <a:avLst/>
              <a:gdLst>
                <a:gd name="connsiteX0" fmla="*/ 141519 w 183498"/>
                <a:gd name="connsiteY0" fmla="*/ 104289 h 360668"/>
                <a:gd name="connsiteX1" fmla="*/ 148690 w 183498"/>
                <a:gd name="connsiteY1" fmla="*/ 85074 h 360668"/>
                <a:gd name="connsiteX2" fmla="*/ 152402 w 183498"/>
                <a:gd name="connsiteY2" fmla="*/ 82775 h 360668"/>
                <a:gd name="connsiteX3" fmla="*/ 165226 w 183498"/>
                <a:gd name="connsiteY3" fmla="*/ 74803 h 360668"/>
                <a:gd name="connsiteX4" fmla="*/ 165584 w 183498"/>
                <a:gd name="connsiteY4" fmla="*/ 74592 h 360668"/>
                <a:gd name="connsiteX5" fmla="*/ 165922 w 183498"/>
                <a:gd name="connsiteY5" fmla="*/ 74318 h 360668"/>
                <a:gd name="connsiteX6" fmla="*/ 178218 w 183498"/>
                <a:gd name="connsiteY6" fmla="*/ 18952 h 360668"/>
                <a:gd name="connsiteX7" fmla="*/ 169993 w 183498"/>
                <a:gd name="connsiteY7" fmla="*/ 5706 h 360668"/>
                <a:gd name="connsiteX8" fmla="*/ 153530 w 183498"/>
                <a:gd name="connsiteY8" fmla="*/ 1899 h 360668"/>
                <a:gd name="connsiteX9" fmla="*/ 149723 w 183498"/>
                <a:gd name="connsiteY9" fmla="*/ 18361 h 360668"/>
                <a:gd name="connsiteX10" fmla="*/ 157949 w 183498"/>
                <a:gd name="connsiteY10" fmla="*/ 31628 h 360668"/>
                <a:gd name="connsiteX11" fmla="*/ 152550 w 183498"/>
                <a:gd name="connsiteY11" fmla="*/ 54618 h 360668"/>
                <a:gd name="connsiteX12" fmla="*/ 139726 w 183498"/>
                <a:gd name="connsiteY12" fmla="*/ 62569 h 360668"/>
                <a:gd name="connsiteX13" fmla="*/ 136035 w 183498"/>
                <a:gd name="connsiteY13" fmla="*/ 64784 h 360668"/>
                <a:gd name="connsiteX14" fmla="*/ 117685 w 183498"/>
                <a:gd name="connsiteY14" fmla="*/ 91360 h 360668"/>
                <a:gd name="connsiteX15" fmla="*/ 66706 w 183498"/>
                <a:gd name="connsiteY15" fmla="*/ 91360 h 360668"/>
                <a:gd name="connsiteX16" fmla="*/ 48356 w 183498"/>
                <a:gd name="connsiteY16" fmla="*/ 64763 h 360668"/>
                <a:gd name="connsiteX17" fmla="*/ 44644 w 183498"/>
                <a:gd name="connsiteY17" fmla="*/ 62464 h 360668"/>
                <a:gd name="connsiteX18" fmla="*/ 31820 w 183498"/>
                <a:gd name="connsiteY18" fmla="*/ 54512 h 360668"/>
                <a:gd name="connsiteX19" fmla="*/ 26358 w 183498"/>
                <a:gd name="connsiteY19" fmla="*/ 31544 h 360668"/>
                <a:gd name="connsiteX20" fmla="*/ 34562 w 183498"/>
                <a:gd name="connsiteY20" fmla="*/ 18277 h 360668"/>
                <a:gd name="connsiteX21" fmla="*/ 30755 w 183498"/>
                <a:gd name="connsiteY21" fmla="*/ 1815 h 360668"/>
                <a:gd name="connsiteX22" fmla="*/ 14293 w 183498"/>
                <a:gd name="connsiteY22" fmla="*/ 5622 h 360668"/>
                <a:gd name="connsiteX23" fmla="*/ 6067 w 183498"/>
                <a:gd name="connsiteY23" fmla="*/ 18867 h 360668"/>
                <a:gd name="connsiteX24" fmla="*/ 18448 w 183498"/>
                <a:gd name="connsiteY24" fmla="*/ 74233 h 360668"/>
                <a:gd name="connsiteX25" fmla="*/ 18807 w 183498"/>
                <a:gd name="connsiteY25" fmla="*/ 74507 h 360668"/>
                <a:gd name="connsiteX26" fmla="*/ 19165 w 183498"/>
                <a:gd name="connsiteY26" fmla="*/ 74718 h 360668"/>
                <a:gd name="connsiteX27" fmla="*/ 31989 w 183498"/>
                <a:gd name="connsiteY27" fmla="*/ 82691 h 360668"/>
                <a:gd name="connsiteX28" fmla="*/ 35701 w 183498"/>
                <a:gd name="connsiteY28" fmla="*/ 84990 h 360668"/>
                <a:gd name="connsiteX29" fmla="*/ 42767 w 183498"/>
                <a:gd name="connsiteY29" fmla="*/ 104247 h 360668"/>
                <a:gd name="connsiteX30" fmla="*/ 10455 w 183498"/>
                <a:gd name="connsiteY30" fmla="*/ 145080 h 360668"/>
                <a:gd name="connsiteX31" fmla="*/ 81449 w 183498"/>
                <a:gd name="connsiteY31" fmla="*/ 145080 h 360668"/>
                <a:gd name="connsiteX32" fmla="*/ 81449 w 183498"/>
                <a:gd name="connsiteY32" fmla="*/ 361608 h 360668"/>
                <a:gd name="connsiteX33" fmla="*/ 102942 w 183498"/>
                <a:gd name="connsiteY33" fmla="*/ 361608 h 360668"/>
                <a:gd name="connsiteX34" fmla="*/ 102942 w 183498"/>
                <a:gd name="connsiteY34" fmla="*/ 145080 h 360668"/>
                <a:gd name="connsiteX35" fmla="*/ 174000 w 183498"/>
                <a:gd name="connsiteY35" fmla="*/ 145080 h 360668"/>
                <a:gd name="connsiteX36" fmla="*/ 141519 w 183498"/>
                <a:gd name="connsiteY36" fmla="*/ 104289 h 36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498" h="360668">
                  <a:moveTo>
                    <a:pt x="141519" y="104289"/>
                  </a:moveTo>
                  <a:cubicBezTo>
                    <a:pt x="139217" y="96997"/>
                    <a:pt x="142174" y="89075"/>
                    <a:pt x="148690" y="85074"/>
                  </a:cubicBezTo>
                  <a:lnTo>
                    <a:pt x="152402" y="82775"/>
                  </a:lnTo>
                  <a:lnTo>
                    <a:pt x="165226" y="74803"/>
                  </a:lnTo>
                  <a:lnTo>
                    <a:pt x="165584" y="74592"/>
                  </a:lnTo>
                  <a:lnTo>
                    <a:pt x="165922" y="74318"/>
                  </a:lnTo>
                  <a:cubicBezTo>
                    <a:pt x="184377" y="62265"/>
                    <a:pt x="189837" y="37684"/>
                    <a:pt x="178218" y="18952"/>
                  </a:cubicBezTo>
                  <a:lnTo>
                    <a:pt x="169993" y="5706"/>
                  </a:lnTo>
                  <a:cubicBezTo>
                    <a:pt x="166498" y="109"/>
                    <a:pt x="159128" y="-1596"/>
                    <a:pt x="153530" y="1899"/>
                  </a:cubicBezTo>
                  <a:cubicBezTo>
                    <a:pt x="147933" y="5394"/>
                    <a:pt x="146229" y="12764"/>
                    <a:pt x="149723" y="18361"/>
                  </a:cubicBezTo>
                  <a:lnTo>
                    <a:pt x="157949" y="31628"/>
                  </a:lnTo>
                  <a:cubicBezTo>
                    <a:pt x="162791" y="39470"/>
                    <a:pt x="160376" y="49751"/>
                    <a:pt x="152550" y="54618"/>
                  </a:cubicBezTo>
                  <a:lnTo>
                    <a:pt x="139726" y="62569"/>
                  </a:lnTo>
                  <a:lnTo>
                    <a:pt x="136035" y="64784"/>
                  </a:lnTo>
                  <a:cubicBezTo>
                    <a:pt x="126489" y="70706"/>
                    <a:pt x="119840" y="80335"/>
                    <a:pt x="117685" y="91360"/>
                  </a:cubicBezTo>
                  <a:cubicBezTo>
                    <a:pt x="101184" y="85580"/>
                    <a:pt x="83208" y="85580"/>
                    <a:pt x="66706" y="91360"/>
                  </a:cubicBezTo>
                  <a:cubicBezTo>
                    <a:pt x="64559" y="80326"/>
                    <a:pt x="57909" y="70687"/>
                    <a:pt x="48356" y="64763"/>
                  </a:cubicBezTo>
                  <a:lnTo>
                    <a:pt x="44644" y="62464"/>
                  </a:lnTo>
                  <a:lnTo>
                    <a:pt x="31820" y="54512"/>
                  </a:lnTo>
                  <a:cubicBezTo>
                    <a:pt x="23974" y="49675"/>
                    <a:pt x="21530" y="39396"/>
                    <a:pt x="26358" y="31544"/>
                  </a:cubicBezTo>
                  <a:lnTo>
                    <a:pt x="34562" y="18277"/>
                  </a:lnTo>
                  <a:cubicBezTo>
                    <a:pt x="38057" y="12680"/>
                    <a:pt x="36353" y="5309"/>
                    <a:pt x="30755" y="1815"/>
                  </a:cubicBezTo>
                  <a:cubicBezTo>
                    <a:pt x="25158" y="-1680"/>
                    <a:pt x="17788" y="25"/>
                    <a:pt x="14293" y="5622"/>
                  </a:cubicBezTo>
                  <a:lnTo>
                    <a:pt x="6067" y="18867"/>
                  </a:lnTo>
                  <a:cubicBezTo>
                    <a:pt x="-5523" y="37623"/>
                    <a:pt x="-27" y="62201"/>
                    <a:pt x="18448" y="74233"/>
                  </a:cubicBezTo>
                  <a:cubicBezTo>
                    <a:pt x="18596" y="74233"/>
                    <a:pt x="18680" y="74423"/>
                    <a:pt x="18807" y="74507"/>
                  </a:cubicBezTo>
                  <a:lnTo>
                    <a:pt x="19165" y="74718"/>
                  </a:lnTo>
                  <a:lnTo>
                    <a:pt x="31989" y="82691"/>
                  </a:lnTo>
                  <a:lnTo>
                    <a:pt x="35701" y="84990"/>
                  </a:lnTo>
                  <a:cubicBezTo>
                    <a:pt x="42184" y="89037"/>
                    <a:pt x="45094" y="96967"/>
                    <a:pt x="42767" y="104247"/>
                  </a:cubicBezTo>
                  <a:cubicBezTo>
                    <a:pt x="28902" y="115094"/>
                    <a:pt x="17824" y="129093"/>
                    <a:pt x="10455" y="145080"/>
                  </a:cubicBezTo>
                  <a:lnTo>
                    <a:pt x="81449" y="145080"/>
                  </a:lnTo>
                  <a:lnTo>
                    <a:pt x="81449" y="361608"/>
                  </a:lnTo>
                  <a:cubicBezTo>
                    <a:pt x="88589" y="362452"/>
                    <a:pt x="95803" y="362452"/>
                    <a:pt x="102942" y="361608"/>
                  </a:cubicBezTo>
                  <a:lnTo>
                    <a:pt x="102942" y="145080"/>
                  </a:lnTo>
                  <a:lnTo>
                    <a:pt x="174000" y="145080"/>
                  </a:lnTo>
                  <a:cubicBezTo>
                    <a:pt x="166574" y="129092"/>
                    <a:pt x="155439" y="115107"/>
                    <a:pt x="141519" y="104289"/>
                  </a:cubicBezTo>
                  <a:close/>
                </a:path>
              </a:pathLst>
            </a:custGeom>
            <a:solidFill>
              <a:srgbClr val="0099FF"/>
            </a:solidFill>
            <a:ln w="2085" cap="flat">
              <a:solidFill>
                <a:schemeClr val="bg1"/>
              </a:solidFill>
              <a:prstDash val="solid"/>
              <a:miter/>
            </a:ln>
          </p:spPr>
          <p:txBody>
            <a:bodyPr rtlCol="0" anchor="ctr"/>
            <a:lstStyle/>
            <a:p>
              <a:endParaRPr lang="zh-TW" altLang="en-US"/>
            </a:p>
          </p:txBody>
        </p:sp>
      </p:grpSp>
      <p:grpSp>
        <p:nvGrpSpPr>
          <p:cNvPr id="190" name="群組 189">
            <a:extLst>
              <a:ext uri="{FF2B5EF4-FFF2-40B4-BE49-F238E27FC236}">
                <a16:creationId xmlns:a16="http://schemas.microsoft.com/office/drawing/2014/main" id="{67FBA56A-3F93-4181-A1D5-79DC444B53D8}"/>
              </a:ext>
            </a:extLst>
          </p:cNvPr>
          <p:cNvGrpSpPr/>
          <p:nvPr/>
        </p:nvGrpSpPr>
        <p:grpSpPr>
          <a:xfrm>
            <a:off x="2269229" y="4156462"/>
            <a:ext cx="698137" cy="698137"/>
            <a:chOff x="2269229" y="4156462"/>
            <a:chExt cx="698137" cy="698137"/>
          </a:xfrm>
        </p:grpSpPr>
        <p:sp>
          <p:nvSpPr>
            <p:cNvPr id="191" name="手繪多邊形: 圖案 190">
              <a:extLst>
                <a:ext uri="{FF2B5EF4-FFF2-40B4-BE49-F238E27FC236}">
                  <a16:creationId xmlns:a16="http://schemas.microsoft.com/office/drawing/2014/main" id="{EA98108F-2FC5-4773-AFE7-365713946942}"/>
                </a:ext>
              </a:extLst>
            </p:cNvPr>
            <p:cNvSpPr/>
            <p:nvPr/>
          </p:nvSpPr>
          <p:spPr>
            <a:xfrm>
              <a:off x="2274446" y="4161777"/>
              <a:ext cx="685482" cy="687591"/>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3C53A7B5-450B-46A4-AD95-651A22C8ECD5}"/>
                </a:ext>
              </a:extLst>
            </p:cNvPr>
            <p:cNvSpPr/>
            <p:nvPr/>
          </p:nvSpPr>
          <p:spPr>
            <a:xfrm>
              <a:off x="2269229" y="4156462"/>
              <a:ext cx="698137" cy="698137"/>
            </a:xfrm>
            <a:custGeom>
              <a:avLst/>
              <a:gdLst>
                <a:gd name="connsiteX0" fmla="*/ 349013 w 698136"/>
                <a:gd name="connsiteY0" fmla="*/ 10546 h 698136"/>
                <a:gd name="connsiteX1" fmla="*/ 687577 w 698136"/>
                <a:gd name="connsiteY1" fmla="*/ 349090 h 698136"/>
                <a:gd name="connsiteX2" fmla="*/ 349034 w 698136"/>
                <a:gd name="connsiteY2" fmla="*/ 687634 h 698136"/>
                <a:gd name="connsiteX3" fmla="*/ 10490 w 698136"/>
                <a:gd name="connsiteY3" fmla="*/ 349090 h 698136"/>
                <a:gd name="connsiteX4" fmla="*/ 349013 w 698136"/>
                <a:gd name="connsiteY4" fmla="*/ 10546 h 698136"/>
                <a:gd name="connsiteX5" fmla="*/ 349013 w 698136"/>
                <a:gd name="connsiteY5" fmla="*/ 0 h 698136"/>
                <a:gd name="connsiteX6" fmla="*/ 0 w 698136"/>
                <a:gd name="connsiteY6" fmla="*/ 349167 h 698136"/>
                <a:gd name="connsiteX7" fmla="*/ 102239 w 698136"/>
                <a:gd name="connsiteY7" fmla="*/ 595927 h 698136"/>
                <a:gd name="connsiteX8" fmla="*/ 595956 w 698136"/>
                <a:gd name="connsiteY8" fmla="*/ 595883 h 698136"/>
                <a:gd name="connsiteX9" fmla="*/ 698186 w 698136"/>
                <a:gd name="connsiteY9" fmla="*/ 349153 h 698136"/>
                <a:gd name="connsiteX10" fmla="*/ 670767 w 698136"/>
                <a:gd name="connsiteY10" fmla="*/ 213702 h 698136"/>
                <a:gd name="connsiteX11" fmla="*/ 485012 w 698136"/>
                <a:gd name="connsiteY11" fmla="*/ 27652 h 698136"/>
                <a:gd name="connsiteX12" fmla="*/ 349013 w 698136"/>
                <a:gd name="connsiteY12" fmla="*/ 0 h 6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136" h="698136">
                  <a:moveTo>
                    <a:pt x="349013" y="10546"/>
                  </a:moveTo>
                  <a:cubicBezTo>
                    <a:pt x="535991" y="10546"/>
                    <a:pt x="687577" y="163145"/>
                    <a:pt x="687577" y="349090"/>
                  </a:cubicBezTo>
                  <a:cubicBezTo>
                    <a:pt x="687577" y="536062"/>
                    <a:pt x="536006" y="687634"/>
                    <a:pt x="349034" y="687634"/>
                  </a:cubicBezTo>
                  <a:cubicBezTo>
                    <a:pt x="162061" y="687634"/>
                    <a:pt x="10490" y="536062"/>
                    <a:pt x="10490" y="349090"/>
                  </a:cubicBezTo>
                  <a:cubicBezTo>
                    <a:pt x="10490" y="162126"/>
                    <a:pt x="162048" y="10558"/>
                    <a:pt x="349013" y="10546"/>
                  </a:cubicBezTo>
                  <a:moveTo>
                    <a:pt x="349013" y="0"/>
                  </a:moveTo>
                  <a:cubicBezTo>
                    <a:pt x="156216" y="43"/>
                    <a:pt x="-42" y="156370"/>
                    <a:pt x="0" y="349167"/>
                  </a:cubicBezTo>
                  <a:cubicBezTo>
                    <a:pt x="20" y="441721"/>
                    <a:pt x="36795" y="530479"/>
                    <a:pt x="102239" y="595927"/>
                  </a:cubicBezTo>
                  <a:cubicBezTo>
                    <a:pt x="238587" y="732251"/>
                    <a:pt x="459632" y="732231"/>
                    <a:pt x="595956" y="595883"/>
                  </a:cubicBezTo>
                  <a:cubicBezTo>
                    <a:pt x="661388" y="530440"/>
                    <a:pt x="698158" y="441695"/>
                    <a:pt x="698186" y="349153"/>
                  </a:cubicBezTo>
                  <a:cubicBezTo>
                    <a:pt x="698261" y="302617"/>
                    <a:pt x="688935" y="256545"/>
                    <a:pt x="670767" y="213702"/>
                  </a:cubicBezTo>
                  <a:cubicBezTo>
                    <a:pt x="635226" y="130006"/>
                    <a:pt x="568652" y="63326"/>
                    <a:pt x="485012" y="27652"/>
                  </a:cubicBezTo>
                  <a:cubicBezTo>
                    <a:pt x="442015" y="9335"/>
                    <a:pt x="395749" y="-72"/>
                    <a:pt x="349013" y="0"/>
                  </a:cubicBezTo>
                  <a:close/>
                </a:path>
              </a:pathLst>
            </a:custGeom>
            <a:noFill/>
            <a:ln w="2085" cap="flat">
              <a:no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14462CF1-94D9-403D-AFFC-ACFC0121E531}"/>
                </a:ext>
              </a:extLst>
            </p:cNvPr>
            <p:cNvSpPr/>
            <p:nvPr/>
          </p:nvSpPr>
          <p:spPr>
            <a:xfrm>
              <a:off x="2458598" y="4301784"/>
              <a:ext cx="261538" cy="335359"/>
            </a:xfrm>
            <a:custGeom>
              <a:avLst/>
              <a:gdLst>
                <a:gd name="connsiteX0" fmla="*/ 194234 w 261537"/>
                <a:gd name="connsiteY0" fmla="*/ 0 h 335358"/>
                <a:gd name="connsiteX1" fmla="*/ 0 w 261537"/>
                <a:gd name="connsiteY1" fmla="*/ 0 h 335358"/>
                <a:gd name="connsiteX2" fmla="*/ 0 w 261537"/>
                <a:gd name="connsiteY2" fmla="*/ 336266 h 335358"/>
                <a:gd name="connsiteX3" fmla="*/ 262149 w 261537"/>
                <a:gd name="connsiteY3" fmla="*/ 336266 h 335358"/>
                <a:gd name="connsiteX4" fmla="*/ 262149 w 261537"/>
                <a:gd name="connsiteY4" fmla="*/ 67915 h 335358"/>
                <a:gd name="connsiteX5" fmla="*/ 194234 w 261537"/>
                <a:gd name="connsiteY5" fmla="*/ 0 h 33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37" h="335358">
                  <a:moveTo>
                    <a:pt x="194234" y="0"/>
                  </a:moveTo>
                  <a:lnTo>
                    <a:pt x="0" y="0"/>
                  </a:lnTo>
                  <a:lnTo>
                    <a:pt x="0" y="336266"/>
                  </a:lnTo>
                  <a:lnTo>
                    <a:pt x="262149" y="336266"/>
                  </a:lnTo>
                  <a:lnTo>
                    <a:pt x="262149" y="67915"/>
                  </a:lnTo>
                  <a:lnTo>
                    <a:pt x="194234" y="0"/>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51894B14-F7AB-4EDD-8E41-2ACE4B8462DB}"/>
                </a:ext>
              </a:extLst>
            </p:cNvPr>
            <p:cNvSpPr/>
            <p:nvPr/>
          </p:nvSpPr>
          <p:spPr>
            <a:xfrm>
              <a:off x="2652832" y="4301784"/>
              <a:ext cx="67494" cy="67494"/>
            </a:xfrm>
            <a:custGeom>
              <a:avLst/>
              <a:gdLst>
                <a:gd name="connsiteX0" fmla="*/ 0 w 67493"/>
                <a:gd name="connsiteY0" fmla="*/ 67915 h 67493"/>
                <a:gd name="connsiteX1" fmla="*/ 67915 w 67493"/>
                <a:gd name="connsiteY1" fmla="*/ 67915 h 67493"/>
                <a:gd name="connsiteX2" fmla="*/ 0 w 67493"/>
                <a:gd name="connsiteY2" fmla="*/ 0 h 67493"/>
                <a:gd name="connsiteX3" fmla="*/ 0 w 67493"/>
                <a:gd name="connsiteY3" fmla="*/ 67915 h 67493"/>
              </a:gdLst>
              <a:ahLst/>
              <a:cxnLst>
                <a:cxn ang="0">
                  <a:pos x="connsiteX0" y="connsiteY0"/>
                </a:cxn>
                <a:cxn ang="0">
                  <a:pos x="connsiteX1" y="connsiteY1"/>
                </a:cxn>
                <a:cxn ang="0">
                  <a:pos x="connsiteX2" y="connsiteY2"/>
                </a:cxn>
                <a:cxn ang="0">
                  <a:pos x="connsiteX3" y="connsiteY3"/>
                </a:cxn>
              </a:cxnLst>
              <a:rect l="l" t="t" r="r" b="b"/>
              <a:pathLst>
                <a:path w="67493" h="67493">
                  <a:moveTo>
                    <a:pt x="0" y="67915"/>
                  </a:moveTo>
                  <a:lnTo>
                    <a:pt x="67915" y="67915"/>
                  </a:lnTo>
                  <a:lnTo>
                    <a:pt x="0" y="0"/>
                  </a:lnTo>
                  <a:lnTo>
                    <a:pt x="0" y="67915"/>
                  </a:lnTo>
                  <a:close/>
                </a:path>
              </a:pathLst>
            </a:custGeom>
            <a:noFill/>
            <a:ln w="2085" cap="flat">
              <a:solidFill>
                <a:schemeClr val="bg1"/>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46517E0F-07AA-46C5-B9E9-F1BD198AC5B3}"/>
                </a:ext>
              </a:extLst>
            </p:cNvPr>
            <p:cNvSpPr/>
            <p:nvPr/>
          </p:nvSpPr>
          <p:spPr>
            <a:xfrm>
              <a:off x="2652832" y="4369700"/>
              <a:ext cx="67494" cy="67494"/>
            </a:xfrm>
            <a:custGeom>
              <a:avLst/>
              <a:gdLst>
                <a:gd name="connsiteX0" fmla="*/ 67915 w 67493"/>
                <a:gd name="connsiteY0" fmla="*/ 0 h 67493"/>
                <a:gd name="connsiteX1" fmla="*/ 0 w 67493"/>
                <a:gd name="connsiteY1" fmla="*/ 0 h 67493"/>
                <a:gd name="connsiteX2" fmla="*/ 67915 w 67493"/>
                <a:gd name="connsiteY2" fmla="*/ 67915 h 67493"/>
                <a:gd name="connsiteX3" fmla="*/ 67915 w 67493"/>
                <a:gd name="connsiteY3" fmla="*/ 0 h 67493"/>
              </a:gdLst>
              <a:ahLst/>
              <a:cxnLst>
                <a:cxn ang="0">
                  <a:pos x="connsiteX0" y="connsiteY0"/>
                </a:cxn>
                <a:cxn ang="0">
                  <a:pos x="connsiteX1" y="connsiteY1"/>
                </a:cxn>
                <a:cxn ang="0">
                  <a:pos x="connsiteX2" y="connsiteY2"/>
                </a:cxn>
                <a:cxn ang="0">
                  <a:pos x="connsiteX3" y="connsiteY3"/>
                </a:cxn>
              </a:cxnLst>
              <a:rect l="l" t="t" r="r" b="b"/>
              <a:pathLst>
                <a:path w="67493" h="67493">
                  <a:moveTo>
                    <a:pt x="67915" y="0"/>
                  </a:moveTo>
                  <a:lnTo>
                    <a:pt x="0" y="0"/>
                  </a:lnTo>
                  <a:lnTo>
                    <a:pt x="67915" y="67915"/>
                  </a:lnTo>
                  <a:lnTo>
                    <a:pt x="67915" y="0"/>
                  </a:lnTo>
                  <a:close/>
                </a:path>
              </a:pathLst>
            </a:custGeom>
            <a:noFill/>
            <a:ln w="2085" cap="flat">
              <a:solidFill>
                <a:schemeClr val="bg1"/>
              </a:solid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3F6074BF-ED19-4163-AA9A-C0A98E109DB2}"/>
                </a:ext>
              </a:extLst>
            </p:cNvPr>
            <p:cNvSpPr/>
            <p:nvPr/>
          </p:nvSpPr>
          <p:spPr>
            <a:xfrm>
              <a:off x="2486840" y="4570873"/>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0BB28EC8-AACD-478B-9D7D-34D814E33C9B}"/>
                </a:ext>
              </a:extLst>
            </p:cNvPr>
            <p:cNvSpPr/>
            <p:nvPr/>
          </p:nvSpPr>
          <p:spPr>
            <a:xfrm>
              <a:off x="2486840" y="4534679"/>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E7E83376-DF67-4B4D-92AD-EB5B007AB4FF}"/>
                </a:ext>
              </a:extLst>
            </p:cNvPr>
            <p:cNvSpPr/>
            <p:nvPr/>
          </p:nvSpPr>
          <p:spPr>
            <a:xfrm>
              <a:off x="2486840" y="4442065"/>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EE30DE61-0EA1-4E24-B0AE-77BF6AD63899}"/>
                </a:ext>
              </a:extLst>
            </p:cNvPr>
            <p:cNvSpPr/>
            <p:nvPr/>
          </p:nvSpPr>
          <p:spPr>
            <a:xfrm>
              <a:off x="2486840" y="4405851"/>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8BD07A26-834E-4A67-959D-E866C49CB1A9}"/>
                </a:ext>
              </a:extLst>
            </p:cNvPr>
            <p:cNvSpPr/>
            <p:nvPr/>
          </p:nvSpPr>
          <p:spPr>
            <a:xfrm>
              <a:off x="2486840" y="4369636"/>
              <a:ext cx="101240" cy="16873"/>
            </a:xfrm>
            <a:custGeom>
              <a:avLst/>
              <a:gdLst>
                <a:gd name="connsiteX0" fmla="*/ 0 w 101240"/>
                <a:gd name="connsiteY0" fmla="*/ 0 h 16873"/>
                <a:gd name="connsiteX1" fmla="*/ 103328 w 101240"/>
                <a:gd name="connsiteY1" fmla="*/ 0 h 16873"/>
                <a:gd name="connsiteX2" fmla="*/ 103328 w 101240"/>
                <a:gd name="connsiteY2" fmla="*/ 18097 h 16873"/>
                <a:gd name="connsiteX3" fmla="*/ 0 w 101240"/>
                <a:gd name="connsiteY3" fmla="*/ 18097 h 16873"/>
              </a:gdLst>
              <a:ahLst/>
              <a:cxnLst>
                <a:cxn ang="0">
                  <a:pos x="connsiteX0" y="connsiteY0"/>
                </a:cxn>
                <a:cxn ang="0">
                  <a:pos x="connsiteX1" y="connsiteY1"/>
                </a:cxn>
                <a:cxn ang="0">
                  <a:pos x="connsiteX2" y="connsiteY2"/>
                </a:cxn>
                <a:cxn ang="0">
                  <a:pos x="connsiteX3" y="connsiteY3"/>
                </a:cxn>
              </a:cxnLst>
              <a:rect l="l" t="t" r="r" b="b"/>
              <a:pathLst>
                <a:path w="101240" h="16873">
                  <a:moveTo>
                    <a:pt x="0" y="0"/>
                  </a:moveTo>
                  <a:lnTo>
                    <a:pt x="103328" y="0"/>
                  </a:lnTo>
                  <a:lnTo>
                    <a:pt x="10332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62E19272-0067-4D75-BCF9-3695C32FCC8F}"/>
                </a:ext>
              </a:extLst>
            </p:cNvPr>
            <p:cNvSpPr/>
            <p:nvPr/>
          </p:nvSpPr>
          <p:spPr>
            <a:xfrm>
              <a:off x="2486840" y="4333422"/>
              <a:ext cx="101240" cy="16873"/>
            </a:xfrm>
            <a:custGeom>
              <a:avLst/>
              <a:gdLst>
                <a:gd name="connsiteX0" fmla="*/ 0 w 101240"/>
                <a:gd name="connsiteY0" fmla="*/ 0 h 16873"/>
                <a:gd name="connsiteX1" fmla="*/ 103328 w 101240"/>
                <a:gd name="connsiteY1" fmla="*/ 0 h 16873"/>
                <a:gd name="connsiteX2" fmla="*/ 103328 w 101240"/>
                <a:gd name="connsiteY2" fmla="*/ 18097 h 16873"/>
                <a:gd name="connsiteX3" fmla="*/ 0 w 101240"/>
                <a:gd name="connsiteY3" fmla="*/ 18097 h 16873"/>
              </a:gdLst>
              <a:ahLst/>
              <a:cxnLst>
                <a:cxn ang="0">
                  <a:pos x="connsiteX0" y="connsiteY0"/>
                </a:cxn>
                <a:cxn ang="0">
                  <a:pos x="connsiteX1" y="connsiteY1"/>
                </a:cxn>
                <a:cxn ang="0">
                  <a:pos x="connsiteX2" y="connsiteY2"/>
                </a:cxn>
                <a:cxn ang="0">
                  <a:pos x="connsiteX3" y="connsiteY3"/>
                </a:cxn>
              </a:cxnLst>
              <a:rect l="l" t="t" r="r" b="b"/>
              <a:pathLst>
                <a:path w="101240" h="16873">
                  <a:moveTo>
                    <a:pt x="0" y="0"/>
                  </a:moveTo>
                  <a:lnTo>
                    <a:pt x="103328" y="0"/>
                  </a:lnTo>
                  <a:lnTo>
                    <a:pt x="10332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D9683047-5F89-40F7-A40B-ADFD6CDFB4D7}"/>
                </a:ext>
              </a:extLst>
            </p:cNvPr>
            <p:cNvSpPr/>
            <p:nvPr/>
          </p:nvSpPr>
          <p:spPr>
            <a:xfrm>
              <a:off x="2503797" y="4488214"/>
              <a:ext cx="179280" cy="236228"/>
            </a:xfrm>
            <a:custGeom>
              <a:avLst/>
              <a:gdLst>
                <a:gd name="connsiteX0" fmla="*/ 175632 w 179279"/>
                <a:gd name="connsiteY0" fmla="*/ 119400 h 236227"/>
                <a:gd name="connsiteX1" fmla="*/ 137414 w 179279"/>
                <a:gd name="connsiteY1" fmla="*/ 118704 h 236227"/>
                <a:gd name="connsiteX2" fmla="*/ 137414 w 179279"/>
                <a:gd name="connsiteY2" fmla="*/ 0 h 236227"/>
                <a:gd name="connsiteX3" fmla="*/ 44758 w 179279"/>
                <a:gd name="connsiteY3" fmla="*/ 0 h 236227"/>
                <a:gd name="connsiteX4" fmla="*/ 44758 w 179279"/>
                <a:gd name="connsiteY4" fmla="*/ 117059 h 236227"/>
                <a:gd name="connsiteX5" fmla="*/ 3903 w 179279"/>
                <a:gd name="connsiteY5" fmla="*/ 116300 h 236227"/>
                <a:gd name="connsiteX6" fmla="*/ 1794 w 179279"/>
                <a:gd name="connsiteY6" fmla="*/ 122965 h 236227"/>
                <a:gd name="connsiteX7" fmla="*/ 91202 w 179279"/>
                <a:gd name="connsiteY7" fmla="*/ 236734 h 236227"/>
                <a:gd name="connsiteX8" fmla="*/ 177952 w 179279"/>
                <a:gd name="connsiteY8" fmla="*/ 126318 h 236227"/>
                <a:gd name="connsiteX9" fmla="*/ 175632 w 179279"/>
                <a:gd name="connsiteY9" fmla="*/ 119400 h 2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279" h="236227">
                  <a:moveTo>
                    <a:pt x="175632" y="119400"/>
                  </a:moveTo>
                  <a:lnTo>
                    <a:pt x="137414" y="118704"/>
                  </a:lnTo>
                  <a:lnTo>
                    <a:pt x="137414" y="0"/>
                  </a:lnTo>
                  <a:lnTo>
                    <a:pt x="44758" y="0"/>
                  </a:lnTo>
                  <a:lnTo>
                    <a:pt x="44758" y="117059"/>
                  </a:lnTo>
                  <a:lnTo>
                    <a:pt x="3903" y="116300"/>
                  </a:lnTo>
                  <a:cubicBezTo>
                    <a:pt x="-315" y="116300"/>
                    <a:pt x="-1264" y="119211"/>
                    <a:pt x="1794" y="122965"/>
                  </a:cubicBezTo>
                  <a:lnTo>
                    <a:pt x="91202" y="236734"/>
                  </a:lnTo>
                  <a:lnTo>
                    <a:pt x="177952" y="126318"/>
                  </a:lnTo>
                  <a:cubicBezTo>
                    <a:pt x="180778" y="122585"/>
                    <a:pt x="179787" y="119485"/>
                    <a:pt x="175632" y="119400"/>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7C939E35-B80B-40A2-9F68-61D38468BBF2}"/>
                </a:ext>
              </a:extLst>
            </p:cNvPr>
            <p:cNvSpPr/>
            <p:nvPr/>
          </p:nvSpPr>
          <p:spPr>
            <a:xfrm>
              <a:off x="2499221" y="4752916"/>
              <a:ext cx="187717" cy="18983"/>
            </a:xfrm>
            <a:custGeom>
              <a:avLst/>
              <a:gdLst>
                <a:gd name="connsiteX0" fmla="*/ 94343 w 187716"/>
                <a:gd name="connsiteY0" fmla="*/ 0 h 18982"/>
                <a:gd name="connsiteX1" fmla="*/ 0 w 187716"/>
                <a:gd name="connsiteY1" fmla="*/ 0 h 18982"/>
                <a:gd name="connsiteX2" fmla="*/ 0 w 187716"/>
                <a:gd name="connsiteY2" fmla="*/ 19721 h 18982"/>
                <a:gd name="connsiteX3" fmla="*/ 94343 w 187716"/>
                <a:gd name="connsiteY3" fmla="*/ 19721 h 18982"/>
                <a:gd name="connsiteX4" fmla="*/ 188687 w 187716"/>
                <a:gd name="connsiteY4" fmla="*/ 19721 h 18982"/>
                <a:gd name="connsiteX5" fmla="*/ 188687 w 187716"/>
                <a:gd name="connsiteY5" fmla="*/ 0 h 18982"/>
                <a:gd name="connsiteX6" fmla="*/ 94343 w 187716"/>
                <a:gd name="connsiteY6" fmla="*/ 0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16" h="18982">
                  <a:moveTo>
                    <a:pt x="94343" y="0"/>
                  </a:moveTo>
                  <a:lnTo>
                    <a:pt x="0" y="0"/>
                  </a:lnTo>
                  <a:lnTo>
                    <a:pt x="0" y="19721"/>
                  </a:lnTo>
                  <a:lnTo>
                    <a:pt x="94343" y="19721"/>
                  </a:lnTo>
                  <a:lnTo>
                    <a:pt x="188687" y="19721"/>
                  </a:lnTo>
                  <a:lnTo>
                    <a:pt x="188687" y="0"/>
                  </a:lnTo>
                  <a:lnTo>
                    <a:pt x="94343" y="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1215B726-E73B-4E1A-AC50-35CD774768AA}"/>
                </a:ext>
              </a:extLst>
            </p:cNvPr>
            <p:cNvSpPr/>
            <p:nvPr/>
          </p:nvSpPr>
          <p:spPr>
            <a:xfrm>
              <a:off x="2619760" y="4232477"/>
              <a:ext cx="200372" cy="200372"/>
            </a:xfrm>
            <a:custGeom>
              <a:avLst/>
              <a:gdLst>
                <a:gd name="connsiteX0" fmla="*/ 200287 w 200371"/>
                <a:gd name="connsiteY0" fmla="*/ 82785 h 200371"/>
                <a:gd name="connsiteX1" fmla="*/ 108707 w 200371"/>
                <a:gd name="connsiteY1" fmla="*/ 316 h 200371"/>
                <a:gd name="connsiteX2" fmla="*/ 100966 w 200371"/>
                <a:gd name="connsiteY2" fmla="*/ 0 h 200371"/>
                <a:gd name="connsiteX3" fmla="*/ 0 w 200371"/>
                <a:gd name="connsiteY3" fmla="*/ 100966 h 200371"/>
                <a:gd name="connsiteX4" fmla="*/ 100966 w 200371"/>
                <a:gd name="connsiteY4" fmla="*/ 201932 h 200371"/>
                <a:gd name="connsiteX5" fmla="*/ 201637 w 200371"/>
                <a:gd name="connsiteY5" fmla="*/ 108686 h 200371"/>
                <a:gd name="connsiteX6" fmla="*/ 201953 w 200371"/>
                <a:gd name="connsiteY6" fmla="*/ 100966 h 200371"/>
                <a:gd name="connsiteX7" fmla="*/ 200287 w 200371"/>
                <a:gd name="connsiteY7" fmla="*/ 82785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371" h="200371">
                  <a:moveTo>
                    <a:pt x="200287" y="82785"/>
                  </a:moveTo>
                  <a:cubicBezTo>
                    <a:pt x="192016" y="37696"/>
                    <a:pt x="154413" y="3834"/>
                    <a:pt x="108707" y="316"/>
                  </a:cubicBezTo>
                  <a:cubicBezTo>
                    <a:pt x="106133" y="127"/>
                    <a:pt x="103581" y="0"/>
                    <a:pt x="100966" y="0"/>
                  </a:cubicBezTo>
                  <a:cubicBezTo>
                    <a:pt x="45204" y="0"/>
                    <a:pt x="0" y="45204"/>
                    <a:pt x="0" y="100966"/>
                  </a:cubicBezTo>
                  <a:cubicBezTo>
                    <a:pt x="0" y="156729"/>
                    <a:pt x="45204" y="201933"/>
                    <a:pt x="100966" y="201932"/>
                  </a:cubicBezTo>
                  <a:cubicBezTo>
                    <a:pt x="153734" y="201932"/>
                    <a:pt x="197602" y="161299"/>
                    <a:pt x="201637" y="108686"/>
                  </a:cubicBezTo>
                  <a:cubicBezTo>
                    <a:pt x="201827" y="106134"/>
                    <a:pt x="201953" y="103560"/>
                    <a:pt x="201953" y="100966"/>
                  </a:cubicBezTo>
                  <a:cubicBezTo>
                    <a:pt x="201946" y="94868"/>
                    <a:pt x="201388" y="88783"/>
                    <a:pt x="200287" y="82785"/>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B6844138-B0F0-44F2-981E-862AE55095F6}"/>
                </a:ext>
              </a:extLst>
            </p:cNvPr>
            <p:cNvSpPr/>
            <p:nvPr/>
          </p:nvSpPr>
          <p:spPr>
            <a:xfrm>
              <a:off x="2701090" y="4260149"/>
              <a:ext cx="37965" cy="80149"/>
            </a:xfrm>
            <a:custGeom>
              <a:avLst/>
              <a:gdLst>
                <a:gd name="connsiteX0" fmla="*/ 0 w 37965"/>
                <a:gd name="connsiteY0" fmla="*/ 0 h 80148"/>
                <a:gd name="connsiteX1" fmla="*/ 39315 w 37965"/>
                <a:gd name="connsiteY1" fmla="*/ 0 h 80148"/>
                <a:gd name="connsiteX2" fmla="*/ 39315 w 37965"/>
                <a:gd name="connsiteY2" fmla="*/ 80360 h 80148"/>
                <a:gd name="connsiteX3" fmla="*/ 0 w 37965"/>
                <a:gd name="connsiteY3" fmla="*/ 80360 h 80148"/>
              </a:gdLst>
              <a:ahLst/>
              <a:cxnLst>
                <a:cxn ang="0">
                  <a:pos x="connsiteX0" y="connsiteY0"/>
                </a:cxn>
                <a:cxn ang="0">
                  <a:pos x="connsiteX1" y="connsiteY1"/>
                </a:cxn>
                <a:cxn ang="0">
                  <a:pos x="connsiteX2" y="connsiteY2"/>
                </a:cxn>
                <a:cxn ang="0">
                  <a:pos x="connsiteX3" y="connsiteY3"/>
                </a:cxn>
              </a:cxnLst>
              <a:rect l="l" t="t" r="r" b="b"/>
              <a:pathLst>
                <a:path w="37965" h="80148">
                  <a:moveTo>
                    <a:pt x="0" y="0"/>
                  </a:moveTo>
                  <a:lnTo>
                    <a:pt x="39315" y="0"/>
                  </a:lnTo>
                  <a:lnTo>
                    <a:pt x="39315" y="80360"/>
                  </a:lnTo>
                  <a:lnTo>
                    <a:pt x="0" y="8036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ED441CD0-B16F-45C2-998F-A4347F9ABD65}"/>
                </a:ext>
              </a:extLst>
            </p:cNvPr>
            <p:cNvSpPr/>
            <p:nvPr/>
          </p:nvSpPr>
          <p:spPr>
            <a:xfrm>
              <a:off x="2701069" y="4367316"/>
              <a:ext cx="37965" cy="37965"/>
            </a:xfrm>
            <a:custGeom>
              <a:avLst/>
              <a:gdLst>
                <a:gd name="connsiteX0" fmla="*/ 39315 w 37965"/>
                <a:gd name="connsiteY0" fmla="*/ 19658 h 37965"/>
                <a:gd name="connsiteX1" fmla="*/ 19658 w 37965"/>
                <a:gd name="connsiteY1" fmla="*/ 39315 h 37965"/>
                <a:gd name="connsiteX2" fmla="*/ 0 w 37965"/>
                <a:gd name="connsiteY2" fmla="*/ 19658 h 37965"/>
                <a:gd name="connsiteX3" fmla="*/ 19658 w 37965"/>
                <a:gd name="connsiteY3" fmla="*/ 0 h 37965"/>
                <a:gd name="connsiteX4" fmla="*/ 39315 w 37965"/>
                <a:gd name="connsiteY4" fmla="*/ 19658 h 3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5" h="37965">
                  <a:moveTo>
                    <a:pt x="39315" y="19658"/>
                  </a:moveTo>
                  <a:cubicBezTo>
                    <a:pt x="39315" y="30514"/>
                    <a:pt x="30514" y="39315"/>
                    <a:pt x="19658" y="39315"/>
                  </a:cubicBezTo>
                  <a:cubicBezTo>
                    <a:pt x="8801" y="39315"/>
                    <a:pt x="0" y="30514"/>
                    <a:pt x="0" y="19658"/>
                  </a:cubicBezTo>
                  <a:cubicBezTo>
                    <a:pt x="0" y="8801"/>
                    <a:pt x="8801" y="0"/>
                    <a:pt x="19658" y="0"/>
                  </a:cubicBezTo>
                  <a:cubicBezTo>
                    <a:pt x="30514" y="0"/>
                    <a:pt x="39315" y="8801"/>
                    <a:pt x="39315" y="19658"/>
                  </a:cubicBezTo>
                  <a:close/>
                </a:path>
              </a:pathLst>
            </a:custGeom>
            <a:solidFill>
              <a:schemeClr val="bg1"/>
            </a:solidFill>
            <a:ln w="2085" cap="flat">
              <a:solidFill>
                <a:schemeClr val="bg1"/>
              </a:solidFill>
              <a:prstDash val="solid"/>
              <a:miter/>
            </a:ln>
          </p:spPr>
          <p:txBody>
            <a:bodyPr rtlCol="0" anchor="ctr"/>
            <a:lstStyle/>
            <a:p>
              <a:endParaRPr lang="zh-TW" altLang="en-US"/>
            </a:p>
          </p:txBody>
        </p:sp>
      </p:grpSp>
      <p:grpSp>
        <p:nvGrpSpPr>
          <p:cNvPr id="207" name="群組 206">
            <a:extLst>
              <a:ext uri="{FF2B5EF4-FFF2-40B4-BE49-F238E27FC236}">
                <a16:creationId xmlns:a16="http://schemas.microsoft.com/office/drawing/2014/main" id="{8B53AAB5-22B4-4129-BAB9-972E0AC7D74B}"/>
              </a:ext>
            </a:extLst>
          </p:cNvPr>
          <p:cNvGrpSpPr/>
          <p:nvPr/>
        </p:nvGrpSpPr>
        <p:grpSpPr>
          <a:xfrm>
            <a:off x="4990224" y="2914878"/>
            <a:ext cx="698137" cy="698137"/>
            <a:chOff x="4990224" y="2914878"/>
            <a:chExt cx="698137" cy="698137"/>
          </a:xfrm>
        </p:grpSpPr>
        <p:sp>
          <p:nvSpPr>
            <p:cNvPr id="208" name="手繪多邊形: 圖案 207">
              <a:extLst>
                <a:ext uri="{FF2B5EF4-FFF2-40B4-BE49-F238E27FC236}">
                  <a16:creationId xmlns:a16="http://schemas.microsoft.com/office/drawing/2014/main" id="{268BB555-A292-4419-AB1D-F29D00F09376}"/>
                </a:ext>
              </a:extLst>
            </p:cNvPr>
            <p:cNvSpPr/>
            <p:nvPr/>
          </p:nvSpPr>
          <p:spPr>
            <a:xfrm>
              <a:off x="4995517" y="2920256"/>
              <a:ext cx="687591" cy="687591"/>
            </a:xfrm>
            <a:custGeom>
              <a:avLst/>
              <a:gdLst>
                <a:gd name="connsiteX0" fmla="*/ 343796 w 687590"/>
                <a:gd name="connsiteY0" fmla="*/ 687591 h 687590"/>
                <a:gd name="connsiteX1" fmla="*/ 1 w 687590"/>
                <a:gd name="connsiteY1" fmla="*/ 345105 h 687590"/>
                <a:gd name="connsiteX2" fmla="*/ 1 w 687590"/>
                <a:gd name="connsiteY2" fmla="*/ 343795 h 687590"/>
                <a:gd name="connsiteX3" fmla="*/ 343796 w 687590"/>
                <a:gd name="connsiteY3" fmla="*/ 0 h 687590"/>
                <a:gd name="connsiteX4" fmla="*/ 687592 w 687590"/>
                <a:gd name="connsiteY4" fmla="*/ 343795 h 687590"/>
                <a:gd name="connsiteX5" fmla="*/ 343796 w 687590"/>
                <a:gd name="connsiteY5" fmla="*/ 687591 h 68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590" h="687590">
                  <a:moveTo>
                    <a:pt x="343796" y="687591"/>
                  </a:moveTo>
                  <a:cubicBezTo>
                    <a:pt x="154285" y="687952"/>
                    <a:pt x="362" y="534617"/>
                    <a:pt x="1" y="345105"/>
                  </a:cubicBezTo>
                  <a:cubicBezTo>
                    <a:pt x="0" y="344669"/>
                    <a:pt x="0" y="344232"/>
                    <a:pt x="1" y="343795"/>
                  </a:cubicBezTo>
                  <a:cubicBezTo>
                    <a:pt x="1" y="154202"/>
                    <a:pt x="154223" y="0"/>
                    <a:pt x="343796" y="0"/>
                  </a:cubicBezTo>
                  <a:cubicBezTo>
                    <a:pt x="533369" y="0"/>
                    <a:pt x="687592" y="154223"/>
                    <a:pt x="687592" y="343795"/>
                  </a:cubicBezTo>
                  <a:cubicBezTo>
                    <a:pt x="687592" y="533368"/>
                    <a:pt x="533369" y="687591"/>
                    <a:pt x="343796" y="687591"/>
                  </a:cubicBezTo>
                  <a:close/>
                </a:path>
              </a:pathLst>
            </a:custGeom>
            <a:solidFill>
              <a:srgbClr val="003E85"/>
            </a:solidFill>
            <a:ln w="2085" cap="flat">
              <a:no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4B660853-54C1-432A-8716-5FB521189E87}"/>
                </a:ext>
              </a:extLst>
            </p:cNvPr>
            <p:cNvSpPr/>
            <p:nvPr/>
          </p:nvSpPr>
          <p:spPr>
            <a:xfrm>
              <a:off x="4990224" y="2914878"/>
              <a:ext cx="698137" cy="698137"/>
            </a:xfrm>
            <a:custGeom>
              <a:avLst/>
              <a:gdLst>
                <a:gd name="connsiteX0" fmla="*/ 349089 w 698136"/>
                <a:gd name="connsiteY0" fmla="*/ 10609 h 698136"/>
                <a:gd name="connsiteX1" fmla="*/ 687633 w 698136"/>
                <a:gd name="connsiteY1" fmla="*/ 349153 h 698136"/>
                <a:gd name="connsiteX2" fmla="*/ 349089 w 698136"/>
                <a:gd name="connsiteY2" fmla="*/ 687696 h 698136"/>
                <a:gd name="connsiteX3" fmla="*/ 10546 w 698136"/>
                <a:gd name="connsiteY3" fmla="*/ 349153 h 698136"/>
                <a:gd name="connsiteX4" fmla="*/ 349089 w 698136"/>
                <a:gd name="connsiteY4" fmla="*/ 10609 h 698136"/>
                <a:gd name="connsiteX5" fmla="*/ 349089 w 698136"/>
                <a:gd name="connsiteY5" fmla="*/ 63 h 698136"/>
                <a:gd name="connsiteX6" fmla="*/ 0 w 698136"/>
                <a:gd name="connsiteY6" fmla="*/ 349068 h 698136"/>
                <a:gd name="connsiteX7" fmla="*/ 0 w 698136"/>
                <a:gd name="connsiteY7" fmla="*/ 349153 h 698136"/>
                <a:gd name="connsiteX8" fmla="*/ 349165 w 698136"/>
                <a:gd name="connsiteY8" fmla="*/ 698166 h 698136"/>
                <a:gd name="connsiteX9" fmla="*/ 595926 w 698136"/>
                <a:gd name="connsiteY9" fmla="*/ 595926 h 698136"/>
                <a:gd name="connsiteX10" fmla="*/ 595914 w 698136"/>
                <a:gd name="connsiteY10" fmla="*/ 102239 h 698136"/>
                <a:gd name="connsiteX11" fmla="*/ 349153 w 698136"/>
                <a:gd name="connsiteY11" fmla="*/ 0 h 6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36" h="698136">
                  <a:moveTo>
                    <a:pt x="349089" y="10609"/>
                  </a:moveTo>
                  <a:cubicBezTo>
                    <a:pt x="536062" y="10609"/>
                    <a:pt x="687633" y="162180"/>
                    <a:pt x="687633" y="349153"/>
                  </a:cubicBezTo>
                  <a:cubicBezTo>
                    <a:pt x="687633" y="536125"/>
                    <a:pt x="536062" y="687696"/>
                    <a:pt x="349089" y="687696"/>
                  </a:cubicBezTo>
                  <a:cubicBezTo>
                    <a:pt x="162117" y="687696"/>
                    <a:pt x="10546" y="536125"/>
                    <a:pt x="10546" y="349153"/>
                  </a:cubicBezTo>
                  <a:cubicBezTo>
                    <a:pt x="10546" y="162180"/>
                    <a:pt x="162117" y="10609"/>
                    <a:pt x="349089" y="10609"/>
                  </a:cubicBezTo>
                  <a:moveTo>
                    <a:pt x="349089" y="63"/>
                  </a:moveTo>
                  <a:cubicBezTo>
                    <a:pt x="156316" y="40"/>
                    <a:pt x="23" y="156295"/>
                    <a:pt x="0" y="349068"/>
                  </a:cubicBezTo>
                  <a:cubicBezTo>
                    <a:pt x="0" y="349096"/>
                    <a:pt x="0" y="349125"/>
                    <a:pt x="0" y="349153"/>
                  </a:cubicBezTo>
                  <a:cubicBezTo>
                    <a:pt x="42" y="541950"/>
                    <a:pt x="156370" y="698208"/>
                    <a:pt x="349165" y="698166"/>
                  </a:cubicBezTo>
                  <a:cubicBezTo>
                    <a:pt x="441720" y="698145"/>
                    <a:pt x="530479" y="661370"/>
                    <a:pt x="595926" y="595926"/>
                  </a:cubicBezTo>
                  <a:cubicBezTo>
                    <a:pt x="732251" y="459595"/>
                    <a:pt x="732244" y="238562"/>
                    <a:pt x="595914" y="102239"/>
                  </a:cubicBezTo>
                  <a:cubicBezTo>
                    <a:pt x="530466" y="36795"/>
                    <a:pt x="441708" y="20"/>
                    <a:pt x="349153" y="0"/>
                  </a:cubicBezTo>
                  <a:close/>
                </a:path>
              </a:pathLst>
            </a:custGeom>
            <a:solidFill>
              <a:srgbClr val="003E85"/>
            </a:solidFill>
            <a:ln w="2085"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29F48DD5-1799-4208-A15B-24D826540A82}"/>
                </a:ext>
              </a:extLst>
            </p:cNvPr>
            <p:cNvSpPr/>
            <p:nvPr/>
          </p:nvSpPr>
          <p:spPr>
            <a:xfrm>
              <a:off x="5157313" y="3043537"/>
              <a:ext cx="333250" cy="402852"/>
            </a:xfrm>
            <a:custGeom>
              <a:avLst/>
              <a:gdLst>
                <a:gd name="connsiteX0" fmla="*/ 0 w 333249"/>
                <a:gd name="connsiteY0" fmla="*/ 0 h 402852"/>
                <a:gd name="connsiteX1" fmla="*/ 334178 w 333249"/>
                <a:gd name="connsiteY1" fmla="*/ 0 h 402852"/>
                <a:gd name="connsiteX2" fmla="*/ 334178 w 333249"/>
                <a:gd name="connsiteY2" fmla="*/ 403063 h 402852"/>
                <a:gd name="connsiteX3" fmla="*/ 0 w 333249"/>
                <a:gd name="connsiteY3" fmla="*/ 403063 h 402852"/>
              </a:gdLst>
              <a:ahLst/>
              <a:cxnLst>
                <a:cxn ang="0">
                  <a:pos x="connsiteX0" y="connsiteY0"/>
                </a:cxn>
                <a:cxn ang="0">
                  <a:pos x="connsiteX1" y="connsiteY1"/>
                </a:cxn>
                <a:cxn ang="0">
                  <a:pos x="connsiteX2" y="connsiteY2"/>
                </a:cxn>
                <a:cxn ang="0">
                  <a:pos x="connsiteX3" y="connsiteY3"/>
                </a:cxn>
              </a:cxnLst>
              <a:rect l="l" t="t" r="r" b="b"/>
              <a:pathLst>
                <a:path w="333249" h="402852">
                  <a:moveTo>
                    <a:pt x="0" y="0"/>
                  </a:moveTo>
                  <a:lnTo>
                    <a:pt x="334178" y="0"/>
                  </a:lnTo>
                  <a:lnTo>
                    <a:pt x="334178" y="403063"/>
                  </a:lnTo>
                  <a:lnTo>
                    <a:pt x="0" y="403063"/>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8E564498-4EFD-48D9-A791-8D98AA6F3615}"/>
                </a:ext>
              </a:extLst>
            </p:cNvPr>
            <p:cNvSpPr/>
            <p:nvPr/>
          </p:nvSpPr>
          <p:spPr>
            <a:xfrm>
              <a:off x="5117660" y="3043537"/>
              <a:ext cx="413398" cy="402852"/>
            </a:xfrm>
            <a:custGeom>
              <a:avLst/>
              <a:gdLst>
                <a:gd name="connsiteX0" fmla="*/ 373809 w 413398"/>
                <a:gd name="connsiteY0" fmla="*/ 0 h 402852"/>
                <a:gd name="connsiteX1" fmla="*/ 373809 w 413398"/>
                <a:gd name="connsiteY1" fmla="*/ 403063 h 402852"/>
                <a:gd name="connsiteX2" fmla="*/ 39652 w 413398"/>
                <a:gd name="connsiteY2" fmla="*/ 403063 h 402852"/>
                <a:gd name="connsiteX3" fmla="*/ 39652 w 413398"/>
                <a:gd name="connsiteY3" fmla="*/ 0 h 402852"/>
                <a:gd name="connsiteX4" fmla="*/ 0 w 413398"/>
                <a:gd name="connsiteY4" fmla="*/ 39652 h 402852"/>
                <a:gd name="connsiteX5" fmla="*/ 0 w 413398"/>
                <a:gd name="connsiteY5" fmla="*/ 363453 h 402852"/>
                <a:gd name="connsiteX6" fmla="*/ 39652 w 413398"/>
                <a:gd name="connsiteY6" fmla="*/ 403105 h 402852"/>
                <a:gd name="connsiteX7" fmla="*/ 373809 w 413398"/>
                <a:gd name="connsiteY7" fmla="*/ 403105 h 402852"/>
                <a:gd name="connsiteX8" fmla="*/ 413462 w 413398"/>
                <a:gd name="connsiteY8" fmla="*/ 363453 h 402852"/>
                <a:gd name="connsiteX9" fmla="*/ 413462 w 413398"/>
                <a:gd name="connsiteY9" fmla="*/ 39652 h 402852"/>
                <a:gd name="connsiteX10" fmla="*/ 373809 w 413398"/>
                <a:gd name="connsiteY10" fmla="*/ 0 h 40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8" h="402852">
                  <a:moveTo>
                    <a:pt x="373809" y="0"/>
                  </a:moveTo>
                  <a:lnTo>
                    <a:pt x="373809" y="403063"/>
                  </a:lnTo>
                  <a:lnTo>
                    <a:pt x="39652" y="403063"/>
                  </a:lnTo>
                  <a:lnTo>
                    <a:pt x="39652" y="0"/>
                  </a:lnTo>
                  <a:cubicBezTo>
                    <a:pt x="17753" y="0"/>
                    <a:pt x="0" y="17753"/>
                    <a:pt x="0" y="39652"/>
                  </a:cubicBezTo>
                  <a:lnTo>
                    <a:pt x="0" y="363453"/>
                  </a:lnTo>
                  <a:cubicBezTo>
                    <a:pt x="0" y="385353"/>
                    <a:pt x="17753" y="403105"/>
                    <a:pt x="39652" y="403105"/>
                  </a:cubicBezTo>
                  <a:lnTo>
                    <a:pt x="373809" y="403105"/>
                  </a:lnTo>
                  <a:cubicBezTo>
                    <a:pt x="395709" y="403105"/>
                    <a:pt x="413462" y="385353"/>
                    <a:pt x="413462" y="363453"/>
                  </a:cubicBezTo>
                  <a:lnTo>
                    <a:pt x="413462" y="39652"/>
                  </a:lnTo>
                  <a:cubicBezTo>
                    <a:pt x="413462" y="17753"/>
                    <a:pt x="395709" y="0"/>
                    <a:pt x="373809" y="0"/>
                  </a:cubicBez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3E2B2873-B655-4C44-99B3-02B8651582B5}"/>
                </a:ext>
              </a:extLst>
            </p:cNvPr>
            <p:cNvSpPr/>
            <p:nvPr/>
          </p:nvSpPr>
          <p:spPr>
            <a:xfrm>
              <a:off x="5184795" y="3125099"/>
              <a:ext cx="278411" cy="63275"/>
            </a:xfrm>
            <a:custGeom>
              <a:avLst/>
              <a:gdLst>
                <a:gd name="connsiteX0" fmla="*/ 0 w 278411"/>
                <a:gd name="connsiteY0" fmla="*/ 0 h 63275"/>
                <a:gd name="connsiteX1" fmla="*/ 279213 w 278411"/>
                <a:gd name="connsiteY1" fmla="*/ 0 h 63275"/>
                <a:gd name="connsiteX2" fmla="*/ 279213 w 278411"/>
                <a:gd name="connsiteY2" fmla="*/ 63571 h 63275"/>
                <a:gd name="connsiteX3" fmla="*/ 0 w 278411"/>
                <a:gd name="connsiteY3" fmla="*/ 63571 h 63275"/>
              </a:gdLst>
              <a:ahLst/>
              <a:cxnLst>
                <a:cxn ang="0">
                  <a:pos x="connsiteX0" y="connsiteY0"/>
                </a:cxn>
                <a:cxn ang="0">
                  <a:pos x="connsiteX1" y="connsiteY1"/>
                </a:cxn>
                <a:cxn ang="0">
                  <a:pos x="connsiteX2" y="connsiteY2"/>
                </a:cxn>
                <a:cxn ang="0">
                  <a:pos x="connsiteX3" y="connsiteY3"/>
                </a:cxn>
              </a:cxnLst>
              <a:rect l="l" t="t" r="r" b="b"/>
              <a:pathLst>
                <a:path w="278411" h="63275">
                  <a:moveTo>
                    <a:pt x="0" y="0"/>
                  </a:moveTo>
                  <a:lnTo>
                    <a:pt x="279213" y="0"/>
                  </a:lnTo>
                  <a:lnTo>
                    <a:pt x="279213" y="63571"/>
                  </a:lnTo>
                  <a:lnTo>
                    <a:pt x="0" y="63571"/>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55E50F05-E3DF-4822-8B2F-7E9AB14BD198}"/>
                </a:ext>
              </a:extLst>
            </p:cNvPr>
            <p:cNvSpPr/>
            <p:nvPr/>
          </p:nvSpPr>
          <p:spPr>
            <a:xfrm>
              <a:off x="5184795" y="3214486"/>
              <a:ext cx="278411" cy="63275"/>
            </a:xfrm>
            <a:custGeom>
              <a:avLst/>
              <a:gdLst>
                <a:gd name="connsiteX0" fmla="*/ 0 w 278411"/>
                <a:gd name="connsiteY0" fmla="*/ 0 h 63275"/>
                <a:gd name="connsiteX1" fmla="*/ 279213 w 278411"/>
                <a:gd name="connsiteY1" fmla="*/ 0 h 63275"/>
                <a:gd name="connsiteX2" fmla="*/ 279213 w 278411"/>
                <a:gd name="connsiteY2" fmla="*/ 63549 h 63275"/>
                <a:gd name="connsiteX3" fmla="*/ 0 w 278411"/>
                <a:gd name="connsiteY3" fmla="*/ 63549 h 63275"/>
              </a:gdLst>
              <a:ahLst/>
              <a:cxnLst>
                <a:cxn ang="0">
                  <a:pos x="connsiteX0" y="connsiteY0"/>
                </a:cxn>
                <a:cxn ang="0">
                  <a:pos x="connsiteX1" y="connsiteY1"/>
                </a:cxn>
                <a:cxn ang="0">
                  <a:pos x="connsiteX2" y="connsiteY2"/>
                </a:cxn>
                <a:cxn ang="0">
                  <a:pos x="connsiteX3" y="connsiteY3"/>
                </a:cxn>
              </a:cxnLst>
              <a:rect l="l" t="t" r="r" b="b"/>
              <a:pathLst>
                <a:path w="278411" h="63275">
                  <a:moveTo>
                    <a:pt x="0" y="0"/>
                  </a:moveTo>
                  <a:lnTo>
                    <a:pt x="279213" y="0"/>
                  </a:lnTo>
                  <a:lnTo>
                    <a:pt x="279213" y="63549"/>
                  </a:lnTo>
                  <a:lnTo>
                    <a:pt x="0" y="63549"/>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B9EAC270-E8DE-4DB2-8BA2-2FE42717E56C}"/>
                </a:ext>
              </a:extLst>
            </p:cNvPr>
            <p:cNvSpPr/>
            <p:nvPr/>
          </p:nvSpPr>
          <p:spPr>
            <a:xfrm>
              <a:off x="5184795" y="3303852"/>
              <a:ext cx="278411" cy="63275"/>
            </a:xfrm>
            <a:custGeom>
              <a:avLst/>
              <a:gdLst>
                <a:gd name="connsiteX0" fmla="*/ 0 w 278411"/>
                <a:gd name="connsiteY0" fmla="*/ 0 h 63275"/>
                <a:gd name="connsiteX1" fmla="*/ 279213 w 278411"/>
                <a:gd name="connsiteY1" fmla="*/ 0 h 63275"/>
                <a:gd name="connsiteX2" fmla="*/ 279213 w 278411"/>
                <a:gd name="connsiteY2" fmla="*/ 63571 h 63275"/>
                <a:gd name="connsiteX3" fmla="*/ 0 w 278411"/>
                <a:gd name="connsiteY3" fmla="*/ 63571 h 63275"/>
              </a:gdLst>
              <a:ahLst/>
              <a:cxnLst>
                <a:cxn ang="0">
                  <a:pos x="connsiteX0" y="connsiteY0"/>
                </a:cxn>
                <a:cxn ang="0">
                  <a:pos x="connsiteX1" y="connsiteY1"/>
                </a:cxn>
                <a:cxn ang="0">
                  <a:pos x="connsiteX2" y="connsiteY2"/>
                </a:cxn>
                <a:cxn ang="0">
                  <a:pos x="connsiteX3" y="connsiteY3"/>
                </a:cxn>
              </a:cxnLst>
              <a:rect l="l" t="t" r="r" b="b"/>
              <a:pathLst>
                <a:path w="278411" h="63275">
                  <a:moveTo>
                    <a:pt x="0" y="0"/>
                  </a:moveTo>
                  <a:lnTo>
                    <a:pt x="279213" y="0"/>
                  </a:lnTo>
                  <a:lnTo>
                    <a:pt x="279213" y="63571"/>
                  </a:lnTo>
                  <a:lnTo>
                    <a:pt x="0" y="63571"/>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9968475E-F0B3-4599-8B32-F43399BAACFE}"/>
                </a:ext>
              </a:extLst>
            </p:cNvPr>
            <p:cNvSpPr/>
            <p:nvPr/>
          </p:nvSpPr>
          <p:spPr>
            <a:xfrm>
              <a:off x="5184795" y="3084160"/>
              <a:ext cx="61166" cy="21092"/>
            </a:xfrm>
            <a:custGeom>
              <a:avLst/>
              <a:gdLst>
                <a:gd name="connsiteX0" fmla="*/ 0 w 61166"/>
                <a:gd name="connsiteY0" fmla="*/ 0 h 21091"/>
                <a:gd name="connsiteX1" fmla="*/ 63128 w 61166"/>
                <a:gd name="connsiteY1" fmla="*/ 0 h 21091"/>
                <a:gd name="connsiteX2" fmla="*/ 63128 w 61166"/>
                <a:gd name="connsiteY2" fmla="*/ 21366 h 21091"/>
                <a:gd name="connsiteX3" fmla="*/ 0 w 61166"/>
                <a:gd name="connsiteY3" fmla="*/ 21366 h 21091"/>
              </a:gdLst>
              <a:ahLst/>
              <a:cxnLst>
                <a:cxn ang="0">
                  <a:pos x="connsiteX0" y="connsiteY0"/>
                </a:cxn>
                <a:cxn ang="0">
                  <a:pos x="connsiteX1" y="connsiteY1"/>
                </a:cxn>
                <a:cxn ang="0">
                  <a:pos x="connsiteX2" y="connsiteY2"/>
                </a:cxn>
                <a:cxn ang="0">
                  <a:pos x="connsiteX3" y="connsiteY3"/>
                </a:cxn>
              </a:cxnLst>
              <a:rect l="l" t="t" r="r" b="b"/>
              <a:pathLst>
                <a:path w="61166" h="21091">
                  <a:moveTo>
                    <a:pt x="0" y="0"/>
                  </a:moveTo>
                  <a:lnTo>
                    <a:pt x="63128" y="0"/>
                  </a:lnTo>
                  <a:lnTo>
                    <a:pt x="63128" y="21366"/>
                  </a:lnTo>
                  <a:lnTo>
                    <a:pt x="0" y="21366"/>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202DF110-FBB0-4720-A22B-19668F40A16E}"/>
                </a:ext>
              </a:extLst>
            </p:cNvPr>
            <p:cNvSpPr/>
            <p:nvPr/>
          </p:nvSpPr>
          <p:spPr>
            <a:xfrm>
              <a:off x="5400880" y="3084160"/>
              <a:ext cx="61166" cy="21092"/>
            </a:xfrm>
            <a:custGeom>
              <a:avLst/>
              <a:gdLst>
                <a:gd name="connsiteX0" fmla="*/ 0 w 61166"/>
                <a:gd name="connsiteY0" fmla="*/ 0 h 21091"/>
                <a:gd name="connsiteX1" fmla="*/ 63128 w 61166"/>
                <a:gd name="connsiteY1" fmla="*/ 0 h 21091"/>
                <a:gd name="connsiteX2" fmla="*/ 63128 w 61166"/>
                <a:gd name="connsiteY2" fmla="*/ 21366 h 21091"/>
                <a:gd name="connsiteX3" fmla="*/ 0 w 61166"/>
                <a:gd name="connsiteY3" fmla="*/ 21366 h 21091"/>
              </a:gdLst>
              <a:ahLst/>
              <a:cxnLst>
                <a:cxn ang="0">
                  <a:pos x="connsiteX0" y="connsiteY0"/>
                </a:cxn>
                <a:cxn ang="0">
                  <a:pos x="connsiteX1" y="connsiteY1"/>
                </a:cxn>
                <a:cxn ang="0">
                  <a:pos x="connsiteX2" y="connsiteY2"/>
                </a:cxn>
                <a:cxn ang="0">
                  <a:pos x="connsiteX3" y="connsiteY3"/>
                </a:cxn>
              </a:cxnLst>
              <a:rect l="l" t="t" r="r" b="b"/>
              <a:pathLst>
                <a:path w="61166" h="21091">
                  <a:moveTo>
                    <a:pt x="0" y="0"/>
                  </a:moveTo>
                  <a:lnTo>
                    <a:pt x="63128" y="0"/>
                  </a:lnTo>
                  <a:lnTo>
                    <a:pt x="63128" y="21366"/>
                  </a:lnTo>
                  <a:lnTo>
                    <a:pt x="0" y="21366"/>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689AC12C-B57B-4F42-9099-F471B163CA97}"/>
                </a:ext>
              </a:extLst>
            </p:cNvPr>
            <p:cNvSpPr/>
            <p:nvPr/>
          </p:nvSpPr>
          <p:spPr>
            <a:xfrm>
              <a:off x="5292827" y="3084160"/>
              <a:ext cx="61166" cy="21092"/>
            </a:xfrm>
            <a:custGeom>
              <a:avLst/>
              <a:gdLst>
                <a:gd name="connsiteX0" fmla="*/ 0 w 61166"/>
                <a:gd name="connsiteY0" fmla="*/ 0 h 21091"/>
                <a:gd name="connsiteX1" fmla="*/ 63128 w 61166"/>
                <a:gd name="connsiteY1" fmla="*/ 0 h 21091"/>
                <a:gd name="connsiteX2" fmla="*/ 63128 w 61166"/>
                <a:gd name="connsiteY2" fmla="*/ 21366 h 21091"/>
                <a:gd name="connsiteX3" fmla="*/ 0 w 61166"/>
                <a:gd name="connsiteY3" fmla="*/ 21366 h 21091"/>
              </a:gdLst>
              <a:ahLst/>
              <a:cxnLst>
                <a:cxn ang="0">
                  <a:pos x="connsiteX0" y="connsiteY0"/>
                </a:cxn>
                <a:cxn ang="0">
                  <a:pos x="connsiteX1" y="connsiteY1"/>
                </a:cxn>
                <a:cxn ang="0">
                  <a:pos x="connsiteX2" y="connsiteY2"/>
                </a:cxn>
                <a:cxn ang="0">
                  <a:pos x="connsiteX3" y="connsiteY3"/>
                </a:cxn>
              </a:cxnLst>
              <a:rect l="l" t="t" r="r" b="b"/>
              <a:pathLst>
                <a:path w="61166" h="21091">
                  <a:moveTo>
                    <a:pt x="0" y="0"/>
                  </a:moveTo>
                  <a:lnTo>
                    <a:pt x="63128" y="0"/>
                  </a:lnTo>
                  <a:lnTo>
                    <a:pt x="63128" y="21366"/>
                  </a:lnTo>
                  <a:lnTo>
                    <a:pt x="0" y="21366"/>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3BA7BF7B-B93C-48BD-A72C-501A69D1550D}"/>
                </a:ext>
              </a:extLst>
            </p:cNvPr>
            <p:cNvSpPr/>
            <p:nvPr/>
          </p:nvSpPr>
          <p:spPr>
            <a:xfrm>
              <a:off x="5347311" y="3290225"/>
              <a:ext cx="232009" cy="206699"/>
            </a:xfrm>
            <a:custGeom>
              <a:avLst/>
              <a:gdLst>
                <a:gd name="connsiteX0" fmla="*/ 231500 w 232009"/>
                <a:gd name="connsiteY0" fmla="*/ 180251 h 206699"/>
                <a:gd name="connsiteX1" fmla="*/ 176323 w 232009"/>
                <a:gd name="connsiteY1" fmla="*/ 84748 h 206699"/>
                <a:gd name="connsiteX2" fmla="*/ 132643 w 232009"/>
                <a:gd name="connsiteY2" fmla="*/ 9049 h 206699"/>
                <a:gd name="connsiteX3" fmla="*/ 107921 w 232009"/>
                <a:gd name="connsiteY3" fmla="*/ 2429 h 206699"/>
                <a:gd name="connsiteX4" fmla="*/ 101300 w 232009"/>
                <a:gd name="connsiteY4" fmla="*/ 9049 h 206699"/>
                <a:gd name="connsiteX5" fmla="*/ 2464 w 232009"/>
                <a:gd name="connsiteY5" fmla="*/ 180251 h 206699"/>
                <a:gd name="connsiteX6" fmla="*/ 8988 w 232009"/>
                <a:gd name="connsiteY6" fmla="*/ 204998 h 206699"/>
                <a:gd name="connsiteX7" fmla="*/ 18135 w 232009"/>
                <a:gd name="connsiteY7" fmla="*/ 207459 h 206699"/>
                <a:gd name="connsiteX8" fmla="*/ 215828 w 232009"/>
                <a:gd name="connsiteY8" fmla="*/ 207459 h 206699"/>
                <a:gd name="connsiteX9" fmla="*/ 233923 w 232009"/>
                <a:gd name="connsiteY9" fmla="*/ 189361 h 206699"/>
                <a:gd name="connsiteX10" fmla="*/ 231500 w 232009"/>
                <a:gd name="connsiteY10" fmla="*/ 180314 h 20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09" h="206699">
                  <a:moveTo>
                    <a:pt x="231500" y="180251"/>
                  </a:moveTo>
                  <a:lnTo>
                    <a:pt x="176323" y="84748"/>
                  </a:lnTo>
                  <a:lnTo>
                    <a:pt x="132643" y="9049"/>
                  </a:lnTo>
                  <a:cubicBezTo>
                    <a:pt x="127644" y="395"/>
                    <a:pt x="116577" y="-2570"/>
                    <a:pt x="107921" y="2429"/>
                  </a:cubicBezTo>
                  <a:cubicBezTo>
                    <a:pt x="105171" y="4017"/>
                    <a:pt x="102888" y="6299"/>
                    <a:pt x="101300" y="9049"/>
                  </a:cubicBezTo>
                  <a:lnTo>
                    <a:pt x="2464" y="180251"/>
                  </a:lnTo>
                  <a:cubicBezTo>
                    <a:pt x="-2568" y="188886"/>
                    <a:pt x="353" y="199965"/>
                    <a:pt x="8988" y="204998"/>
                  </a:cubicBezTo>
                  <a:cubicBezTo>
                    <a:pt x="11764" y="206616"/>
                    <a:pt x="14921" y="207466"/>
                    <a:pt x="18135" y="207459"/>
                  </a:cubicBezTo>
                  <a:lnTo>
                    <a:pt x="215828" y="207459"/>
                  </a:lnTo>
                  <a:cubicBezTo>
                    <a:pt x="225824" y="207459"/>
                    <a:pt x="233925" y="199356"/>
                    <a:pt x="233923" y="189361"/>
                  </a:cubicBezTo>
                  <a:cubicBezTo>
                    <a:pt x="233923" y="186186"/>
                    <a:pt x="233088" y="183065"/>
                    <a:pt x="231500" y="180314"/>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F9D5AAAD-659A-4B59-806D-83037541725E}"/>
                </a:ext>
              </a:extLst>
            </p:cNvPr>
            <p:cNvSpPr/>
            <p:nvPr/>
          </p:nvSpPr>
          <p:spPr>
            <a:xfrm>
              <a:off x="5444161" y="3335131"/>
              <a:ext cx="37965" cy="80149"/>
            </a:xfrm>
            <a:custGeom>
              <a:avLst/>
              <a:gdLst>
                <a:gd name="connsiteX0" fmla="*/ 0 w 37965"/>
                <a:gd name="connsiteY0" fmla="*/ 0 h 80148"/>
                <a:gd name="connsiteX1" fmla="*/ 39674 w 37965"/>
                <a:gd name="connsiteY1" fmla="*/ 0 h 80148"/>
                <a:gd name="connsiteX2" fmla="*/ 39674 w 37965"/>
                <a:gd name="connsiteY2" fmla="*/ 81098 h 80148"/>
                <a:gd name="connsiteX3" fmla="*/ 0 w 37965"/>
                <a:gd name="connsiteY3" fmla="*/ 81098 h 80148"/>
              </a:gdLst>
              <a:ahLst/>
              <a:cxnLst>
                <a:cxn ang="0">
                  <a:pos x="connsiteX0" y="connsiteY0"/>
                </a:cxn>
                <a:cxn ang="0">
                  <a:pos x="connsiteX1" y="connsiteY1"/>
                </a:cxn>
                <a:cxn ang="0">
                  <a:pos x="connsiteX2" y="connsiteY2"/>
                </a:cxn>
                <a:cxn ang="0">
                  <a:pos x="connsiteX3" y="connsiteY3"/>
                </a:cxn>
              </a:cxnLst>
              <a:rect l="l" t="t" r="r" b="b"/>
              <a:pathLst>
                <a:path w="37965" h="80148">
                  <a:moveTo>
                    <a:pt x="0" y="0"/>
                  </a:moveTo>
                  <a:lnTo>
                    <a:pt x="39674" y="0"/>
                  </a:lnTo>
                  <a:lnTo>
                    <a:pt x="39674" y="81098"/>
                  </a:lnTo>
                  <a:lnTo>
                    <a:pt x="0" y="81098"/>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65926F20-3C42-48F7-9695-4BA16B8A57C1}"/>
                </a:ext>
              </a:extLst>
            </p:cNvPr>
            <p:cNvSpPr/>
            <p:nvPr/>
          </p:nvSpPr>
          <p:spPr>
            <a:xfrm>
              <a:off x="5444139" y="3443331"/>
              <a:ext cx="37965" cy="37965"/>
            </a:xfrm>
            <a:custGeom>
              <a:avLst/>
              <a:gdLst>
                <a:gd name="connsiteX0" fmla="*/ 39695 w 37965"/>
                <a:gd name="connsiteY0" fmla="*/ 19847 h 37965"/>
                <a:gd name="connsiteX1" fmla="*/ 19847 w 37965"/>
                <a:gd name="connsiteY1" fmla="*/ 39695 h 37965"/>
                <a:gd name="connsiteX2" fmla="*/ 0 w 37965"/>
                <a:gd name="connsiteY2" fmla="*/ 19847 h 37965"/>
                <a:gd name="connsiteX3" fmla="*/ 19826 w 37965"/>
                <a:gd name="connsiteY3" fmla="*/ 0 h 37965"/>
                <a:gd name="connsiteX4" fmla="*/ 39695 w 37965"/>
                <a:gd name="connsiteY4" fmla="*/ 19826 h 37965"/>
                <a:gd name="connsiteX5" fmla="*/ 39695 w 37965"/>
                <a:gd name="connsiteY5" fmla="*/ 19847 h 3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65" h="37965">
                  <a:moveTo>
                    <a:pt x="39695" y="19847"/>
                  </a:moveTo>
                  <a:cubicBezTo>
                    <a:pt x="39695" y="30809"/>
                    <a:pt x="30809" y="39695"/>
                    <a:pt x="19847" y="39695"/>
                  </a:cubicBezTo>
                  <a:cubicBezTo>
                    <a:pt x="8886" y="39695"/>
                    <a:pt x="0" y="30809"/>
                    <a:pt x="0" y="19847"/>
                  </a:cubicBezTo>
                  <a:cubicBezTo>
                    <a:pt x="0" y="8894"/>
                    <a:pt x="8873" y="13"/>
                    <a:pt x="19826" y="0"/>
                  </a:cubicBezTo>
                  <a:cubicBezTo>
                    <a:pt x="30788" y="-11"/>
                    <a:pt x="39682" y="8865"/>
                    <a:pt x="39695" y="19826"/>
                  </a:cubicBezTo>
                  <a:cubicBezTo>
                    <a:pt x="39695" y="19833"/>
                    <a:pt x="39695" y="19841"/>
                    <a:pt x="39695" y="19847"/>
                  </a:cubicBezTo>
                  <a:close/>
                </a:path>
              </a:pathLst>
            </a:custGeom>
            <a:solidFill>
              <a:schemeClr val="bg1"/>
            </a:solidFill>
            <a:ln w="2085" cap="flat">
              <a:solidFill>
                <a:schemeClr val="bg1"/>
              </a:solidFill>
              <a:prstDash val="solid"/>
              <a:miter/>
            </a:ln>
          </p:spPr>
          <p:txBody>
            <a:bodyPr rtlCol="0" anchor="ctr"/>
            <a:lstStyle/>
            <a:p>
              <a:endParaRPr lang="zh-TW" altLang="en-US"/>
            </a:p>
          </p:txBody>
        </p:sp>
      </p:grpSp>
      <p:grpSp>
        <p:nvGrpSpPr>
          <p:cNvPr id="221" name="群組 220">
            <a:extLst>
              <a:ext uri="{FF2B5EF4-FFF2-40B4-BE49-F238E27FC236}">
                <a16:creationId xmlns:a16="http://schemas.microsoft.com/office/drawing/2014/main" id="{8596AFF4-DEF2-4C56-B2AD-76A04A3180BD}"/>
              </a:ext>
            </a:extLst>
          </p:cNvPr>
          <p:cNvGrpSpPr/>
          <p:nvPr/>
        </p:nvGrpSpPr>
        <p:grpSpPr>
          <a:xfrm>
            <a:off x="6014761" y="4217123"/>
            <a:ext cx="685482" cy="687591"/>
            <a:chOff x="6014761" y="4217123"/>
            <a:chExt cx="685482" cy="687591"/>
          </a:xfrm>
        </p:grpSpPr>
        <p:sp>
          <p:nvSpPr>
            <p:cNvPr id="222" name="手繪多邊形: 圖案 221">
              <a:extLst>
                <a:ext uri="{FF2B5EF4-FFF2-40B4-BE49-F238E27FC236}">
                  <a16:creationId xmlns:a16="http://schemas.microsoft.com/office/drawing/2014/main" id="{12B38C43-6E61-4314-9477-03CD26259FA7}"/>
                </a:ext>
              </a:extLst>
            </p:cNvPr>
            <p:cNvSpPr/>
            <p:nvPr/>
          </p:nvSpPr>
          <p:spPr>
            <a:xfrm>
              <a:off x="6014761" y="4217123"/>
              <a:ext cx="685482" cy="687591"/>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6EF6E2C1-E5C4-418B-8BC9-0D6E3EA9362B}"/>
                </a:ext>
              </a:extLst>
            </p:cNvPr>
            <p:cNvSpPr/>
            <p:nvPr/>
          </p:nvSpPr>
          <p:spPr>
            <a:xfrm>
              <a:off x="6271321" y="4476129"/>
              <a:ext cx="16873" cy="50620"/>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noFill/>
            <a:ln w="2085" cap="flat">
              <a:solidFill>
                <a:schemeClr val="bg1"/>
              </a:solid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9BBC6DF1-5428-4831-B1F7-4985E809175A}"/>
                </a:ext>
              </a:extLst>
            </p:cNvPr>
            <p:cNvSpPr/>
            <p:nvPr/>
          </p:nvSpPr>
          <p:spPr>
            <a:xfrm>
              <a:off x="6437208" y="4476129"/>
              <a:ext cx="16873" cy="50620"/>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noFill/>
            <a:ln w="2085" cap="flat">
              <a:solidFill>
                <a:schemeClr val="bg1"/>
              </a:solid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02884887-AC9F-46A3-AA3C-139762341A0E}"/>
                </a:ext>
              </a:extLst>
            </p:cNvPr>
            <p:cNvSpPr/>
            <p:nvPr/>
          </p:nvSpPr>
          <p:spPr>
            <a:xfrm>
              <a:off x="6280369" y="4384844"/>
              <a:ext cx="164516" cy="242555"/>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noFill/>
            <a:ln w="2085" cap="flat">
              <a:solidFill>
                <a:schemeClr val="bg1"/>
              </a:solid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1383D60F-52B9-42CC-A1E9-CABCF4BD855C}"/>
                </a:ext>
              </a:extLst>
            </p:cNvPr>
            <p:cNvSpPr/>
            <p:nvPr/>
          </p:nvSpPr>
          <p:spPr>
            <a:xfrm>
              <a:off x="6191489" y="4633453"/>
              <a:ext cx="343795" cy="200372"/>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2E41D0DD-5ACA-47E1-A41B-847AA55E1A64}"/>
                </a:ext>
              </a:extLst>
            </p:cNvPr>
            <p:cNvSpPr/>
            <p:nvPr/>
          </p:nvSpPr>
          <p:spPr>
            <a:xfrm>
              <a:off x="6257843" y="4582706"/>
              <a:ext cx="103350" cy="168734"/>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98247939-0431-4373-8A16-C811076B51B6}"/>
                </a:ext>
              </a:extLst>
            </p:cNvPr>
            <p:cNvSpPr/>
            <p:nvPr/>
          </p:nvSpPr>
          <p:spPr>
            <a:xfrm>
              <a:off x="6362648" y="4582706"/>
              <a:ext cx="103350" cy="168734"/>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7034FCA8-C239-4912-A150-8AA1FC27A488}"/>
                </a:ext>
              </a:extLst>
            </p:cNvPr>
            <p:cNvSpPr/>
            <p:nvPr/>
          </p:nvSpPr>
          <p:spPr>
            <a:xfrm>
              <a:off x="6267984" y="4355181"/>
              <a:ext cx="191935" cy="141315"/>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48521309-5F17-4A93-BEB7-275EBB277287}"/>
                </a:ext>
              </a:extLst>
            </p:cNvPr>
            <p:cNvSpPr/>
            <p:nvPr/>
          </p:nvSpPr>
          <p:spPr>
            <a:xfrm>
              <a:off x="6347083" y="4733069"/>
              <a:ext cx="29528" cy="101240"/>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noFill/>
            <a:ln w="2085" cap="flat">
              <a:solidFill>
                <a:schemeClr val="bg1"/>
              </a:solid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5EDA81A3-CEC0-4DEC-A531-95F7772D19A8}"/>
                </a:ext>
              </a:extLst>
            </p:cNvPr>
            <p:cNvSpPr/>
            <p:nvPr/>
          </p:nvSpPr>
          <p:spPr>
            <a:xfrm>
              <a:off x="6353853" y="4767997"/>
              <a:ext cx="18983" cy="18983"/>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noFill/>
            <a:ln w="2085" cap="flat">
              <a:solidFill>
                <a:schemeClr val="bg1"/>
              </a:solid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65C6BAAB-A0C5-429E-B755-A3BCC104A71B}"/>
                </a:ext>
              </a:extLst>
            </p:cNvPr>
            <p:cNvSpPr/>
            <p:nvPr/>
          </p:nvSpPr>
          <p:spPr>
            <a:xfrm>
              <a:off x="6353800" y="4818363"/>
              <a:ext cx="18983" cy="16873"/>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noFill/>
            <a:ln w="2085" cap="flat">
              <a:solidFill>
                <a:schemeClr val="bg1"/>
              </a:solid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649211B9-5113-43C5-9359-B56322B06232}"/>
                </a:ext>
              </a:extLst>
            </p:cNvPr>
            <p:cNvSpPr/>
            <p:nvPr/>
          </p:nvSpPr>
          <p:spPr>
            <a:xfrm>
              <a:off x="6090568" y="4552903"/>
              <a:ext cx="200372" cy="200372"/>
            </a:xfrm>
            <a:custGeom>
              <a:avLst/>
              <a:gdLst>
                <a:gd name="connsiteX0" fmla="*/ 198828 w 200371"/>
                <a:gd name="connsiteY0" fmla="*/ 82806 h 200371"/>
                <a:gd name="connsiteX1" fmla="*/ 107248 w 200371"/>
                <a:gd name="connsiteY1" fmla="*/ 337 h 200371"/>
                <a:gd name="connsiteX2" fmla="*/ 99528 w 200371"/>
                <a:gd name="connsiteY2" fmla="*/ 0 h 200371"/>
                <a:gd name="connsiteX3" fmla="*/ 11 w 200371"/>
                <a:gd name="connsiteY3" fmla="*/ 102436 h 200371"/>
                <a:gd name="connsiteX4" fmla="*/ 99528 w 200371"/>
                <a:gd name="connsiteY4" fmla="*/ 201953 h 200371"/>
                <a:gd name="connsiteX5" fmla="*/ 117562 w 200371"/>
                <a:gd name="connsiteY5" fmla="*/ 200308 h 200371"/>
                <a:gd name="connsiteX6" fmla="*/ 200178 w 200371"/>
                <a:gd name="connsiteY6" fmla="*/ 108707 h 200371"/>
                <a:gd name="connsiteX7" fmla="*/ 200515 w 200371"/>
                <a:gd name="connsiteY7" fmla="*/ 100987 h 200371"/>
                <a:gd name="connsiteX8" fmla="*/ 198828 w 200371"/>
                <a:gd name="connsiteY8" fmla="*/ 82806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71" h="200371">
                  <a:moveTo>
                    <a:pt x="198828" y="82806"/>
                  </a:moveTo>
                  <a:cubicBezTo>
                    <a:pt x="190564" y="37714"/>
                    <a:pt x="152958" y="3847"/>
                    <a:pt x="107248" y="337"/>
                  </a:cubicBezTo>
                  <a:cubicBezTo>
                    <a:pt x="104696" y="127"/>
                    <a:pt x="102122" y="0"/>
                    <a:pt x="99528" y="0"/>
                  </a:cubicBezTo>
                  <a:cubicBezTo>
                    <a:pt x="43760" y="806"/>
                    <a:pt x="-795" y="46668"/>
                    <a:pt x="11" y="102436"/>
                  </a:cubicBezTo>
                  <a:cubicBezTo>
                    <a:pt x="800" y="157068"/>
                    <a:pt x="44897" y="201165"/>
                    <a:pt x="99528" y="201953"/>
                  </a:cubicBezTo>
                  <a:cubicBezTo>
                    <a:pt x="105577" y="201953"/>
                    <a:pt x="111613" y="201403"/>
                    <a:pt x="117562" y="200308"/>
                  </a:cubicBezTo>
                  <a:cubicBezTo>
                    <a:pt x="162723" y="192108"/>
                    <a:pt x="196668" y="154472"/>
                    <a:pt x="200178" y="108707"/>
                  </a:cubicBezTo>
                  <a:cubicBezTo>
                    <a:pt x="200368" y="106155"/>
                    <a:pt x="200515" y="103582"/>
                    <a:pt x="200515" y="100987"/>
                  </a:cubicBezTo>
                  <a:cubicBezTo>
                    <a:pt x="200503" y="94888"/>
                    <a:pt x="199938" y="88803"/>
                    <a:pt x="198828" y="82806"/>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899904F2-0E28-4B9B-927C-E7EB4632C130}"/>
                </a:ext>
              </a:extLst>
            </p:cNvPr>
            <p:cNvSpPr/>
            <p:nvPr/>
          </p:nvSpPr>
          <p:spPr>
            <a:xfrm>
              <a:off x="6170418" y="4580618"/>
              <a:ext cx="37965" cy="80149"/>
            </a:xfrm>
            <a:custGeom>
              <a:avLst/>
              <a:gdLst>
                <a:gd name="connsiteX0" fmla="*/ 0 w 37965"/>
                <a:gd name="connsiteY0" fmla="*/ 0 h 80148"/>
                <a:gd name="connsiteX1" fmla="*/ 39315 w 37965"/>
                <a:gd name="connsiteY1" fmla="*/ 0 h 80148"/>
                <a:gd name="connsiteX2" fmla="*/ 39315 w 37965"/>
                <a:gd name="connsiteY2" fmla="*/ 80360 h 80148"/>
                <a:gd name="connsiteX3" fmla="*/ 0 w 37965"/>
                <a:gd name="connsiteY3" fmla="*/ 80360 h 80148"/>
              </a:gdLst>
              <a:ahLst/>
              <a:cxnLst>
                <a:cxn ang="0">
                  <a:pos x="connsiteX0" y="connsiteY0"/>
                </a:cxn>
                <a:cxn ang="0">
                  <a:pos x="connsiteX1" y="connsiteY1"/>
                </a:cxn>
                <a:cxn ang="0">
                  <a:pos x="connsiteX2" y="connsiteY2"/>
                </a:cxn>
                <a:cxn ang="0">
                  <a:pos x="connsiteX3" y="connsiteY3"/>
                </a:cxn>
              </a:cxnLst>
              <a:rect l="l" t="t" r="r" b="b"/>
              <a:pathLst>
                <a:path w="37965" h="80148">
                  <a:moveTo>
                    <a:pt x="0" y="0"/>
                  </a:moveTo>
                  <a:lnTo>
                    <a:pt x="39315" y="0"/>
                  </a:lnTo>
                  <a:lnTo>
                    <a:pt x="39315" y="80360"/>
                  </a:lnTo>
                  <a:lnTo>
                    <a:pt x="0" y="8036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5E346F2E-3FE9-4BF8-8D35-7048235FECCB}"/>
                </a:ext>
              </a:extLst>
            </p:cNvPr>
            <p:cNvSpPr/>
            <p:nvPr/>
          </p:nvSpPr>
          <p:spPr>
            <a:xfrm>
              <a:off x="6170418" y="4687827"/>
              <a:ext cx="37965" cy="37965"/>
            </a:xfrm>
            <a:custGeom>
              <a:avLst/>
              <a:gdLst>
                <a:gd name="connsiteX0" fmla="*/ 39315 w 37965"/>
                <a:gd name="connsiteY0" fmla="*/ 19679 h 37965"/>
                <a:gd name="connsiteX1" fmla="*/ 19636 w 37965"/>
                <a:gd name="connsiteY1" fmla="*/ 39315 h 37965"/>
                <a:gd name="connsiteX2" fmla="*/ 0 w 37965"/>
                <a:gd name="connsiteY2" fmla="*/ 19636 h 37965"/>
                <a:gd name="connsiteX3" fmla="*/ 19658 w 37965"/>
                <a:gd name="connsiteY3" fmla="*/ 0 h 37965"/>
                <a:gd name="connsiteX4" fmla="*/ 39315 w 37965"/>
                <a:gd name="connsiteY4" fmla="*/ 19657 h 37965"/>
                <a:gd name="connsiteX5" fmla="*/ 39315 w 37965"/>
                <a:gd name="connsiteY5" fmla="*/ 19679 h 3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65" h="37965">
                  <a:moveTo>
                    <a:pt x="39315" y="19679"/>
                  </a:moveTo>
                  <a:cubicBezTo>
                    <a:pt x="39303" y="30535"/>
                    <a:pt x="30493" y="39328"/>
                    <a:pt x="19636" y="39315"/>
                  </a:cubicBezTo>
                  <a:cubicBezTo>
                    <a:pt x="8780" y="39302"/>
                    <a:pt x="-12" y="30492"/>
                    <a:pt x="0" y="19636"/>
                  </a:cubicBezTo>
                  <a:cubicBezTo>
                    <a:pt x="12" y="8789"/>
                    <a:pt x="8809" y="0"/>
                    <a:pt x="19658" y="0"/>
                  </a:cubicBezTo>
                  <a:cubicBezTo>
                    <a:pt x="30514" y="0"/>
                    <a:pt x="39315" y="8802"/>
                    <a:pt x="39315" y="19657"/>
                  </a:cubicBezTo>
                  <a:cubicBezTo>
                    <a:pt x="39315" y="19664"/>
                    <a:pt x="39315" y="19672"/>
                    <a:pt x="39315" y="19679"/>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75BDBC7F-6DC2-4B62-AE76-68F58B700C71}"/>
                </a:ext>
              </a:extLst>
            </p:cNvPr>
            <p:cNvSpPr/>
            <p:nvPr/>
          </p:nvSpPr>
          <p:spPr>
            <a:xfrm>
              <a:off x="6449082" y="4300420"/>
              <a:ext cx="111786" cy="107568"/>
            </a:xfrm>
            <a:custGeom>
              <a:avLst/>
              <a:gdLst>
                <a:gd name="connsiteX0" fmla="*/ 0 w 111786"/>
                <a:gd name="connsiteY0" fmla="*/ 19884 h 107567"/>
                <a:gd name="connsiteX1" fmla="*/ 96031 w 111786"/>
                <a:gd name="connsiteY1" fmla="*/ 19884 h 107567"/>
                <a:gd name="connsiteX2" fmla="*/ 96031 w 111786"/>
                <a:gd name="connsiteY2" fmla="*/ 96700 h 107567"/>
                <a:gd name="connsiteX3" fmla="*/ 34584 w 111786"/>
                <a:gd name="connsiteY3" fmla="*/ 96715 h 107567"/>
                <a:gd name="connsiteX4" fmla="*/ 34569 w 111786"/>
                <a:gd name="connsiteY4" fmla="*/ 96700 h 107567"/>
                <a:gd name="connsiteX5" fmla="*/ 34569 w 111786"/>
                <a:gd name="connsiteY5" fmla="*/ 47535 h 107567"/>
                <a:gd name="connsiteX6" fmla="*/ 73905 w 111786"/>
                <a:gd name="connsiteY6" fmla="*/ 47535 h 107567"/>
                <a:gd name="connsiteX7" fmla="*/ 73905 w 111786"/>
                <a:gd name="connsiteY7" fmla="*/ 79004 h 107567"/>
                <a:gd name="connsiteX8" fmla="*/ 48730 w 111786"/>
                <a:gd name="connsiteY8" fmla="*/ 79013 h 107567"/>
                <a:gd name="connsiteX9" fmla="*/ 48722 w 111786"/>
                <a:gd name="connsiteY9" fmla="*/ 79004 h 107567"/>
                <a:gd name="connsiteX10" fmla="*/ 48722 w 111786"/>
                <a:gd name="connsiteY10" fmla="*/ 58861 h 107567"/>
                <a:gd name="connsiteX11" fmla="*/ 64836 w 111786"/>
                <a:gd name="connsiteY11" fmla="*/ 58861 h 107567"/>
                <a:gd name="connsiteX12" fmla="*/ 64838 w 111786"/>
                <a:gd name="connsiteY12" fmla="*/ 71747 h 107567"/>
                <a:gd name="connsiteX13" fmla="*/ 64836 w 111786"/>
                <a:gd name="connsiteY13" fmla="*/ 71749 h 1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786" h="107567">
                  <a:moveTo>
                    <a:pt x="0" y="19884"/>
                  </a:moveTo>
                  <a:cubicBezTo>
                    <a:pt x="26521" y="-6628"/>
                    <a:pt x="69510" y="-6628"/>
                    <a:pt x="96031" y="19884"/>
                  </a:cubicBezTo>
                  <a:cubicBezTo>
                    <a:pt x="117224" y="41104"/>
                    <a:pt x="117224" y="75480"/>
                    <a:pt x="96031" y="96700"/>
                  </a:cubicBezTo>
                  <a:cubicBezTo>
                    <a:pt x="79067" y="113672"/>
                    <a:pt x="51557" y="113679"/>
                    <a:pt x="34584" y="96715"/>
                  </a:cubicBezTo>
                  <a:cubicBezTo>
                    <a:pt x="34580" y="96710"/>
                    <a:pt x="34574" y="96705"/>
                    <a:pt x="34569" y="96700"/>
                  </a:cubicBezTo>
                  <a:cubicBezTo>
                    <a:pt x="21014" y="83115"/>
                    <a:pt x="21014" y="61120"/>
                    <a:pt x="34569" y="47535"/>
                  </a:cubicBezTo>
                  <a:cubicBezTo>
                    <a:pt x="45442" y="36699"/>
                    <a:pt x="63033" y="36699"/>
                    <a:pt x="73905" y="47535"/>
                  </a:cubicBezTo>
                  <a:cubicBezTo>
                    <a:pt x="82595" y="56225"/>
                    <a:pt x="82595" y="70314"/>
                    <a:pt x="73905" y="79004"/>
                  </a:cubicBezTo>
                  <a:cubicBezTo>
                    <a:pt x="66956" y="85958"/>
                    <a:pt x="55684" y="85962"/>
                    <a:pt x="48730" y="79013"/>
                  </a:cubicBezTo>
                  <a:cubicBezTo>
                    <a:pt x="48728" y="79010"/>
                    <a:pt x="48724" y="79007"/>
                    <a:pt x="48722" y="79004"/>
                  </a:cubicBezTo>
                  <a:cubicBezTo>
                    <a:pt x="43179" y="73434"/>
                    <a:pt x="43179" y="64432"/>
                    <a:pt x="48722" y="58861"/>
                  </a:cubicBezTo>
                  <a:cubicBezTo>
                    <a:pt x="53181" y="54432"/>
                    <a:pt x="60377" y="54432"/>
                    <a:pt x="64836" y="58861"/>
                  </a:cubicBezTo>
                  <a:cubicBezTo>
                    <a:pt x="68394" y="62419"/>
                    <a:pt x="68396" y="68188"/>
                    <a:pt x="64838" y="71747"/>
                  </a:cubicBezTo>
                  <a:cubicBezTo>
                    <a:pt x="64836" y="71748"/>
                    <a:pt x="64836" y="71748"/>
                    <a:pt x="64836" y="71749"/>
                  </a:cubicBezTo>
                </a:path>
              </a:pathLst>
            </a:custGeom>
            <a:noFill/>
            <a:ln w="2085" cap="flat">
              <a:solidFill>
                <a:schemeClr val="bg1"/>
              </a:solid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7E416498-E7DC-4106-95C9-CC487FE09690}"/>
                </a:ext>
              </a:extLst>
            </p:cNvPr>
            <p:cNvSpPr/>
            <p:nvPr/>
          </p:nvSpPr>
          <p:spPr>
            <a:xfrm>
              <a:off x="6151288" y="4398173"/>
              <a:ext cx="65384" cy="80149"/>
            </a:xfrm>
            <a:custGeom>
              <a:avLst/>
              <a:gdLst>
                <a:gd name="connsiteX0" fmla="*/ 66776 w 65384"/>
                <a:gd name="connsiteY0" fmla="*/ 78168 h 80148"/>
                <a:gd name="connsiteX1" fmla="*/ 3269 w 65384"/>
                <a:gd name="connsiteY1" fmla="*/ 53448 h 80148"/>
                <a:gd name="connsiteX2" fmla="*/ 23053 w 65384"/>
                <a:gd name="connsiteY2" fmla="*/ 2617 h 80148"/>
                <a:gd name="connsiteX3" fmla="*/ 63695 w 65384"/>
                <a:gd name="connsiteY3" fmla="*/ 18430 h 80148"/>
                <a:gd name="connsiteX4" fmla="*/ 63697 w 65384"/>
                <a:gd name="connsiteY4" fmla="*/ 18436 h 80148"/>
                <a:gd name="connsiteX5" fmla="*/ 51042 w 65384"/>
                <a:gd name="connsiteY5" fmla="*/ 50959 h 80148"/>
                <a:gd name="connsiteX6" fmla="*/ 25019 w 65384"/>
                <a:gd name="connsiteY6" fmla="*/ 40846 h 80148"/>
                <a:gd name="connsiteX7" fmla="*/ 25015 w 65384"/>
                <a:gd name="connsiteY7" fmla="*/ 40835 h 80148"/>
                <a:gd name="connsiteX8" fmla="*/ 33114 w 65384"/>
                <a:gd name="connsiteY8" fmla="*/ 20018 h 80148"/>
                <a:gd name="connsiteX9" fmla="*/ 49777 w 65384"/>
                <a:gd name="connsiteY9" fmla="*/ 26514 h 80148"/>
                <a:gd name="connsiteX10" fmla="*/ 44588 w 65384"/>
                <a:gd name="connsiteY10" fmla="*/ 39823 h 80148"/>
                <a:gd name="connsiteX11" fmla="*/ 34042 w 65384"/>
                <a:gd name="connsiteY11" fmla="*/ 35605 h 80148"/>
                <a:gd name="connsiteX12" fmla="*/ 37353 w 65384"/>
                <a:gd name="connsiteY12" fmla="*/ 27168 h 8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384" h="80148">
                  <a:moveTo>
                    <a:pt x="66776" y="78168"/>
                  </a:moveTo>
                  <a:cubicBezTo>
                    <a:pt x="42413" y="88874"/>
                    <a:pt x="13983" y="77809"/>
                    <a:pt x="3269" y="53448"/>
                  </a:cubicBezTo>
                  <a:cubicBezTo>
                    <a:pt x="-5300" y="33949"/>
                    <a:pt x="3557" y="11193"/>
                    <a:pt x="23053" y="2617"/>
                  </a:cubicBezTo>
                  <a:cubicBezTo>
                    <a:pt x="38643" y="-4239"/>
                    <a:pt x="56838" y="2840"/>
                    <a:pt x="63695" y="18430"/>
                  </a:cubicBezTo>
                  <a:cubicBezTo>
                    <a:pt x="63695" y="18432"/>
                    <a:pt x="63697" y="18434"/>
                    <a:pt x="63697" y="18436"/>
                  </a:cubicBezTo>
                  <a:cubicBezTo>
                    <a:pt x="69183" y="30912"/>
                    <a:pt x="63518" y="45473"/>
                    <a:pt x="51042" y="50959"/>
                  </a:cubicBezTo>
                  <a:cubicBezTo>
                    <a:pt x="41063" y="55353"/>
                    <a:pt x="29412" y="50824"/>
                    <a:pt x="25019" y="40846"/>
                  </a:cubicBezTo>
                  <a:cubicBezTo>
                    <a:pt x="25018" y="40842"/>
                    <a:pt x="25016" y="40840"/>
                    <a:pt x="25015" y="40835"/>
                  </a:cubicBezTo>
                  <a:cubicBezTo>
                    <a:pt x="21517" y="32850"/>
                    <a:pt x="25139" y="23540"/>
                    <a:pt x="33114" y="20018"/>
                  </a:cubicBezTo>
                  <a:cubicBezTo>
                    <a:pt x="39509" y="17217"/>
                    <a:pt x="46965" y="20123"/>
                    <a:pt x="49777" y="26514"/>
                  </a:cubicBezTo>
                  <a:cubicBezTo>
                    <a:pt x="52018" y="31622"/>
                    <a:pt x="49695" y="37579"/>
                    <a:pt x="44588" y="39823"/>
                  </a:cubicBezTo>
                  <a:cubicBezTo>
                    <a:pt x="40511" y="41542"/>
                    <a:pt x="35809" y="39663"/>
                    <a:pt x="34042" y="35605"/>
                  </a:cubicBezTo>
                  <a:cubicBezTo>
                    <a:pt x="32678" y="32361"/>
                    <a:pt x="34146" y="28619"/>
                    <a:pt x="37353" y="27168"/>
                  </a:cubicBezTo>
                </a:path>
              </a:pathLst>
            </a:custGeom>
            <a:noFill/>
            <a:ln w="2085" cap="flat">
              <a:solidFill>
                <a:schemeClr val="bg1"/>
              </a:solidFill>
              <a:prstDash val="solid"/>
              <a:miter/>
            </a:ln>
          </p:spPr>
          <p:txBody>
            <a:bodyPr rtlCol="0" anchor="ctr"/>
            <a:lstStyle/>
            <a:p>
              <a:endParaRPr lang="zh-TW" altLang="en-US"/>
            </a:p>
          </p:txBody>
        </p:sp>
      </p:grpSp>
      <p:grpSp>
        <p:nvGrpSpPr>
          <p:cNvPr id="238" name="群組 237">
            <a:extLst>
              <a:ext uri="{FF2B5EF4-FFF2-40B4-BE49-F238E27FC236}">
                <a16:creationId xmlns:a16="http://schemas.microsoft.com/office/drawing/2014/main" id="{F03C5F62-AD26-4F6C-ABC3-20F0DE26C78E}"/>
              </a:ext>
            </a:extLst>
          </p:cNvPr>
          <p:cNvGrpSpPr/>
          <p:nvPr/>
        </p:nvGrpSpPr>
        <p:grpSpPr>
          <a:xfrm>
            <a:off x="5652255" y="3475964"/>
            <a:ext cx="685482" cy="687591"/>
            <a:chOff x="5652255" y="3475964"/>
            <a:chExt cx="685482" cy="687591"/>
          </a:xfrm>
        </p:grpSpPr>
        <p:sp>
          <p:nvSpPr>
            <p:cNvPr id="239" name="手繪多邊形: 圖案 238">
              <a:extLst>
                <a:ext uri="{FF2B5EF4-FFF2-40B4-BE49-F238E27FC236}">
                  <a16:creationId xmlns:a16="http://schemas.microsoft.com/office/drawing/2014/main" id="{11D17F07-4C50-4F2E-92FE-CC3363991813}"/>
                </a:ext>
              </a:extLst>
            </p:cNvPr>
            <p:cNvSpPr/>
            <p:nvPr/>
          </p:nvSpPr>
          <p:spPr>
            <a:xfrm>
              <a:off x="5652255" y="3475964"/>
              <a:ext cx="685482" cy="687591"/>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586C4A79-B7C3-4563-BB74-E0F71874F810}"/>
                </a:ext>
              </a:extLst>
            </p:cNvPr>
            <p:cNvSpPr/>
            <p:nvPr/>
          </p:nvSpPr>
          <p:spPr>
            <a:xfrm>
              <a:off x="5750233" y="3698672"/>
              <a:ext cx="402852" cy="331140"/>
            </a:xfrm>
            <a:custGeom>
              <a:avLst/>
              <a:gdLst>
                <a:gd name="connsiteX0" fmla="*/ 20048 w 402852"/>
                <a:gd name="connsiteY0" fmla="*/ 331225 h 331140"/>
                <a:gd name="connsiteX1" fmla="*/ 39663 w 402852"/>
                <a:gd name="connsiteY1" fmla="*/ 311609 h 331140"/>
                <a:gd name="connsiteX2" fmla="*/ 39663 w 402852"/>
                <a:gd name="connsiteY2" fmla="*/ 257383 h 331140"/>
                <a:gd name="connsiteX3" fmla="*/ 135272 w 402852"/>
                <a:gd name="connsiteY3" fmla="*/ 257383 h 331140"/>
                <a:gd name="connsiteX4" fmla="*/ 154887 w 402852"/>
                <a:gd name="connsiteY4" fmla="*/ 237767 h 331140"/>
                <a:gd name="connsiteX5" fmla="*/ 154887 w 402852"/>
                <a:gd name="connsiteY5" fmla="*/ 237746 h 331140"/>
                <a:gd name="connsiteX6" fmla="*/ 154887 w 402852"/>
                <a:gd name="connsiteY6" fmla="*/ 184131 h 331140"/>
                <a:gd name="connsiteX7" fmla="*/ 383986 w 402852"/>
                <a:gd name="connsiteY7" fmla="*/ 184131 h 331140"/>
                <a:gd name="connsiteX8" fmla="*/ 403601 w 402852"/>
                <a:gd name="connsiteY8" fmla="*/ 164516 h 331140"/>
                <a:gd name="connsiteX9" fmla="*/ 403601 w 402852"/>
                <a:gd name="connsiteY9" fmla="*/ 0 h 331140"/>
                <a:gd name="connsiteX10" fmla="*/ 364370 w 402852"/>
                <a:gd name="connsiteY10" fmla="*/ 0 h 331140"/>
                <a:gd name="connsiteX11" fmla="*/ 364370 w 402852"/>
                <a:gd name="connsiteY11" fmla="*/ 144964 h 331140"/>
                <a:gd name="connsiteX12" fmla="*/ 135272 w 402852"/>
                <a:gd name="connsiteY12" fmla="*/ 144964 h 331140"/>
                <a:gd name="connsiteX13" fmla="*/ 115656 w 402852"/>
                <a:gd name="connsiteY13" fmla="*/ 164579 h 331140"/>
                <a:gd name="connsiteX14" fmla="*/ 115656 w 402852"/>
                <a:gd name="connsiteY14" fmla="*/ 218194 h 331140"/>
                <a:gd name="connsiteX15" fmla="*/ 20048 w 402852"/>
                <a:gd name="connsiteY15" fmla="*/ 218194 h 331140"/>
                <a:gd name="connsiteX16" fmla="*/ 432 w 402852"/>
                <a:gd name="connsiteY16" fmla="*/ 237809 h 331140"/>
                <a:gd name="connsiteX17" fmla="*/ 432 w 402852"/>
                <a:gd name="connsiteY17" fmla="*/ 292057 h 331140"/>
                <a:gd name="connsiteX18" fmla="*/ 20048 w 402852"/>
                <a:gd name="connsiteY18" fmla="*/ 331225 h 3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852" h="331140">
                  <a:moveTo>
                    <a:pt x="20048" y="331225"/>
                  </a:moveTo>
                  <a:cubicBezTo>
                    <a:pt x="30881" y="331225"/>
                    <a:pt x="39663" y="322442"/>
                    <a:pt x="39663" y="311609"/>
                  </a:cubicBezTo>
                  <a:lnTo>
                    <a:pt x="39663" y="257383"/>
                  </a:lnTo>
                  <a:lnTo>
                    <a:pt x="135272" y="257383"/>
                  </a:lnTo>
                  <a:cubicBezTo>
                    <a:pt x="146104" y="257383"/>
                    <a:pt x="154887" y="248600"/>
                    <a:pt x="154887" y="237767"/>
                  </a:cubicBezTo>
                  <a:cubicBezTo>
                    <a:pt x="154887" y="237761"/>
                    <a:pt x="154887" y="237752"/>
                    <a:pt x="154887" y="237746"/>
                  </a:cubicBezTo>
                  <a:lnTo>
                    <a:pt x="154887" y="184131"/>
                  </a:lnTo>
                  <a:lnTo>
                    <a:pt x="383986" y="184131"/>
                  </a:lnTo>
                  <a:cubicBezTo>
                    <a:pt x="394818" y="184131"/>
                    <a:pt x="403601" y="175348"/>
                    <a:pt x="403601" y="164516"/>
                  </a:cubicBezTo>
                  <a:lnTo>
                    <a:pt x="403601" y="0"/>
                  </a:lnTo>
                  <a:lnTo>
                    <a:pt x="364370" y="0"/>
                  </a:lnTo>
                  <a:lnTo>
                    <a:pt x="364370" y="144964"/>
                  </a:lnTo>
                  <a:lnTo>
                    <a:pt x="135272" y="144964"/>
                  </a:lnTo>
                  <a:cubicBezTo>
                    <a:pt x="124443" y="144976"/>
                    <a:pt x="115669" y="153750"/>
                    <a:pt x="115656" y="164579"/>
                  </a:cubicBezTo>
                  <a:lnTo>
                    <a:pt x="115656" y="218194"/>
                  </a:lnTo>
                  <a:lnTo>
                    <a:pt x="20048" y="218194"/>
                  </a:lnTo>
                  <a:cubicBezTo>
                    <a:pt x="9214" y="218194"/>
                    <a:pt x="432" y="226977"/>
                    <a:pt x="432" y="237809"/>
                  </a:cubicBezTo>
                  <a:lnTo>
                    <a:pt x="432" y="292057"/>
                  </a:lnTo>
                  <a:cubicBezTo>
                    <a:pt x="432" y="292057"/>
                    <a:pt x="-4651" y="331267"/>
                    <a:pt x="20048" y="331225"/>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41" name="手繪多邊形: 圖案 240">
              <a:extLst>
                <a:ext uri="{FF2B5EF4-FFF2-40B4-BE49-F238E27FC236}">
                  <a16:creationId xmlns:a16="http://schemas.microsoft.com/office/drawing/2014/main" id="{A13EA3FB-A81E-4D90-9E85-9F9C0B03C5AF}"/>
                </a:ext>
              </a:extLst>
            </p:cNvPr>
            <p:cNvSpPr/>
            <p:nvPr/>
          </p:nvSpPr>
          <p:spPr>
            <a:xfrm>
              <a:off x="6061621" y="3627930"/>
              <a:ext cx="141315" cy="128660"/>
            </a:xfrm>
            <a:custGeom>
              <a:avLst/>
              <a:gdLst>
                <a:gd name="connsiteX0" fmla="*/ 0 w 141314"/>
                <a:gd name="connsiteY0" fmla="*/ 0 h 128659"/>
                <a:gd name="connsiteX1" fmla="*/ 142158 w 141314"/>
                <a:gd name="connsiteY1" fmla="*/ 0 h 128659"/>
                <a:gd name="connsiteX2" fmla="*/ 142158 w 141314"/>
                <a:gd name="connsiteY2" fmla="*/ 128849 h 128659"/>
                <a:gd name="connsiteX3" fmla="*/ 0 w 141314"/>
                <a:gd name="connsiteY3" fmla="*/ 128849 h 128659"/>
              </a:gdLst>
              <a:ahLst/>
              <a:cxnLst>
                <a:cxn ang="0">
                  <a:pos x="connsiteX0" y="connsiteY0"/>
                </a:cxn>
                <a:cxn ang="0">
                  <a:pos x="connsiteX1" y="connsiteY1"/>
                </a:cxn>
                <a:cxn ang="0">
                  <a:pos x="connsiteX2" y="connsiteY2"/>
                </a:cxn>
                <a:cxn ang="0">
                  <a:pos x="connsiteX3" y="connsiteY3"/>
                </a:cxn>
              </a:cxnLst>
              <a:rect l="l" t="t" r="r" b="b"/>
              <a:pathLst>
                <a:path w="141314" h="128659">
                  <a:moveTo>
                    <a:pt x="0" y="0"/>
                  </a:moveTo>
                  <a:lnTo>
                    <a:pt x="142158" y="0"/>
                  </a:lnTo>
                  <a:lnTo>
                    <a:pt x="142158" y="128849"/>
                  </a:lnTo>
                  <a:lnTo>
                    <a:pt x="0" y="128849"/>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242" name="手繪多邊形: 圖案 241">
              <a:extLst>
                <a:ext uri="{FF2B5EF4-FFF2-40B4-BE49-F238E27FC236}">
                  <a16:creationId xmlns:a16="http://schemas.microsoft.com/office/drawing/2014/main" id="{069F96DF-8258-486B-AA8F-59DFB54733E5}"/>
                </a:ext>
              </a:extLst>
            </p:cNvPr>
            <p:cNvSpPr/>
            <p:nvPr/>
          </p:nvSpPr>
          <p:spPr>
            <a:xfrm>
              <a:off x="5789827" y="3648723"/>
              <a:ext cx="232009" cy="206699"/>
            </a:xfrm>
            <a:custGeom>
              <a:avLst/>
              <a:gdLst>
                <a:gd name="connsiteX0" fmla="*/ 231445 w 232009"/>
                <a:gd name="connsiteY0" fmla="*/ 180254 h 206699"/>
                <a:gd name="connsiteX1" fmla="*/ 176290 w 232009"/>
                <a:gd name="connsiteY1" fmla="*/ 84730 h 206699"/>
                <a:gd name="connsiteX2" fmla="*/ 132588 w 232009"/>
                <a:gd name="connsiteY2" fmla="*/ 9031 h 206699"/>
                <a:gd name="connsiteX3" fmla="*/ 107858 w 232009"/>
                <a:gd name="connsiteY3" fmla="*/ 2439 h 206699"/>
                <a:gd name="connsiteX4" fmla="*/ 101267 w 232009"/>
                <a:gd name="connsiteY4" fmla="*/ 9031 h 206699"/>
                <a:gd name="connsiteX5" fmla="*/ 2431 w 232009"/>
                <a:gd name="connsiteY5" fmla="*/ 180254 h 206699"/>
                <a:gd name="connsiteX6" fmla="*/ 9030 w 232009"/>
                <a:gd name="connsiteY6" fmla="*/ 204950 h 206699"/>
                <a:gd name="connsiteX7" fmla="*/ 17997 w 232009"/>
                <a:gd name="connsiteY7" fmla="*/ 207378 h 206699"/>
                <a:gd name="connsiteX8" fmla="*/ 215689 w 232009"/>
                <a:gd name="connsiteY8" fmla="*/ 207378 h 206699"/>
                <a:gd name="connsiteX9" fmla="*/ 233788 w 232009"/>
                <a:gd name="connsiteY9" fmla="*/ 189326 h 206699"/>
                <a:gd name="connsiteX10" fmla="*/ 231361 w 232009"/>
                <a:gd name="connsiteY10" fmla="*/ 180254 h 20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09" h="206699">
                  <a:moveTo>
                    <a:pt x="231445" y="180254"/>
                  </a:moveTo>
                  <a:lnTo>
                    <a:pt x="176290" y="84730"/>
                  </a:lnTo>
                  <a:lnTo>
                    <a:pt x="132588" y="9031"/>
                  </a:lnTo>
                  <a:cubicBezTo>
                    <a:pt x="127579" y="382"/>
                    <a:pt x="116508" y="-2569"/>
                    <a:pt x="107858" y="2439"/>
                  </a:cubicBezTo>
                  <a:cubicBezTo>
                    <a:pt x="105124" y="4023"/>
                    <a:pt x="102851" y="6296"/>
                    <a:pt x="101267" y="9031"/>
                  </a:cubicBezTo>
                  <a:lnTo>
                    <a:pt x="2431" y="180254"/>
                  </a:lnTo>
                  <a:cubicBezTo>
                    <a:pt x="-2566" y="188895"/>
                    <a:pt x="388" y="199954"/>
                    <a:pt x="9030" y="204950"/>
                  </a:cubicBezTo>
                  <a:cubicBezTo>
                    <a:pt x="11756" y="206526"/>
                    <a:pt x="14847" y="207363"/>
                    <a:pt x="17997" y="207378"/>
                  </a:cubicBezTo>
                  <a:lnTo>
                    <a:pt x="215689" y="207378"/>
                  </a:lnTo>
                  <a:cubicBezTo>
                    <a:pt x="225672" y="207391"/>
                    <a:pt x="233776" y="199308"/>
                    <a:pt x="233788" y="189326"/>
                  </a:cubicBezTo>
                  <a:cubicBezTo>
                    <a:pt x="233793" y="186141"/>
                    <a:pt x="232955" y="183011"/>
                    <a:pt x="231361" y="180254"/>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43" name="手繪多邊形: 圖案 242">
              <a:extLst>
                <a:ext uri="{FF2B5EF4-FFF2-40B4-BE49-F238E27FC236}">
                  <a16:creationId xmlns:a16="http://schemas.microsoft.com/office/drawing/2014/main" id="{CC34BBA4-56FF-45BC-8534-252FB823A55B}"/>
                </a:ext>
              </a:extLst>
            </p:cNvPr>
            <p:cNvSpPr/>
            <p:nvPr/>
          </p:nvSpPr>
          <p:spPr>
            <a:xfrm>
              <a:off x="5871626" y="3699326"/>
              <a:ext cx="69603" cy="141315"/>
            </a:xfrm>
            <a:custGeom>
              <a:avLst/>
              <a:gdLst>
                <a:gd name="connsiteX0" fmla="*/ 19025 w 69602"/>
                <a:gd name="connsiteY0" fmla="*/ 0 h 141314"/>
                <a:gd name="connsiteX1" fmla="*/ 61883 w 69602"/>
                <a:gd name="connsiteY1" fmla="*/ 0 h 141314"/>
                <a:gd name="connsiteX2" fmla="*/ 31342 w 69602"/>
                <a:gd name="connsiteY2" fmla="*/ 63866 h 141314"/>
                <a:gd name="connsiteX3" fmla="*/ 70046 w 69602"/>
                <a:gd name="connsiteY3" fmla="*/ 63866 h 141314"/>
                <a:gd name="connsiteX4" fmla="*/ 17105 w 69602"/>
                <a:gd name="connsiteY4" fmla="*/ 143382 h 141314"/>
                <a:gd name="connsiteX5" fmla="*/ 31342 w 69602"/>
                <a:gd name="connsiteY5" fmla="*/ 82933 h 141314"/>
                <a:gd name="connsiteX6" fmla="*/ 0 w 69602"/>
                <a:gd name="connsiteY6" fmla="*/ 82933 h 141314"/>
                <a:gd name="connsiteX7" fmla="*/ 19025 w 69602"/>
                <a:gd name="connsiteY7" fmla="*/ 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141314">
                  <a:moveTo>
                    <a:pt x="19025" y="0"/>
                  </a:moveTo>
                  <a:lnTo>
                    <a:pt x="61883" y="0"/>
                  </a:lnTo>
                  <a:lnTo>
                    <a:pt x="31342" y="63866"/>
                  </a:lnTo>
                  <a:lnTo>
                    <a:pt x="70046" y="63866"/>
                  </a:lnTo>
                  <a:lnTo>
                    <a:pt x="17105" y="143382"/>
                  </a:lnTo>
                  <a:lnTo>
                    <a:pt x="31342" y="82933"/>
                  </a:lnTo>
                  <a:lnTo>
                    <a:pt x="0" y="82933"/>
                  </a:lnTo>
                  <a:lnTo>
                    <a:pt x="19025" y="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44" name="矩形 243">
              <a:extLst>
                <a:ext uri="{FF2B5EF4-FFF2-40B4-BE49-F238E27FC236}">
                  <a16:creationId xmlns:a16="http://schemas.microsoft.com/office/drawing/2014/main" id="{D9B75371-54C2-49D0-932B-FCB81309777A}"/>
                </a:ext>
              </a:extLst>
            </p:cNvPr>
            <p:cNvSpPr/>
            <p:nvPr/>
          </p:nvSpPr>
          <p:spPr>
            <a:xfrm>
              <a:off x="6079462" y="3555999"/>
              <a:ext cx="36000" cy="69851"/>
            </a:xfrm>
            <a:prstGeom prst="rect">
              <a:avLst/>
            </a:prstGeom>
            <a:solidFill>
              <a:srgbClr val="003E85"/>
            </a:solidFill>
            <a:ln w="2085"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solidFill>
                  <a:srgbClr val="000000"/>
                </a:solidFill>
                <a:latin typeface="Arial"/>
                <a:cs typeface="Arial"/>
              </a:endParaRPr>
            </a:p>
          </p:txBody>
        </p:sp>
        <p:sp>
          <p:nvSpPr>
            <p:cNvPr id="245" name="矩形 244">
              <a:extLst>
                <a:ext uri="{FF2B5EF4-FFF2-40B4-BE49-F238E27FC236}">
                  <a16:creationId xmlns:a16="http://schemas.microsoft.com/office/drawing/2014/main" id="{B76CF024-B678-48B8-9863-C35F3D97BED9}"/>
                </a:ext>
              </a:extLst>
            </p:cNvPr>
            <p:cNvSpPr/>
            <p:nvPr/>
          </p:nvSpPr>
          <p:spPr>
            <a:xfrm>
              <a:off x="6141113" y="3555999"/>
              <a:ext cx="36000" cy="69851"/>
            </a:xfrm>
            <a:prstGeom prst="rect">
              <a:avLst/>
            </a:prstGeom>
            <a:solidFill>
              <a:srgbClr val="003E85"/>
            </a:solidFill>
            <a:ln w="2085"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solidFill>
                  <a:srgbClr val="000000"/>
                </a:solidFill>
                <a:latin typeface="Arial"/>
                <a:cs typeface="Arial"/>
              </a:endParaRPr>
            </a:p>
          </p:txBody>
        </p:sp>
      </p:grpSp>
    </p:spTree>
    <p:extLst>
      <p:ext uri="{BB962C8B-B14F-4D97-AF65-F5344CB8AC3E}">
        <p14:creationId xmlns:p14="http://schemas.microsoft.com/office/powerpoint/2010/main" val="1468134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群組 31">
            <a:extLst>
              <a:ext uri="{FF2B5EF4-FFF2-40B4-BE49-F238E27FC236}">
                <a16:creationId xmlns:a16="http://schemas.microsoft.com/office/drawing/2014/main" id="{8C6D87F1-5B50-4687-B362-6E6FFB1A3A8E}"/>
              </a:ext>
            </a:extLst>
          </p:cNvPr>
          <p:cNvGrpSpPr/>
          <p:nvPr/>
        </p:nvGrpSpPr>
        <p:grpSpPr>
          <a:xfrm>
            <a:off x="383241" y="1082219"/>
            <a:ext cx="8207674" cy="1256231"/>
            <a:chOff x="361553" y="5605019"/>
            <a:chExt cx="7404584" cy="580763"/>
          </a:xfrm>
        </p:grpSpPr>
        <p:sp>
          <p:nvSpPr>
            <p:cNvPr id="33" name="矩形: 圓角 32">
              <a:extLst>
                <a:ext uri="{FF2B5EF4-FFF2-40B4-BE49-F238E27FC236}">
                  <a16:creationId xmlns:a16="http://schemas.microsoft.com/office/drawing/2014/main" id="{0E906071-70FA-4B84-81EC-605A4A1DEE36}"/>
                </a:ext>
              </a:extLst>
            </p:cNvPr>
            <p:cNvSpPr/>
            <p:nvPr/>
          </p:nvSpPr>
          <p:spPr>
            <a:xfrm>
              <a:off x="361553" y="5605019"/>
              <a:ext cx="7404584" cy="580763"/>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34" name="圖形 33">
              <a:extLst>
                <a:ext uri="{FF2B5EF4-FFF2-40B4-BE49-F238E27FC236}">
                  <a16:creationId xmlns:a16="http://schemas.microsoft.com/office/drawing/2014/main" id="{7BE2F652-9A16-4119-8DDE-BF6FBD345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41" y="5949586"/>
              <a:ext cx="392595" cy="169087"/>
            </a:xfrm>
            <a:prstGeom prst="rect">
              <a:avLst/>
            </a:prstGeom>
          </p:spPr>
        </p:pic>
        <p:cxnSp>
          <p:nvCxnSpPr>
            <p:cNvPr id="35" name="直線接點 34">
              <a:extLst>
                <a:ext uri="{FF2B5EF4-FFF2-40B4-BE49-F238E27FC236}">
                  <a16:creationId xmlns:a16="http://schemas.microsoft.com/office/drawing/2014/main" id="{9257F5C4-5EA5-4561-B9D5-1BE659608A39}"/>
                </a:ext>
              </a:extLst>
            </p:cNvPr>
            <p:cNvCxnSpPr>
              <a:cxnSpLocks/>
            </p:cNvCxnSpPr>
            <p:nvPr/>
          </p:nvCxnSpPr>
          <p:spPr>
            <a:xfrm>
              <a:off x="1029074" y="5636579"/>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DE5130F-99CD-445C-9AA8-8B868A34EF73}"/>
                </a:ext>
              </a:extLst>
            </p:cNvPr>
            <p:cNvCxnSpPr>
              <a:cxnSpLocks/>
            </p:cNvCxnSpPr>
            <p:nvPr/>
          </p:nvCxnSpPr>
          <p:spPr>
            <a:xfrm>
              <a:off x="1029074" y="5933422"/>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grpSp>
        <p:nvGrpSpPr>
          <p:cNvPr id="55" name="群組 54">
            <a:extLst>
              <a:ext uri="{FF2B5EF4-FFF2-40B4-BE49-F238E27FC236}">
                <a16:creationId xmlns:a16="http://schemas.microsoft.com/office/drawing/2014/main" id="{4333EDD6-13E9-4EE2-A045-201D33BB372A}"/>
              </a:ext>
            </a:extLst>
          </p:cNvPr>
          <p:cNvGrpSpPr/>
          <p:nvPr/>
        </p:nvGrpSpPr>
        <p:grpSpPr>
          <a:xfrm rot="16200000">
            <a:off x="4246633" y="-2557546"/>
            <a:ext cx="514733" cy="8027385"/>
            <a:chOff x="1269824" y="1410278"/>
            <a:chExt cx="297314" cy="1113429"/>
          </a:xfrm>
        </p:grpSpPr>
        <p:sp>
          <p:nvSpPr>
            <p:cNvPr id="56" name="矩形 55">
              <a:extLst>
                <a:ext uri="{FF2B5EF4-FFF2-40B4-BE49-F238E27FC236}">
                  <a16:creationId xmlns:a16="http://schemas.microsoft.com/office/drawing/2014/main" id="{FF98B124-5960-47CE-B9ED-79D648B463A0}"/>
                </a:ext>
              </a:extLst>
            </p:cNvPr>
            <p:cNvSpPr/>
            <p:nvPr/>
          </p:nvSpPr>
          <p:spPr>
            <a:xfrm>
              <a:off x="1269824" y="1410278"/>
              <a:ext cx="297314" cy="1113429"/>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57" name="直線接點 56">
              <a:extLst>
                <a:ext uri="{FF2B5EF4-FFF2-40B4-BE49-F238E27FC236}">
                  <a16:creationId xmlns:a16="http://schemas.microsoft.com/office/drawing/2014/main" id="{A5801F79-F410-45CD-8796-E5E7995077F0}"/>
                </a:ext>
              </a:extLst>
            </p:cNvPr>
            <p:cNvCxnSpPr/>
            <p:nvPr/>
          </p:nvCxnSpPr>
          <p:spPr>
            <a:xfrm>
              <a:off x="1275560" y="1410278"/>
              <a:ext cx="0" cy="1110881"/>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13" name="Title 1">
            <a:extLst>
              <a:ext uri="{FF2B5EF4-FFF2-40B4-BE49-F238E27FC236}">
                <a16:creationId xmlns:a16="http://schemas.microsoft.com/office/drawing/2014/main" id="{B71740BA-86C8-4D72-BFD7-9A0966B6BF7F}"/>
              </a:ext>
            </a:extLst>
          </p:cNvPr>
          <p:cNvSpPr>
            <a:spLocks noGrp="1"/>
          </p:cNvSpPr>
          <p:nvPr>
            <p:ph type="title"/>
          </p:nvPr>
        </p:nvSpPr>
        <p:spPr>
          <a:xfrm>
            <a:off x="1208690" y="1"/>
            <a:ext cx="7660102" cy="1198178"/>
          </a:xfrm>
        </p:spPr>
        <p:txBody>
          <a:bodyPr>
            <a:noAutofit/>
          </a:bodyPr>
          <a:lstStyle/>
          <a:p>
            <a:r>
              <a:rPr lang="zh-CN" altLang="en-US" b="1">
                <a:latin typeface="微軟正黑體" panose="020B0604030504040204" pitchFamily="34" charset="-120"/>
                <a:cs typeface="Arial"/>
              </a:rPr>
              <a:t>多重備份與資料串連</a:t>
            </a:r>
            <a:endParaRPr lang="zh-TW" altLang="en-US" b="1">
              <a:latin typeface="微軟正黑體" panose="020B0604030504040204" pitchFamily="34" charset="-120"/>
            </a:endParaRPr>
          </a:p>
        </p:txBody>
      </p:sp>
      <p:pic>
        <p:nvPicPr>
          <p:cNvPr id="14" name="Picture 28">
            <a:extLst>
              <a:ext uri="{FF2B5EF4-FFF2-40B4-BE49-F238E27FC236}">
                <a16:creationId xmlns:a16="http://schemas.microsoft.com/office/drawing/2014/main" id="{6EC307F6-D02C-4A75-9C4B-CFABB372F432}"/>
              </a:ext>
            </a:extLst>
          </p:cNvPr>
          <p:cNvPicPr>
            <a:picLocks noChangeAspect="1"/>
          </p:cNvPicPr>
          <p:nvPr/>
        </p:nvPicPr>
        <p:blipFill rotWithShape="1">
          <a:blip r:embed="rId4"/>
          <a:srcRect l="10266" t="7849" r="6567" b="17931"/>
          <a:stretch/>
        </p:blipFill>
        <p:spPr>
          <a:xfrm>
            <a:off x="3107387" y="2818441"/>
            <a:ext cx="2742948" cy="1485905"/>
          </a:xfrm>
          <a:prstGeom prst="rect">
            <a:avLst/>
          </a:prstGeom>
        </p:spPr>
      </p:pic>
      <p:sp>
        <p:nvSpPr>
          <p:cNvPr id="16" name="Google Shape;202;p29">
            <a:extLst>
              <a:ext uri="{FF2B5EF4-FFF2-40B4-BE49-F238E27FC236}">
                <a16:creationId xmlns:a16="http://schemas.microsoft.com/office/drawing/2014/main" id="{7C68993F-48F6-4815-B126-716F45F4347A}"/>
              </a:ext>
            </a:extLst>
          </p:cNvPr>
          <p:cNvSpPr/>
          <p:nvPr/>
        </p:nvSpPr>
        <p:spPr>
          <a:xfrm>
            <a:off x="5837099" y="3845648"/>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sp>
        <p:nvSpPr>
          <p:cNvPr id="17" name="Google Shape;202;p29">
            <a:extLst>
              <a:ext uri="{FF2B5EF4-FFF2-40B4-BE49-F238E27FC236}">
                <a16:creationId xmlns:a16="http://schemas.microsoft.com/office/drawing/2014/main" id="{7816E3C5-F6B2-450A-BE25-C095E985DC6D}"/>
              </a:ext>
            </a:extLst>
          </p:cNvPr>
          <p:cNvSpPr/>
          <p:nvPr/>
        </p:nvSpPr>
        <p:spPr>
          <a:xfrm rot="10800000">
            <a:off x="2542958" y="3867595"/>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18" name="群組 17">
            <a:extLst>
              <a:ext uri="{FF2B5EF4-FFF2-40B4-BE49-F238E27FC236}">
                <a16:creationId xmlns:a16="http://schemas.microsoft.com/office/drawing/2014/main" id="{C2373915-BF59-4C85-8813-5CD92E229889}"/>
              </a:ext>
            </a:extLst>
          </p:cNvPr>
          <p:cNvGrpSpPr/>
          <p:nvPr/>
        </p:nvGrpSpPr>
        <p:grpSpPr>
          <a:xfrm>
            <a:off x="6326815" y="2761396"/>
            <a:ext cx="2180295" cy="1322036"/>
            <a:chOff x="330683" y="0"/>
            <a:chExt cx="5637552" cy="3418366"/>
          </a:xfrm>
        </p:grpSpPr>
        <p:pic>
          <p:nvPicPr>
            <p:cNvPr id="19" name="圖片 18">
              <a:extLst>
                <a:ext uri="{FF2B5EF4-FFF2-40B4-BE49-F238E27FC236}">
                  <a16:creationId xmlns:a16="http://schemas.microsoft.com/office/drawing/2014/main" id="{6B49D45C-994C-4357-96BA-592400A56FBE}"/>
                </a:ext>
              </a:extLst>
            </p:cNvPr>
            <p:cNvPicPr>
              <a:picLocks noChangeAspect="1"/>
            </p:cNvPicPr>
            <p:nvPr/>
          </p:nvPicPr>
          <p:blipFill>
            <a:blip r:embed="rId5"/>
            <a:stretch>
              <a:fillRect/>
            </a:stretch>
          </p:blipFill>
          <p:spPr>
            <a:xfrm>
              <a:off x="330683" y="0"/>
              <a:ext cx="5637552" cy="3418366"/>
            </a:xfrm>
            <a:prstGeom prst="rect">
              <a:avLst/>
            </a:prstGeom>
          </p:spPr>
        </p:pic>
        <p:pic>
          <p:nvPicPr>
            <p:cNvPr id="20" name="圖片 19">
              <a:extLst>
                <a:ext uri="{FF2B5EF4-FFF2-40B4-BE49-F238E27FC236}">
                  <a16:creationId xmlns:a16="http://schemas.microsoft.com/office/drawing/2014/main" id="{40F2D9DD-FC72-4188-9863-C2E5711100FA}"/>
                </a:ext>
              </a:extLst>
            </p:cNvPr>
            <p:cNvPicPr>
              <a:picLocks noChangeAspect="1"/>
            </p:cNvPicPr>
            <p:nvPr/>
          </p:nvPicPr>
          <p:blipFill>
            <a:blip r:embed="rId6"/>
            <a:stretch>
              <a:fillRect/>
            </a:stretch>
          </p:blipFill>
          <p:spPr>
            <a:xfrm>
              <a:off x="2319091" y="722287"/>
              <a:ext cx="1660735" cy="1861692"/>
            </a:xfrm>
            <a:prstGeom prst="rect">
              <a:avLst/>
            </a:prstGeom>
          </p:spPr>
        </p:pic>
      </p:grpSp>
      <p:sp>
        <p:nvSpPr>
          <p:cNvPr id="23" name="矩形: 圓角 22">
            <a:extLst>
              <a:ext uri="{FF2B5EF4-FFF2-40B4-BE49-F238E27FC236}">
                <a16:creationId xmlns:a16="http://schemas.microsoft.com/office/drawing/2014/main" id="{CEAC47BB-CABD-4AA6-9219-2AF086A03A70}"/>
              </a:ext>
            </a:extLst>
          </p:cNvPr>
          <p:cNvSpPr/>
          <p:nvPr/>
        </p:nvSpPr>
        <p:spPr>
          <a:xfrm>
            <a:off x="744934" y="2905689"/>
            <a:ext cx="1774752" cy="1179232"/>
          </a:xfrm>
          <a:prstGeom prst="roundRect">
            <a:avLst>
              <a:gd name="adj" fmla="val 9208"/>
            </a:avLst>
          </a:prstGeom>
          <a:solidFill>
            <a:srgbClr val="00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pic>
        <p:nvPicPr>
          <p:cNvPr id="25" name="圖片 24">
            <a:extLst>
              <a:ext uri="{FF2B5EF4-FFF2-40B4-BE49-F238E27FC236}">
                <a16:creationId xmlns:a16="http://schemas.microsoft.com/office/drawing/2014/main" id="{DBC6AEBD-6472-48FC-8713-3C661F780786}"/>
              </a:ext>
            </a:extLst>
          </p:cNvPr>
          <p:cNvPicPr>
            <a:picLocks noChangeAspect="1"/>
          </p:cNvPicPr>
          <p:nvPr/>
        </p:nvPicPr>
        <p:blipFill>
          <a:blip r:embed="rId6"/>
          <a:stretch>
            <a:fillRect/>
          </a:stretch>
        </p:blipFill>
        <p:spPr>
          <a:xfrm>
            <a:off x="1311169" y="3032762"/>
            <a:ext cx="642280" cy="720000"/>
          </a:xfrm>
          <a:prstGeom prst="rect">
            <a:avLst/>
          </a:prstGeom>
        </p:spPr>
      </p:pic>
      <p:grpSp>
        <p:nvGrpSpPr>
          <p:cNvPr id="30" name="群組 29">
            <a:extLst>
              <a:ext uri="{FF2B5EF4-FFF2-40B4-BE49-F238E27FC236}">
                <a16:creationId xmlns:a16="http://schemas.microsoft.com/office/drawing/2014/main" id="{6EBB729B-175B-4B1F-888F-826EE0E716F6}"/>
              </a:ext>
            </a:extLst>
          </p:cNvPr>
          <p:cNvGrpSpPr/>
          <p:nvPr/>
        </p:nvGrpSpPr>
        <p:grpSpPr>
          <a:xfrm>
            <a:off x="134533" y="0"/>
            <a:ext cx="1154789" cy="867908"/>
            <a:chOff x="292188" y="0"/>
            <a:chExt cx="1154789" cy="867908"/>
          </a:xfrm>
        </p:grpSpPr>
        <p:grpSp>
          <p:nvGrpSpPr>
            <p:cNvPr id="36" name="群組 35">
              <a:extLst>
                <a:ext uri="{FF2B5EF4-FFF2-40B4-BE49-F238E27FC236}">
                  <a16:creationId xmlns:a16="http://schemas.microsoft.com/office/drawing/2014/main" id="{F7C54C28-36EB-4029-90B6-639BEB6C8A5A}"/>
                </a:ext>
              </a:extLst>
            </p:cNvPr>
            <p:cNvGrpSpPr/>
            <p:nvPr/>
          </p:nvGrpSpPr>
          <p:grpSpPr>
            <a:xfrm rot="5400000">
              <a:off x="439040" y="36086"/>
              <a:ext cx="867908" cy="795736"/>
              <a:chOff x="1" y="336266"/>
              <a:chExt cx="701748" cy="311497"/>
            </a:xfrm>
          </p:grpSpPr>
          <p:sp>
            <p:nvSpPr>
              <p:cNvPr id="39" name="矩形 38">
                <a:extLst>
                  <a:ext uri="{FF2B5EF4-FFF2-40B4-BE49-F238E27FC236}">
                    <a16:creationId xmlns:a16="http://schemas.microsoft.com/office/drawing/2014/main" id="{5B19F1A0-BD97-465C-86B7-F6C64D392C62}"/>
                  </a:ext>
                </a:extLst>
              </p:cNvPr>
              <p:cNvSpPr/>
              <p:nvPr/>
            </p:nvSpPr>
            <p:spPr>
              <a:xfrm>
                <a:off x="1" y="338378"/>
                <a:ext cx="701748" cy="307776"/>
              </a:xfrm>
              <a:prstGeom prst="rect">
                <a:avLst/>
              </a:prstGeom>
              <a:solidFill>
                <a:srgbClr val="3399FF"/>
              </a:solidFill>
            </p:spPr>
            <p:txBody>
              <a:bodyPr wrap="square" anchor="ctr">
                <a:spAutoFit/>
              </a:body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587179A9-9C4F-46D3-B99A-081391A28C65}"/>
                  </a:ext>
                </a:extLst>
              </p:cNvPr>
              <p:cNvSpPr/>
              <p:nvPr/>
            </p:nvSpPr>
            <p:spPr>
              <a:xfrm flipH="1">
                <a:off x="489296" y="336266"/>
                <a:ext cx="212070" cy="311497"/>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7" name="矩形 36">
              <a:extLst>
                <a:ext uri="{FF2B5EF4-FFF2-40B4-BE49-F238E27FC236}">
                  <a16:creationId xmlns:a16="http://schemas.microsoft.com/office/drawing/2014/main" id="{AE1774FD-BCD9-4603-9026-DA1A15451D73}"/>
                </a:ext>
              </a:extLst>
            </p:cNvPr>
            <p:cNvSpPr/>
            <p:nvPr/>
          </p:nvSpPr>
          <p:spPr>
            <a:xfrm>
              <a:off x="292188" y="123110"/>
              <a:ext cx="1154789" cy="276999"/>
            </a:xfrm>
            <a:prstGeom prst="rect">
              <a:avLst/>
            </a:prstGeom>
            <a:noFill/>
          </p:spPr>
          <p:txBody>
            <a:bodyPr wrap="square" anchor="ctr">
              <a:spAutoFit/>
            </a:body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38" name="矩形 37">
              <a:extLst>
                <a:ext uri="{FF2B5EF4-FFF2-40B4-BE49-F238E27FC236}">
                  <a16:creationId xmlns:a16="http://schemas.microsoft.com/office/drawing/2014/main" id="{5199DEFB-8726-4A1F-81CC-5D3319FF799D}"/>
                </a:ext>
              </a:extLst>
            </p:cNvPr>
            <p:cNvSpPr/>
            <p:nvPr/>
          </p:nvSpPr>
          <p:spPr>
            <a:xfrm>
              <a:off x="292188" y="317292"/>
              <a:ext cx="1154789" cy="523220"/>
            </a:xfrm>
            <a:prstGeom prst="rect">
              <a:avLst/>
            </a:prstGeom>
            <a:noFill/>
          </p:spPr>
          <p:txBody>
            <a:bodyPr wrap="square" anchor="ctr">
              <a:spAutoFit/>
            </a:bodyPr>
            <a:lstStyle/>
            <a:p>
              <a:pPr algn="ctr"/>
              <a:r>
                <a:rPr lang="en-US" altLang="zh-TW" sz="2800" b="1">
                  <a:solidFill>
                    <a:schemeClr val="bg1"/>
                  </a:solidFill>
                  <a:latin typeface="微軟正黑體" panose="020B0604030504040204" pitchFamily="34" charset="-120"/>
                  <a:ea typeface="微軟正黑體" panose="020B0604030504040204" pitchFamily="34" charset="-120"/>
                </a:rPr>
                <a:t>3</a:t>
              </a:r>
              <a:endParaRPr lang="zh-TW" altLang="en-US" sz="2800" b="1">
                <a:solidFill>
                  <a:schemeClr val="bg1"/>
                </a:solidFill>
                <a:latin typeface="微軟正黑體" panose="020B0604030504040204" pitchFamily="34" charset="-120"/>
                <a:ea typeface="微軟正黑體" panose="020B0604030504040204" pitchFamily="34" charset="-120"/>
              </a:endParaRPr>
            </a:p>
          </p:txBody>
        </p:sp>
      </p:grpSp>
      <p:sp>
        <p:nvSpPr>
          <p:cNvPr id="43" name="TextBox 1">
            <a:extLst>
              <a:ext uri="{FF2B5EF4-FFF2-40B4-BE49-F238E27FC236}">
                <a16:creationId xmlns:a16="http://schemas.microsoft.com/office/drawing/2014/main" id="{0821C408-24FD-4134-978D-B1CA7D0BC3D3}"/>
              </a:ext>
            </a:extLst>
          </p:cNvPr>
          <p:cNvSpPr txBox="1"/>
          <p:nvPr/>
        </p:nvSpPr>
        <p:spPr>
          <a:xfrm>
            <a:off x="3214066" y="4216590"/>
            <a:ext cx="2313799"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sz="1800" b="1">
                <a:solidFill>
                  <a:srgbClr val="F2F2F2"/>
                </a:solidFill>
                <a:latin typeface="微軟正黑體" panose="020B0604030504040204" pitchFamily="34" charset="-120"/>
                <a:ea typeface="微軟正黑體" panose="020B0604030504040204" pitchFamily="34" charset="-120"/>
              </a:rPr>
              <a:t>跨平台數據統一管理</a:t>
            </a:r>
            <a:endParaRPr lang="en-US" sz="1800" b="1">
              <a:solidFill>
                <a:srgbClr val="F2F2F2"/>
              </a:solidFill>
              <a:latin typeface="微軟正黑體" panose="020B0604030504040204" pitchFamily="34" charset="-120"/>
              <a:ea typeface="微軟正黑體" panose="020B0604030504040204" pitchFamily="34" charset="-120"/>
            </a:endParaRPr>
          </a:p>
        </p:txBody>
      </p:sp>
      <p:sp>
        <p:nvSpPr>
          <p:cNvPr id="44" name="文字方塊 43">
            <a:extLst>
              <a:ext uri="{FF2B5EF4-FFF2-40B4-BE49-F238E27FC236}">
                <a16:creationId xmlns:a16="http://schemas.microsoft.com/office/drawing/2014/main" id="{DB22C655-7E4C-4706-B7A7-F554C7005CBA}"/>
              </a:ext>
            </a:extLst>
          </p:cNvPr>
          <p:cNvSpPr txBox="1"/>
          <p:nvPr/>
        </p:nvSpPr>
        <p:spPr>
          <a:xfrm>
            <a:off x="6369782" y="4088185"/>
            <a:ext cx="2180295" cy="307777"/>
          </a:xfrm>
          <a:prstGeom prst="rect">
            <a:avLst/>
          </a:prstGeom>
          <a:noFill/>
        </p:spPr>
        <p:txBody>
          <a:bodyPr wrap="square" rtlCol="0" anchor="t">
            <a:spAutoFit/>
          </a:bodyPr>
          <a:lstStyle/>
          <a:p>
            <a:pPr algn="ctr"/>
            <a:r>
              <a:rPr lang="en-US" b="1">
                <a:solidFill>
                  <a:srgbClr val="FFFFFF"/>
                </a:solidFill>
                <a:latin typeface="Microsoft JhengHei"/>
                <a:ea typeface="Microsoft JhengHei"/>
              </a:rPr>
              <a:t>異地或雲備份</a:t>
            </a:r>
            <a:endParaRPr lang="en-US"/>
          </a:p>
        </p:txBody>
      </p:sp>
      <p:sp>
        <p:nvSpPr>
          <p:cNvPr id="45" name="文字方塊 44">
            <a:extLst>
              <a:ext uri="{FF2B5EF4-FFF2-40B4-BE49-F238E27FC236}">
                <a16:creationId xmlns:a16="http://schemas.microsoft.com/office/drawing/2014/main" id="{4AC1FF57-2CE5-46A0-8A64-3B7B90B3EBB9}"/>
              </a:ext>
            </a:extLst>
          </p:cNvPr>
          <p:cNvSpPr txBox="1"/>
          <p:nvPr/>
        </p:nvSpPr>
        <p:spPr>
          <a:xfrm>
            <a:off x="6514733" y="3810798"/>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46" name="文字方塊 45">
            <a:extLst>
              <a:ext uri="{FF2B5EF4-FFF2-40B4-BE49-F238E27FC236}">
                <a16:creationId xmlns:a16="http://schemas.microsoft.com/office/drawing/2014/main" id="{3974B597-F5E6-42BC-AF37-D0A6D471FD6A}"/>
              </a:ext>
            </a:extLst>
          </p:cNvPr>
          <p:cNvSpPr txBox="1"/>
          <p:nvPr/>
        </p:nvSpPr>
        <p:spPr>
          <a:xfrm>
            <a:off x="953126" y="4088185"/>
            <a:ext cx="1379177" cy="307777"/>
          </a:xfrm>
          <a:prstGeom prst="rect">
            <a:avLst/>
          </a:prstGeom>
          <a:noFill/>
        </p:spPr>
        <p:txBody>
          <a:bodyPr wrap="square" rtlCol="0" anchor="t">
            <a:spAutoFit/>
          </a:bodyPr>
          <a:lstStyle/>
          <a:p>
            <a:pPr algn="ctr"/>
            <a:r>
              <a:rPr lang="en-US" b="1" err="1">
                <a:solidFill>
                  <a:srgbClr val="FFFFFF"/>
                </a:solidFill>
                <a:latin typeface="Microsoft JhengHei"/>
                <a:ea typeface="Microsoft JhengHei"/>
              </a:rPr>
              <a:t>案點內備份</a:t>
            </a:r>
            <a:endParaRPr lang="en-US"/>
          </a:p>
        </p:txBody>
      </p:sp>
      <p:sp>
        <p:nvSpPr>
          <p:cNvPr id="47" name="文字方塊 46">
            <a:extLst>
              <a:ext uri="{FF2B5EF4-FFF2-40B4-BE49-F238E27FC236}">
                <a16:creationId xmlns:a16="http://schemas.microsoft.com/office/drawing/2014/main" id="{F2D5B5E8-D0F0-4494-95BC-E4F70752267B}"/>
              </a:ext>
            </a:extLst>
          </p:cNvPr>
          <p:cNvSpPr txBox="1"/>
          <p:nvPr/>
        </p:nvSpPr>
        <p:spPr>
          <a:xfrm>
            <a:off x="750575" y="3810798"/>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sp>
        <p:nvSpPr>
          <p:cNvPr id="49" name="文字方塊 34">
            <a:extLst>
              <a:ext uri="{FF2B5EF4-FFF2-40B4-BE49-F238E27FC236}">
                <a16:creationId xmlns:a16="http://schemas.microsoft.com/office/drawing/2014/main" id="{93E71DD6-A1F6-42C1-8961-1B4E89BDA7B8}"/>
              </a:ext>
            </a:extLst>
          </p:cNvPr>
          <p:cNvSpPr txBox="1"/>
          <p:nvPr/>
        </p:nvSpPr>
        <p:spPr>
          <a:xfrm>
            <a:off x="509057" y="1162804"/>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0" name="群組 36">
            <a:extLst>
              <a:ext uri="{FF2B5EF4-FFF2-40B4-BE49-F238E27FC236}">
                <a16:creationId xmlns:a16="http://schemas.microsoft.com/office/drawing/2014/main" id="{90222308-7682-4FFD-9771-3AB607385C48}"/>
              </a:ext>
            </a:extLst>
          </p:cNvPr>
          <p:cNvGrpSpPr/>
          <p:nvPr/>
        </p:nvGrpSpPr>
        <p:grpSpPr>
          <a:xfrm>
            <a:off x="569637" y="1192484"/>
            <a:ext cx="400355" cy="400355"/>
            <a:chOff x="665630" y="2050676"/>
            <a:chExt cx="1260000" cy="1260000"/>
          </a:xfrm>
        </p:grpSpPr>
        <p:sp>
          <p:nvSpPr>
            <p:cNvPr id="51" name="橢圓 37">
              <a:extLst>
                <a:ext uri="{FF2B5EF4-FFF2-40B4-BE49-F238E27FC236}">
                  <a16:creationId xmlns:a16="http://schemas.microsoft.com/office/drawing/2014/main" id="{A7607EA0-93FB-4C62-9985-A0F4156F5279}"/>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52" name="橢圓 38">
              <a:extLst>
                <a:ext uri="{FF2B5EF4-FFF2-40B4-BE49-F238E27FC236}">
                  <a16:creationId xmlns:a16="http://schemas.microsoft.com/office/drawing/2014/main" id="{124B2A5E-9BE5-4FA5-89A3-0B6B189BA196}"/>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53" name="Google Shape;294;p35">
            <a:extLst>
              <a:ext uri="{FF2B5EF4-FFF2-40B4-BE49-F238E27FC236}">
                <a16:creationId xmlns:a16="http://schemas.microsoft.com/office/drawing/2014/main" id="{30386A65-FAD3-4DB1-AE96-EBE1DA8FC93C}"/>
              </a:ext>
            </a:extLst>
          </p:cNvPr>
          <p:cNvSpPr/>
          <p:nvPr/>
        </p:nvSpPr>
        <p:spPr>
          <a:xfrm>
            <a:off x="1324600" y="1753928"/>
            <a:ext cx="7207560" cy="584775"/>
          </a:xfrm>
          <a:prstGeom prst="rect">
            <a:avLst/>
          </a:prstGeom>
        </p:spPr>
        <p:txBody>
          <a:bodyPr wrap="square" anchor="t">
            <a:spAutoFit/>
          </a:bodyPr>
          <a:lstStyle/>
          <a:p>
            <a:r>
              <a:rPr lang="en-US" sz="1600" b="1">
                <a:solidFill>
                  <a:schemeClr val="bg1"/>
                </a:solidFill>
                <a:latin typeface="微軟正黑體" panose="020B0604030504040204" pitchFamily="34" charset="-120"/>
                <a:ea typeface="微軟正黑體" panose="020B0604030504040204" pitchFamily="34" charset="-120"/>
              </a:rPr>
              <a:t>IT </a:t>
            </a:r>
            <a:r>
              <a:rPr lang="zh-TW" altLang="en-US" sz="1600" b="1">
                <a:solidFill>
                  <a:schemeClr val="bg1"/>
                </a:solidFill>
                <a:latin typeface="微軟正黑體" panose="020B0604030504040204" pitchFamily="34" charset="-120"/>
                <a:ea typeface="微軟正黑體" panose="020B0604030504040204" pitchFamily="34" charset="-120"/>
              </a:rPr>
              <a:t>團隊可以快速部署雲</a:t>
            </a:r>
            <a:r>
              <a:rPr lang="en-US" altLang="zh-TW" sz="1600" b="1">
                <a:solidFill>
                  <a:schemeClr val="bg1"/>
                </a:solidFill>
                <a:latin typeface="微軟正黑體" panose="020B0604030504040204" pitchFamily="34" charset="-120"/>
                <a:ea typeface="微軟正黑體" panose="020B0604030504040204" pitchFamily="34" charset="-120"/>
              </a:rPr>
              <a:t> </a:t>
            </a:r>
            <a:r>
              <a:rPr lang="en-US" sz="1600" b="1">
                <a:solidFill>
                  <a:schemeClr val="bg1"/>
                </a:solidFill>
                <a:latin typeface="微軟正黑體" panose="020B0604030504040204" pitchFamily="34" charset="-120"/>
                <a:ea typeface="微軟正黑體" panose="020B0604030504040204" pitchFamily="34" charset="-120"/>
              </a:rPr>
              <a:t>NAS </a:t>
            </a:r>
            <a:r>
              <a:rPr lang="en-US" sz="1600" b="1" err="1">
                <a:solidFill>
                  <a:schemeClr val="bg1"/>
                </a:solidFill>
                <a:latin typeface="微軟正黑體" panose="020B0604030504040204" pitchFamily="34" charset="-120"/>
                <a:ea typeface="微軟正黑體" panose="020B0604030504040204" pitchFamily="34" charset="-120"/>
              </a:rPr>
              <a:t>QTScloud</a:t>
            </a:r>
            <a:r>
              <a:rPr lang="en-US" sz="1600" b="1">
                <a:solidFill>
                  <a:schemeClr val="bg1"/>
                </a:solidFill>
                <a:latin typeface="微軟正黑體" panose="020B0604030504040204" pitchFamily="34" charset="-120"/>
                <a:ea typeface="微軟正黑體" panose="020B0604030504040204" pitchFamily="34" charset="-120"/>
              </a:rPr>
              <a:t> </a:t>
            </a:r>
            <a:r>
              <a:rPr lang="zh-TW" altLang="en-US" sz="1600" b="1">
                <a:solidFill>
                  <a:schemeClr val="bg1"/>
                </a:solidFill>
                <a:latin typeface="微軟正黑體" panose="020B0604030504040204" pitchFamily="34" charset="-120"/>
                <a:ea typeface="微軟正黑體" panose="020B0604030504040204" pitchFamily="34" charset="-120"/>
              </a:rPr>
              <a:t>並利用 </a:t>
            </a:r>
            <a:r>
              <a:rPr lang="en-US" sz="1600" b="1">
                <a:solidFill>
                  <a:srgbClr val="FFFF00"/>
                </a:solidFill>
                <a:latin typeface="微軟正黑體" panose="020B0604030504040204" pitchFamily="34" charset="-120"/>
                <a:ea typeface="微軟正黑體" panose="020B0604030504040204" pitchFamily="34" charset="-120"/>
              </a:rPr>
              <a:t>HBS 3.0/ </a:t>
            </a:r>
            <a:r>
              <a:rPr lang="en-US" sz="1600" b="1" err="1">
                <a:solidFill>
                  <a:srgbClr val="FFFF00"/>
                </a:solidFill>
                <a:latin typeface="微軟正黑體" panose="020B0604030504040204" pitchFamily="34" charset="-120"/>
                <a:ea typeface="微軟正黑體" panose="020B0604030504040204" pitchFamily="34" charset="-120"/>
              </a:rPr>
              <a:t>HybridMount</a:t>
            </a:r>
            <a:r>
              <a:rPr lang="en-US" sz="1600" b="1">
                <a:solidFill>
                  <a:schemeClr val="bg1"/>
                </a:solidFill>
                <a:latin typeface="微軟正黑體" panose="020B0604030504040204" pitchFamily="34" charset="-120"/>
                <a:ea typeface="微軟正黑體" panose="020B0604030504040204" pitchFamily="34" charset="-120"/>
              </a:rPr>
              <a:t> </a:t>
            </a:r>
          </a:p>
          <a:p>
            <a:r>
              <a:rPr lang="zh-TW" altLang="en-US" sz="1600" b="1">
                <a:solidFill>
                  <a:schemeClr val="bg1"/>
                </a:solidFill>
                <a:latin typeface="微軟正黑體" panose="020B0604030504040204" pitchFamily="34" charset="-120"/>
                <a:ea typeface="微軟正黑體" panose="020B0604030504040204" pitchFamily="34" charset="-120"/>
              </a:rPr>
              <a:t>達成備份需求</a:t>
            </a:r>
            <a:r>
              <a:rPr lang="en-US" altLang="zh-TW" sz="1600" b="1">
                <a:solidFill>
                  <a:srgbClr val="FFFFFF"/>
                </a:solidFill>
                <a:latin typeface="微軟正黑體" panose="020B0604030504040204" pitchFamily="34" charset="-120"/>
                <a:ea typeface="微軟正黑體" panose="020B0604030504040204" pitchFamily="34" charset="-120"/>
              </a:rPr>
              <a:t>。</a:t>
            </a:r>
            <a:endParaRPr lang="zh-TW" altLang="en-US" sz="1600" b="1">
              <a:solidFill>
                <a:schemeClr val="bg1"/>
              </a:solidFill>
              <a:latin typeface="微軟正黑體" panose="020B0604030504040204" pitchFamily="34" charset="-120"/>
              <a:ea typeface="微軟正黑體" panose="020B0604030504040204" pitchFamily="34" charset="-120"/>
            </a:endParaRPr>
          </a:p>
        </p:txBody>
      </p:sp>
      <p:sp>
        <p:nvSpPr>
          <p:cNvPr id="54" name="矩形 39">
            <a:extLst>
              <a:ext uri="{FF2B5EF4-FFF2-40B4-BE49-F238E27FC236}">
                <a16:creationId xmlns:a16="http://schemas.microsoft.com/office/drawing/2014/main" id="{2B745853-E32A-4D74-A7CE-623FF1FE421E}"/>
              </a:ext>
            </a:extLst>
          </p:cNvPr>
          <p:cNvSpPr/>
          <p:nvPr/>
        </p:nvSpPr>
        <p:spPr>
          <a:xfrm>
            <a:off x="1262697" y="1232383"/>
            <a:ext cx="7976117" cy="338554"/>
          </a:xfrm>
          <a:prstGeom prst="rect">
            <a:avLst/>
          </a:prstGeom>
        </p:spPr>
        <p:txBody>
          <a:bodyPr wrap="square" anchor="t">
            <a:spAutoFit/>
          </a:bodyPr>
          <a:lstStyle/>
          <a:p>
            <a:pPr defTabSz="1219170"/>
            <a:r>
              <a:rPr lang="zh-TW" altLang="en-US" sz="1600" b="1">
                <a:solidFill>
                  <a:schemeClr val="bg1"/>
                </a:solidFill>
                <a:latin typeface="微軟正黑體" panose="020B0604030504040204" pitchFamily="34" charset="-120"/>
                <a:ea typeface="微軟正黑體" panose="020B0604030504040204" pitchFamily="34" charset="-120"/>
              </a:rPr>
              <a:t>企業需要落實備份 </a:t>
            </a:r>
            <a:r>
              <a:rPr lang="en-US" altLang="zh-TW" sz="1600" b="1">
                <a:solidFill>
                  <a:schemeClr val="bg1"/>
                </a:solidFill>
                <a:latin typeface="微軟正黑體" panose="020B0604030504040204" pitchFamily="34" charset="-120"/>
                <a:ea typeface="微軟正黑體" panose="020B0604030504040204" pitchFamily="34" charset="-120"/>
              </a:rPr>
              <a:t>3-2-1 </a:t>
            </a:r>
            <a:r>
              <a:rPr lang="zh-TW" altLang="en-US" sz="1600" b="1">
                <a:solidFill>
                  <a:schemeClr val="bg1"/>
                </a:solidFill>
                <a:latin typeface="微軟正黑體" panose="020B0604030504040204" pitchFamily="34" charset="-120"/>
                <a:ea typeface="微軟正黑體" panose="020B0604030504040204" pitchFamily="34" charset="-120"/>
              </a:rPr>
              <a:t>守則</a:t>
            </a:r>
            <a:r>
              <a:rPr lang="en-US" altLang="zh-TW" sz="1600" b="1">
                <a:solidFill>
                  <a:srgbClr val="FFFFFF"/>
                </a:solidFill>
                <a:latin typeface="微軟正黑體" panose="020B0604030504040204" pitchFamily="34" charset="-120"/>
                <a:ea typeface="微軟正黑體" panose="020B0604030504040204" pitchFamily="34" charset="-120"/>
              </a:rPr>
              <a:t>。</a:t>
            </a:r>
            <a:endParaRPr lang="zh-TW" altLang="en-US" sz="1600"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33005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D4EAC759-1029-4BD1-8F2F-72BBA852FEDA}"/>
              </a:ext>
            </a:extLst>
          </p:cNvPr>
          <p:cNvGrpSpPr/>
          <p:nvPr/>
        </p:nvGrpSpPr>
        <p:grpSpPr>
          <a:xfrm>
            <a:off x="383241" y="1047929"/>
            <a:ext cx="8207674" cy="1256231"/>
            <a:chOff x="361553" y="5605019"/>
            <a:chExt cx="7404584" cy="580763"/>
          </a:xfrm>
        </p:grpSpPr>
        <p:sp>
          <p:nvSpPr>
            <p:cNvPr id="17" name="矩形: 圓角 16">
              <a:extLst>
                <a:ext uri="{FF2B5EF4-FFF2-40B4-BE49-F238E27FC236}">
                  <a16:creationId xmlns:a16="http://schemas.microsoft.com/office/drawing/2014/main" id="{EEFBF070-A437-4A97-A7E6-DC1E31BA30DA}"/>
                </a:ext>
              </a:extLst>
            </p:cNvPr>
            <p:cNvSpPr/>
            <p:nvPr/>
          </p:nvSpPr>
          <p:spPr>
            <a:xfrm>
              <a:off x="361553" y="5605019"/>
              <a:ext cx="7404584" cy="580763"/>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18" name="圖形 17">
              <a:extLst>
                <a:ext uri="{FF2B5EF4-FFF2-40B4-BE49-F238E27FC236}">
                  <a16:creationId xmlns:a16="http://schemas.microsoft.com/office/drawing/2014/main" id="{BE0F7BF4-4BA0-45E5-8EA8-257B7C309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541" y="5949586"/>
              <a:ext cx="392595" cy="169087"/>
            </a:xfrm>
            <a:prstGeom prst="rect">
              <a:avLst/>
            </a:prstGeom>
          </p:spPr>
        </p:pic>
        <p:cxnSp>
          <p:nvCxnSpPr>
            <p:cNvPr id="19" name="直線接點 18">
              <a:extLst>
                <a:ext uri="{FF2B5EF4-FFF2-40B4-BE49-F238E27FC236}">
                  <a16:creationId xmlns:a16="http://schemas.microsoft.com/office/drawing/2014/main" id="{B3ADE4EE-9A2B-4B2D-BAE7-1782308E6BC4}"/>
                </a:ext>
              </a:extLst>
            </p:cNvPr>
            <p:cNvCxnSpPr>
              <a:cxnSpLocks/>
            </p:cNvCxnSpPr>
            <p:nvPr/>
          </p:nvCxnSpPr>
          <p:spPr>
            <a:xfrm>
              <a:off x="1029074" y="5636579"/>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60512D9-0E79-44D4-8B0C-62173262AF04}"/>
                </a:ext>
              </a:extLst>
            </p:cNvPr>
            <p:cNvCxnSpPr>
              <a:cxnSpLocks/>
            </p:cNvCxnSpPr>
            <p:nvPr/>
          </p:nvCxnSpPr>
          <p:spPr>
            <a:xfrm>
              <a:off x="1029074" y="5933422"/>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id="{D2FC8181-AEC2-4A89-8097-3997EE55EDB5}"/>
              </a:ext>
            </a:extLst>
          </p:cNvPr>
          <p:cNvSpPr/>
          <p:nvPr/>
        </p:nvSpPr>
        <p:spPr>
          <a:xfrm rot="16200000">
            <a:off x="4437928" y="-2429833"/>
            <a:ext cx="137893" cy="8021173"/>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sp>
        <p:nvSpPr>
          <p:cNvPr id="23" name="文字方塊 34">
            <a:extLst>
              <a:ext uri="{FF2B5EF4-FFF2-40B4-BE49-F238E27FC236}">
                <a16:creationId xmlns:a16="http://schemas.microsoft.com/office/drawing/2014/main" id="{09815F0B-25AC-40FB-BB24-CE264D58EE32}"/>
              </a:ext>
            </a:extLst>
          </p:cNvPr>
          <p:cNvSpPr txBox="1"/>
          <p:nvPr/>
        </p:nvSpPr>
        <p:spPr>
          <a:xfrm>
            <a:off x="509057" y="1128514"/>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4" name="群組 36">
            <a:extLst>
              <a:ext uri="{FF2B5EF4-FFF2-40B4-BE49-F238E27FC236}">
                <a16:creationId xmlns:a16="http://schemas.microsoft.com/office/drawing/2014/main" id="{8368D653-DAF9-48A2-A754-E53F4CCBDCAC}"/>
              </a:ext>
            </a:extLst>
          </p:cNvPr>
          <p:cNvGrpSpPr/>
          <p:nvPr/>
        </p:nvGrpSpPr>
        <p:grpSpPr>
          <a:xfrm>
            <a:off x="569637" y="1158194"/>
            <a:ext cx="400355" cy="400355"/>
            <a:chOff x="665630" y="2050676"/>
            <a:chExt cx="1260000" cy="1260000"/>
          </a:xfrm>
        </p:grpSpPr>
        <p:sp>
          <p:nvSpPr>
            <p:cNvPr id="25" name="橢圓 37">
              <a:extLst>
                <a:ext uri="{FF2B5EF4-FFF2-40B4-BE49-F238E27FC236}">
                  <a16:creationId xmlns:a16="http://schemas.microsoft.com/office/drawing/2014/main" id="{D6BCF112-5727-49D7-8D6B-80CD00145BEE}"/>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26" name="橢圓 38">
              <a:extLst>
                <a:ext uri="{FF2B5EF4-FFF2-40B4-BE49-F238E27FC236}">
                  <a16:creationId xmlns:a16="http://schemas.microsoft.com/office/drawing/2014/main" id="{DFF6E713-4D61-43ED-B26B-F50380405305}"/>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27" name="Google Shape;294;p35">
            <a:extLst>
              <a:ext uri="{FF2B5EF4-FFF2-40B4-BE49-F238E27FC236}">
                <a16:creationId xmlns:a16="http://schemas.microsoft.com/office/drawing/2014/main" id="{E5B8083A-7FA3-4247-85DD-38BC41603583}"/>
              </a:ext>
            </a:extLst>
          </p:cNvPr>
          <p:cNvSpPr/>
          <p:nvPr/>
        </p:nvSpPr>
        <p:spPr>
          <a:xfrm>
            <a:off x="1324600" y="1719638"/>
            <a:ext cx="6929384" cy="584775"/>
          </a:xfrm>
          <a:prstGeom prst="rect">
            <a:avLst/>
          </a:prstGeom>
        </p:spPr>
        <p:txBody>
          <a:bodyPr wrap="square" anchor="t">
            <a:spAutoFit/>
          </a:bodyPr>
          <a:lstStyle/>
          <a:p>
            <a:r>
              <a:rPr lang="en-US" sz="1600" b="1" err="1">
                <a:solidFill>
                  <a:srgbClr val="FFFFFF"/>
                </a:solidFill>
                <a:latin typeface="微軟正黑體" panose="020B0604030504040204" pitchFamily="34" charset="-120"/>
                <a:ea typeface="微軟正黑體" panose="020B0604030504040204" pitchFamily="34" charset="-120"/>
              </a:rPr>
              <a:t>QTScloud</a:t>
            </a:r>
            <a:r>
              <a:rPr lang="en-US" altLang="ja-JP" sz="1600" b="1">
                <a:solidFill>
                  <a:srgbClr val="FFFFFF"/>
                </a:solidFill>
                <a:latin typeface="微軟正黑體" panose="020B0604030504040204" pitchFamily="34" charset="-120"/>
                <a:ea typeface="微軟正黑體" panose="020B0604030504040204" pitchFamily="34" charset="-120"/>
              </a:rPr>
              <a:t> </a:t>
            </a:r>
            <a:r>
              <a:rPr lang="ja-JP" altLang="en-US" sz="1600" b="1">
                <a:solidFill>
                  <a:srgbClr val="FFFFFF"/>
                </a:solidFill>
                <a:latin typeface="微軟正黑體" panose="020B0604030504040204" pitchFamily="34" charset="-120"/>
                <a:ea typeface="微軟正黑體" panose="020B0604030504040204" pitchFamily="34" charset="-120"/>
              </a:rPr>
              <a:t>提供</a:t>
            </a:r>
            <a:r>
              <a:rPr lang="en-US" sz="1600" b="1">
                <a:solidFill>
                  <a:srgbClr val="FFFFFF"/>
                </a:solidFill>
                <a:latin typeface="微軟正黑體" panose="020B0604030504040204" pitchFamily="34" charset="-120"/>
                <a:ea typeface="微軟正黑體" panose="020B0604030504040204" pitchFamily="34" charset="-120"/>
              </a:rPr>
              <a:t> </a:t>
            </a:r>
            <a:r>
              <a:rPr lang="en-US" sz="1600" b="1" err="1">
                <a:solidFill>
                  <a:srgbClr val="FFFFFF"/>
                </a:solidFill>
                <a:latin typeface="微軟正黑體" panose="020B0604030504040204" pitchFamily="34" charset="-120"/>
                <a:ea typeface="微軟正黑體" panose="020B0604030504040204" pitchFamily="34" charset="-120"/>
              </a:rPr>
              <a:t>Qsirch</a:t>
            </a:r>
            <a:r>
              <a:rPr lang="en-US" sz="1600" b="1">
                <a:solidFill>
                  <a:srgbClr val="FFFFFF"/>
                </a:solidFill>
                <a:latin typeface="微軟正黑體" panose="020B0604030504040204" pitchFamily="34" charset="-120"/>
                <a:ea typeface="微軟正黑體" panose="020B0604030504040204" pitchFamily="34" charset="-120"/>
              </a:rPr>
              <a:t> </a:t>
            </a:r>
            <a:r>
              <a:rPr lang="ja-JP" altLang="en-US" sz="1600" b="1">
                <a:solidFill>
                  <a:srgbClr val="FFFFFF"/>
                </a:solidFill>
                <a:latin typeface="微軟正黑體" panose="020B0604030504040204" pitchFamily="34" charset="-120"/>
                <a:ea typeface="微軟正黑體" panose="020B0604030504040204" pitchFamily="34" charset="-120"/>
              </a:rPr>
              <a:t>強大的搜尋解決方案</a:t>
            </a:r>
            <a:r>
              <a:rPr lang="en-US" sz="1600" b="1">
                <a:solidFill>
                  <a:srgbClr val="FFFFFF"/>
                </a:solidFill>
                <a:latin typeface="微軟正黑體" panose="020B0604030504040204" pitchFamily="34" charset="-120"/>
                <a:ea typeface="微軟正黑體" panose="020B0604030504040204" pitchFamily="34" charset="-120"/>
              </a:rPr>
              <a:t>，</a:t>
            </a:r>
            <a:r>
              <a:rPr lang="ja-JP" altLang="en-US" sz="1600" b="1">
                <a:solidFill>
                  <a:srgbClr val="FFFFFF"/>
                </a:solidFill>
                <a:latin typeface="微軟正黑體" panose="020B0604030504040204" pitchFamily="34" charset="-120"/>
                <a:ea typeface="微軟正黑體" panose="020B0604030504040204" pitchFamily="34" charset="-120"/>
              </a:rPr>
              <a:t>讓您透過檔案名稱</a:t>
            </a:r>
            <a:r>
              <a:rPr lang="en-US" sz="1600" b="1">
                <a:solidFill>
                  <a:srgbClr val="FFFFFF"/>
                </a:solidFill>
                <a:latin typeface="微軟正黑體" panose="020B0604030504040204" pitchFamily="34" charset="-120"/>
                <a:ea typeface="微軟正黑體" panose="020B0604030504040204" pitchFamily="34" charset="-120"/>
              </a:rPr>
              <a:t>、</a:t>
            </a:r>
            <a:r>
              <a:rPr lang="ja-JP" altLang="en-US" sz="1600" b="1">
                <a:solidFill>
                  <a:srgbClr val="FFFFFF"/>
                </a:solidFill>
                <a:latin typeface="微軟正黑體" panose="020B0604030504040204" pitchFamily="34" charset="-120"/>
                <a:ea typeface="微軟正黑體" panose="020B0604030504040204" pitchFamily="34" charset="-120"/>
              </a:rPr>
              <a:t>內容以及後設資料</a:t>
            </a:r>
            <a:r>
              <a:rPr lang="en-US" sz="1600" b="1">
                <a:solidFill>
                  <a:srgbClr val="FFFFFF"/>
                </a:solidFill>
                <a:latin typeface="微軟正黑體" panose="020B0604030504040204" pitchFamily="34" charset="-120"/>
                <a:ea typeface="微軟正黑體" panose="020B0604030504040204" pitchFamily="34" charset="-120"/>
              </a:rPr>
              <a:t> (metadata) </a:t>
            </a:r>
            <a:r>
              <a:rPr lang="ja-JP" altLang="en-US" sz="1600" b="1">
                <a:solidFill>
                  <a:srgbClr val="FFFFFF"/>
                </a:solidFill>
                <a:latin typeface="微軟正黑體" panose="020B0604030504040204" pitchFamily="34" charset="-120"/>
                <a:ea typeface="微軟正黑體" panose="020B0604030504040204" pitchFamily="34" charset="-120"/>
              </a:rPr>
              <a:t>找到所需的檔案</a:t>
            </a:r>
            <a:r>
              <a:rPr lang="en-US" sz="1600" b="1">
                <a:solidFill>
                  <a:srgbClr val="FFFFFF"/>
                </a:solidFill>
                <a:latin typeface="微軟正黑體" panose="020B0604030504040204" pitchFamily="34" charset="-120"/>
                <a:ea typeface="微軟正黑體" panose="020B0604030504040204" pitchFamily="34" charset="-120"/>
              </a:rPr>
              <a:t>。</a:t>
            </a:r>
            <a:endParaRPr lang="en-US" altLang="zh-CN" b="1">
              <a:solidFill>
                <a:srgbClr val="FFFFFF"/>
              </a:solidFill>
              <a:latin typeface="微軟正黑體" panose="020B0604030504040204" pitchFamily="34" charset="-120"/>
              <a:ea typeface="微軟正黑體" panose="020B0604030504040204" pitchFamily="34" charset="-120"/>
            </a:endParaRPr>
          </a:p>
        </p:txBody>
      </p:sp>
      <p:grpSp>
        <p:nvGrpSpPr>
          <p:cNvPr id="28" name="群組 27">
            <a:extLst>
              <a:ext uri="{FF2B5EF4-FFF2-40B4-BE49-F238E27FC236}">
                <a16:creationId xmlns:a16="http://schemas.microsoft.com/office/drawing/2014/main" id="{798A5E98-7665-40C8-B67F-E8677026CAA6}"/>
              </a:ext>
            </a:extLst>
          </p:cNvPr>
          <p:cNvGrpSpPr/>
          <p:nvPr/>
        </p:nvGrpSpPr>
        <p:grpSpPr>
          <a:xfrm>
            <a:off x="449580" y="1088135"/>
            <a:ext cx="8040079" cy="566149"/>
            <a:chOff x="414528" y="1072895"/>
            <a:chExt cx="8072385" cy="566149"/>
          </a:xfrm>
        </p:grpSpPr>
        <p:sp>
          <p:nvSpPr>
            <p:cNvPr id="29" name="矩形 28">
              <a:extLst>
                <a:ext uri="{FF2B5EF4-FFF2-40B4-BE49-F238E27FC236}">
                  <a16:creationId xmlns:a16="http://schemas.microsoft.com/office/drawing/2014/main" id="{43299110-959B-46B9-98D0-A8BED5A6E3C7}"/>
                </a:ext>
              </a:extLst>
            </p:cNvPr>
            <p:cNvSpPr/>
            <p:nvPr/>
          </p:nvSpPr>
          <p:spPr>
            <a:xfrm rot="16200000">
              <a:off x="4171496" y="-2684073"/>
              <a:ext cx="552421" cy="8066357"/>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30" name="直線接點 29">
              <a:extLst>
                <a:ext uri="{FF2B5EF4-FFF2-40B4-BE49-F238E27FC236}">
                  <a16:creationId xmlns:a16="http://schemas.microsoft.com/office/drawing/2014/main" id="{BFAB86D3-0504-4772-8E3F-E88BFCCF6752}"/>
                </a:ext>
              </a:extLst>
            </p:cNvPr>
            <p:cNvCxnSpPr>
              <a:cxnSpLocks/>
            </p:cNvCxnSpPr>
            <p:nvPr/>
          </p:nvCxnSpPr>
          <p:spPr>
            <a:xfrm>
              <a:off x="439016" y="1639044"/>
              <a:ext cx="8047897"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6761BD12-016D-4644-9EA9-926011C6542E}"/>
              </a:ext>
            </a:extLst>
          </p:cNvPr>
          <p:cNvGrpSpPr/>
          <p:nvPr/>
        </p:nvGrpSpPr>
        <p:grpSpPr>
          <a:xfrm>
            <a:off x="1016858" y="2451704"/>
            <a:ext cx="5711113" cy="2693784"/>
            <a:chOff x="3443995" y="1482308"/>
            <a:chExt cx="6498670" cy="3051592"/>
          </a:xfrm>
        </p:grpSpPr>
        <p:pic>
          <p:nvPicPr>
            <p:cNvPr id="32" name="Picture 9">
              <a:extLst>
                <a:ext uri="{FF2B5EF4-FFF2-40B4-BE49-F238E27FC236}">
                  <a16:creationId xmlns:a16="http://schemas.microsoft.com/office/drawing/2014/main" id="{7DA626C8-8F88-4E1E-8B3B-908E2B6C6565}"/>
                </a:ext>
              </a:extLst>
            </p:cNvPr>
            <p:cNvPicPr>
              <a:picLocks noChangeAspect="1"/>
            </p:cNvPicPr>
            <p:nvPr/>
          </p:nvPicPr>
          <p:blipFill>
            <a:blip r:embed="rId5"/>
            <a:srcRect/>
            <a:stretch/>
          </p:blipFill>
          <p:spPr>
            <a:xfrm>
              <a:off x="3443995" y="1482308"/>
              <a:ext cx="5242805" cy="2617856"/>
            </a:xfrm>
            <a:prstGeom prst="rect">
              <a:avLst/>
            </a:prstGeom>
          </p:spPr>
        </p:pic>
        <p:sp>
          <p:nvSpPr>
            <p:cNvPr id="33" name="矩形 9">
              <a:extLst>
                <a:ext uri="{FF2B5EF4-FFF2-40B4-BE49-F238E27FC236}">
                  <a16:creationId xmlns:a16="http://schemas.microsoft.com/office/drawing/2014/main" id="{F895B683-3DEC-49E2-A948-F8A1DDF67D58}"/>
                </a:ext>
              </a:extLst>
            </p:cNvPr>
            <p:cNvSpPr/>
            <p:nvPr/>
          </p:nvSpPr>
          <p:spPr>
            <a:xfrm>
              <a:off x="7067550" y="2311400"/>
              <a:ext cx="546100" cy="717550"/>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tx1">
                    <a:lumMod val="85000"/>
                    <a:lumOff val="15000"/>
                  </a:schemeClr>
                </a:gs>
                <a:gs pos="99000">
                  <a:schemeClr val="tx1">
                    <a:lumMod val="50000"/>
                    <a:lumOff val="5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a16="http://schemas.microsoft.com/office/drawing/2014/main" id="{CC660F57-FB7B-4958-A0EB-162FBB09DEDD}"/>
                </a:ext>
              </a:extLst>
            </p:cNvPr>
            <p:cNvSpPr/>
            <p:nvPr/>
          </p:nvSpPr>
          <p:spPr>
            <a:xfrm>
              <a:off x="7505847" y="2242930"/>
              <a:ext cx="2436818" cy="766971"/>
            </a:xfrm>
            <a:prstGeom prst="roundRect">
              <a:avLst/>
            </a:prstGeom>
            <a:solidFill>
              <a:schemeClr val="bg1"/>
            </a:solidFill>
            <a:ln w="19050">
              <a:solidFill>
                <a:srgbClr val="0F5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快速瀏覽出現關鍵字的重點章節，確認為所需要的文件內容後可立即下載或分享。</a:t>
              </a:r>
            </a:p>
          </p:txBody>
        </p:sp>
        <p:sp>
          <p:nvSpPr>
            <p:cNvPr id="35" name="矩形 9">
              <a:extLst>
                <a:ext uri="{FF2B5EF4-FFF2-40B4-BE49-F238E27FC236}">
                  <a16:creationId xmlns:a16="http://schemas.microsoft.com/office/drawing/2014/main" id="{2F43AAAC-64D9-4D75-BB5A-3C2AB833CF6D}"/>
                </a:ext>
              </a:extLst>
            </p:cNvPr>
            <p:cNvSpPr/>
            <p:nvPr/>
          </p:nvSpPr>
          <p:spPr>
            <a:xfrm>
              <a:off x="4629150" y="3816350"/>
              <a:ext cx="425450" cy="717550"/>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bg1">
                    <a:lumMod val="75000"/>
                  </a:schemeClr>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EE98F8B4-358B-490E-9AC0-AD48DD3BB936}"/>
                </a:ext>
              </a:extLst>
            </p:cNvPr>
            <p:cNvSpPr/>
            <p:nvPr/>
          </p:nvSpPr>
          <p:spPr>
            <a:xfrm>
              <a:off x="5013103" y="3855385"/>
              <a:ext cx="1922627" cy="634065"/>
            </a:xfrm>
            <a:prstGeom prst="roundRect">
              <a:avLst/>
            </a:prstGeom>
            <a:solidFill>
              <a:schemeClr val="bg1"/>
            </a:solidFill>
            <a:ln w="19050">
              <a:solidFill>
                <a:srgbClr val="0F5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不需安裝其它套件即可檢視文件內容。</a:t>
              </a:r>
            </a:p>
          </p:txBody>
        </p:sp>
      </p:grpSp>
      <p:sp>
        <p:nvSpPr>
          <p:cNvPr id="37" name="Google Shape;294;p35">
            <a:extLst>
              <a:ext uri="{FF2B5EF4-FFF2-40B4-BE49-F238E27FC236}">
                <a16:creationId xmlns:a16="http://schemas.microsoft.com/office/drawing/2014/main" id="{35A2A95E-9261-467A-BF96-3AE337B417D4}"/>
              </a:ext>
            </a:extLst>
          </p:cNvPr>
          <p:cNvSpPr/>
          <p:nvPr/>
        </p:nvSpPr>
        <p:spPr>
          <a:xfrm>
            <a:off x="1324600" y="1174729"/>
            <a:ext cx="6929384" cy="338554"/>
          </a:xfrm>
          <a:prstGeom prst="rect">
            <a:avLst/>
          </a:prstGeom>
        </p:spPr>
        <p:txBody>
          <a:bodyPr wrap="square" anchor="t">
            <a:spAutoFit/>
          </a:bodyPr>
          <a:lstStyle/>
          <a:p>
            <a:r>
              <a:rPr lang="ja-JP" altLang="en-US" sz="1600" b="1">
                <a:solidFill>
                  <a:srgbClr val="FFFFFF"/>
                </a:solidFill>
                <a:latin typeface="微軟正黑體" panose="020B0604030504040204" pitchFamily="34" charset="-120"/>
                <a:ea typeface="微軟正黑體" panose="020B0604030504040204" pitchFamily="34" charset="-120"/>
              </a:rPr>
              <a:t>擁有海量文件的大型企業希望透過特定關鍵字快速找到文件</a:t>
            </a:r>
            <a:r>
              <a:rPr lang="en-US" sz="1600" b="1">
                <a:solidFill>
                  <a:srgbClr val="FFFFFF"/>
                </a:solidFill>
                <a:latin typeface="微軟正黑體" panose="020B0604030504040204" pitchFamily="34" charset="-120"/>
                <a:ea typeface="微軟正黑體" panose="020B0604030504040204" pitchFamily="34" charset="-120"/>
              </a:rPr>
              <a:t>。</a:t>
            </a:r>
            <a:endParaRPr lang="en-US" b="1">
              <a:solidFill>
                <a:srgbClr val="FFFFFF"/>
              </a:solidFill>
              <a:latin typeface="微軟正黑體" panose="020B0604030504040204" pitchFamily="34" charset="-120"/>
              <a:ea typeface="微軟正黑體" panose="020B0604030504040204" pitchFamily="34" charset="-120"/>
            </a:endParaRPr>
          </a:p>
        </p:txBody>
      </p:sp>
      <p:pic>
        <p:nvPicPr>
          <p:cNvPr id="3" name="Picture 3">
            <a:extLst>
              <a:ext uri="{FF2B5EF4-FFF2-40B4-BE49-F238E27FC236}">
                <a16:creationId xmlns:a16="http://schemas.microsoft.com/office/drawing/2014/main" id="{E0178A1A-6726-4968-9419-D4F877BDE14E}"/>
              </a:ext>
            </a:extLst>
          </p:cNvPr>
          <p:cNvPicPr>
            <a:picLocks noChangeAspect="1"/>
          </p:cNvPicPr>
          <p:nvPr/>
        </p:nvPicPr>
        <p:blipFill>
          <a:blip r:embed="rId6"/>
          <a:stretch>
            <a:fillRect/>
          </a:stretch>
        </p:blipFill>
        <p:spPr>
          <a:xfrm>
            <a:off x="5411538" y="3891720"/>
            <a:ext cx="2743200" cy="977265"/>
          </a:xfrm>
          <a:prstGeom prst="rect">
            <a:avLst/>
          </a:prstGeom>
        </p:spPr>
      </p:pic>
      <p:grpSp>
        <p:nvGrpSpPr>
          <p:cNvPr id="4" name="群組 32">
            <a:extLst>
              <a:ext uri="{FF2B5EF4-FFF2-40B4-BE49-F238E27FC236}">
                <a16:creationId xmlns:a16="http://schemas.microsoft.com/office/drawing/2014/main" id="{15B1AEF1-0D2B-4A41-83B2-E1B7365464CD}"/>
              </a:ext>
            </a:extLst>
          </p:cNvPr>
          <p:cNvGrpSpPr/>
          <p:nvPr/>
        </p:nvGrpSpPr>
        <p:grpSpPr>
          <a:xfrm>
            <a:off x="134533" y="1"/>
            <a:ext cx="1154789" cy="867908"/>
            <a:chOff x="292188" y="1"/>
            <a:chExt cx="1154789" cy="867908"/>
          </a:xfrm>
        </p:grpSpPr>
        <p:grpSp>
          <p:nvGrpSpPr>
            <p:cNvPr id="39" name="群組 33">
              <a:extLst>
                <a:ext uri="{FF2B5EF4-FFF2-40B4-BE49-F238E27FC236}">
                  <a16:creationId xmlns:a16="http://schemas.microsoft.com/office/drawing/2014/main" id="{2186D032-521A-42F1-B5DF-DCA6337875B4}"/>
                </a:ext>
              </a:extLst>
            </p:cNvPr>
            <p:cNvGrpSpPr/>
            <p:nvPr/>
          </p:nvGrpSpPr>
          <p:grpSpPr>
            <a:xfrm rot="5400000">
              <a:off x="439039" y="36086"/>
              <a:ext cx="867908" cy="795737"/>
              <a:chOff x="1" y="336266"/>
              <a:chExt cx="701748" cy="311497"/>
            </a:xfrm>
          </p:grpSpPr>
          <p:sp>
            <p:nvSpPr>
              <p:cNvPr id="42" name="矩形 36">
                <a:extLst>
                  <a:ext uri="{FF2B5EF4-FFF2-40B4-BE49-F238E27FC236}">
                    <a16:creationId xmlns:a16="http://schemas.microsoft.com/office/drawing/2014/main" id="{25B0B0F0-326B-456B-A2DB-FE0397295ED0}"/>
                  </a:ext>
                </a:extLst>
              </p:cNvPr>
              <p:cNvSpPr/>
              <p:nvPr/>
            </p:nvSpPr>
            <p:spPr>
              <a:xfrm>
                <a:off x="1" y="338378"/>
                <a:ext cx="701748" cy="307776"/>
              </a:xfrm>
              <a:prstGeom prst="rect">
                <a:avLst/>
              </a:prstGeom>
              <a:solidFill>
                <a:srgbClr val="3399FF"/>
              </a:solidFill>
            </p:spPr>
            <p:txBody>
              <a:bodyPr wrap="square" anchor="ctr">
                <a:spAutoFit/>
              </a:body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37">
                <a:extLst>
                  <a:ext uri="{FF2B5EF4-FFF2-40B4-BE49-F238E27FC236}">
                    <a16:creationId xmlns:a16="http://schemas.microsoft.com/office/drawing/2014/main" id="{FA5D75E4-29AC-4EA5-A97C-714B18F585FD}"/>
                  </a:ext>
                </a:extLst>
              </p:cNvPr>
              <p:cNvSpPr/>
              <p:nvPr/>
            </p:nvSpPr>
            <p:spPr>
              <a:xfrm flipH="1">
                <a:off x="489296" y="336266"/>
                <a:ext cx="212070" cy="311497"/>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矩形 34">
              <a:extLst>
                <a:ext uri="{FF2B5EF4-FFF2-40B4-BE49-F238E27FC236}">
                  <a16:creationId xmlns:a16="http://schemas.microsoft.com/office/drawing/2014/main" id="{64EABD25-3A5B-44DB-B3E3-2E5CBE7C4F98}"/>
                </a:ext>
              </a:extLst>
            </p:cNvPr>
            <p:cNvSpPr/>
            <p:nvPr/>
          </p:nvSpPr>
          <p:spPr>
            <a:xfrm>
              <a:off x="292188" y="123110"/>
              <a:ext cx="1154789" cy="276999"/>
            </a:xfrm>
            <a:prstGeom prst="rect">
              <a:avLst/>
            </a:prstGeom>
            <a:noFill/>
          </p:spPr>
          <p:txBody>
            <a:bodyPr wrap="square" anchor="ctr">
              <a:spAutoFit/>
            </a:body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41" name="矩形 35">
              <a:extLst>
                <a:ext uri="{FF2B5EF4-FFF2-40B4-BE49-F238E27FC236}">
                  <a16:creationId xmlns:a16="http://schemas.microsoft.com/office/drawing/2014/main" id="{494B2A36-D65F-4ACF-94B8-71377F641457}"/>
                </a:ext>
              </a:extLst>
            </p:cNvPr>
            <p:cNvSpPr/>
            <p:nvPr/>
          </p:nvSpPr>
          <p:spPr>
            <a:xfrm>
              <a:off x="292188" y="317292"/>
              <a:ext cx="1154789" cy="523220"/>
            </a:xfrm>
            <a:prstGeom prst="rect">
              <a:avLst/>
            </a:prstGeom>
            <a:noFill/>
          </p:spPr>
          <p:txBody>
            <a:bodyPr wrap="square" anchor="ctr">
              <a:spAutoFit/>
            </a:bodyPr>
            <a:lstStyle/>
            <a:p>
              <a:pPr algn="ctr"/>
              <a:r>
                <a:rPr lang="en-US" altLang="zh-TW" sz="2800" b="1">
                  <a:solidFill>
                    <a:schemeClr val="bg1"/>
                  </a:solidFill>
                  <a:latin typeface="微軟正黑體" panose="020B0604030504040204" pitchFamily="34" charset="-120"/>
                  <a:ea typeface="微軟正黑體" panose="020B0604030504040204" pitchFamily="34" charset="-120"/>
                </a:rPr>
                <a:t>4</a:t>
              </a:r>
              <a:endParaRPr lang="zh-TW" altLang="en-US" sz="2800" b="1">
                <a:solidFill>
                  <a:schemeClr val="bg1"/>
                </a:solidFill>
                <a:latin typeface="微軟正黑體" panose="020B0604030504040204" pitchFamily="34" charset="-120"/>
                <a:ea typeface="微軟正黑體" panose="020B0604030504040204" pitchFamily="34" charset="-120"/>
              </a:endParaRPr>
            </a:p>
          </p:txBody>
        </p:sp>
      </p:grpSp>
      <p:sp>
        <p:nvSpPr>
          <p:cNvPr id="7" name="Title 1">
            <a:extLst>
              <a:ext uri="{FF2B5EF4-FFF2-40B4-BE49-F238E27FC236}">
                <a16:creationId xmlns:a16="http://schemas.microsoft.com/office/drawing/2014/main" id="{1332D8E9-FC50-4CBC-A4B8-E536D4F3F809}"/>
              </a:ext>
            </a:extLst>
          </p:cNvPr>
          <p:cNvSpPr txBox="1">
            <a:spLocks/>
          </p:cNvSpPr>
          <p:nvPr/>
        </p:nvSpPr>
        <p:spPr>
          <a:xfrm>
            <a:off x="1107347" y="1"/>
            <a:ext cx="7761445" cy="119817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pPr>
            <a:r>
              <a:rPr lang="ja-JP" altLang="en-US" b="1">
                <a:latin typeface="微軟正黑體" panose="020B0604030504040204" pitchFamily="34" charset="-120"/>
                <a:cs typeface="Arial"/>
              </a:rPr>
              <a:t>為您的企業提供強大的全文檢索引擎</a:t>
            </a:r>
            <a:endParaRPr lang="zh-CN" b="1">
              <a:latin typeface="微軟正黑體" panose="020B0604030504040204" pitchFamily="34" charset="-120"/>
              <a:cs typeface="Arial"/>
            </a:endParaRPr>
          </a:p>
        </p:txBody>
      </p:sp>
    </p:spTree>
    <p:extLst>
      <p:ext uri="{BB962C8B-B14F-4D97-AF65-F5344CB8AC3E}">
        <p14:creationId xmlns:p14="http://schemas.microsoft.com/office/powerpoint/2010/main" val="366420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ACB0F90D-CB97-4DBE-934B-AE4A296FE97A}"/>
              </a:ext>
            </a:extLst>
          </p:cNvPr>
          <p:cNvGrpSpPr/>
          <p:nvPr/>
        </p:nvGrpSpPr>
        <p:grpSpPr>
          <a:xfrm>
            <a:off x="351837" y="1793393"/>
            <a:ext cx="4249206" cy="1211156"/>
            <a:chOff x="337323" y="1793393"/>
            <a:chExt cx="4249206" cy="1211156"/>
          </a:xfrm>
        </p:grpSpPr>
        <p:grpSp>
          <p:nvGrpSpPr>
            <p:cNvPr id="4" name="群組 3">
              <a:extLst>
                <a:ext uri="{FF2B5EF4-FFF2-40B4-BE49-F238E27FC236}">
                  <a16:creationId xmlns:a16="http://schemas.microsoft.com/office/drawing/2014/main" id="{0D640132-D0F5-406B-B77F-0E7BD2FE2025}"/>
                </a:ext>
              </a:extLst>
            </p:cNvPr>
            <p:cNvGrpSpPr/>
            <p:nvPr/>
          </p:nvGrpSpPr>
          <p:grpSpPr>
            <a:xfrm>
              <a:off x="337323" y="1793393"/>
              <a:ext cx="2899362" cy="1124352"/>
              <a:chOff x="337323" y="1793393"/>
              <a:chExt cx="2899362" cy="1124352"/>
            </a:xfrm>
          </p:grpSpPr>
          <p:sp>
            <p:nvSpPr>
              <p:cNvPr id="5" name="矩形 4">
                <a:extLst>
                  <a:ext uri="{FF2B5EF4-FFF2-40B4-BE49-F238E27FC236}">
                    <a16:creationId xmlns:a16="http://schemas.microsoft.com/office/drawing/2014/main" id="{9D5BA38D-6732-43B8-9C03-F778F0574F41}"/>
                  </a:ext>
                </a:extLst>
              </p:cNvPr>
              <p:cNvSpPr/>
              <p:nvPr/>
            </p:nvSpPr>
            <p:spPr>
              <a:xfrm>
                <a:off x="337323" y="1793393"/>
                <a:ext cx="1912703" cy="523220"/>
              </a:xfrm>
              <a:prstGeom prst="rect">
                <a:avLst/>
              </a:prstGeom>
            </p:spPr>
            <p:txBody>
              <a:bodyPr wrap="none">
                <a:spAutoFit/>
              </a:bodyPr>
              <a:lstStyle/>
              <a:p>
                <a:r>
                  <a:rPr lang="zh-TW" altLang="en-US" sz="2800" spc="300">
                    <a:solidFill>
                      <a:schemeClr val="bg1"/>
                    </a:solidFill>
                    <a:ea typeface="微軟正黑體"/>
                  </a:rPr>
                  <a:t>如何使用 </a:t>
                </a:r>
                <a:endParaRPr lang="zh-TW" altLang="en-US" sz="2800" spc="300">
                  <a:solidFill>
                    <a:schemeClr val="bg1"/>
                  </a:solidFill>
                </a:endParaRPr>
              </a:p>
            </p:txBody>
          </p:sp>
          <p:sp>
            <p:nvSpPr>
              <p:cNvPr id="6" name="圖形 6">
                <a:extLst>
                  <a:ext uri="{FF2B5EF4-FFF2-40B4-BE49-F238E27FC236}">
                    <a16:creationId xmlns:a16="http://schemas.microsoft.com/office/drawing/2014/main" id="{5BCED0EF-7ADA-4B8D-9CC0-58A40F66AEBB}"/>
                  </a:ext>
                </a:extLst>
              </p:cNvPr>
              <p:cNvSpPr/>
              <p:nvPr/>
            </p:nvSpPr>
            <p:spPr>
              <a:xfrm>
                <a:off x="454181" y="2370367"/>
                <a:ext cx="2782504" cy="547378"/>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spc="300"/>
              </a:p>
            </p:txBody>
          </p:sp>
        </p:grpSp>
        <p:sp>
          <p:nvSpPr>
            <p:cNvPr id="7" name="矩形 6">
              <a:extLst>
                <a:ext uri="{FF2B5EF4-FFF2-40B4-BE49-F238E27FC236}">
                  <a16:creationId xmlns:a16="http://schemas.microsoft.com/office/drawing/2014/main" id="{4367D352-7C59-4F66-91A8-E98D2A086BF6}"/>
                </a:ext>
              </a:extLst>
            </p:cNvPr>
            <p:cNvSpPr/>
            <p:nvPr/>
          </p:nvSpPr>
          <p:spPr>
            <a:xfrm>
              <a:off x="3209229" y="2481329"/>
              <a:ext cx="1377300" cy="523220"/>
            </a:xfrm>
            <a:prstGeom prst="rect">
              <a:avLst/>
            </a:prstGeom>
          </p:spPr>
          <p:txBody>
            <a:bodyPr wrap="none">
              <a:spAutoFit/>
            </a:bodyPr>
            <a:lstStyle/>
            <a:p>
              <a:r>
                <a:rPr lang="zh-TW" altLang="en-US" sz="2800" spc="300">
                  <a:solidFill>
                    <a:schemeClr val="bg1"/>
                  </a:solidFill>
                  <a:ea typeface="微軟正黑體"/>
                </a:rPr>
                <a:t>雲端版</a:t>
              </a:r>
              <a:endParaRPr lang="zh-TW" altLang="en-US" sz="2800" spc="300">
                <a:solidFill>
                  <a:schemeClr val="bg1"/>
                </a:solidFill>
              </a:endParaRPr>
            </a:p>
          </p:txBody>
        </p:sp>
      </p:grpSp>
    </p:spTree>
    <p:extLst>
      <p:ext uri="{BB962C8B-B14F-4D97-AF65-F5344CB8AC3E}">
        <p14:creationId xmlns:p14="http://schemas.microsoft.com/office/powerpoint/2010/main" val="214064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CDF97F3-7D3C-47A7-8CB1-D0F6F0420903}"/>
              </a:ext>
            </a:extLst>
          </p:cNvPr>
          <p:cNvPicPr>
            <a:picLocks noChangeAspect="1"/>
          </p:cNvPicPr>
          <p:nvPr/>
        </p:nvPicPr>
        <p:blipFill rotWithShape="1">
          <a:blip r:embed="rId2"/>
          <a:srcRect l="3084" b="2703"/>
          <a:stretch/>
        </p:blipFill>
        <p:spPr>
          <a:xfrm flipH="1">
            <a:off x="-4" y="-1"/>
            <a:ext cx="9144001" cy="5143501"/>
          </a:xfrm>
          <a:prstGeom prst="rect">
            <a:avLst/>
          </a:prstGeom>
        </p:spPr>
      </p:pic>
      <p:sp>
        <p:nvSpPr>
          <p:cNvPr id="14" name="矩形 13">
            <a:extLst>
              <a:ext uri="{FF2B5EF4-FFF2-40B4-BE49-F238E27FC236}">
                <a16:creationId xmlns:a16="http://schemas.microsoft.com/office/drawing/2014/main" id="{8A7EF0CE-A2A2-4059-80BE-FB2FD37B86ED}"/>
              </a:ext>
            </a:extLst>
          </p:cNvPr>
          <p:cNvSpPr/>
          <p:nvPr/>
        </p:nvSpPr>
        <p:spPr>
          <a:xfrm>
            <a:off x="560439" y="3148779"/>
            <a:ext cx="2499851" cy="1548581"/>
          </a:xfrm>
          <a:prstGeom prst="rect">
            <a:avLst/>
          </a:prstGeom>
          <a:gradFill>
            <a:gsLst>
              <a:gs pos="94690">
                <a:srgbClr val="12576C">
                  <a:alpha val="41000"/>
                </a:srgbClr>
              </a:gs>
              <a:gs pos="0">
                <a:srgbClr val="12576C">
                  <a:alpha val="3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52F99FF5-FAE8-4D7A-9897-22921504BFB7}"/>
              </a:ext>
            </a:extLst>
          </p:cNvPr>
          <p:cNvGrpSpPr/>
          <p:nvPr/>
        </p:nvGrpSpPr>
        <p:grpSpPr>
          <a:xfrm>
            <a:off x="425921" y="3023334"/>
            <a:ext cx="2755430" cy="1814806"/>
            <a:chOff x="3279746" y="1621921"/>
            <a:chExt cx="5001294" cy="3293999"/>
          </a:xfrm>
        </p:grpSpPr>
        <p:grpSp>
          <p:nvGrpSpPr>
            <p:cNvPr id="16" name="群組 15">
              <a:extLst>
                <a:ext uri="{FF2B5EF4-FFF2-40B4-BE49-F238E27FC236}">
                  <a16:creationId xmlns:a16="http://schemas.microsoft.com/office/drawing/2014/main" id="{2439998F-B58A-4A47-9D76-BF9D12204420}"/>
                </a:ext>
              </a:extLst>
            </p:cNvPr>
            <p:cNvGrpSpPr/>
            <p:nvPr userDrawn="1"/>
          </p:nvGrpSpPr>
          <p:grpSpPr>
            <a:xfrm>
              <a:off x="4207461" y="2365324"/>
              <a:ext cx="3225835" cy="1833088"/>
              <a:chOff x="4207461" y="2365324"/>
              <a:chExt cx="3225835" cy="1833088"/>
            </a:xfrm>
            <a:solidFill>
              <a:schemeClr val="bg1">
                <a:lumMod val="95000"/>
              </a:schemeClr>
            </a:solidFill>
          </p:grpSpPr>
          <p:sp>
            <p:nvSpPr>
              <p:cNvPr id="18" name="手繪多邊形: 圖案 17">
                <a:extLst>
                  <a:ext uri="{FF2B5EF4-FFF2-40B4-BE49-F238E27FC236}">
                    <a16:creationId xmlns:a16="http://schemas.microsoft.com/office/drawing/2014/main" id="{BB2202CB-1430-431C-BCB4-DF66D87FE038}"/>
                  </a:ext>
                </a:extLst>
              </p:cNvPr>
              <p:cNvSpPr/>
              <p:nvPr/>
            </p:nvSpPr>
            <p:spPr>
              <a:xfrm>
                <a:off x="4212284" y="2371734"/>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grpFill/>
              <a:ln w="6346" cap="flat">
                <a:noFill/>
                <a:prstDash val="solid"/>
                <a:miter/>
              </a:ln>
            </p:spPr>
            <p:txBody>
              <a:bodyPr rtlCol="0" anchor="ctr"/>
              <a:lstStyle/>
              <a:p>
                <a:endParaRPr lang="zh-TW" altLang="en-US" sz="1050"/>
              </a:p>
            </p:txBody>
          </p:sp>
          <p:sp>
            <p:nvSpPr>
              <p:cNvPr id="19" name="手繪多邊形: 圖案 18">
                <a:extLst>
                  <a:ext uri="{FF2B5EF4-FFF2-40B4-BE49-F238E27FC236}">
                    <a16:creationId xmlns:a16="http://schemas.microsoft.com/office/drawing/2014/main" id="{22B3F3E0-FC35-4DD6-8DF3-4350A194B941}"/>
                  </a:ext>
                </a:extLst>
              </p:cNvPr>
              <p:cNvSpPr/>
              <p:nvPr/>
            </p:nvSpPr>
            <p:spPr>
              <a:xfrm>
                <a:off x="4894821" y="2365324"/>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grpFill/>
              <a:ln w="6346" cap="flat">
                <a:noFill/>
                <a:prstDash val="solid"/>
                <a:miter/>
              </a:ln>
            </p:spPr>
            <p:txBody>
              <a:bodyPr rtlCol="0" anchor="ctr"/>
              <a:lstStyle/>
              <a:p>
                <a:endParaRPr lang="zh-TW" altLang="en-US" sz="1050"/>
              </a:p>
            </p:txBody>
          </p:sp>
          <p:sp>
            <p:nvSpPr>
              <p:cNvPr id="20" name="手繪多邊形: 圖案 19">
                <a:extLst>
                  <a:ext uri="{FF2B5EF4-FFF2-40B4-BE49-F238E27FC236}">
                    <a16:creationId xmlns:a16="http://schemas.microsoft.com/office/drawing/2014/main" id="{4F0976A1-6F27-49CF-8DDE-82AEB4FA362A}"/>
                  </a:ext>
                </a:extLst>
              </p:cNvPr>
              <p:cNvSpPr/>
              <p:nvPr/>
            </p:nvSpPr>
            <p:spPr>
              <a:xfrm>
                <a:off x="5145901" y="2365324"/>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grpFill/>
              <a:ln w="6346" cap="flat">
                <a:noFill/>
                <a:prstDash val="solid"/>
                <a:miter/>
              </a:ln>
            </p:spPr>
            <p:txBody>
              <a:bodyPr rtlCol="0" anchor="ctr"/>
              <a:lstStyle/>
              <a:p>
                <a:endParaRPr lang="zh-TW" altLang="en-US" sz="1050"/>
              </a:p>
            </p:txBody>
          </p:sp>
          <p:sp>
            <p:nvSpPr>
              <p:cNvPr id="21" name="手繪多邊形: 圖案 20">
                <a:extLst>
                  <a:ext uri="{FF2B5EF4-FFF2-40B4-BE49-F238E27FC236}">
                    <a16:creationId xmlns:a16="http://schemas.microsoft.com/office/drawing/2014/main" id="{AFD83034-6849-4BC6-BAFC-3CBE98B59BE1}"/>
                  </a:ext>
                </a:extLst>
              </p:cNvPr>
              <p:cNvSpPr/>
              <p:nvPr/>
            </p:nvSpPr>
            <p:spPr>
              <a:xfrm>
                <a:off x="5979429" y="236532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grpFill/>
              <a:ln w="6346" cap="flat">
                <a:noFill/>
                <a:prstDash val="solid"/>
                <a:miter/>
              </a:ln>
            </p:spPr>
            <p:txBody>
              <a:bodyPr rtlCol="0" anchor="ctr"/>
              <a:lstStyle/>
              <a:p>
                <a:endParaRPr lang="zh-TW" altLang="en-US" sz="1050"/>
              </a:p>
            </p:txBody>
          </p:sp>
          <p:sp>
            <p:nvSpPr>
              <p:cNvPr id="22" name="手繪多邊形: 圖案 21">
                <a:extLst>
                  <a:ext uri="{FF2B5EF4-FFF2-40B4-BE49-F238E27FC236}">
                    <a16:creationId xmlns:a16="http://schemas.microsoft.com/office/drawing/2014/main" id="{866D7E94-2E3E-41FF-AD35-597A34B5F752}"/>
                  </a:ext>
                </a:extLst>
              </p:cNvPr>
              <p:cNvSpPr/>
              <p:nvPr/>
            </p:nvSpPr>
            <p:spPr>
              <a:xfrm>
                <a:off x="4207461" y="3405694"/>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grpFill/>
              <a:ln w="6346" cap="flat">
                <a:noFill/>
                <a:prstDash val="solid"/>
                <a:miter/>
              </a:ln>
            </p:spPr>
            <p:txBody>
              <a:bodyPr rtlCol="0" anchor="ctr"/>
              <a:lstStyle/>
              <a:p>
                <a:endParaRPr lang="zh-TW" altLang="en-US" sz="1050"/>
              </a:p>
            </p:txBody>
          </p:sp>
          <p:sp>
            <p:nvSpPr>
              <p:cNvPr id="23" name="手繪多邊形: 圖案 22">
                <a:extLst>
                  <a:ext uri="{FF2B5EF4-FFF2-40B4-BE49-F238E27FC236}">
                    <a16:creationId xmlns:a16="http://schemas.microsoft.com/office/drawing/2014/main" id="{7EA2FD6C-4D41-47D6-94F1-343481969003}"/>
                  </a:ext>
                </a:extLst>
              </p:cNvPr>
              <p:cNvSpPr/>
              <p:nvPr/>
            </p:nvSpPr>
            <p:spPr>
              <a:xfrm>
                <a:off x="5021694" y="340569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grpFill/>
              <a:ln w="6346" cap="flat">
                <a:noFill/>
                <a:prstDash val="solid"/>
                <a:miter/>
              </a:ln>
            </p:spPr>
            <p:txBody>
              <a:bodyPr rtlCol="0" anchor="ctr"/>
              <a:lstStyle/>
              <a:p>
                <a:endParaRPr lang="zh-TW" altLang="en-US" sz="1050"/>
              </a:p>
            </p:txBody>
          </p:sp>
          <p:sp>
            <p:nvSpPr>
              <p:cNvPr id="24" name="手繪多邊形: 圖案 23">
                <a:extLst>
                  <a:ext uri="{FF2B5EF4-FFF2-40B4-BE49-F238E27FC236}">
                    <a16:creationId xmlns:a16="http://schemas.microsoft.com/office/drawing/2014/main" id="{0438EEAE-1F13-4C5F-B1F6-F1448F4E95F3}"/>
                  </a:ext>
                </a:extLst>
              </p:cNvPr>
              <p:cNvSpPr/>
              <p:nvPr/>
            </p:nvSpPr>
            <p:spPr>
              <a:xfrm>
                <a:off x="5772777" y="3405694"/>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grpFill/>
              <a:ln w="6346" cap="flat">
                <a:noFill/>
                <a:prstDash val="solid"/>
                <a:miter/>
              </a:ln>
            </p:spPr>
            <p:txBody>
              <a:bodyPr rtlCol="0" anchor="ctr"/>
              <a:lstStyle/>
              <a:p>
                <a:endParaRPr lang="zh-TW" altLang="en-US" sz="1050"/>
              </a:p>
            </p:txBody>
          </p:sp>
          <p:sp>
            <p:nvSpPr>
              <p:cNvPr id="25" name="手繪多邊形: 圖案 24">
                <a:extLst>
                  <a:ext uri="{FF2B5EF4-FFF2-40B4-BE49-F238E27FC236}">
                    <a16:creationId xmlns:a16="http://schemas.microsoft.com/office/drawing/2014/main" id="{19C580FD-CD56-4AEB-AD58-56F1A328DBCE}"/>
                  </a:ext>
                </a:extLst>
              </p:cNvPr>
              <p:cNvSpPr/>
              <p:nvPr/>
            </p:nvSpPr>
            <p:spPr>
              <a:xfrm>
                <a:off x="6678024" y="3392366"/>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grpFill/>
              <a:ln w="6346" cap="flat">
                <a:noFill/>
                <a:prstDash val="solid"/>
                <a:miter/>
              </a:ln>
            </p:spPr>
            <p:txBody>
              <a:bodyPr rtlCol="0" anchor="ctr"/>
              <a:lstStyle/>
              <a:p>
                <a:endParaRPr lang="zh-TW" altLang="en-US" sz="1050"/>
              </a:p>
            </p:txBody>
          </p:sp>
        </p:grpSp>
        <p:sp>
          <p:nvSpPr>
            <p:cNvPr id="17" name="手繪多邊形: 圖案 16">
              <a:extLst>
                <a:ext uri="{FF2B5EF4-FFF2-40B4-BE49-F238E27FC236}">
                  <a16:creationId xmlns:a16="http://schemas.microsoft.com/office/drawing/2014/main" id="{FEEEA43F-A58D-4EA1-9BA5-ECACF39636DC}"/>
                </a:ext>
              </a:extLst>
            </p:cNvPr>
            <p:cNvSpPr/>
            <p:nvPr/>
          </p:nvSpPr>
          <p:spPr>
            <a:xfrm>
              <a:off x="3279746" y="1621921"/>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endParaRPr lang="zh-TW" altLang="en-US" sz="1050"/>
            </a:p>
          </p:txBody>
        </p:sp>
      </p:grpSp>
    </p:spTree>
    <p:extLst>
      <p:ext uri="{BB962C8B-B14F-4D97-AF65-F5344CB8AC3E}">
        <p14:creationId xmlns:p14="http://schemas.microsoft.com/office/powerpoint/2010/main" val="741978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標題 30">
            <a:extLst>
              <a:ext uri="{FF2B5EF4-FFF2-40B4-BE49-F238E27FC236}">
                <a16:creationId xmlns:a16="http://schemas.microsoft.com/office/drawing/2014/main" id="{E4718B96-A043-4EB7-94E2-501666E0106C}"/>
              </a:ext>
            </a:extLst>
          </p:cNvPr>
          <p:cNvSpPr>
            <a:spLocks noGrp="1"/>
          </p:cNvSpPr>
          <p:nvPr>
            <p:ph type="title"/>
          </p:nvPr>
        </p:nvSpPr>
        <p:spPr>
          <a:xfrm>
            <a:off x="299337" y="0"/>
            <a:ext cx="8642607" cy="1132514"/>
          </a:xfrm>
        </p:spPr>
        <p:txBody>
          <a:bodyPr>
            <a:normAutofit/>
          </a:bodyPr>
          <a:lstStyle/>
          <a:p>
            <a:r>
              <a:rPr lang="zh-TW" altLang="en-US">
                <a:latin typeface="Arial"/>
                <a:ea typeface="微軟正黑體"/>
                <a:cs typeface="Arial"/>
              </a:rPr>
              <a:t>演示方案</a:t>
            </a:r>
            <a:endParaRPr lang="zh-TW" altLang="en-US"/>
          </a:p>
        </p:txBody>
      </p:sp>
      <p:grpSp>
        <p:nvGrpSpPr>
          <p:cNvPr id="32" name="群組 31">
            <a:extLst>
              <a:ext uri="{FF2B5EF4-FFF2-40B4-BE49-F238E27FC236}">
                <a16:creationId xmlns:a16="http://schemas.microsoft.com/office/drawing/2014/main" id="{861435E0-66A2-40F7-9509-BF12A1BAEBE8}"/>
              </a:ext>
            </a:extLst>
          </p:cNvPr>
          <p:cNvGrpSpPr/>
          <p:nvPr/>
        </p:nvGrpSpPr>
        <p:grpSpPr>
          <a:xfrm>
            <a:off x="492751" y="1200149"/>
            <a:ext cx="7829075" cy="2138058"/>
            <a:chOff x="-2672322" y="1443497"/>
            <a:chExt cx="6055602" cy="2138058"/>
          </a:xfrm>
        </p:grpSpPr>
        <p:sp>
          <p:nvSpPr>
            <p:cNvPr id="33" name="矩形: 圓角 32">
              <a:extLst>
                <a:ext uri="{FF2B5EF4-FFF2-40B4-BE49-F238E27FC236}">
                  <a16:creationId xmlns:a16="http://schemas.microsoft.com/office/drawing/2014/main" id="{4A19855A-2077-44C3-891D-8A804496349A}"/>
                </a:ext>
              </a:extLst>
            </p:cNvPr>
            <p:cNvSpPr/>
            <p:nvPr/>
          </p:nvSpPr>
          <p:spPr>
            <a:xfrm>
              <a:off x="-2655211" y="2935843"/>
              <a:ext cx="2852928" cy="398191"/>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4" name="矩形: 圓角 33">
              <a:extLst>
                <a:ext uri="{FF2B5EF4-FFF2-40B4-BE49-F238E27FC236}">
                  <a16:creationId xmlns:a16="http://schemas.microsoft.com/office/drawing/2014/main" id="{3F4A5D09-2033-40B4-8B0B-451BD5FEAEE7}"/>
                </a:ext>
              </a:extLst>
            </p:cNvPr>
            <p:cNvSpPr/>
            <p:nvPr/>
          </p:nvSpPr>
          <p:spPr>
            <a:xfrm>
              <a:off x="-2672322" y="1443497"/>
              <a:ext cx="2852928" cy="398191"/>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5" name="矩形: 圓角 34">
              <a:extLst>
                <a:ext uri="{FF2B5EF4-FFF2-40B4-BE49-F238E27FC236}">
                  <a16:creationId xmlns:a16="http://schemas.microsoft.com/office/drawing/2014/main" id="{2D5215C9-1260-41A4-A76E-0FD3A1C30E3D}"/>
                </a:ext>
              </a:extLst>
            </p:cNvPr>
            <p:cNvSpPr/>
            <p:nvPr/>
          </p:nvSpPr>
          <p:spPr>
            <a:xfrm>
              <a:off x="486986" y="2942598"/>
              <a:ext cx="2852928" cy="612648"/>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6" name="矩形 35">
              <a:extLst>
                <a:ext uri="{FF2B5EF4-FFF2-40B4-BE49-F238E27FC236}">
                  <a16:creationId xmlns:a16="http://schemas.microsoft.com/office/drawing/2014/main" id="{C4272AEC-7EAC-40BB-A84A-E331DDF03470}"/>
                </a:ext>
              </a:extLst>
            </p:cNvPr>
            <p:cNvSpPr/>
            <p:nvPr/>
          </p:nvSpPr>
          <p:spPr>
            <a:xfrm>
              <a:off x="718495" y="3008671"/>
              <a:ext cx="2664785" cy="572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1219170">
                <a:buClr>
                  <a:schemeClr val="bg1"/>
                </a:buClr>
              </a:pPr>
              <a:r>
                <a:rPr lang="en-US" altLang="zh-TW" sz="1800" b="1">
                  <a:solidFill>
                    <a:schemeClr val="bg1"/>
                  </a:solidFill>
                  <a:latin typeface="Arial"/>
                  <a:ea typeface="Microsoft JhengHei"/>
                  <a:cs typeface="Arial"/>
                </a:rPr>
                <a:t>Mounting Cloud Storage on local machine </a:t>
              </a:r>
            </a:p>
          </p:txBody>
        </p:sp>
        <p:sp>
          <p:nvSpPr>
            <p:cNvPr id="37" name="矩形: 圓角 36">
              <a:extLst>
                <a:ext uri="{FF2B5EF4-FFF2-40B4-BE49-F238E27FC236}">
                  <a16:creationId xmlns:a16="http://schemas.microsoft.com/office/drawing/2014/main" id="{78C88231-D546-40D2-BC72-011630E060A7}"/>
                </a:ext>
              </a:extLst>
            </p:cNvPr>
            <p:cNvSpPr/>
            <p:nvPr/>
          </p:nvSpPr>
          <p:spPr>
            <a:xfrm>
              <a:off x="498394" y="1443498"/>
              <a:ext cx="2852928" cy="398191"/>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sp>
        <p:nvSpPr>
          <p:cNvPr id="38" name="Title 1">
            <a:extLst>
              <a:ext uri="{FF2B5EF4-FFF2-40B4-BE49-F238E27FC236}">
                <a16:creationId xmlns:a16="http://schemas.microsoft.com/office/drawing/2014/main" id="{A75F558F-7F47-4611-AF8B-0A3051590DD5}"/>
              </a:ext>
            </a:extLst>
          </p:cNvPr>
          <p:cNvSpPr txBox="1">
            <a:spLocks/>
          </p:cNvSpPr>
          <p:nvPr/>
        </p:nvSpPr>
        <p:spPr>
          <a:xfrm>
            <a:off x="341971" y="1"/>
            <a:ext cx="8526821"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pPr>
              <a:buClrTx/>
              <a:buFontTx/>
            </a:pPr>
            <a:endParaRPr lang="zh-TW" altLang="en-US">
              <a:highlight>
                <a:srgbClr val="FF0000"/>
              </a:highlight>
              <a:latin typeface="Arial"/>
              <a:ea typeface="微軟正黑體"/>
              <a:cs typeface="Arial"/>
            </a:endParaRPr>
          </a:p>
        </p:txBody>
      </p:sp>
      <p:sp>
        <p:nvSpPr>
          <p:cNvPr id="39" name="Rectangle 3">
            <a:extLst>
              <a:ext uri="{FF2B5EF4-FFF2-40B4-BE49-F238E27FC236}">
                <a16:creationId xmlns:a16="http://schemas.microsoft.com/office/drawing/2014/main" id="{07DC0777-1361-4079-A13A-9BDD491DCDF5}"/>
              </a:ext>
            </a:extLst>
          </p:cNvPr>
          <p:cNvSpPr/>
          <p:nvPr/>
        </p:nvSpPr>
        <p:spPr>
          <a:xfrm>
            <a:off x="424967"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40" name="矩形 39">
            <a:extLst>
              <a:ext uri="{FF2B5EF4-FFF2-40B4-BE49-F238E27FC236}">
                <a16:creationId xmlns:a16="http://schemas.microsoft.com/office/drawing/2014/main" id="{55082525-6011-4729-AC90-7F9A2B8F8505}"/>
              </a:ext>
            </a:extLst>
          </p:cNvPr>
          <p:cNvSpPr/>
          <p:nvPr/>
        </p:nvSpPr>
        <p:spPr>
          <a:xfrm>
            <a:off x="420624" y="1690801"/>
            <a:ext cx="4572000" cy="789960"/>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Where to find the </a:t>
            </a:r>
            <a:r>
              <a:rPr lang="en-US" altLang="zh-TW" err="1">
                <a:solidFill>
                  <a:schemeClr val="bg1"/>
                </a:solidFill>
                <a:ea typeface="Microsoft JhengHei"/>
              </a:rPr>
              <a:t>QTScloud</a:t>
            </a:r>
            <a:r>
              <a:rPr lang="en-US" altLang="zh-TW">
                <a:solidFill>
                  <a:schemeClr val="bg1"/>
                </a:solidFill>
                <a:ea typeface="Microsoft JhengHei"/>
              </a:rPr>
              <a:t> Image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purchase License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Upload </a:t>
            </a:r>
            <a:r>
              <a:rPr lang="en-US" altLang="zh-TW" err="1">
                <a:solidFill>
                  <a:schemeClr val="bg1"/>
                </a:solidFill>
                <a:ea typeface="Microsoft JhengHei"/>
              </a:rPr>
              <a:t>QTScloud</a:t>
            </a:r>
            <a:r>
              <a:rPr lang="en-US" altLang="zh-TW">
                <a:solidFill>
                  <a:schemeClr val="bg1"/>
                </a:solidFill>
                <a:ea typeface="Microsoft JhengHei"/>
              </a:rPr>
              <a:t> Image in AWS</a:t>
            </a:r>
          </a:p>
        </p:txBody>
      </p:sp>
      <p:sp>
        <p:nvSpPr>
          <p:cNvPr id="41" name="矩形 40">
            <a:extLst>
              <a:ext uri="{FF2B5EF4-FFF2-40B4-BE49-F238E27FC236}">
                <a16:creationId xmlns:a16="http://schemas.microsoft.com/office/drawing/2014/main" id="{FBB48F78-BE54-4BF7-84AD-F05488C16C60}"/>
              </a:ext>
            </a:extLst>
          </p:cNvPr>
          <p:cNvSpPr/>
          <p:nvPr/>
        </p:nvSpPr>
        <p:spPr>
          <a:xfrm>
            <a:off x="493776" y="3171236"/>
            <a:ext cx="4572000" cy="1031051"/>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create an EC2 instance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start a virtual machine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allocate volume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start instance</a:t>
            </a:r>
          </a:p>
        </p:txBody>
      </p:sp>
      <p:sp>
        <p:nvSpPr>
          <p:cNvPr id="42" name="矩形 41">
            <a:extLst>
              <a:ext uri="{FF2B5EF4-FFF2-40B4-BE49-F238E27FC236}">
                <a16:creationId xmlns:a16="http://schemas.microsoft.com/office/drawing/2014/main" id="{2430023B-B9A9-4C06-B366-2BF6A055E93E}"/>
              </a:ext>
            </a:extLst>
          </p:cNvPr>
          <p:cNvSpPr/>
          <p:nvPr/>
        </p:nvSpPr>
        <p:spPr>
          <a:xfrm>
            <a:off x="758282" y="2706624"/>
            <a:ext cx="342052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Setting Up Instance</a:t>
            </a:r>
          </a:p>
        </p:txBody>
      </p:sp>
      <p:sp>
        <p:nvSpPr>
          <p:cNvPr id="43" name="矩形 42">
            <a:extLst>
              <a:ext uri="{FF2B5EF4-FFF2-40B4-BE49-F238E27FC236}">
                <a16:creationId xmlns:a16="http://schemas.microsoft.com/office/drawing/2014/main" id="{1044B2B6-9E0E-4CB2-99D4-168927BE9136}"/>
              </a:ext>
            </a:extLst>
          </p:cNvPr>
          <p:cNvSpPr/>
          <p:nvPr/>
        </p:nvSpPr>
        <p:spPr>
          <a:xfrm>
            <a:off x="669073" y="1203198"/>
            <a:ext cx="3509735"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Getting Started</a:t>
            </a:r>
          </a:p>
        </p:txBody>
      </p:sp>
      <p:sp>
        <p:nvSpPr>
          <p:cNvPr id="44" name="Rectangle 3">
            <a:extLst>
              <a:ext uri="{FF2B5EF4-FFF2-40B4-BE49-F238E27FC236}">
                <a16:creationId xmlns:a16="http://schemas.microsoft.com/office/drawing/2014/main" id="{C8F0153A-2AF8-44E3-B348-9421B912195D}"/>
              </a:ext>
            </a:extLst>
          </p:cNvPr>
          <p:cNvSpPr/>
          <p:nvPr/>
        </p:nvSpPr>
        <p:spPr>
          <a:xfrm>
            <a:off x="4503191"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45" name="矩形 44">
            <a:extLst>
              <a:ext uri="{FF2B5EF4-FFF2-40B4-BE49-F238E27FC236}">
                <a16:creationId xmlns:a16="http://schemas.microsoft.com/office/drawing/2014/main" id="{83EC19CE-D4B5-446E-8D8E-2E248D112966}"/>
              </a:ext>
            </a:extLst>
          </p:cNvPr>
          <p:cNvSpPr/>
          <p:nvPr/>
        </p:nvSpPr>
        <p:spPr>
          <a:xfrm>
            <a:off x="4572000" y="3445556"/>
            <a:ext cx="4453128" cy="1246495"/>
          </a:xfrm>
          <a:prstGeom prst="rect">
            <a:avLst/>
          </a:prstGeom>
        </p:spPr>
        <p:txBody>
          <a:bodyPr wrap="square">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Setup </a:t>
            </a:r>
            <a:r>
              <a:rPr lang="en-US" altLang="zh-TW" err="1">
                <a:solidFill>
                  <a:schemeClr val="bg1"/>
                </a:solidFill>
                <a:ea typeface="Microsoft JhengHei"/>
              </a:rPr>
              <a:t>HybridMount</a:t>
            </a:r>
            <a:r>
              <a:rPr lang="en-US" altLang="zh-TW">
                <a:solidFill>
                  <a:schemeClr val="bg1"/>
                </a:solidFill>
                <a:ea typeface="Microsoft JhengHei"/>
              </a:rPr>
              <a:t> on </a:t>
            </a:r>
            <a:r>
              <a:rPr lang="en-US" altLang="zh-TW" err="1">
                <a:solidFill>
                  <a:schemeClr val="bg1"/>
                </a:solidFill>
                <a:ea typeface="Microsoft JhengHei"/>
              </a:rPr>
              <a:t>QTScloud</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Mount AWS S3 object storage on </a:t>
            </a:r>
            <a:r>
              <a:rPr lang="en-US" altLang="zh-TW" err="1">
                <a:solidFill>
                  <a:schemeClr val="bg1"/>
                </a:solidFill>
                <a:ea typeface="Microsoft JhengHei"/>
              </a:rPr>
              <a:t>HybridMount</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Enable SMB on the </a:t>
            </a:r>
            <a:r>
              <a:rPr lang="en-US" altLang="zh-TW" err="1">
                <a:solidFill>
                  <a:schemeClr val="bg1"/>
                </a:solidFill>
                <a:ea typeface="Microsoft JhengHei"/>
              </a:rPr>
              <a:t>QTScloud</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Use Windows machine to connect to the S3 storage mounted on </a:t>
            </a:r>
            <a:r>
              <a:rPr lang="en-US" altLang="zh-TW" err="1">
                <a:solidFill>
                  <a:schemeClr val="bg1"/>
                </a:solidFill>
                <a:ea typeface="Microsoft JhengHei"/>
              </a:rPr>
              <a:t>QTScloud</a:t>
            </a:r>
            <a:endParaRPr lang="en-US" altLang="zh-TW">
              <a:solidFill>
                <a:schemeClr val="bg1"/>
              </a:solidFill>
              <a:ea typeface="Microsoft JhengHei"/>
            </a:endParaRPr>
          </a:p>
        </p:txBody>
      </p:sp>
      <p:sp>
        <p:nvSpPr>
          <p:cNvPr id="46" name="矩形 45">
            <a:extLst>
              <a:ext uri="{FF2B5EF4-FFF2-40B4-BE49-F238E27FC236}">
                <a16:creationId xmlns:a16="http://schemas.microsoft.com/office/drawing/2014/main" id="{1788A60A-5333-4685-A8E6-7C919A0A1071}"/>
              </a:ext>
            </a:extLst>
          </p:cNvPr>
          <p:cNvSpPr/>
          <p:nvPr/>
        </p:nvSpPr>
        <p:spPr>
          <a:xfrm>
            <a:off x="4832194" y="1203198"/>
            <a:ext cx="350408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Initializing </a:t>
            </a:r>
            <a:r>
              <a:rPr lang="en-US" altLang="zh-TW" sz="1800" b="1" err="1">
                <a:solidFill>
                  <a:schemeClr val="bg1"/>
                </a:solidFill>
                <a:ea typeface="Microsoft JhengHei"/>
              </a:rPr>
              <a:t>QTScloud</a:t>
            </a:r>
          </a:p>
        </p:txBody>
      </p:sp>
      <p:sp>
        <p:nvSpPr>
          <p:cNvPr id="47" name="矩形 46">
            <a:extLst>
              <a:ext uri="{FF2B5EF4-FFF2-40B4-BE49-F238E27FC236}">
                <a16:creationId xmlns:a16="http://schemas.microsoft.com/office/drawing/2014/main" id="{F554A4D4-1573-4505-B1F9-BB949AA6877D}"/>
              </a:ext>
            </a:extLst>
          </p:cNvPr>
          <p:cNvSpPr/>
          <p:nvPr/>
        </p:nvSpPr>
        <p:spPr>
          <a:xfrm>
            <a:off x="4526280" y="1690801"/>
            <a:ext cx="4572000" cy="789960"/>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Enter the License Information</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Initialize the </a:t>
            </a:r>
            <a:r>
              <a:rPr lang="en-US" altLang="zh-TW" err="1">
                <a:solidFill>
                  <a:schemeClr val="bg1"/>
                </a:solidFill>
                <a:ea typeface="Microsoft JhengHei"/>
              </a:rPr>
              <a:t>QTScloud</a:t>
            </a:r>
            <a:r>
              <a:rPr lang="en-US" altLang="zh-TW">
                <a:solidFill>
                  <a:schemeClr val="bg1"/>
                </a:solidFill>
                <a:ea typeface="Microsoft JhengHei"/>
              </a:rPr>
              <a:t> NAS</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Setup storage pool and volume</a:t>
            </a:r>
          </a:p>
        </p:txBody>
      </p:sp>
      <p:sp>
        <p:nvSpPr>
          <p:cNvPr id="48" name="Google Shape;278;p34">
            <a:extLst>
              <a:ext uri="{FF2B5EF4-FFF2-40B4-BE49-F238E27FC236}">
                <a16:creationId xmlns:a16="http://schemas.microsoft.com/office/drawing/2014/main" id="{0E1806F7-4851-4784-996A-30E5B11C542B}"/>
              </a:ext>
            </a:extLst>
          </p:cNvPr>
          <p:cNvSpPr/>
          <p:nvPr/>
        </p:nvSpPr>
        <p:spPr>
          <a:xfrm>
            <a:off x="508488" y="2686009"/>
            <a:ext cx="3602594" cy="414030"/>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
        <p:nvSpPr>
          <p:cNvPr id="49" name="Google Shape;278;p34">
            <a:extLst>
              <a:ext uri="{FF2B5EF4-FFF2-40B4-BE49-F238E27FC236}">
                <a16:creationId xmlns:a16="http://schemas.microsoft.com/office/drawing/2014/main" id="{04040F1C-8728-46F4-9808-AB752990BDDB}"/>
              </a:ext>
            </a:extLst>
          </p:cNvPr>
          <p:cNvSpPr/>
          <p:nvPr/>
        </p:nvSpPr>
        <p:spPr>
          <a:xfrm>
            <a:off x="508488" y="1184311"/>
            <a:ext cx="3602594" cy="414030"/>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
        <p:nvSpPr>
          <p:cNvPr id="50" name="Google Shape;278;p34">
            <a:extLst>
              <a:ext uri="{FF2B5EF4-FFF2-40B4-BE49-F238E27FC236}">
                <a16:creationId xmlns:a16="http://schemas.microsoft.com/office/drawing/2014/main" id="{272D02C9-42A2-4AB3-AEC7-C49BA4F4FB17}"/>
              </a:ext>
            </a:extLst>
          </p:cNvPr>
          <p:cNvSpPr/>
          <p:nvPr/>
        </p:nvSpPr>
        <p:spPr>
          <a:xfrm>
            <a:off x="4579434" y="1184311"/>
            <a:ext cx="3602594" cy="414030"/>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
        <p:nvSpPr>
          <p:cNvPr id="51" name="Google Shape;278;p34">
            <a:extLst>
              <a:ext uri="{FF2B5EF4-FFF2-40B4-BE49-F238E27FC236}">
                <a16:creationId xmlns:a16="http://schemas.microsoft.com/office/drawing/2014/main" id="{B8782C1F-29D3-46A2-927C-678D2B08CDFA}"/>
              </a:ext>
            </a:extLst>
          </p:cNvPr>
          <p:cNvSpPr/>
          <p:nvPr/>
        </p:nvSpPr>
        <p:spPr>
          <a:xfrm>
            <a:off x="4579434" y="2724150"/>
            <a:ext cx="3602594" cy="606348"/>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360529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18EDB717-9C7D-4F7F-BECD-FE24855D1206}"/>
              </a:ext>
            </a:extLst>
          </p:cNvPr>
          <p:cNvGrpSpPr/>
          <p:nvPr/>
        </p:nvGrpSpPr>
        <p:grpSpPr>
          <a:xfrm>
            <a:off x="351837" y="1793393"/>
            <a:ext cx="4249206" cy="1211156"/>
            <a:chOff x="337323" y="1793393"/>
            <a:chExt cx="4249206" cy="1211156"/>
          </a:xfrm>
        </p:grpSpPr>
        <p:grpSp>
          <p:nvGrpSpPr>
            <p:cNvPr id="7" name="群組 6">
              <a:extLst>
                <a:ext uri="{FF2B5EF4-FFF2-40B4-BE49-F238E27FC236}">
                  <a16:creationId xmlns:a16="http://schemas.microsoft.com/office/drawing/2014/main" id="{42871085-691B-4FF9-A63E-E07501C1F2C9}"/>
                </a:ext>
              </a:extLst>
            </p:cNvPr>
            <p:cNvGrpSpPr/>
            <p:nvPr/>
          </p:nvGrpSpPr>
          <p:grpSpPr>
            <a:xfrm>
              <a:off x="337323" y="1793393"/>
              <a:ext cx="2899362" cy="1124352"/>
              <a:chOff x="337323" y="1793393"/>
              <a:chExt cx="2899362" cy="1124352"/>
            </a:xfrm>
          </p:grpSpPr>
          <p:sp>
            <p:nvSpPr>
              <p:cNvPr id="9" name="矩形 8">
                <a:extLst>
                  <a:ext uri="{FF2B5EF4-FFF2-40B4-BE49-F238E27FC236}">
                    <a16:creationId xmlns:a16="http://schemas.microsoft.com/office/drawing/2014/main" id="{6E44AF39-53E7-4636-B966-C711FAB85821}"/>
                  </a:ext>
                </a:extLst>
              </p:cNvPr>
              <p:cNvSpPr/>
              <p:nvPr/>
            </p:nvSpPr>
            <p:spPr>
              <a:xfrm>
                <a:off x="337323" y="1793393"/>
                <a:ext cx="1774845" cy="523220"/>
              </a:xfrm>
              <a:prstGeom prst="rect">
                <a:avLst/>
              </a:prstGeom>
            </p:spPr>
            <p:txBody>
              <a:bodyPr wrap="none">
                <a:spAutoFit/>
              </a:bodyPr>
              <a:lstStyle/>
              <a:p>
                <a:r>
                  <a:rPr lang="zh-TW" altLang="en-US" sz="2800" spc="300">
                    <a:solidFill>
                      <a:schemeClr val="bg1"/>
                    </a:solidFill>
                    <a:ea typeface="微軟正黑體"/>
                  </a:rPr>
                  <a:t>重點功能</a:t>
                </a:r>
              </a:p>
            </p:txBody>
          </p:sp>
          <p:sp>
            <p:nvSpPr>
              <p:cNvPr id="10" name="圖形 6">
                <a:extLst>
                  <a:ext uri="{FF2B5EF4-FFF2-40B4-BE49-F238E27FC236}">
                    <a16:creationId xmlns:a16="http://schemas.microsoft.com/office/drawing/2014/main" id="{55379988-51CF-417B-99A6-B945EA423AAA}"/>
                  </a:ext>
                </a:extLst>
              </p:cNvPr>
              <p:cNvSpPr/>
              <p:nvPr/>
            </p:nvSpPr>
            <p:spPr>
              <a:xfrm>
                <a:off x="454181" y="2370367"/>
                <a:ext cx="2782504" cy="547378"/>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spc="300"/>
              </a:p>
            </p:txBody>
          </p:sp>
        </p:grpSp>
        <p:sp>
          <p:nvSpPr>
            <p:cNvPr id="8" name="矩形 7">
              <a:extLst>
                <a:ext uri="{FF2B5EF4-FFF2-40B4-BE49-F238E27FC236}">
                  <a16:creationId xmlns:a16="http://schemas.microsoft.com/office/drawing/2014/main" id="{3FC8AF40-DD23-4E67-8BDC-AD992A810589}"/>
                </a:ext>
              </a:extLst>
            </p:cNvPr>
            <p:cNvSpPr/>
            <p:nvPr/>
          </p:nvSpPr>
          <p:spPr>
            <a:xfrm>
              <a:off x="3209229" y="2481329"/>
              <a:ext cx="1377300" cy="523220"/>
            </a:xfrm>
            <a:prstGeom prst="rect">
              <a:avLst/>
            </a:prstGeom>
          </p:spPr>
          <p:txBody>
            <a:bodyPr wrap="none">
              <a:spAutoFit/>
            </a:bodyPr>
            <a:lstStyle/>
            <a:p>
              <a:r>
                <a:rPr lang="zh-TW" altLang="en-US" sz="2800" spc="300">
                  <a:solidFill>
                    <a:schemeClr val="bg1"/>
                  </a:solidFill>
                  <a:ea typeface="微軟正黑體"/>
                </a:rPr>
                <a:t>雲端版</a:t>
              </a:r>
              <a:endParaRPr lang="zh-TW" altLang="en-US" sz="2800" spc="300">
                <a:solidFill>
                  <a:schemeClr val="bg1"/>
                </a:solidFill>
              </a:endParaRPr>
            </a:p>
          </p:txBody>
        </p:sp>
      </p:grpSp>
    </p:spTree>
    <p:extLst>
      <p:ext uri="{BB962C8B-B14F-4D97-AF65-F5344CB8AC3E}">
        <p14:creationId xmlns:p14="http://schemas.microsoft.com/office/powerpoint/2010/main" val="2419950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226185" y="1"/>
            <a:ext cx="8642607" cy="1058862"/>
          </a:xfrm>
        </p:spPr>
        <p:txBody>
          <a:bodyPr>
            <a:normAutofit/>
          </a:bodyPr>
          <a:lstStyle/>
          <a:p>
            <a:r>
              <a:rPr lang="en-US" altLang="zh-TW" err="1">
                <a:latin typeface="Arial" panose="020B0604020202020204" pitchFamily="34" charset="0"/>
              </a:rPr>
              <a:t>QTScloud</a:t>
            </a:r>
            <a:r>
              <a:rPr lang="zh-TW" altLang="en-US"/>
              <a:t> </a:t>
            </a:r>
            <a:r>
              <a:rPr lang="zh-TW" altLang="en-US">
                <a:latin typeface="Arial"/>
                <a:ea typeface="微軟正黑體"/>
                <a:cs typeface="Arial"/>
              </a:rPr>
              <a:t>重點功能</a:t>
            </a:r>
            <a:endParaRPr lang="en-US" altLang="zh-TW"/>
          </a:p>
        </p:txBody>
      </p:sp>
      <p:sp>
        <p:nvSpPr>
          <p:cNvPr id="54" name="Google Shape;278;p34">
            <a:extLst>
              <a:ext uri="{FF2B5EF4-FFF2-40B4-BE49-F238E27FC236}">
                <a16:creationId xmlns:a16="http://schemas.microsoft.com/office/drawing/2014/main" id="{A2276AB4-9B71-487A-A61B-0E16A0548FD0}"/>
              </a:ext>
            </a:extLst>
          </p:cNvPr>
          <p:cNvSpPr/>
          <p:nvPr/>
        </p:nvSpPr>
        <p:spPr>
          <a:xfrm>
            <a:off x="575396" y="1320205"/>
            <a:ext cx="3582947"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zh-CN" altLang="en-US" sz="2000" b="1">
                <a:solidFill>
                  <a:schemeClr val="bg1"/>
                </a:solidFill>
                <a:latin typeface="微軟正黑體" panose="020B0604030504040204" pitchFamily="34" charset="-120"/>
                <a:ea typeface="微軟正黑體" panose="020B0604030504040204" pitchFamily="34" charset="-120"/>
              </a:rPr>
              <a:t>彈性擴充可用的儲存空間</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sp>
        <p:nvSpPr>
          <p:cNvPr id="55" name="Google Shape;278;p34">
            <a:extLst>
              <a:ext uri="{FF2B5EF4-FFF2-40B4-BE49-F238E27FC236}">
                <a16:creationId xmlns:a16="http://schemas.microsoft.com/office/drawing/2014/main" id="{D4AD748F-23F2-4355-9969-DE93CAD8202B}"/>
              </a:ext>
            </a:extLst>
          </p:cNvPr>
          <p:cNvSpPr/>
          <p:nvPr/>
        </p:nvSpPr>
        <p:spPr>
          <a:xfrm>
            <a:off x="575396" y="3399687"/>
            <a:ext cx="3582947"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sz="2000" b="1" err="1">
                <a:solidFill>
                  <a:srgbClr val="FFFFFF"/>
                </a:solidFill>
                <a:latin typeface="微軟正黑體" panose="020B0604030504040204" pitchFamily="34" charset="-120"/>
                <a:ea typeface="微軟正黑體" panose="020B0604030504040204" pitchFamily="34" charset="-120"/>
              </a:rPr>
              <a:t>備份傳輸</a:t>
            </a:r>
            <a:r>
              <a:rPr lang="zh-TW" altLang="en-US" sz="2000" b="1">
                <a:solidFill>
                  <a:srgbClr val="FFFFFF"/>
                </a:solidFill>
                <a:latin typeface="微軟正黑體" panose="020B0604030504040204" pitchFamily="34" charset="-120"/>
                <a:ea typeface="微軟正黑體" panose="020B0604030504040204" pitchFamily="34" charset="-120"/>
              </a:rPr>
              <a:t>在雲上如虎添翼</a:t>
            </a:r>
            <a:endParaRPr lang="en-US" sz="1600" b="1">
              <a:solidFill>
                <a:srgbClr val="FFFFFF"/>
              </a:solidFill>
              <a:latin typeface="微軟正黑體" panose="020B0604030504040204" pitchFamily="34" charset="-120"/>
              <a:ea typeface="微軟正黑體" panose="020B0604030504040204" pitchFamily="34" charset="-120"/>
            </a:endParaRPr>
          </a:p>
        </p:txBody>
      </p:sp>
      <p:sp>
        <p:nvSpPr>
          <p:cNvPr id="56" name="Google Shape;278;p34">
            <a:extLst>
              <a:ext uri="{FF2B5EF4-FFF2-40B4-BE49-F238E27FC236}">
                <a16:creationId xmlns:a16="http://schemas.microsoft.com/office/drawing/2014/main" id="{C79D765E-7DB5-4EDD-8715-5B3E9E56DCB9}"/>
              </a:ext>
            </a:extLst>
          </p:cNvPr>
          <p:cNvSpPr/>
          <p:nvPr/>
        </p:nvSpPr>
        <p:spPr>
          <a:xfrm>
            <a:off x="575396" y="2365389"/>
            <a:ext cx="3582947"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zh-TW" altLang="en-US" sz="2000" b="1">
                <a:solidFill>
                  <a:schemeClr val="bg1"/>
                </a:solidFill>
                <a:latin typeface="微軟正黑體" panose="020B0604030504040204" pitchFamily="34" charset="-120"/>
                <a:ea typeface="微軟正黑體" panose="020B0604030504040204" pitchFamily="34" charset="-120"/>
              </a:rPr>
              <a:t>便捷的檔案分享與權限管理</a:t>
            </a:r>
            <a:endParaRPr lang="ja-JP" sz="2000" b="1">
              <a:solidFill>
                <a:schemeClr val="bg1"/>
              </a:solidFill>
              <a:latin typeface="微軟正黑體" panose="020B0604030504040204" pitchFamily="34" charset="-120"/>
              <a:ea typeface="微軟正黑體" panose="020B0604030504040204" pitchFamily="34" charset="-120"/>
            </a:endParaRPr>
          </a:p>
        </p:txBody>
      </p:sp>
      <p:sp>
        <p:nvSpPr>
          <p:cNvPr id="57" name="Google Shape;278;p34">
            <a:extLst>
              <a:ext uri="{FF2B5EF4-FFF2-40B4-BE49-F238E27FC236}">
                <a16:creationId xmlns:a16="http://schemas.microsoft.com/office/drawing/2014/main" id="{983C839E-EB11-4629-9FB7-3B280EC5CB3E}"/>
              </a:ext>
            </a:extLst>
          </p:cNvPr>
          <p:cNvSpPr/>
          <p:nvPr/>
        </p:nvSpPr>
        <p:spPr>
          <a:xfrm>
            <a:off x="4817570" y="1321341"/>
            <a:ext cx="3954274"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zh-CN" altLang="en-US" sz="2000" b="1">
                <a:solidFill>
                  <a:schemeClr val="bg1"/>
                </a:solidFill>
                <a:latin typeface="微軟正黑體" panose="020B0604030504040204" pitchFamily="34" charset="-120"/>
                <a:ea typeface="微軟正黑體" panose="020B0604030504040204" pitchFamily="34" charset="-120"/>
              </a:rPr>
              <a:t>雲端資料保護及安全性</a:t>
            </a:r>
          </a:p>
        </p:txBody>
      </p:sp>
      <p:sp>
        <p:nvSpPr>
          <p:cNvPr id="58" name="Google Shape;278;p34">
            <a:extLst>
              <a:ext uri="{FF2B5EF4-FFF2-40B4-BE49-F238E27FC236}">
                <a16:creationId xmlns:a16="http://schemas.microsoft.com/office/drawing/2014/main" id="{29770525-B289-4DE4-9488-202A2A6B60A0}"/>
              </a:ext>
            </a:extLst>
          </p:cNvPr>
          <p:cNvSpPr/>
          <p:nvPr/>
        </p:nvSpPr>
        <p:spPr>
          <a:xfrm>
            <a:off x="4817568" y="3412527"/>
            <a:ext cx="3954274" cy="1072293"/>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zh-TW" altLang="en-US" sz="2000" b="1">
                <a:solidFill>
                  <a:srgbClr val="FFFFFF"/>
                </a:solidFill>
                <a:latin typeface="微軟正黑體" panose="020B0604030504040204" pitchFamily="34" charset="-120"/>
                <a:ea typeface="微軟正黑體" panose="020B0604030504040204" pitchFamily="34" charset="-120"/>
              </a:rPr>
              <a:t>多元化應用：檔案備份、</a:t>
            </a:r>
            <a:endParaRPr lang="en-US" altLang="zh-TW" sz="2000" b="1">
              <a:solidFill>
                <a:srgbClr val="FFFFFF"/>
              </a:solidFill>
              <a:latin typeface="微軟正黑體" panose="020B0604030504040204" pitchFamily="34" charset="-120"/>
              <a:ea typeface="微軟正黑體" panose="020B0604030504040204" pitchFamily="34" charset="-120"/>
            </a:endParaRPr>
          </a:p>
          <a:p>
            <a:pPr algn="ctr" defTabSz="1219170"/>
            <a:r>
              <a:rPr lang="zh-TW" altLang="en-US" sz="2000" b="1">
                <a:solidFill>
                  <a:srgbClr val="FFFFFF"/>
                </a:solidFill>
                <a:latin typeface="微軟正黑體" panose="020B0604030504040204" pitchFamily="34" charset="-120"/>
                <a:ea typeface="微軟正黑體" panose="020B0604030504040204" pitchFamily="34" charset="-120"/>
              </a:rPr>
              <a:t>工作生產力及多媒體管理</a:t>
            </a:r>
            <a:endParaRPr lang="en-US" sz="2000" b="1">
              <a:solidFill>
                <a:srgbClr val="FFFFFF"/>
              </a:solidFill>
              <a:latin typeface="微軟正黑體" panose="020B0604030504040204" pitchFamily="34" charset="-120"/>
              <a:ea typeface="微軟正黑體" panose="020B0604030504040204" pitchFamily="34" charset="-120"/>
            </a:endParaRPr>
          </a:p>
        </p:txBody>
      </p:sp>
      <p:sp>
        <p:nvSpPr>
          <p:cNvPr id="59" name="Google Shape;278;p34">
            <a:extLst>
              <a:ext uri="{FF2B5EF4-FFF2-40B4-BE49-F238E27FC236}">
                <a16:creationId xmlns:a16="http://schemas.microsoft.com/office/drawing/2014/main" id="{9AFB60EE-E912-4B3C-A681-62E6F9D49CCE}"/>
              </a:ext>
            </a:extLst>
          </p:cNvPr>
          <p:cNvSpPr/>
          <p:nvPr/>
        </p:nvSpPr>
        <p:spPr>
          <a:xfrm>
            <a:off x="4817569" y="2365389"/>
            <a:ext cx="3954274"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ja-JP" altLang="en-US" sz="2000" b="1">
                <a:solidFill>
                  <a:schemeClr val="bg1"/>
                </a:solidFill>
                <a:latin typeface="微軟正黑體" panose="020B0604030504040204" pitchFamily="34" charset="-120"/>
                <a:ea typeface="微軟正黑體" panose="020B0604030504040204" pitchFamily="34" charset="-120"/>
              </a:rPr>
              <a:t>隨時掌握您</a:t>
            </a:r>
            <a:r>
              <a:rPr lang="en-US" sz="2000" b="1">
                <a:solidFill>
                  <a:schemeClr val="bg1"/>
                </a:solidFill>
                <a:latin typeface="微軟正黑體" panose="020B0604030504040204" pitchFamily="34" charset="-120"/>
                <a:ea typeface="微軟正黑體" panose="020B0604030504040204" pitchFamily="34" charset="-120"/>
              </a:rPr>
              <a:t> Cloud NAS </a:t>
            </a:r>
            <a:r>
              <a:rPr lang="ja-JP" altLang="en-US" sz="2000" b="1">
                <a:solidFill>
                  <a:schemeClr val="bg1"/>
                </a:solidFill>
                <a:latin typeface="微軟正黑體" panose="020B0604030504040204" pitchFamily="34" charset="-120"/>
                <a:ea typeface="微軟正黑體" panose="020B0604030504040204" pitchFamily="34" charset="-120"/>
              </a:rPr>
              <a:t>的狀態</a:t>
            </a:r>
            <a:endParaRPr lang="en-US" sz="1600" b="1">
              <a:solidFill>
                <a:schemeClr val="bg1"/>
              </a:solidFill>
              <a:latin typeface="微軟正黑體" panose="020B0604030504040204" pitchFamily="34" charset="-120"/>
              <a:ea typeface="微軟正黑體" panose="020B0604030504040204" pitchFamily="34" charset="-120"/>
            </a:endParaRPr>
          </a:p>
        </p:txBody>
      </p:sp>
      <p:grpSp>
        <p:nvGrpSpPr>
          <p:cNvPr id="60" name="群組 59">
            <a:extLst>
              <a:ext uri="{FF2B5EF4-FFF2-40B4-BE49-F238E27FC236}">
                <a16:creationId xmlns:a16="http://schemas.microsoft.com/office/drawing/2014/main" id="{91FDECF6-F14B-4A96-AD47-861FAD31A938}"/>
              </a:ext>
            </a:extLst>
          </p:cNvPr>
          <p:cNvGrpSpPr/>
          <p:nvPr/>
        </p:nvGrpSpPr>
        <p:grpSpPr>
          <a:xfrm>
            <a:off x="245180" y="1126946"/>
            <a:ext cx="508508" cy="508507"/>
            <a:chOff x="665629" y="2050676"/>
            <a:chExt cx="1260000" cy="1260000"/>
          </a:xfrm>
        </p:grpSpPr>
        <p:sp>
          <p:nvSpPr>
            <p:cNvPr id="61" name="橢圓 60">
              <a:extLst>
                <a:ext uri="{FF2B5EF4-FFF2-40B4-BE49-F238E27FC236}">
                  <a16:creationId xmlns:a16="http://schemas.microsoft.com/office/drawing/2014/main" id="{5933FB3F-F267-405D-8A75-75F17B0D4D78}"/>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2" name="橢圓 61">
              <a:extLst>
                <a:ext uri="{FF2B5EF4-FFF2-40B4-BE49-F238E27FC236}">
                  <a16:creationId xmlns:a16="http://schemas.microsoft.com/office/drawing/2014/main" id="{22851255-5B59-4D7A-AD43-274B6F2D7023}"/>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1</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63" name="群組 62">
            <a:extLst>
              <a:ext uri="{FF2B5EF4-FFF2-40B4-BE49-F238E27FC236}">
                <a16:creationId xmlns:a16="http://schemas.microsoft.com/office/drawing/2014/main" id="{978B1FE1-566F-401A-954E-2D5FDE1CCD5F}"/>
              </a:ext>
            </a:extLst>
          </p:cNvPr>
          <p:cNvGrpSpPr/>
          <p:nvPr/>
        </p:nvGrpSpPr>
        <p:grpSpPr>
          <a:xfrm>
            <a:off x="245180" y="2196471"/>
            <a:ext cx="508508" cy="508507"/>
            <a:chOff x="665629" y="2050676"/>
            <a:chExt cx="1260000" cy="1260000"/>
          </a:xfrm>
        </p:grpSpPr>
        <p:sp>
          <p:nvSpPr>
            <p:cNvPr id="64" name="橢圓 63">
              <a:extLst>
                <a:ext uri="{FF2B5EF4-FFF2-40B4-BE49-F238E27FC236}">
                  <a16:creationId xmlns:a16="http://schemas.microsoft.com/office/drawing/2014/main" id="{A0571F05-437F-4DBD-8EB5-9DEF92A09A76}"/>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5" name="橢圓 64">
              <a:extLst>
                <a:ext uri="{FF2B5EF4-FFF2-40B4-BE49-F238E27FC236}">
                  <a16:creationId xmlns:a16="http://schemas.microsoft.com/office/drawing/2014/main" id="{B93461AB-4EA1-40EC-B380-73F1509A0B91}"/>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2</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66" name="群組 65">
            <a:extLst>
              <a:ext uri="{FF2B5EF4-FFF2-40B4-BE49-F238E27FC236}">
                <a16:creationId xmlns:a16="http://schemas.microsoft.com/office/drawing/2014/main" id="{F96B2117-B44E-41DB-B78F-0D1CF8B1B26C}"/>
              </a:ext>
            </a:extLst>
          </p:cNvPr>
          <p:cNvGrpSpPr/>
          <p:nvPr/>
        </p:nvGrpSpPr>
        <p:grpSpPr>
          <a:xfrm>
            <a:off x="245180" y="3143531"/>
            <a:ext cx="508508" cy="508507"/>
            <a:chOff x="665629" y="2050676"/>
            <a:chExt cx="1260000" cy="1260000"/>
          </a:xfrm>
        </p:grpSpPr>
        <p:sp>
          <p:nvSpPr>
            <p:cNvPr id="67" name="橢圓 66">
              <a:extLst>
                <a:ext uri="{FF2B5EF4-FFF2-40B4-BE49-F238E27FC236}">
                  <a16:creationId xmlns:a16="http://schemas.microsoft.com/office/drawing/2014/main" id="{C0501CBC-B843-426F-800A-DECA468EDBC8}"/>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8" name="橢圓 67">
              <a:extLst>
                <a:ext uri="{FF2B5EF4-FFF2-40B4-BE49-F238E27FC236}">
                  <a16:creationId xmlns:a16="http://schemas.microsoft.com/office/drawing/2014/main" id="{C5AAB025-7D3C-4DAE-850E-7E597E03B263}"/>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3</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69" name="群組 68">
            <a:extLst>
              <a:ext uri="{FF2B5EF4-FFF2-40B4-BE49-F238E27FC236}">
                <a16:creationId xmlns:a16="http://schemas.microsoft.com/office/drawing/2014/main" id="{AA9E55E9-26D2-437F-9F93-FB0BEC586CB5}"/>
              </a:ext>
            </a:extLst>
          </p:cNvPr>
          <p:cNvGrpSpPr/>
          <p:nvPr/>
        </p:nvGrpSpPr>
        <p:grpSpPr>
          <a:xfrm>
            <a:off x="4593772" y="1083404"/>
            <a:ext cx="508508" cy="508507"/>
            <a:chOff x="665629" y="2050676"/>
            <a:chExt cx="1260000" cy="1260000"/>
          </a:xfrm>
        </p:grpSpPr>
        <p:sp>
          <p:nvSpPr>
            <p:cNvPr id="70" name="橢圓 69">
              <a:extLst>
                <a:ext uri="{FF2B5EF4-FFF2-40B4-BE49-F238E27FC236}">
                  <a16:creationId xmlns:a16="http://schemas.microsoft.com/office/drawing/2014/main" id="{ACD7955B-0CD8-45BD-98A7-FD3ED6F0E8E3}"/>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1" name="橢圓 70">
              <a:extLst>
                <a:ext uri="{FF2B5EF4-FFF2-40B4-BE49-F238E27FC236}">
                  <a16:creationId xmlns:a16="http://schemas.microsoft.com/office/drawing/2014/main" id="{A9FD6703-6281-42F2-AE09-FE0B7E5E04C6}"/>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4</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72" name="群組 71">
            <a:extLst>
              <a:ext uri="{FF2B5EF4-FFF2-40B4-BE49-F238E27FC236}">
                <a16:creationId xmlns:a16="http://schemas.microsoft.com/office/drawing/2014/main" id="{209DF830-968C-4065-A8AE-CA4CE3034D4B}"/>
              </a:ext>
            </a:extLst>
          </p:cNvPr>
          <p:cNvGrpSpPr/>
          <p:nvPr/>
        </p:nvGrpSpPr>
        <p:grpSpPr>
          <a:xfrm>
            <a:off x="4593772" y="2240017"/>
            <a:ext cx="508508" cy="508507"/>
            <a:chOff x="665629" y="2050676"/>
            <a:chExt cx="1260000" cy="1260000"/>
          </a:xfrm>
        </p:grpSpPr>
        <p:sp>
          <p:nvSpPr>
            <p:cNvPr id="73" name="橢圓 72">
              <a:extLst>
                <a:ext uri="{FF2B5EF4-FFF2-40B4-BE49-F238E27FC236}">
                  <a16:creationId xmlns:a16="http://schemas.microsoft.com/office/drawing/2014/main" id="{AC3960F9-E169-4029-83F2-A93D113FFC1F}"/>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4" name="橢圓 73">
              <a:extLst>
                <a:ext uri="{FF2B5EF4-FFF2-40B4-BE49-F238E27FC236}">
                  <a16:creationId xmlns:a16="http://schemas.microsoft.com/office/drawing/2014/main" id="{B970EE44-D3B1-43EA-A455-8468C57E8F91}"/>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5</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75" name="群組 74">
            <a:extLst>
              <a:ext uri="{FF2B5EF4-FFF2-40B4-BE49-F238E27FC236}">
                <a16:creationId xmlns:a16="http://schemas.microsoft.com/office/drawing/2014/main" id="{8501B4D9-9899-43C1-84A8-B9795FEC78C6}"/>
              </a:ext>
            </a:extLst>
          </p:cNvPr>
          <p:cNvGrpSpPr/>
          <p:nvPr/>
        </p:nvGrpSpPr>
        <p:grpSpPr>
          <a:xfrm>
            <a:off x="4593772" y="3328589"/>
            <a:ext cx="508508" cy="508507"/>
            <a:chOff x="665629" y="2050676"/>
            <a:chExt cx="1260000" cy="1260000"/>
          </a:xfrm>
        </p:grpSpPr>
        <p:sp>
          <p:nvSpPr>
            <p:cNvPr id="76" name="橢圓 75">
              <a:extLst>
                <a:ext uri="{FF2B5EF4-FFF2-40B4-BE49-F238E27FC236}">
                  <a16:creationId xmlns:a16="http://schemas.microsoft.com/office/drawing/2014/main" id="{CA9C5FCA-896D-4D37-AC76-62F798FB9F4F}"/>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7" name="橢圓 76">
              <a:extLst>
                <a:ext uri="{FF2B5EF4-FFF2-40B4-BE49-F238E27FC236}">
                  <a16:creationId xmlns:a16="http://schemas.microsoft.com/office/drawing/2014/main" id="{3FDB8894-6827-47CC-BC97-6E421C7CAE84}"/>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6</a:t>
              </a:r>
              <a:endParaRPr lang="zh-TW" altLang="en-US"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927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手繪多邊形: 圖案 37">
            <a:extLst>
              <a:ext uri="{FF2B5EF4-FFF2-40B4-BE49-F238E27FC236}">
                <a16:creationId xmlns:a16="http://schemas.microsoft.com/office/drawing/2014/main" id="{7F196DFE-3725-44B7-8F3B-F5989FB9525D}"/>
              </a:ext>
            </a:extLst>
          </p:cNvPr>
          <p:cNvSpPr/>
          <p:nvPr/>
        </p:nvSpPr>
        <p:spPr>
          <a:xfrm>
            <a:off x="466616" y="1795183"/>
            <a:ext cx="3521586" cy="1948542"/>
          </a:xfrm>
          <a:custGeom>
            <a:avLst/>
            <a:gdLst>
              <a:gd name="connsiteX0" fmla="*/ 1169928 w 1283815"/>
              <a:gd name="connsiteY0" fmla="*/ 330981 h 724735"/>
              <a:gd name="connsiteX1" fmla="*/ 1177021 w 1283815"/>
              <a:gd name="connsiteY1" fmla="*/ 283861 h 724735"/>
              <a:gd name="connsiteX2" fmla="*/ 1016829 w 1283815"/>
              <a:gd name="connsiteY2" fmla="*/ 123670 h 724735"/>
              <a:gd name="connsiteX3" fmla="*/ 925280 w 1283815"/>
              <a:gd name="connsiteY3" fmla="*/ 152447 h 724735"/>
              <a:gd name="connsiteX4" fmla="*/ 777235 w 1283815"/>
              <a:gd name="connsiteY4" fmla="*/ 61305 h 724735"/>
              <a:gd name="connsiteX5" fmla="*/ 711039 w 1283815"/>
              <a:gd name="connsiteY5" fmla="*/ 75082 h 724735"/>
              <a:gd name="connsiteX6" fmla="*/ 508211 w 1283815"/>
              <a:gd name="connsiteY6" fmla="*/ 0 h 724735"/>
              <a:gd name="connsiteX7" fmla="*/ 223127 w 1283815"/>
              <a:gd name="connsiteY7" fmla="*/ 186197 h 724735"/>
              <a:gd name="connsiteX8" fmla="*/ 0 w 1283815"/>
              <a:gd name="connsiteY8" fmla="*/ 452450 h 724735"/>
              <a:gd name="connsiteX9" fmla="*/ 237964 w 1283815"/>
              <a:gd name="connsiteY9" fmla="*/ 720740 h 724735"/>
              <a:gd name="connsiteX10" fmla="*/ 236823 w 1283815"/>
              <a:gd name="connsiteY10" fmla="*/ 690659 h 724735"/>
              <a:gd name="connsiteX11" fmla="*/ 29674 w 1283815"/>
              <a:gd name="connsiteY11" fmla="*/ 452450 h 724735"/>
              <a:gd name="connsiteX12" fmla="*/ 86658 w 1283815"/>
              <a:gd name="connsiteY12" fmla="*/ 296986 h 724735"/>
              <a:gd name="connsiteX13" fmla="*/ 228263 w 1283815"/>
              <a:gd name="connsiteY13" fmla="*/ 215546 h 724735"/>
              <a:gd name="connsiteX14" fmla="*/ 243915 w 1283815"/>
              <a:gd name="connsiteY14" fmla="*/ 212774 h 724735"/>
              <a:gd name="connsiteX15" fmla="*/ 250274 w 1283815"/>
              <a:gd name="connsiteY15" fmla="*/ 198181 h 724735"/>
              <a:gd name="connsiteX16" fmla="*/ 508292 w 1283815"/>
              <a:gd name="connsiteY16" fmla="*/ 29756 h 724735"/>
              <a:gd name="connsiteX17" fmla="*/ 691718 w 1283815"/>
              <a:gd name="connsiteY17" fmla="*/ 97664 h 724735"/>
              <a:gd name="connsiteX18" fmla="*/ 705821 w 1283815"/>
              <a:gd name="connsiteY18" fmla="*/ 109811 h 724735"/>
              <a:gd name="connsiteX19" fmla="*/ 722859 w 1283815"/>
              <a:gd name="connsiteY19" fmla="*/ 102392 h 724735"/>
              <a:gd name="connsiteX20" fmla="*/ 777153 w 1283815"/>
              <a:gd name="connsiteY20" fmla="*/ 91142 h 724735"/>
              <a:gd name="connsiteX21" fmla="*/ 898703 w 1283815"/>
              <a:gd name="connsiteY21" fmla="*/ 165980 h 724735"/>
              <a:gd name="connsiteX22" fmla="*/ 914111 w 1283815"/>
              <a:gd name="connsiteY22" fmla="*/ 196551 h 724735"/>
              <a:gd name="connsiteX23" fmla="*/ 942155 w 1283815"/>
              <a:gd name="connsiteY23" fmla="*/ 176985 h 724735"/>
              <a:gd name="connsiteX24" fmla="*/ 1016748 w 1283815"/>
              <a:gd name="connsiteY24" fmla="*/ 153507 h 724735"/>
              <a:gd name="connsiteX25" fmla="*/ 1147184 w 1283815"/>
              <a:gd name="connsiteY25" fmla="*/ 283943 h 724735"/>
              <a:gd name="connsiteX26" fmla="*/ 1141395 w 1283815"/>
              <a:gd name="connsiteY26" fmla="*/ 322340 h 724735"/>
              <a:gd name="connsiteX27" fmla="*/ 1133895 w 1283815"/>
              <a:gd name="connsiteY27" fmla="*/ 346797 h 724735"/>
              <a:gd name="connsiteX28" fmla="*/ 1156966 w 1283815"/>
              <a:gd name="connsiteY28" fmla="*/ 357884 h 724735"/>
              <a:gd name="connsiteX29" fmla="*/ 1227076 w 1283815"/>
              <a:gd name="connsiteY29" fmla="*/ 419922 h 724735"/>
              <a:gd name="connsiteX30" fmla="*/ 1254059 w 1283815"/>
              <a:gd name="connsiteY30" fmla="*/ 512206 h 724735"/>
              <a:gd name="connsiteX31" fmla="*/ 1203189 w 1283815"/>
              <a:gd name="connsiteY31" fmla="*/ 639870 h 724735"/>
              <a:gd name="connsiteX32" fmla="*/ 1083107 w 1283815"/>
              <a:gd name="connsiteY32" fmla="*/ 695061 h 724735"/>
              <a:gd name="connsiteX33" fmla="*/ 1029384 w 1283815"/>
              <a:gd name="connsiteY33" fmla="*/ 694979 h 724735"/>
              <a:gd name="connsiteX34" fmla="*/ 1027346 w 1283815"/>
              <a:gd name="connsiteY34" fmla="*/ 724654 h 724735"/>
              <a:gd name="connsiteX35" fmla="*/ 1083107 w 1283815"/>
              <a:gd name="connsiteY35" fmla="*/ 724735 h 724735"/>
              <a:gd name="connsiteX36" fmla="*/ 1283815 w 1283815"/>
              <a:gd name="connsiteY36" fmla="*/ 512124 h 724735"/>
              <a:gd name="connsiteX37" fmla="*/ 1169928 w 1283815"/>
              <a:gd name="connsiteY37" fmla="*/ 330981 h 72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83815" h="724735">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solidFill>
            <a:schemeClr val="bg1"/>
          </a:solidFill>
          <a:ln w="8130" cap="flat">
            <a:noFill/>
            <a:prstDash val="solid"/>
            <a:miter/>
          </a:ln>
        </p:spPr>
        <p:txBody>
          <a:bodyPr rtlCol="0" anchor="ctr"/>
          <a:lstStyle/>
          <a:p>
            <a:endParaRPr lang="zh-TW" altLang="en-US"/>
          </a:p>
        </p:txBody>
      </p:sp>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226185" y="0"/>
            <a:ext cx="8642607" cy="1409349"/>
          </a:xfrm>
        </p:spPr>
        <p:txBody>
          <a:bodyPr>
            <a:normAutofit/>
          </a:bodyPr>
          <a:lstStyle/>
          <a:p>
            <a:r>
              <a:rPr lang="zh-TW" altLang="en-US">
                <a:cs typeface="Arial"/>
              </a:rPr>
              <a:t>使用</a:t>
            </a:r>
            <a:r>
              <a:rPr lang="zh-TW" altLang="en-US">
                <a:latin typeface="Arial"/>
                <a:ea typeface="微軟正黑體"/>
                <a:cs typeface="Arial"/>
              </a:rPr>
              <a:t> </a:t>
            </a:r>
            <a:r>
              <a:rPr lang="en-US" altLang="zh-TW" err="1">
                <a:latin typeface="Arial"/>
                <a:ea typeface="微軟正黑體"/>
                <a:cs typeface="Arial"/>
              </a:rPr>
              <a:t>HybridMount</a:t>
            </a:r>
            <a:r>
              <a:rPr lang="en-US" altLang="zh-TW">
                <a:latin typeface="Arial"/>
                <a:ea typeface="微軟正黑體"/>
                <a:cs typeface="Arial"/>
              </a:rPr>
              <a:t> </a:t>
            </a:r>
            <a:br>
              <a:rPr lang="en-US" altLang="zh-TW">
                <a:latin typeface="Arial"/>
                <a:ea typeface="微軟正黑體"/>
                <a:cs typeface="Arial"/>
              </a:rPr>
            </a:br>
            <a:r>
              <a:rPr lang="zh-TW" altLang="en-US">
                <a:cs typeface="Arial"/>
              </a:rPr>
              <a:t>擴充</a:t>
            </a:r>
            <a:r>
              <a:rPr lang="zh-TW" altLang="en-US">
                <a:latin typeface="Arial"/>
                <a:ea typeface="微軟正黑體"/>
                <a:cs typeface="Arial"/>
              </a:rPr>
              <a:t> </a:t>
            </a:r>
            <a:r>
              <a:rPr lang="en-US" altLang="zh-TW" err="1">
                <a:latin typeface="Arial"/>
                <a:ea typeface="微軟正黑體"/>
                <a:cs typeface="Arial"/>
              </a:rPr>
              <a:t>QTScloud</a:t>
            </a:r>
            <a:r>
              <a:rPr lang="en-US" altLang="zh-TW">
                <a:latin typeface="Arial"/>
                <a:ea typeface="微軟正黑體"/>
                <a:cs typeface="Arial"/>
              </a:rPr>
              <a:t> </a:t>
            </a:r>
            <a:r>
              <a:rPr lang="zh-TW" altLang="en-US">
                <a:cs typeface="Arial"/>
              </a:rPr>
              <a:t>的可用空間</a:t>
            </a:r>
            <a:endParaRPr lang="en-US"/>
          </a:p>
        </p:txBody>
      </p:sp>
      <p:sp>
        <p:nvSpPr>
          <p:cNvPr id="5" name="TextBox 4">
            <a:extLst>
              <a:ext uri="{FF2B5EF4-FFF2-40B4-BE49-F238E27FC236}">
                <a16:creationId xmlns:a16="http://schemas.microsoft.com/office/drawing/2014/main" id="{E313E550-FF5A-44CA-A100-6C2D318F36EC}"/>
              </a:ext>
            </a:extLst>
          </p:cNvPr>
          <p:cNvSpPr txBox="1"/>
          <p:nvPr/>
        </p:nvSpPr>
        <p:spPr>
          <a:xfrm>
            <a:off x="288680" y="1265544"/>
            <a:ext cx="8683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800">
                <a:solidFill>
                  <a:srgbClr val="FFFFFF"/>
                </a:solidFill>
                <a:latin typeface="微軟正黑體"/>
                <a:ea typeface="微軟正黑體"/>
              </a:rPr>
              <a:t>若已有雲端服務供應商，可以用來擴充與共用 </a:t>
            </a:r>
            <a:r>
              <a:rPr lang="en-US" altLang="zh-TW" sz="1800" err="1">
                <a:solidFill>
                  <a:srgbClr val="FFFFFF"/>
                </a:solidFill>
                <a:latin typeface="微軟正黑體"/>
                <a:ea typeface="微軟正黑體"/>
              </a:rPr>
              <a:t>QTScloud</a:t>
            </a:r>
            <a:r>
              <a:rPr lang="en-US" altLang="zh-TW" sz="1800">
                <a:solidFill>
                  <a:srgbClr val="FFFFFF"/>
                </a:solidFill>
                <a:latin typeface="微軟正黑體"/>
                <a:ea typeface="微軟正黑體"/>
              </a:rPr>
              <a:t> </a:t>
            </a:r>
            <a:r>
              <a:rPr lang="zh-TW" altLang="en-US" sz="1800">
                <a:solidFill>
                  <a:srgbClr val="FFFFFF"/>
                </a:solidFill>
                <a:latin typeface="微軟正黑體"/>
                <a:ea typeface="微軟正黑體"/>
              </a:rPr>
              <a:t>的儲存空間</a:t>
            </a:r>
          </a:p>
        </p:txBody>
      </p:sp>
      <p:sp>
        <p:nvSpPr>
          <p:cNvPr id="6" name="TextBox 5">
            <a:extLst>
              <a:ext uri="{FF2B5EF4-FFF2-40B4-BE49-F238E27FC236}">
                <a16:creationId xmlns:a16="http://schemas.microsoft.com/office/drawing/2014/main" id="{29EA741B-B088-4570-ACAD-2460E1B1399F}"/>
              </a:ext>
            </a:extLst>
          </p:cNvPr>
          <p:cNvSpPr txBox="1"/>
          <p:nvPr/>
        </p:nvSpPr>
        <p:spPr>
          <a:xfrm>
            <a:off x="466294" y="4215975"/>
            <a:ext cx="417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00FFFF"/>
                </a:solidFill>
                <a:latin typeface="微軟正黑體" panose="020B0604030504040204" pitchFamily="34" charset="-120"/>
                <a:ea typeface="微軟正黑體" panose="020B0604030504040204" pitchFamily="34" charset="-120"/>
              </a:rPr>
              <a:t>在雲上就統整所有空間，提供單一窗口服務</a:t>
            </a:r>
            <a:endParaRPr lang="en-US" altLang="zh-TW" b="1">
              <a:solidFill>
                <a:srgbClr val="00FFFF"/>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a16="http://schemas.microsoft.com/office/drawing/2014/main" id="{77979B6D-4390-4490-9109-480911FC7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808" y="3486934"/>
            <a:ext cx="990988" cy="990984"/>
          </a:xfrm>
          <a:prstGeom prst="rect">
            <a:avLst/>
          </a:prstGeom>
        </p:spPr>
      </p:pic>
      <p:sp>
        <p:nvSpPr>
          <p:cNvPr id="56" name="Google Shape;186;p29">
            <a:extLst>
              <a:ext uri="{FF2B5EF4-FFF2-40B4-BE49-F238E27FC236}">
                <a16:creationId xmlns:a16="http://schemas.microsoft.com/office/drawing/2014/main" id="{6A4840B9-6FFD-49FB-AB77-24079BF7CDC2}"/>
              </a:ext>
            </a:extLst>
          </p:cNvPr>
          <p:cNvSpPr/>
          <p:nvPr/>
        </p:nvSpPr>
        <p:spPr>
          <a:xfrm>
            <a:off x="5719460" y="1848402"/>
            <a:ext cx="2914554" cy="1130122"/>
          </a:xfrm>
          <a:prstGeom prst="roundRect">
            <a:avLst>
              <a:gd name="adj" fmla="val 6665"/>
            </a:avLst>
          </a:prstGeom>
          <a:noFill/>
          <a:ln w="19050">
            <a:solidFill>
              <a:srgbClr val="00FFFF"/>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7" name="矩形 56">
            <a:extLst>
              <a:ext uri="{FF2B5EF4-FFF2-40B4-BE49-F238E27FC236}">
                <a16:creationId xmlns:a16="http://schemas.microsoft.com/office/drawing/2014/main" id="{0748B36C-9F4D-4990-8B99-622AD108186F}"/>
              </a:ext>
            </a:extLst>
          </p:cNvPr>
          <p:cNvSpPr/>
          <p:nvPr/>
        </p:nvSpPr>
        <p:spPr>
          <a:xfrm>
            <a:off x="6146882" y="1950146"/>
            <a:ext cx="2059710" cy="358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sz="2000">
                <a:latin typeface="微軟正黑體" panose="020B0604030504040204" pitchFamily="34" charset="-120"/>
                <a:ea typeface="微軟正黑體" panose="020B0604030504040204" pitchFamily="34" charset="-120"/>
                <a:cs typeface="Arial" panose="020B0604020202020204" pitchFamily="34" charset="0"/>
              </a:rPr>
              <a:t>雲端檔案儲存</a:t>
            </a:r>
          </a:p>
        </p:txBody>
      </p:sp>
      <p:sp>
        <p:nvSpPr>
          <p:cNvPr id="58" name="Google Shape;186;p29">
            <a:extLst>
              <a:ext uri="{FF2B5EF4-FFF2-40B4-BE49-F238E27FC236}">
                <a16:creationId xmlns:a16="http://schemas.microsoft.com/office/drawing/2014/main" id="{3C1F0744-3069-4604-B5D3-CAD19817AFCE}"/>
              </a:ext>
            </a:extLst>
          </p:cNvPr>
          <p:cNvSpPr/>
          <p:nvPr/>
        </p:nvSpPr>
        <p:spPr>
          <a:xfrm>
            <a:off x="5719460" y="3169961"/>
            <a:ext cx="2914554" cy="1564293"/>
          </a:xfrm>
          <a:prstGeom prst="roundRect">
            <a:avLst>
              <a:gd name="adj" fmla="val 6665"/>
            </a:avLst>
          </a:prstGeom>
          <a:noFill/>
          <a:ln w="19050">
            <a:solidFill>
              <a:srgbClr val="00FFFF"/>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9" name="矩形 58">
            <a:extLst>
              <a:ext uri="{FF2B5EF4-FFF2-40B4-BE49-F238E27FC236}">
                <a16:creationId xmlns:a16="http://schemas.microsoft.com/office/drawing/2014/main" id="{09F6F5FA-603B-4ECA-A280-D048C0BC3C38}"/>
              </a:ext>
            </a:extLst>
          </p:cNvPr>
          <p:cNvSpPr/>
          <p:nvPr/>
        </p:nvSpPr>
        <p:spPr>
          <a:xfrm>
            <a:off x="5985425" y="3261917"/>
            <a:ext cx="2346842" cy="325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TW" altLang="en-US" sz="200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對象儲存服務</a:t>
            </a:r>
          </a:p>
        </p:txBody>
      </p:sp>
      <p:grpSp>
        <p:nvGrpSpPr>
          <p:cNvPr id="60" name="群組 59">
            <a:extLst>
              <a:ext uri="{FF2B5EF4-FFF2-40B4-BE49-F238E27FC236}">
                <a16:creationId xmlns:a16="http://schemas.microsoft.com/office/drawing/2014/main" id="{2C0AFFC3-10F9-4126-BB13-354144F582F3}"/>
              </a:ext>
            </a:extLst>
          </p:cNvPr>
          <p:cNvGrpSpPr/>
          <p:nvPr/>
        </p:nvGrpSpPr>
        <p:grpSpPr>
          <a:xfrm>
            <a:off x="5780644" y="2489342"/>
            <a:ext cx="2756404" cy="356400"/>
            <a:chOff x="3277722" y="-1247261"/>
            <a:chExt cx="2756404" cy="356400"/>
          </a:xfrm>
          <a:effectLst>
            <a:outerShdw blurRad="50800" dist="38100" dir="2700000" algn="tl" rotWithShape="0">
              <a:prstClr val="black">
                <a:alpha val="40000"/>
              </a:prstClr>
            </a:outerShdw>
          </a:effectLst>
        </p:grpSpPr>
        <p:pic>
          <p:nvPicPr>
            <p:cNvPr id="61"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3" cstate="print"/>
            <a:srcRect/>
            <a:stretch>
              <a:fillRect/>
            </a:stretch>
          </p:blipFill>
          <p:spPr bwMode="auto">
            <a:xfrm>
              <a:off x="4877723" y="-1247261"/>
              <a:ext cx="356402" cy="356400"/>
            </a:xfrm>
            <a:prstGeom prst="rect">
              <a:avLst/>
            </a:prstGeom>
            <a:noFill/>
          </p:spPr>
        </p:pic>
        <p:pic>
          <p:nvPicPr>
            <p:cNvPr id="62"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4" cstate="print"/>
            <a:srcRect/>
            <a:stretch>
              <a:fillRect/>
            </a:stretch>
          </p:blipFill>
          <p:spPr bwMode="auto">
            <a:xfrm>
              <a:off x="4477723" y="-1247261"/>
              <a:ext cx="356402" cy="356400"/>
            </a:xfrm>
            <a:prstGeom prst="rect">
              <a:avLst/>
            </a:prstGeom>
            <a:noFill/>
          </p:spPr>
        </p:pic>
        <p:pic>
          <p:nvPicPr>
            <p:cNvPr id="63"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5" cstate="print"/>
            <a:srcRect/>
            <a:stretch>
              <a:fillRect/>
            </a:stretch>
          </p:blipFill>
          <p:spPr bwMode="auto">
            <a:xfrm>
              <a:off x="5277723" y="-1247261"/>
              <a:ext cx="356402" cy="356400"/>
            </a:xfrm>
            <a:prstGeom prst="rect">
              <a:avLst/>
            </a:prstGeom>
            <a:noFill/>
          </p:spPr>
        </p:pic>
        <p:pic>
          <p:nvPicPr>
            <p:cNvPr id="64"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6" cstate="print"/>
            <a:srcRect/>
            <a:stretch>
              <a:fillRect/>
            </a:stretch>
          </p:blipFill>
          <p:spPr bwMode="auto">
            <a:xfrm>
              <a:off x="3277722" y="-1247261"/>
              <a:ext cx="356402" cy="356400"/>
            </a:xfrm>
            <a:prstGeom prst="rect">
              <a:avLst/>
            </a:prstGeom>
            <a:noFill/>
          </p:spPr>
        </p:pic>
        <p:pic>
          <p:nvPicPr>
            <p:cNvPr id="65"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7" cstate="print"/>
            <a:srcRect/>
            <a:stretch>
              <a:fillRect/>
            </a:stretch>
          </p:blipFill>
          <p:spPr bwMode="auto">
            <a:xfrm>
              <a:off x="5677724" y="-1247261"/>
              <a:ext cx="356402" cy="356400"/>
            </a:xfrm>
            <a:prstGeom prst="rect">
              <a:avLst/>
            </a:prstGeom>
            <a:noFill/>
          </p:spPr>
        </p:pic>
        <p:pic>
          <p:nvPicPr>
            <p:cNvPr id="66"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8" cstate="print"/>
            <a:srcRect/>
            <a:stretch>
              <a:fillRect/>
            </a:stretch>
          </p:blipFill>
          <p:spPr bwMode="auto">
            <a:xfrm>
              <a:off x="4077721" y="-1247261"/>
              <a:ext cx="356404" cy="356400"/>
            </a:xfrm>
            <a:prstGeom prst="rect">
              <a:avLst/>
            </a:prstGeom>
            <a:noFill/>
          </p:spPr>
        </p:pic>
        <p:pic>
          <p:nvPicPr>
            <p:cNvPr id="67"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68" name="群組 67">
            <a:extLst>
              <a:ext uri="{FF2B5EF4-FFF2-40B4-BE49-F238E27FC236}">
                <a16:creationId xmlns:a16="http://schemas.microsoft.com/office/drawing/2014/main" id="{388A954D-2E5B-456F-9DBA-E9716237D3FA}"/>
              </a:ext>
            </a:extLst>
          </p:cNvPr>
          <p:cNvGrpSpPr/>
          <p:nvPr/>
        </p:nvGrpSpPr>
        <p:grpSpPr>
          <a:xfrm>
            <a:off x="5938322" y="3666183"/>
            <a:ext cx="2494836" cy="931024"/>
            <a:chOff x="5378370" y="-649057"/>
            <a:chExt cx="2045616" cy="763384"/>
          </a:xfrm>
        </p:grpSpPr>
        <p:pic>
          <p:nvPicPr>
            <p:cNvPr id="69"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0"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70"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1"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71"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2"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72"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3"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73"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4"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74"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5"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75"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6"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76"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77" name="Google Shape;106;p17">
              <a:extLst>
                <a:ext uri="{FF2B5EF4-FFF2-40B4-BE49-F238E27FC236}">
                  <a16:creationId xmlns:a16="http://schemas.microsoft.com/office/drawing/2014/main" id="{49D27428-9819-44FA-96F2-6D78C2D02849}"/>
                </a:ext>
              </a:extLst>
            </p:cNvPr>
            <p:cNvPicPr preferRelativeResize="0"/>
            <p:nvPr/>
          </p:nvPicPr>
          <p:blipFill>
            <a:blip r:embed="rId18"/>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78" name="Google Shape;109;p17">
              <a:extLst>
                <a:ext uri="{FF2B5EF4-FFF2-40B4-BE49-F238E27FC236}">
                  <a16:creationId xmlns:a16="http://schemas.microsoft.com/office/drawing/2014/main" id="{1BC84C95-1791-4832-B576-8CAA3F6B28B7}"/>
                </a:ext>
              </a:extLst>
            </p:cNvPr>
            <p:cNvPicPr preferRelativeResize="0"/>
            <p:nvPr/>
          </p:nvPicPr>
          <p:blipFill>
            <a:blip r:embed="rId19"/>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grpSp>
        <p:nvGrpSpPr>
          <p:cNvPr id="43" name="群組 42">
            <a:extLst>
              <a:ext uri="{FF2B5EF4-FFF2-40B4-BE49-F238E27FC236}">
                <a16:creationId xmlns:a16="http://schemas.microsoft.com/office/drawing/2014/main" id="{35092023-297C-4E8B-A184-792F29885CA0}"/>
              </a:ext>
            </a:extLst>
          </p:cNvPr>
          <p:cNvGrpSpPr/>
          <p:nvPr/>
        </p:nvGrpSpPr>
        <p:grpSpPr>
          <a:xfrm>
            <a:off x="1184338" y="3573312"/>
            <a:ext cx="2025092" cy="272721"/>
            <a:chOff x="1207392" y="3321178"/>
            <a:chExt cx="2025092" cy="383743"/>
          </a:xfrm>
        </p:grpSpPr>
        <p:cxnSp>
          <p:nvCxnSpPr>
            <p:cNvPr id="44" name="直線單箭頭接點 43">
              <a:extLst>
                <a:ext uri="{FF2B5EF4-FFF2-40B4-BE49-F238E27FC236}">
                  <a16:creationId xmlns:a16="http://schemas.microsoft.com/office/drawing/2014/main" id="{1C7A81C6-59FC-4807-80F8-CB6262607CAC}"/>
                </a:ext>
              </a:extLst>
            </p:cNvPr>
            <p:cNvCxnSpPr>
              <a:cxnSpLocks/>
            </p:cNvCxnSpPr>
            <p:nvPr/>
          </p:nvCxnSpPr>
          <p:spPr>
            <a:xfrm flipH="1">
              <a:off x="1207392" y="3321179"/>
              <a:ext cx="508290" cy="383742"/>
            </a:xfrm>
            <a:prstGeom prst="straightConnector1">
              <a:avLst/>
            </a:prstGeom>
            <a:ln w="28575">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EC96C353-BE61-4EEC-BA52-70E830B64C51}"/>
                </a:ext>
              </a:extLst>
            </p:cNvPr>
            <p:cNvCxnSpPr>
              <a:cxnSpLocks/>
            </p:cNvCxnSpPr>
            <p:nvPr/>
          </p:nvCxnSpPr>
          <p:spPr>
            <a:xfrm>
              <a:off x="2875180" y="3321178"/>
              <a:ext cx="357304" cy="383743"/>
            </a:xfrm>
            <a:prstGeom prst="straightConnector1">
              <a:avLst/>
            </a:prstGeom>
            <a:ln w="28575">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6" name="Google Shape;212;p30">
            <a:extLst>
              <a:ext uri="{FF2B5EF4-FFF2-40B4-BE49-F238E27FC236}">
                <a16:creationId xmlns:a16="http://schemas.microsoft.com/office/drawing/2014/main" id="{482C527E-8EA7-4CAD-934C-656511C485E9}"/>
              </a:ext>
            </a:extLst>
          </p:cNvPr>
          <p:cNvSpPr/>
          <p:nvPr/>
        </p:nvSpPr>
        <p:spPr>
          <a:xfrm>
            <a:off x="746505" y="3901783"/>
            <a:ext cx="890753" cy="265386"/>
          </a:xfrm>
          <a:prstGeom prst="roundRect">
            <a:avLst>
              <a:gd name="adj" fmla="val 6575"/>
            </a:avLst>
          </a:prstGeom>
          <a:solidFill>
            <a:schemeClr val="bg1"/>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zh-CN" altLang="en-US" sz="1600" b="1" kern="0">
                <a:solidFill>
                  <a:srgbClr val="000000"/>
                </a:solidFill>
                <a:latin typeface="微軟正黑體" panose="020B0604030504040204" pitchFamily="34" charset="-120"/>
                <a:ea typeface="微軟正黑體" panose="020B0604030504040204" pitchFamily="34" charset="-120"/>
                <a:sym typeface="Arial"/>
              </a:rPr>
              <a:t>儲存</a:t>
            </a:r>
            <a:endParaRPr sz="1600" b="1" kern="0">
              <a:solidFill>
                <a:srgbClr val="000000"/>
              </a:solidFill>
              <a:latin typeface="微軟正黑體" panose="020B0604030504040204" pitchFamily="34" charset="-120"/>
              <a:ea typeface="微軟正黑體" panose="020B0604030504040204" pitchFamily="34" charset="-120"/>
              <a:sym typeface="Arial"/>
            </a:endParaRPr>
          </a:p>
        </p:txBody>
      </p:sp>
      <p:sp>
        <p:nvSpPr>
          <p:cNvPr id="47" name="Google Shape;212;p30">
            <a:extLst>
              <a:ext uri="{FF2B5EF4-FFF2-40B4-BE49-F238E27FC236}">
                <a16:creationId xmlns:a16="http://schemas.microsoft.com/office/drawing/2014/main" id="{0DC2EC90-274A-4098-A894-200DB6986003}"/>
              </a:ext>
            </a:extLst>
          </p:cNvPr>
          <p:cNvSpPr/>
          <p:nvPr/>
        </p:nvSpPr>
        <p:spPr>
          <a:xfrm>
            <a:off x="2813075" y="3889390"/>
            <a:ext cx="890753" cy="265386"/>
          </a:xfrm>
          <a:prstGeom prst="roundRect">
            <a:avLst>
              <a:gd name="adj" fmla="val 6575"/>
            </a:avLst>
          </a:prstGeom>
          <a:solidFill>
            <a:schemeClr val="bg1"/>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zh-TW" altLang="en-US" sz="1600" b="1" kern="0">
                <a:solidFill>
                  <a:srgbClr val="000000"/>
                </a:solidFill>
                <a:latin typeface="微軟正黑體" panose="020B0604030504040204" pitchFamily="34" charset="-120"/>
                <a:ea typeface="微軟正黑體" panose="020B0604030504040204" pitchFamily="34" charset="-120"/>
                <a:sym typeface="Arial"/>
              </a:rPr>
              <a:t>虛擬機</a:t>
            </a:r>
            <a:endParaRPr sz="1600" b="1" kern="0">
              <a:solidFill>
                <a:srgbClr val="000000"/>
              </a:solidFill>
              <a:latin typeface="微軟正黑體" panose="020B0604030504040204" pitchFamily="34" charset="-120"/>
              <a:ea typeface="微軟正黑體" panose="020B0604030504040204" pitchFamily="34" charset="-120"/>
              <a:sym typeface="Arial"/>
            </a:endParaRPr>
          </a:p>
        </p:txBody>
      </p:sp>
      <p:sp>
        <p:nvSpPr>
          <p:cNvPr id="10" name="Google Shape;202;p29">
            <a:extLst>
              <a:ext uri="{FF2B5EF4-FFF2-40B4-BE49-F238E27FC236}">
                <a16:creationId xmlns:a16="http://schemas.microsoft.com/office/drawing/2014/main" id="{BAC2C0A6-B209-404B-A8D1-16CE20486185}"/>
              </a:ext>
            </a:extLst>
          </p:cNvPr>
          <p:cNvSpPr/>
          <p:nvPr/>
        </p:nvSpPr>
        <p:spPr>
          <a:xfrm>
            <a:off x="3388809" y="2861510"/>
            <a:ext cx="2236961" cy="537307"/>
          </a:xfrm>
          <a:prstGeom prst="leftRightArrow">
            <a:avLst/>
          </a:prstGeom>
          <a:solidFill>
            <a:srgbClr val="09FEFE"/>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378"/>
            <a:endParaRPr sz="1800">
              <a:solidFill>
                <a:srgbClr val="FFFFFF"/>
              </a:solidFill>
              <a:latin typeface="Calibri"/>
              <a:ea typeface="Calibri"/>
              <a:cs typeface="Calibri"/>
              <a:sym typeface="Calibri"/>
            </a:endParaRPr>
          </a:p>
        </p:txBody>
      </p:sp>
      <p:sp>
        <p:nvSpPr>
          <p:cNvPr id="3" name="矩形 2">
            <a:extLst>
              <a:ext uri="{FF2B5EF4-FFF2-40B4-BE49-F238E27FC236}">
                <a16:creationId xmlns:a16="http://schemas.microsoft.com/office/drawing/2014/main" id="{5A3721D7-3D84-43C4-A554-6D5C18657A72}"/>
              </a:ext>
            </a:extLst>
          </p:cNvPr>
          <p:cNvSpPr/>
          <p:nvPr/>
        </p:nvSpPr>
        <p:spPr>
          <a:xfrm>
            <a:off x="3656714" y="2971990"/>
            <a:ext cx="1641795" cy="307777"/>
          </a:xfrm>
          <a:prstGeom prst="rect">
            <a:avLst/>
          </a:prstGeom>
        </p:spPr>
        <p:txBody>
          <a:bodyPr wrap="none">
            <a:spAutoFit/>
          </a:bodyPr>
          <a:lstStyle/>
          <a:p>
            <a:pPr algn="ctr"/>
            <a:r>
              <a:rPr lang="zh-CN" altLang="en-US" b="1">
                <a:latin typeface="微軟正黑體" panose="020B0604030504040204" pitchFamily="34" charset="-120"/>
                <a:ea typeface="微軟正黑體" panose="020B0604030504040204" pitchFamily="34" charset="-120"/>
              </a:rPr>
              <a:t>將空間整入雲</a:t>
            </a:r>
            <a:r>
              <a:rPr lang="zh-CN" altLang="en-US" b="1"/>
              <a:t>NAS</a:t>
            </a:r>
          </a:p>
        </p:txBody>
      </p:sp>
      <p:sp>
        <p:nvSpPr>
          <p:cNvPr id="40" name="Google Shape;212;p30">
            <a:extLst>
              <a:ext uri="{FF2B5EF4-FFF2-40B4-BE49-F238E27FC236}">
                <a16:creationId xmlns:a16="http://schemas.microsoft.com/office/drawing/2014/main" id="{3A505CAF-C539-4FDF-9FD6-30A6423300DA}"/>
              </a:ext>
            </a:extLst>
          </p:cNvPr>
          <p:cNvSpPr/>
          <p:nvPr/>
        </p:nvSpPr>
        <p:spPr>
          <a:xfrm>
            <a:off x="1786128" y="3896776"/>
            <a:ext cx="836048" cy="265386"/>
          </a:xfrm>
          <a:prstGeom prst="roundRect">
            <a:avLst>
              <a:gd name="adj" fmla="val 6575"/>
            </a:avLst>
          </a:prstGeom>
          <a:solidFill>
            <a:srgbClr val="F3F3F3"/>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en-US" altLang="zh-TW" sz="1600" b="1" kern="0">
                <a:solidFill>
                  <a:srgbClr val="000000"/>
                </a:solidFill>
                <a:cs typeface="Arial"/>
                <a:sym typeface="Arial"/>
              </a:rPr>
              <a:t>S3</a:t>
            </a:r>
            <a:endParaRPr sz="1600" b="1" kern="0">
              <a:solidFill>
                <a:srgbClr val="000000"/>
              </a:solidFill>
              <a:cs typeface="Arial"/>
              <a:sym typeface="Arial"/>
            </a:endParaRPr>
          </a:p>
        </p:txBody>
      </p:sp>
      <p:sp>
        <p:nvSpPr>
          <p:cNvPr id="41" name="TextBox 4">
            <a:extLst>
              <a:ext uri="{FF2B5EF4-FFF2-40B4-BE49-F238E27FC236}">
                <a16:creationId xmlns:a16="http://schemas.microsoft.com/office/drawing/2014/main" id="{71F6D298-8750-47FF-89F3-FE9A2CE5EC87}"/>
              </a:ext>
            </a:extLst>
          </p:cNvPr>
          <p:cNvSpPr txBox="1"/>
          <p:nvPr/>
        </p:nvSpPr>
        <p:spPr>
          <a:xfrm>
            <a:off x="2667190" y="2304284"/>
            <a:ext cx="9562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rPr>
              <a:t>AWS</a:t>
            </a:r>
          </a:p>
        </p:txBody>
      </p:sp>
      <p:cxnSp>
        <p:nvCxnSpPr>
          <p:cNvPr id="42" name="直線單箭頭接點 41">
            <a:extLst>
              <a:ext uri="{FF2B5EF4-FFF2-40B4-BE49-F238E27FC236}">
                <a16:creationId xmlns:a16="http://schemas.microsoft.com/office/drawing/2014/main" id="{8D319230-8D39-4D9B-AAAB-67176D377C56}"/>
              </a:ext>
            </a:extLst>
          </p:cNvPr>
          <p:cNvCxnSpPr>
            <a:cxnSpLocks/>
            <a:endCxn id="40" idx="0"/>
          </p:cNvCxnSpPr>
          <p:nvPr/>
        </p:nvCxnSpPr>
        <p:spPr>
          <a:xfrm flipH="1">
            <a:off x="2204152" y="3490388"/>
            <a:ext cx="33892" cy="406388"/>
          </a:xfrm>
          <a:prstGeom prst="straightConnector1">
            <a:avLst/>
          </a:prstGeom>
          <a:ln w="28575">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9" name="圖片 38">
            <a:extLst>
              <a:ext uri="{FF2B5EF4-FFF2-40B4-BE49-F238E27FC236}">
                <a16:creationId xmlns:a16="http://schemas.microsoft.com/office/drawing/2014/main" id="{45424EFE-48A7-432E-A606-CF602EC82E2E}"/>
              </a:ext>
            </a:extLst>
          </p:cNvPr>
          <p:cNvPicPr>
            <a:picLocks noChangeAspect="1"/>
          </p:cNvPicPr>
          <p:nvPr/>
        </p:nvPicPr>
        <p:blipFill>
          <a:blip r:embed="rId20"/>
          <a:stretch>
            <a:fillRect/>
          </a:stretch>
        </p:blipFill>
        <p:spPr>
          <a:xfrm>
            <a:off x="935745" y="2115386"/>
            <a:ext cx="2439466" cy="1856114"/>
          </a:xfrm>
          <a:prstGeom prst="rect">
            <a:avLst/>
          </a:prstGeom>
        </p:spPr>
      </p:pic>
    </p:spTree>
    <p:extLst>
      <p:ext uri="{BB962C8B-B14F-4D97-AF65-F5344CB8AC3E}">
        <p14:creationId xmlns:p14="http://schemas.microsoft.com/office/powerpoint/2010/main" val="212078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 name="群組 233">
            <a:extLst>
              <a:ext uri="{FF2B5EF4-FFF2-40B4-BE49-F238E27FC236}">
                <a16:creationId xmlns:a16="http://schemas.microsoft.com/office/drawing/2014/main" id="{67D3B72C-C17A-48EF-A3CB-792CBD3699AE}"/>
              </a:ext>
            </a:extLst>
          </p:cNvPr>
          <p:cNvGrpSpPr/>
          <p:nvPr/>
        </p:nvGrpSpPr>
        <p:grpSpPr>
          <a:xfrm>
            <a:off x="6096000" y="1070198"/>
            <a:ext cx="1374244" cy="1374244"/>
            <a:chOff x="1159308" y="1316395"/>
            <a:chExt cx="1832325" cy="1832325"/>
          </a:xfrm>
        </p:grpSpPr>
        <p:sp>
          <p:nvSpPr>
            <p:cNvPr id="235" name="弦 234">
              <a:extLst>
                <a:ext uri="{FF2B5EF4-FFF2-40B4-BE49-F238E27FC236}">
                  <a16:creationId xmlns:a16="http://schemas.microsoft.com/office/drawing/2014/main" id="{AD11D67D-E555-4C34-BD0D-13F5B079BC01}"/>
                </a:ext>
              </a:extLst>
            </p:cNvPr>
            <p:cNvSpPr/>
            <p:nvPr/>
          </p:nvSpPr>
          <p:spPr>
            <a:xfrm rot="7898727">
              <a:off x="1159308" y="1316395"/>
              <a:ext cx="1832325" cy="1832325"/>
            </a:xfrm>
            <a:prstGeom prst="chord">
              <a:avLst>
                <a:gd name="adj1" fmla="val 2998205"/>
                <a:gd name="adj2" fmla="val 13595435"/>
              </a:avLst>
            </a:prstGeom>
            <a:solidFill>
              <a:srgbClr val="0093D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236" name="文字方塊 34">
              <a:extLst>
                <a:ext uri="{FF2B5EF4-FFF2-40B4-BE49-F238E27FC236}">
                  <a16:creationId xmlns:a16="http://schemas.microsoft.com/office/drawing/2014/main" id="{C2FA311A-5046-4456-8188-C68EDA6FCB5C}"/>
                </a:ext>
              </a:extLst>
            </p:cNvPr>
            <p:cNvSpPr txBox="1"/>
            <p:nvPr/>
          </p:nvSpPr>
          <p:spPr>
            <a:xfrm>
              <a:off x="1214999" y="1671979"/>
              <a:ext cx="1720945" cy="52322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914378"/>
              <a:r>
                <a:rPr lang="zh-TW" altLang="en-US" sz="2100" b="1">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權限管理</a:t>
              </a:r>
              <a:endParaRPr lang="zh-TW" altLang="zh-TW" sz="2100" b="1">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zh-TW" altLang="en-US" b="1">
                <a:latin typeface="微軟正黑體" panose="020B0604030504040204" pitchFamily="34" charset="-120"/>
                <a:cs typeface="Arial"/>
              </a:rPr>
              <a:t>便捷的檔案分享與權限管理</a:t>
            </a:r>
            <a:endParaRPr lang="en-US" altLang="zh-TW" b="1">
              <a:latin typeface="微軟正黑體" panose="020B0604030504040204" pitchFamily="34" charset="-120"/>
              <a:cs typeface="Arial"/>
            </a:endParaRPr>
          </a:p>
        </p:txBody>
      </p:sp>
      <p:sp>
        <p:nvSpPr>
          <p:cNvPr id="148" name="Google Shape;278;p34">
            <a:extLst>
              <a:ext uri="{FF2B5EF4-FFF2-40B4-BE49-F238E27FC236}">
                <a16:creationId xmlns:a16="http://schemas.microsoft.com/office/drawing/2014/main" id="{9F77EF73-ADC7-4002-AE03-C4D4F82D460F}"/>
              </a:ext>
            </a:extLst>
          </p:cNvPr>
          <p:cNvSpPr/>
          <p:nvPr/>
        </p:nvSpPr>
        <p:spPr>
          <a:xfrm>
            <a:off x="4612318" y="1729903"/>
            <a:ext cx="4343007" cy="1504031"/>
          </a:xfrm>
          <a:prstGeom prst="roundRect">
            <a:avLst>
              <a:gd name="adj" fmla="val 6730"/>
            </a:avLst>
          </a:prstGeom>
          <a:noFill/>
          <a:ln w="19050">
            <a:solidFill>
              <a:schemeClr val="bg1"/>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150" name="Google Shape;278;p34">
            <a:extLst>
              <a:ext uri="{FF2B5EF4-FFF2-40B4-BE49-F238E27FC236}">
                <a16:creationId xmlns:a16="http://schemas.microsoft.com/office/drawing/2014/main" id="{D5AB01A9-C3FC-4FAE-ABC4-BB8EC1A0B0F2}"/>
              </a:ext>
            </a:extLst>
          </p:cNvPr>
          <p:cNvSpPr/>
          <p:nvPr/>
        </p:nvSpPr>
        <p:spPr>
          <a:xfrm>
            <a:off x="195259" y="1729903"/>
            <a:ext cx="4289698" cy="2994590"/>
          </a:xfrm>
          <a:prstGeom prst="roundRect">
            <a:avLst>
              <a:gd name="adj" fmla="val 6730"/>
            </a:avLst>
          </a:prstGeom>
          <a:noFill/>
          <a:ln w="19050">
            <a:solidFill>
              <a:schemeClr val="bg1"/>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grpSp>
        <p:nvGrpSpPr>
          <p:cNvPr id="151" name="群組 150">
            <a:extLst>
              <a:ext uri="{FF2B5EF4-FFF2-40B4-BE49-F238E27FC236}">
                <a16:creationId xmlns:a16="http://schemas.microsoft.com/office/drawing/2014/main" id="{15F3B5B8-4846-486A-A21E-5B6767571BE2}"/>
              </a:ext>
            </a:extLst>
          </p:cNvPr>
          <p:cNvGrpSpPr/>
          <p:nvPr/>
        </p:nvGrpSpPr>
        <p:grpSpPr>
          <a:xfrm>
            <a:off x="1473708" y="1070198"/>
            <a:ext cx="1374244" cy="1374244"/>
            <a:chOff x="1159308" y="1316395"/>
            <a:chExt cx="1832325" cy="1832325"/>
          </a:xfrm>
        </p:grpSpPr>
        <p:sp>
          <p:nvSpPr>
            <p:cNvPr id="152" name="弦 151">
              <a:extLst>
                <a:ext uri="{FF2B5EF4-FFF2-40B4-BE49-F238E27FC236}">
                  <a16:creationId xmlns:a16="http://schemas.microsoft.com/office/drawing/2014/main" id="{A3135861-15F6-4F86-BD36-DCBD4BAF5AA4}"/>
                </a:ext>
              </a:extLst>
            </p:cNvPr>
            <p:cNvSpPr/>
            <p:nvPr/>
          </p:nvSpPr>
          <p:spPr>
            <a:xfrm rot="7898727">
              <a:off x="1159308" y="1316395"/>
              <a:ext cx="1832325" cy="1832325"/>
            </a:xfrm>
            <a:prstGeom prst="chord">
              <a:avLst>
                <a:gd name="adj1" fmla="val 2998205"/>
                <a:gd name="adj2" fmla="val 13595435"/>
              </a:avLst>
            </a:prstGeom>
            <a:solidFill>
              <a:srgbClr val="0093D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153" name="文字方塊 34">
              <a:extLst>
                <a:ext uri="{FF2B5EF4-FFF2-40B4-BE49-F238E27FC236}">
                  <a16:creationId xmlns:a16="http://schemas.microsoft.com/office/drawing/2014/main" id="{23B72873-C033-490B-94B9-FBC9158A7974}"/>
                </a:ext>
              </a:extLst>
            </p:cNvPr>
            <p:cNvSpPr txBox="1"/>
            <p:nvPr/>
          </p:nvSpPr>
          <p:spPr>
            <a:xfrm>
              <a:off x="1214999" y="1671979"/>
              <a:ext cx="1720945" cy="52322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914378"/>
              <a:r>
                <a:rPr lang="zh-TW" altLang="en-US" sz="2100" b="1">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檔案分享</a:t>
              </a:r>
              <a:endParaRPr lang="zh-TW" altLang="zh-TW" sz="2100" b="1">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54" name="等腰三角形 153">
            <a:extLst>
              <a:ext uri="{FF2B5EF4-FFF2-40B4-BE49-F238E27FC236}">
                <a16:creationId xmlns:a16="http://schemas.microsoft.com/office/drawing/2014/main" id="{33910DA5-8DE9-437B-AAF5-33A45EA3EC7E}"/>
              </a:ext>
            </a:extLst>
          </p:cNvPr>
          <p:cNvSpPr/>
          <p:nvPr/>
        </p:nvSpPr>
        <p:spPr>
          <a:xfrm rot="5400000">
            <a:off x="390843" y="1956940"/>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55" name="矩形 154">
            <a:extLst>
              <a:ext uri="{FF2B5EF4-FFF2-40B4-BE49-F238E27FC236}">
                <a16:creationId xmlns:a16="http://schemas.microsoft.com/office/drawing/2014/main" id="{B9041C77-5187-42E0-A22D-91F3A9173F9A}"/>
              </a:ext>
            </a:extLst>
          </p:cNvPr>
          <p:cNvSpPr/>
          <p:nvPr/>
        </p:nvSpPr>
        <p:spPr>
          <a:xfrm>
            <a:off x="537715" y="1863296"/>
            <a:ext cx="646331" cy="646331"/>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連線</a:t>
            </a:r>
            <a:endParaRPr lang="en-US" altLang="zh-TW" sz="1800" b="1">
              <a:solidFill>
                <a:schemeClr val="bg1"/>
              </a:solidFill>
              <a:latin typeface="微軟正黑體" panose="020B0604030504040204" pitchFamily="34" charset="-120"/>
              <a:ea typeface="微軟正黑體" panose="020B0604030504040204" pitchFamily="34" charset="-120"/>
            </a:endParaRPr>
          </a:p>
          <a:p>
            <a:r>
              <a:rPr lang="zh-TW" altLang="en-US" sz="1800" b="1">
                <a:solidFill>
                  <a:schemeClr val="bg1"/>
                </a:solidFill>
                <a:latin typeface="微軟正黑體" panose="020B0604030504040204" pitchFamily="34" charset="-120"/>
                <a:ea typeface="微軟正黑體" panose="020B0604030504040204" pitchFamily="34" charset="-120"/>
              </a:rPr>
              <a:t>方式</a:t>
            </a:r>
          </a:p>
        </p:txBody>
      </p:sp>
      <p:sp>
        <p:nvSpPr>
          <p:cNvPr id="156" name="矩形 155">
            <a:extLst>
              <a:ext uri="{FF2B5EF4-FFF2-40B4-BE49-F238E27FC236}">
                <a16:creationId xmlns:a16="http://schemas.microsoft.com/office/drawing/2014/main" id="{F2779D9C-443C-4759-B538-BFC3383739A4}"/>
              </a:ext>
            </a:extLst>
          </p:cNvPr>
          <p:cNvSpPr/>
          <p:nvPr/>
        </p:nvSpPr>
        <p:spPr>
          <a:xfrm>
            <a:off x="1382651" y="1832416"/>
            <a:ext cx="1704600" cy="954107"/>
          </a:xfrm>
          <a:prstGeom prst="rect">
            <a:avLst/>
          </a:prstGeom>
        </p:spPr>
        <p:txBody>
          <a:bodyPr wrap="square">
            <a:spAutoFit/>
          </a:bodyPr>
          <a:lstStyle/>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SMB/</a:t>
            </a:r>
            <a:r>
              <a:rPr lang="zh-TW" altLang="en-US" b="1">
                <a:solidFill>
                  <a:schemeClr val="bg1"/>
                </a:solidFill>
                <a:ea typeface="微軟正黑體" pitchFamily="34" charset="-120"/>
              </a:rPr>
              <a:t> </a:t>
            </a:r>
            <a:r>
              <a:rPr lang="en-US" altLang="zh-TW" b="1">
                <a:solidFill>
                  <a:schemeClr val="bg1"/>
                </a:solidFill>
                <a:ea typeface="微軟正黑體" pitchFamily="34" charset="-120"/>
              </a:rPr>
              <a:t>CIFS</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NFS</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AFP</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iSCSI</a:t>
            </a:r>
          </a:p>
        </p:txBody>
      </p:sp>
      <p:sp>
        <p:nvSpPr>
          <p:cNvPr id="157" name="等腰三角形 156">
            <a:extLst>
              <a:ext uri="{FF2B5EF4-FFF2-40B4-BE49-F238E27FC236}">
                <a16:creationId xmlns:a16="http://schemas.microsoft.com/office/drawing/2014/main" id="{45854DD4-E3B0-46FE-870E-35830BC391B3}"/>
              </a:ext>
            </a:extLst>
          </p:cNvPr>
          <p:cNvSpPr/>
          <p:nvPr/>
        </p:nvSpPr>
        <p:spPr>
          <a:xfrm rot="5400000">
            <a:off x="390843" y="2983822"/>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58" name="矩形 157">
            <a:extLst>
              <a:ext uri="{FF2B5EF4-FFF2-40B4-BE49-F238E27FC236}">
                <a16:creationId xmlns:a16="http://schemas.microsoft.com/office/drawing/2014/main" id="{9D2C858D-F56A-4AB3-B221-8DFF4518EBED}"/>
              </a:ext>
            </a:extLst>
          </p:cNvPr>
          <p:cNvSpPr/>
          <p:nvPr/>
        </p:nvSpPr>
        <p:spPr>
          <a:xfrm>
            <a:off x="537713" y="2890177"/>
            <a:ext cx="907941" cy="646331"/>
          </a:xfrm>
          <a:prstGeom prst="rect">
            <a:avLst/>
          </a:prstGeom>
        </p:spPr>
        <p:txBody>
          <a:bodyPr wrap="squar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即時檔案分享</a:t>
            </a:r>
          </a:p>
        </p:txBody>
      </p:sp>
      <p:sp>
        <p:nvSpPr>
          <p:cNvPr id="159" name="矩形 158">
            <a:extLst>
              <a:ext uri="{FF2B5EF4-FFF2-40B4-BE49-F238E27FC236}">
                <a16:creationId xmlns:a16="http://schemas.microsoft.com/office/drawing/2014/main" id="{CD4133CE-4FC1-4FF3-951D-F7292B9E5ABB}"/>
              </a:ext>
            </a:extLst>
          </p:cNvPr>
          <p:cNvSpPr/>
          <p:nvPr/>
        </p:nvSpPr>
        <p:spPr>
          <a:xfrm>
            <a:off x="1382650" y="2890177"/>
            <a:ext cx="2904950" cy="738664"/>
          </a:xfrm>
          <a:prstGeom prst="rect">
            <a:avLst/>
          </a:prstGeom>
        </p:spPr>
        <p:txBody>
          <a:bodyPr wrap="square">
            <a:spAutoFit/>
          </a:bodyPr>
          <a:lstStyle/>
          <a:p>
            <a:pPr marL="457189" lvl="2" indent="-317492" defTabSz="914378">
              <a:buClr>
                <a:schemeClr val="bg1"/>
              </a:buClr>
              <a:buSzPts val="1400"/>
              <a:buFont typeface="Arial"/>
              <a:buAutoNum type="arabicPeriod"/>
            </a:pPr>
            <a:r>
              <a:rPr lang="zh-TW" altLang="en-US" b="1">
                <a:solidFill>
                  <a:schemeClr val="bg1"/>
                </a:solidFill>
                <a:ea typeface="微軟正黑體" pitchFamily="34" charset="-120"/>
              </a:rPr>
              <a:t>社群</a:t>
            </a:r>
          </a:p>
          <a:p>
            <a:pPr marL="457189" lvl="2" indent="-317492" defTabSz="914378">
              <a:buClr>
                <a:schemeClr val="bg1"/>
              </a:buClr>
              <a:buSzPts val="1400"/>
              <a:buFont typeface="Arial"/>
              <a:buAutoNum type="arabicPeriod"/>
            </a:pPr>
            <a:r>
              <a:rPr lang="zh-TW" altLang="en-US" b="1">
                <a:solidFill>
                  <a:schemeClr val="bg1"/>
                </a:solidFill>
                <a:ea typeface="微軟正黑體" pitchFamily="34" charset="-120"/>
              </a:rPr>
              <a:t>安全性 </a:t>
            </a:r>
            <a:r>
              <a:rPr lang="en-US" altLang="zh-TW" b="1">
                <a:solidFill>
                  <a:schemeClr val="bg1"/>
                </a:solidFill>
                <a:ea typeface="微軟正黑體" pitchFamily="34" charset="-120"/>
              </a:rPr>
              <a:t>– </a:t>
            </a:r>
            <a:r>
              <a:rPr lang="zh-TW" altLang="en-US" b="1">
                <a:solidFill>
                  <a:schemeClr val="bg1"/>
                </a:solidFill>
                <a:ea typeface="微軟正黑體" pitchFamily="34" charset="-120"/>
              </a:rPr>
              <a:t>密碼</a:t>
            </a:r>
            <a:r>
              <a:rPr lang="en-US" altLang="zh-TW" b="1">
                <a:solidFill>
                  <a:schemeClr val="bg1"/>
                </a:solidFill>
                <a:ea typeface="微軟正黑體" pitchFamily="34" charset="-120"/>
              </a:rPr>
              <a:t>, </a:t>
            </a:r>
            <a:r>
              <a:rPr lang="zh-TW" altLang="en-US" b="1">
                <a:solidFill>
                  <a:schemeClr val="bg1"/>
                </a:solidFill>
                <a:ea typeface="微軟正黑體" pitchFamily="34" charset="-120"/>
              </a:rPr>
              <a:t>有效日期</a:t>
            </a:r>
          </a:p>
          <a:p>
            <a:pPr marL="457189" lvl="2" indent="-317492" defTabSz="914378">
              <a:buClr>
                <a:schemeClr val="bg1"/>
              </a:buClr>
              <a:buSzPts val="1400"/>
              <a:buFont typeface="Arial"/>
              <a:buAutoNum type="arabicPeriod"/>
            </a:pPr>
            <a:r>
              <a:rPr lang="en-US" altLang="zh-TW" b="1" err="1">
                <a:solidFill>
                  <a:schemeClr val="bg1"/>
                </a:solidFill>
                <a:ea typeface="微軟正黑體" pitchFamily="34" charset="-120"/>
              </a:rPr>
              <a:t>Smartshare</a:t>
            </a:r>
            <a:endParaRPr lang="en-US" altLang="zh-TW" b="1">
              <a:solidFill>
                <a:schemeClr val="bg1"/>
              </a:solidFill>
              <a:ea typeface="微軟正黑體" pitchFamily="34" charset="-120"/>
            </a:endParaRPr>
          </a:p>
        </p:txBody>
      </p:sp>
      <p:sp>
        <p:nvSpPr>
          <p:cNvPr id="160" name="等腰三角形 159">
            <a:extLst>
              <a:ext uri="{FF2B5EF4-FFF2-40B4-BE49-F238E27FC236}">
                <a16:creationId xmlns:a16="http://schemas.microsoft.com/office/drawing/2014/main" id="{0BB63EE0-7624-43E0-90EA-B00830A0B504}"/>
              </a:ext>
            </a:extLst>
          </p:cNvPr>
          <p:cNvSpPr/>
          <p:nvPr/>
        </p:nvSpPr>
        <p:spPr>
          <a:xfrm rot="5400000">
            <a:off x="390843" y="4026121"/>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61" name="矩形 160">
            <a:extLst>
              <a:ext uri="{FF2B5EF4-FFF2-40B4-BE49-F238E27FC236}">
                <a16:creationId xmlns:a16="http://schemas.microsoft.com/office/drawing/2014/main" id="{A233ED9F-3985-404F-A412-33CA295403D7}"/>
              </a:ext>
            </a:extLst>
          </p:cNvPr>
          <p:cNvSpPr/>
          <p:nvPr/>
        </p:nvSpPr>
        <p:spPr>
          <a:xfrm>
            <a:off x="537714" y="3932477"/>
            <a:ext cx="717576" cy="646331"/>
          </a:xfrm>
          <a:prstGeom prst="rect">
            <a:avLst/>
          </a:prstGeom>
        </p:spPr>
        <p:txBody>
          <a:bodyPr wrap="squar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檔案預覽</a:t>
            </a:r>
          </a:p>
        </p:txBody>
      </p:sp>
      <p:sp>
        <p:nvSpPr>
          <p:cNvPr id="162" name="矩形 161">
            <a:extLst>
              <a:ext uri="{FF2B5EF4-FFF2-40B4-BE49-F238E27FC236}">
                <a16:creationId xmlns:a16="http://schemas.microsoft.com/office/drawing/2014/main" id="{5CCBC0D3-7790-4E98-8EA8-89BBAD71D7A3}"/>
              </a:ext>
            </a:extLst>
          </p:cNvPr>
          <p:cNvSpPr/>
          <p:nvPr/>
        </p:nvSpPr>
        <p:spPr>
          <a:xfrm>
            <a:off x="1382650" y="3947938"/>
            <a:ext cx="2904950" cy="523220"/>
          </a:xfrm>
          <a:prstGeom prst="rect">
            <a:avLst/>
          </a:prstGeom>
        </p:spPr>
        <p:txBody>
          <a:bodyPr wrap="square">
            <a:spAutoFit/>
          </a:bodyPr>
          <a:lstStyle/>
          <a:p>
            <a:pPr marL="457189" indent="-317492" defTabSz="914378">
              <a:buClr>
                <a:schemeClr val="bg1"/>
              </a:buClr>
              <a:buSzPts val="1400"/>
              <a:buFont typeface="Arial"/>
              <a:buAutoNum type="arabicPeriod"/>
            </a:pPr>
            <a:r>
              <a:rPr lang="en-US" altLang="zh-TW" b="1">
                <a:solidFill>
                  <a:schemeClr val="bg1"/>
                </a:solidFill>
                <a:ea typeface="微軟正黑體" pitchFamily="34" charset="-120"/>
              </a:rPr>
              <a:t>Online Office, Google Doc</a:t>
            </a:r>
            <a:endParaRPr lang="zh-TW" altLang="en-US" b="1">
              <a:solidFill>
                <a:schemeClr val="bg1"/>
              </a:solidFill>
              <a:ea typeface="微軟正黑體" pitchFamily="34" charset="-120"/>
            </a:endParaRPr>
          </a:p>
          <a:p>
            <a:pPr marL="457189" indent="-317492" defTabSz="914378">
              <a:buClr>
                <a:schemeClr val="bg1"/>
              </a:buClr>
              <a:buSzPts val="1400"/>
              <a:buFont typeface="Arial"/>
              <a:buAutoNum type="arabicPeriod"/>
            </a:pPr>
            <a:r>
              <a:rPr lang="zh-CN" altLang="en-US" b="1">
                <a:solidFill>
                  <a:schemeClr val="bg1"/>
                </a:solidFill>
                <a:ea typeface="微軟正黑體" pitchFamily="34" charset="-120"/>
              </a:rPr>
              <a:t>多媒體檔案</a:t>
            </a:r>
            <a:endParaRPr lang="zh-TW" altLang="en-US" b="1">
              <a:solidFill>
                <a:schemeClr val="bg1"/>
              </a:solidFill>
              <a:ea typeface="微軟正黑體" pitchFamily="34" charset="-120"/>
            </a:endParaRPr>
          </a:p>
        </p:txBody>
      </p:sp>
      <p:cxnSp>
        <p:nvCxnSpPr>
          <p:cNvPr id="163" name="直線接點 162">
            <a:extLst>
              <a:ext uri="{FF2B5EF4-FFF2-40B4-BE49-F238E27FC236}">
                <a16:creationId xmlns:a16="http://schemas.microsoft.com/office/drawing/2014/main" id="{22F6146D-5D86-4FEB-81D8-D1444EA118B6}"/>
              </a:ext>
            </a:extLst>
          </p:cNvPr>
          <p:cNvCxnSpPr>
            <a:cxnSpLocks/>
          </p:cNvCxnSpPr>
          <p:nvPr/>
        </p:nvCxnSpPr>
        <p:spPr>
          <a:xfrm>
            <a:off x="419200" y="2803652"/>
            <a:ext cx="3868400" cy="13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直線接點 163">
            <a:extLst>
              <a:ext uri="{FF2B5EF4-FFF2-40B4-BE49-F238E27FC236}">
                <a16:creationId xmlns:a16="http://schemas.microsoft.com/office/drawing/2014/main" id="{11BDAB22-B348-451F-B486-1B4E501F878A}"/>
              </a:ext>
            </a:extLst>
          </p:cNvPr>
          <p:cNvCxnSpPr>
            <a:cxnSpLocks/>
          </p:cNvCxnSpPr>
          <p:nvPr/>
        </p:nvCxnSpPr>
        <p:spPr>
          <a:xfrm>
            <a:off x="419200" y="3828994"/>
            <a:ext cx="3868400" cy="13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5" name="等腰三角形 164">
            <a:extLst>
              <a:ext uri="{FF2B5EF4-FFF2-40B4-BE49-F238E27FC236}">
                <a16:creationId xmlns:a16="http://schemas.microsoft.com/office/drawing/2014/main" id="{BA1B0155-C6FD-436A-A513-82619245199E}"/>
              </a:ext>
            </a:extLst>
          </p:cNvPr>
          <p:cNvSpPr/>
          <p:nvPr/>
        </p:nvSpPr>
        <p:spPr>
          <a:xfrm rot="5400000">
            <a:off x="4862898" y="1973140"/>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66" name="矩形 165">
            <a:extLst>
              <a:ext uri="{FF2B5EF4-FFF2-40B4-BE49-F238E27FC236}">
                <a16:creationId xmlns:a16="http://schemas.microsoft.com/office/drawing/2014/main" id="{0B8415AB-F81D-4DC3-84B8-11D2FFD16E10}"/>
              </a:ext>
            </a:extLst>
          </p:cNvPr>
          <p:cNvSpPr/>
          <p:nvPr/>
        </p:nvSpPr>
        <p:spPr>
          <a:xfrm>
            <a:off x="5009770" y="1879496"/>
            <a:ext cx="646331"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基礎</a:t>
            </a:r>
          </a:p>
        </p:txBody>
      </p:sp>
      <p:sp>
        <p:nvSpPr>
          <p:cNvPr id="167" name="矩形 166">
            <a:extLst>
              <a:ext uri="{FF2B5EF4-FFF2-40B4-BE49-F238E27FC236}">
                <a16:creationId xmlns:a16="http://schemas.microsoft.com/office/drawing/2014/main" id="{A94FB011-1307-4A25-A6EA-85B90685261B}"/>
              </a:ext>
            </a:extLst>
          </p:cNvPr>
          <p:cNvSpPr/>
          <p:nvPr/>
        </p:nvSpPr>
        <p:spPr>
          <a:xfrm>
            <a:off x="6049688" y="1882240"/>
            <a:ext cx="2344874" cy="307777"/>
          </a:xfrm>
          <a:prstGeom prst="rect">
            <a:avLst/>
          </a:prstGeom>
        </p:spPr>
        <p:txBody>
          <a:bodyPr wrap="square" anchor="t">
            <a:spAutoFit/>
          </a:bodyPr>
          <a:lstStyle/>
          <a:p>
            <a:pPr marL="456565" lvl="2" indent="-316865" defTabSz="914378">
              <a:buClr>
                <a:schemeClr val="bg1"/>
              </a:buClr>
              <a:buSzPts val="1400"/>
              <a:buFont typeface="Arial"/>
              <a:buAutoNum type="arabicPeriod"/>
            </a:pPr>
            <a:r>
              <a:rPr lang="en-US" altLang="zh-TW" b="1">
                <a:solidFill>
                  <a:schemeClr val="bg1"/>
                </a:solidFill>
                <a:ea typeface="微軟正黑體"/>
              </a:rPr>
              <a:t>Cloud NAS 內</a:t>
            </a:r>
            <a:r>
              <a:rPr lang="zh-TW" altLang="en-US" b="1">
                <a:solidFill>
                  <a:schemeClr val="bg1"/>
                </a:solidFill>
                <a:ea typeface="微軟正黑體"/>
              </a:rPr>
              <a:t>使用者</a:t>
            </a:r>
            <a:endParaRPr lang="zh-TW">
              <a:solidFill>
                <a:schemeClr val="bg1"/>
              </a:solidFill>
              <a:ea typeface="微軟正黑體"/>
            </a:endParaRPr>
          </a:p>
        </p:txBody>
      </p:sp>
      <p:sp>
        <p:nvSpPr>
          <p:cNvPr id="168" name="等腰三角形 167">
            <a:extLst>
              <a:ext uri="{FF2B5EF4-FFF2-40B4-BE49-F238E27FC236}">
                <a16:creationId xmlns:a16="http://schemas.microsoft.com/office/drawing/2014/main" id="{FA74555C-101A-4315-8682-FC26203E46C7}"/>
              </a:ext>
            </a:extLst>
          </p:cNvPr>
          <p:cNvSpPr/>
          <p:nvPr/>
        </p:nvSpPr>
        <p:spPr>
          <a:xfrm rot="5400000">
            <a:off x="4862898" y="2589696"/>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69" name="矩形 168">
            <a:extLst>
              <a:ext uri="{FF2B5EF4-FFF2-40B4-BE49-F238E27FC236}">
                <a16:creationId xmlns:a16="http://schemas.microsoft.com/office/drawing/2014/main" id="{0E0B622B-8BB5-4A50-9642-CEC26D9F0D76}"/>
              </a:ext>
            </a:extLst>
          </p:cNvPr>
          <p:cNvSpPr/>
          <p:nvPr/>
        </p:nvSpPr>
        <p:spPr>
          <a:xfrm>
            <a:off x="5004842" y="2486198"/>
            <a:ext cx="1163457" cy="646331"/>
          </a:xfrm>
          <a:prstGeom prst="rect">
            <a:avLst/>
          </a:prstGeom>
        </p:spPr>
        <p:txBody>
          <a:bodyPr wrap="square" anchor="t">
            <a:spAutoFit/>
          </a:bodyPr>
          <a:lstStyle/>
          <a:p>
            <a:r>
              <a:rPr lang="zh-TW" altLang="en-US" sz="1800" b="1">
                <a:solidFill>
                  <a:schemeClr val="bg1"/>
                </a:solidFill>
                <a:latin typeface="微軟正黑體"/>
                <a:ea typeface="微軟正黑體"/>
              </a:rPr>
              <a:t>連接網域安全認證</a:t>
            </a:r>
            <a:endParaRPr lang="zh-TW" sz="1800">
              <a:solidFill>
                <a:schemeClr val="bg1"/>
              </a:solidFill>
              <a:latin typeface="微軟正黑體"/>
              <a:ea typeface="微軟正黑體"/>
            </a:endParaRPr>
          </a:p>
        </p:txBody>
      </p:sp>
      <p:sp>
        <p:nvSpPr>
          <p:cNvPr id="170" name="矩形 169">
            <a:extLst>
              <a:ext uri="{FF2B5EF4-FFF2-40B4-BE49-F238E27FC236}">
                <a16:creationId xmlns:a16="http://schemas.microsoft.com/office/drawing/2014/main" id="{2F471DCC-0197-4116-8B6D-5170A7D44540}"/>
              </a:ext>
            </a:extLst>
          </p:cNvPr>
          <p:cNvSpPr/>
          <p:nvPr/>
        </p:nvSpPr>
        <p:spPr>
          <a:xfrm>
            <a:off x="6049688" y="2496051"/>
            <a:ext cx="2904950" cy="523220"/>
          </a:xfrm>
          <a:prstGeom prst="rect">
            <a:avLst/>
          </a:prstGeom>
        </p:spPr>
        <p:txBody>
          <a:bodyPr wrap="square">
            <a:spAutoFit/>
          </a:bodyPr>
          <a:lstStyle/>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Active Directory </a:t>
            </a:r>
            <a:r>
              <a:rPr lang="zh-TW" altLang="en-US" b="1">
                <a:solidFill>
                  <a:schemeClr val="bg1"/>
                </a:solidFill>
                <a:ea typeface="微軟正黑體" pitchFamily="34" charset="-120"/>
              </a:rPr>
              <a:t>認證</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LDAP </a:t>
            </a:r>
            <a:r>
              <a:rPr lang="zh-TW" altLang="en-US" b="1">
                <a:solidFill>
                  <a:schemeClr val="bg1"/>
                </a:solidFill>
                <a:ea typeface="微軟正黑體" pitchFamily="34" charset="-120"/>
              </a:rPr>
              <a:t>認證</a:t>
            </a:r>
          </a:p>
        </p:txBody>
      </p:sp>
      <p:cxnSp>
        <p:nvCxnSpPr>
          <p:cNvPr id="171" name="直線接點 170">
            <a:extLst>
              <a:ext uri="{FF2B5EF4-FFF2-40B4-BE49-F238E27FC236}">
                <a16:creationId xmlns:a16="http://schemas.microsoft.com/office/drawing/2014/main" id="{CCFF3F4C-73FF-4A70-A9CF-A57EC6CEFFF5}"/>
              </a:ext>
            </a:extLst>
          </p:cNvPr>
          <p:cNvCxnSpPr>
            <a:cxnSpLocks/>
          </p:cNvCxnSpPr>
          <p:nvPr/>
        </p:nvCxnSpPr>
        <p:spPr>
          <a:xfrm>
            <a:off x="4891255" y="2322891"/>
            <a:ext cx="3868400" cy="13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2" name="群組 171">
            <a:extLst>
              <a:ext uri="{FF2B5EF4-FFF2-40B4-BE49-F238E27FC236}">
                <a16:creationId xmlns:a16="http://schemas.microsoft.com/office/drawing/2014/main" id="{0ECDA282-6834-4C2A-A474-6859F82C81A6}"/>
              </a:ext>
            </a:extLst>
          </p:cNvPr>
          <p:cNvGrpSpPr/>
          <p:nvPr/>
        </p:nvGrpSpPr>
        <p:grpSpPr>
          <a:xfrm>
            <a:off x="4820120" y="3436304"/>
            <a:ext cx="3944253" cy="1172277"/>
            <a:chOff x="4648417" y="3594704"/>
            <a:chExt cx="3944253" cy="1172277"/>
          </a:xfrm>
        </p:grpSpPr>
        <p:grpSp>
          <p:nvGrpSpPr>
            <p:cNvPr id="173" name="群組 172">
              <a:extLst>
                <a:ext uri="{FF2B5EF4-FFF2-40B4-BE49-F238E27FC236}">
                  <a16:creationId xmlns:a16="http://schemas.microsoft.com/office/drawing/2014/main" id="{F6B816BF-E8E3-4B32-BDB9-C2145DAF3444}"/>
                </a:ext>
              </a:extLst>
            </p:cNvPr>
            <p:cNvGrpSpPr/>
            <p:nvPr/>
          </p:nvGrpSpPr>
          <p:grpSpPr>
            <a:xfrm>
              <a:off x="6726344" y="4090577"/>
              <a:ext cx="1866326" cy="357702"/>
              <a:chOff x="4388896" y="4191428"/>
              <a:chExt cx="1165610" cy="223402"/>
            </a:xfrm>
            <a:noFill/>
          </p:grpSpPr>
          <p:sp>
            <p:nvSpPr>
              <p:cNvPr id="193" name="手繪多邊形: 圖案 192">
                <a:extLst>
                  <a:ext uri="{FF2B5EF4-FFF2-40B4-BE49-F238E27FC236}">
                    <a16:creationId xmlns:a16="http://schemas.microsoft.com/office/drawing/2014/main" id="{DD6078D6-118F-48FA-BC0E-C7DA43E913E3}"/>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47A0125D-C521-4579-8FD5-2BC9B20FBB55}"/>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01FC0324-DEDB-4464-B023-B7AFBBBB5FFA}"/>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5D83402B-4A57-4C76-B0B2-5E300659012F}"/>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A31DABC3-875D-4BF8-AD02-F7345221BBB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A5AA2484-F4AC-47C3-A1DC-F70D78F7C04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7A7C641F-1D21-4598-A1C8-54BDCBEC6EA0}"/>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1D3A128D-4BAE-47EB-BF4D-4E59396D5A8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1E82954D-23D5-4392-87AE-3D78853CE29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93B75CD1-0E1C-4F11-AD1E-287F101B8140}"/>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13522413-E8CB-42A9-A46D-217404B4B98A}"/>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A10DC50B-62D3-4A87-A43F-A8C9867CFC31}"/>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3BAA2E5C-F6BD-427D-8331-CDC48F1FAB13}"/>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48838ECB-24CD-4E2D-AB8F-BE75815D4FCB}"/>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9E0CBF6C-819F-4EEB-BEE7-752EF2FCF417}"/>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419D2FCC-1279-4786-BF7D-453C006D7AC8}"/>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C4AEE4B4-D1FF-4796-AE07-3DC366BB8DB5}"/>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511238B7-B3B0-4DC0-B87C-85B79F4A12FD}"/>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A925E492-D149-482B-B8D5-4CCE3881B02C}"/>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5BDE86BA-8CE3-4F9E-A075-7FE22620949D}"/>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3F912948-40DC-4FB4-BC76-F427340EFB1E}"/>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9F52AE1F-05AF-426D-9726-010DCF8964E4}"/>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27E23D77-EB40-445C-A70D-47ED1309762E}"/>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FC4AA87A-0AC9-4EAC-97E3-D32A827043B0}"/>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989A2524-6450-4711-9ED4-59086BD57847}"/>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19393A13-0006-493B-9C23-5F2BD01CF9DB}"/>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7E661F2A-9E7D-4DE5-9E15-0F2A7210C12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047D4E26-0FCA-4833-8C86-B0DA9740F21A}"/>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B13B159B-8047-43F9-8F9F-3F4F811D6D6B}"/>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89AEF4A2-C06C-47E4-B751-BCFC52193140}"/>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A63C8FE0-F0E7-497F-8466-DFE3DABFE37C}"/>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6A6F5583-DAF9-4208-A108-5D8EE5BCB610}"/>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417D3DD9-F98F-4C15-8D4B-8327F0391B6F}"/>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3119C015-C759-481D-8956-84E60309CF11}"/>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6FC088BA-3968-49B2-A4AF-E7B24AB627C8}"/>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2076BC9B-5F0D-46C0-BBE5-CD908B604C89}"/>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0181000C-399C-4AD1-9689-079C11D5EFCC}"/>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CD9C58A1-E398-4BE6-8790-8AF9B8E24FCB}"/>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F51AEA78-D913-4D72-8104-726FC89C3BF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3A5C5CAD-2AB3-4273-B351-29DB6011CDDE}"/>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64906421-4490-4203-8EED-606E45A300C1}"/>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74" name="群組 173">
              <a:extLst>
                <a:ext uri="{FF2B5EF4-FFF2-40B4-BE49-F238E27FC236}">
                  <a16:creationId xmlns:a16="http://schemas.microsoft.com/office/drawing/2014/main" id="{0D089511-663A-4832-8B83-126C1BBE2385}"/>
                </a:ext>
              </a:extLst>
            </p:cNvPr>
            <p:cNvGrpSpPr/>
            <p:nvPr/>
          </p:nvGrpSpPr>
          <p:grpSpPr>
            <a:xfrm>
              <a:off x="6108381" y="3907322"/>
              <a:ext cx="427611" cy="611438"/>
              <a:chOff x="1713187" y="4497009"/>
              <a:chExt cx="356195" cy="509318"/>
            </a:xfrm>
            <a:solidFill>
              <a:srgbClr val="000611"/>
            </a:solidFill>
          </p:grpSpPr>
          <p:sp>
            <p:nvSpPr>
              <p:cNvPr id="188" name="手繪多邊形: 圖案 187">
                <a:extLst>
                  <a:ext uri="{FF2B5EF4-FFF2-40B4-BE49-F238E27FC236}">
                    <a16:creationId xmlns:a16="http://schemas.microsoft.com/office/drawing/2014/main" id="{637564DD-0317-4C1E-AB3D-36F8AF189227}"/>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189" name="手繪多邊形: 圖案 188">
                <a:extLst>
                  <a:ext uri="{FF2B5EF4-FFF2-40B4-BE49-F238E27FC236}">
                    <a16:creationId xmlns:a16="http://schemas.microsoft.com/office/drawing/2014/main" id="{92CF17DB-3B5C-482B-8B8D-6C4EB644A8B2}"/>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190" name="手繪多邊形: 圖案 189">
                <a:extLst>
                  <a:ext uri="{FF2B5EF4-FFF2-40B4-BE49-F238E27FC236}">
                    <a16:creationId xmlns:a16="http://schemas.microsoft.com/office/drawing/2014/main" id="{96B32696-A47B-44FD-9566-2743389DAC45}"/>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191" name="手繪多邊形: 圖案 190">
                <a:extLst>
                  <a:ext uri="{FF2B5EF4-FFF2-40B4-BE49-F238E27FC236}">
                    <a16:creationId xmlns:a16="http://schemas.microsoft.com/office/drawing/2014/main" id="{994E0824-0845-4A33-B9F6-72172BF84F9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192" name="手繪多邊形: 圖案 191">
                <a:extLst>
                  <a:ext uri="{FF2B5EF4-FFF2-40B4-BE49-F238E27FC236}">
                    <a16:creationId xmlns:a16="http://schemas.microsoft.com/office/drawing/2014/main" id="{87CB9246-2786-4E6B-9F10-ECABF386CBE7}"/>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grpSp>
        <p:sp>
          <p:nvSpPr>
            <p:cNvPr id="175" name="箭號: 弧形下彎 174">
              <a:extLst>
                <a:ext uri="{FF2B5EF4-FFF2-40B4-BE49-F238E27FC236}">
                  <a16:creationId xmlns:a16="http://schemas.microsoft.com/office/drawing/2014/main" id="{5E903959-0A6A-42F2-9962-02E80BD073CB}"/>
                </a:ext>
              </a:extLst>
            </p:cNvPr>
            <p:cNvSpPr/>
            <p:nvPr/>
          </p:nvSpPr>
          <p:spPr>
            <a:xfrm>
              <a:off x="5688104" y="3765176"/>
              <a:ext cx="1035683" cy="3429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6" name="箭號: 弧形下彎 175">
              <a:extLst>
                <a:ext uri="{FF2B5EF4-FFF2-40B4-BE49-F238E27FC236}">
                  <a16:creationId xmlns:a16="http://schemas.microsoft.com/office/drawing/2014/main" id="{32624038-5851-49FD-9D7D-D276575D9061}"/>
                </a:ext>
              </a:extLst>
            </p:cNvPr>
            <p:cNvSpPr/>
            <p:nvPr/>
          </p:nvSpPr>
          <p:spPr>
            <a:xfrm flipV="1">
              <a:off x="5634317" y="4381499"/>
              <a:ext cx="1078210" cy="385482"/>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177" name="群組 176">
              <a:extLst>
                <a:ext uri="{FF2B5EF4-FFF2-40B4-BE49-F238E27FC236}">
                  <a16:creationId xmlns:a16="http://schemas.microsoft.com/office/drawing/2014/main" id="{BBDED194-DC51-4D8B-BF32-1E2098E7805E}"/>
                </a:ext>
              </a:extLst>
            </p:cNvPr>
            <p:cNvGrpSpPr/>
            <p:nvPr/>
          </p:nvGrpSpPr>
          <p:grpSpPr>
            <a:xfrm>
              <a:off x="4648417" y="3594704"/>
              <a:ext cx="962673" cy="1041895"/>
              <a:chOff x="4648417" y="3594704"/>
              <a:chExt cx="962673" cy="1041895"/>
            </a:xfrm>
          </p:grpSpPr>
          <p:grpSp>
            <p:nvGrpSpPr>
              <p:cNvPr id="184" name="群組 183">
                <a:extLst>
                  <a:ext uri="{FF2B5EF4-FFF2-40B4-BE49-F238E27FC236}">
                    <a16:creationId xmlns:a16="http://schemas.microsoft.com/office/drawing/2014/main" id="{7636CD20-3B61-4519-BD97-0ABDFDAB5A73}"/>
                  </a:ext>
                </a:extLst>
              </p:cNvPr>
              <p:cNvGrpSpPr/>
              <p:nvPr/>
            </p:nvGrpSpPr>
            <p:grpSpPr>
              <a:xfrm>
                <a:off x="4648417" y="3594704"/>
                <a:ext cx="962673" cy="567161"/>
                <a:chOff x="4648417" y="3594704"/>
                <a:chExt cx="962673" cy="567161"/>
              </a:xfrm>
            </p:grpSpPr>
            <p:pic>
              <p:nvPicPr>
                <p:cNvPr id="186" name="圖形 185">
                  <a:extLst>
                    <a:ext uri="{FF2B5EF4-FFF2-40B4-BE49-F238E27FC236}">
                      <a16:creationId xmlns:a16="http://schemas.microsoft.com/office/drawing/2014/main" id="{3BC7C7CE-DB58-4959-8970-F8FFFEB2B6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417" y="3594704"/>
                  <a:ext cx="844706" cy="467599"/>
                </a:xfrm>
                <a:prstGeom prst="rect">
                  <a:avLst/>
                </a:prstGeom>
              </p:spPr>
            </p:pic>
            <p:sp>
              <p:nvSpPr>
                <p:cNvPr id="187" name="橢圓 186">
                  <a:extLst>
                    <a:ext uri="{FF2B5EF4-FFF2-40B4-BE49-F238E27FC236}">
                      <a16:creationId xmlns:a16="http://schemas.microsoft.com/office/drawing/2014/main" id="{97FCC027-0A9A-4747-9486-2E6489CD2EBD}"/>
                    </a:ext>
                  </a:extLst>
                </p:cNvPr>
                <p:cNvSpPr/>
                <p:nvPr/>
              </p:nvSpPr>
              <p:spPr>
                <a:xfrm>
                  <a:off x="5049371" y="3913094"/>
                  <a:ext cx="561719" cy="248771"/>
                </a:xfrm>
                <a:prstGeom prst="ellipse">
                  <a:avLst/>
                </a:prstGeom>
                <a:solidFill>
                  <a:srgbClr val="000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85" name="圖片 184">
                <a:extLst>
                  <a:ext uri="{FF2B5EF4-FFF2-40B4-BE49-F238E27FC236}">
                    <a16:creationId xmlns:a16="http://schemas.microsoft.com/office/drawing/2014/main" id="{A9C98B95-2793-4C50-B60B-BD04ED26AA25}"/>
                  </a:ext>
                </a:extLst>
              </p:cNvPr>
              <p:cNvPicPr>
                <a:picLocks noChangeAspect="1"/>
              </p:cNvPicPr>
              <p:nvPr/>
            </p:nvPicPr>
            <p:blipFill>
              <a:blip r:embed="rId5"/>
              <a:stretch>
                <a:fillRect/>
              </a:stretch>
            </p:blipFill>
            <p:spPr>
              <a:xfrm>
                <a:off x="5101307" y="3949767"/>
                <a:ext cx="487372" cy="686832"/>
              </a:xfrm>
              <a:prstGeom prst="rect">
                <a:avLst/>
              </a:prstGeom>
            </p:spPr>
          </p:pic>
        </p:grpSp>
        <p:grpSp>
          <p:nvGrpSpPr>
            <p:cNvPr id="178" name="群組 177">
              <a:extLst>
                <a:ext uri="{FF2B5EF4-FFF2-40B4-BE49-F238E27FC236}">
                  <a16:creationId xmlns:a16="http://schemas.microsoft.com/office/drawing/2014/main" id="{E51FE0D2-7071-47FF-B7FD-E2FEE0E7EC33}"/>
                </a:ext>
              </a:extLst>
            </p:cNvPr>
            <p:cNvGrpSpPr/>
            <p:nvPr/>
          </p:nvGrpSpPr>
          <p:grpSpPr>
            <a:xfrm>
              <a:off x="5805053" y="4073237"/>
              <a:ext cx="408709" cy="477982"/>
              <a:chOff x="6767944" y="3491346"/>
              <a:chExt cx="408709" cy="477982"/>
            </a:xfrm>
          </p:grpSpPr>
          <p:sp>
            <p:nvSpPr>
              <p:cNvPr id="179" name="矩形: 圓角 178">
                <a:extLst>
                  <a:ext uri="{FF2B5EF4-FFF2-40B4-BE49-F238E27FC236}">
                    <a16:creationId xmlns:a16="http://schemas.microsoft.com/office/drawing/2014/main" id="{28A79155-F0D4-46F2-B710-ECA67E5B5CD1}"/>
                  </a:ext>
                </a:extLst>
              </p:cNvPr>
              <p:cNvSpPr/>
              <p:nvPr/>
            </p:nvSpPr>
            <p:spPr>
              <a:xfrm>
                <a:off x="6767944" y="3643746"/>
                <a:ext cx="408709" cy="3255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0" name="橢圓 179">
                <a:extLst>
                  <a:ext uri="{FF2B5EF4-FFF2-40B4-BE49-F238E27FC236}">
                    <a16:creationId xmlns:a16="http://schemas.microsoft.com/office/drawing/2014/main" id="{064CA60B-4543-49F8-8C7F-1B4040060E66}"/>
                  </a:ext>
                </a:extLst>
              </p:cNvPr>
              <p:cNvSpPr/>
              <p:nvPr/>
            </p:nvSpPr>
            <p:spPr>
              <a:xfrm>
                <a:off x="6830291" y="3491346"/>
                <a:ext cx="277091" cy="2840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1" name="群組 180">
                <a:extLst>
                  <a:ext uri="{FF2B5EF4-FFF2-40B4-BE49-F238E27FC236}">
                    <a16:creationId xmlns:a16="http://schemas.microsoft.com/office/drawing/2014/main" id="{FA7CB779-FEC5-4C08-AC56-A91F23AC3E11}"/>
                  </a:ext>
                </a:extLst>
              </p:cNvPr>
              <p:cNvGrpSpPr/>
              <p:nvPr/>
            </p:nvGrpSpPr>
            <p:grpSpPr>
              <a:xfrm>
                <a:off x="6920344" y="3699162"/>
                <a:ext cx="117763" cy="228600"/>
                <a:chOff x="7460672" y="3719945"/>
                <a:chExt cx="117763" cy="228600"/>
              </a:xfrm>
            </p:grpSpPr>
            <p:sp>
              <p:nvSpPr>
                <p:cNvPr id="182" name="橢圓 181">
                  <a:extLst>
                    <a:ext uri="{FF2B5EF4-FFF2-40B4-BE49-F238E27FC236}">
                      <a16:creationId xmlns:a16="http://schemas.microsoft.com/office/drawing/2014/main" id="{C2E93520-3A1A-494E-9AAC-EFEE5DE99331}"/>
                    </a:ext>
                  </a:extLst>
                </p:cNvPr>
                <p:cNvSpPr/>
                <p:nvPr/>
              </p:nvSpPr>
              <p:spPr>
                <a:xfrm>
                  <a:off x="7460672" y="3719945"/>
                  <a:ext cx="117763" cy="117764"/>
                </a:xfrm>
                <a:prstGeom prst="ellipse">
                  <a:avLst/>
                </a:prstGeom>
                <a:solidFill>
                  <a:srgbClr val="000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3" name="矩形: 圓角 182">
                  <a:extLst>
                    <a:ext uri="{FF2B5EF4-FFF2-40B4-BE49-F238E27FC236}">
                      <a16:creationId xmlns:a16="http://schemas.microsoft.com/office/drawing/2014/main" id="{917B4BA1-866A-4137-B06D-EE25DFC5263D}"/>
                    </a:ext>
                  </a:extLst>
                </p:cNvPr>
                <p:cNvSpPr/>
                <p:nvPr/>
              </p:nvSpPr>
              <p:spPr>
                <a:xfrm>
                  <a:off x="7496694" y="3796145"/>
                  <a:ext cx="45719" cy="152400"/>
                </a:xfrm>
                <a:prstGeom prst="roundRect">
                  <a:avLst/>
                </a:prstGeom>
                <a:solidFill>
                  <a:srgbClr val="000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Tree>
    <p:extLst>
      <p:ext uri="{BB962C8B-B14F-4D97-AF65-F5344CB8AC3E}">
        <p14:creationId xmlns:p14="http://schemas.microsoft.com/office/powerpoint/2010/main" val="2546574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D31CB85-D517-41B6-B8C6-57EDCA7D1DA7}"/>
              </a:ext>
            </a:extLst>
          </p:cNvPr>
          <p:cNvPicPr>
            <a:picLocks noChangeAspect="1"/>
          </p:cNvPicPr>
          <p:nvPr/>
        </p:nvPicPr>
        <p:blipFill>
          <a:blip r:embed="rId3"/>
          <a:stretch>
            <a:fillRect/>
          </a:stretch>
        </p:blipFill>
        <p:spPr>
          <a:xfrm>
            <a:off x="0" y="0"/>
            <a:ext cx="9144000" cy="5143500"/>
          </a:xfrm>
          <a:prstGeom prst="rect">
            <a:avLst/>
          </a:prstGeom>
        </p:spPr>
      </p:pic>
      <p:pic>
        <p:nvPicPr>
          <p:cNvPr id="14" name="圖形 13">
            <a:extLst>
              <a:ext uri="{FF2B5EF4-FFF2-40B4-BE49-F238E27FC236}">
                <a16:creationId xmlns:a16="http://schemas.microsoft.com/office/drawing/2014/main" id="{FAF7ABE3-9E60-437F-A86B-E175B6999F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709" y="426606"/>
            <a:ext cx="1030436" cy="187352"/>
          </a:xfrm>
          <a:prstGeom prst="rect">
            <a:avLst/>
          </a:prstGeom>
        </p:spPr>
      </p:pic>
      <p:grpSp>
        <p:nvGrpSpPr>
          <p:cNvPr id="16" name="群組 15">
            <a:extLst>
              <a:ext uri="{FF2B5EF4-FFF2-40B4-BE49-F238E27FC236}">
                <a16:creationId xmlns:a16="http://schemas.microsoft.com/office/drawing/2014/main" id="{821B1DD4-4B67-40B8-8BF7-94B3D1380BFA}"/>
              </a:ext>
            </a:extLst>
          </p:cNvPr>
          <p:cNvGrpSpPr/>
          <p:nvPr/>
        </p:nvGrpSpPr>
        <p:grpSpPr>
          <a:xfrm>
            <a:off x="439730" y="934101"/>
            <a:ext cx="684395" cy="607019"/>
            <a:chOff x="1450774" y="963837"/>
            <a:chExt cx="684395" cy="607019"/>
          </a:xfrm>
        </p:grpSpPr>
        <p:sp>
          <p:nvSpPr>
            <p:cNvPr id="17" name="矩形 16">
              <a:extLst>
                <a:ext uri="{FF2B5EF4-FFF2-40B4-BE49-F238E27FC236}">
                  <a16:creationId xmlns:a16="http://schemas.microsoft.com/office/drawing/2014/main" id="{F91BD7C9-50EC-4F07-B9DF-A099426950D7}"/>
                </a:ext>
              </a:extLst>
            </p:cNvPr>
            <p:cNvSpPr/>
            <p:nvPr/>
          </p:nvSpPr>
          <p:spPr>
            <a:xfrm>
              <a:off x="1450774" y="963837"/>
              <a:ext cx="620565" cy="605140"/>
            </a:xfrm>
            <a:prstGeom prst="rect">
              <a:avLst/>
            </a:prstGeom>
            <a:solidFill>
              <a:schemeClr val="tx1"/>
            </a:solidFill>
            <a:ln w="254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lumMod val="95000"/>
                  </a:schemeClr>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ACC046D9-BE7B-42A1-ACAC-E6D60510F151}"/>
                </a:ext>
              </a:extLst>
            </p:cNvPr>
            <p:cNvSpPr/>
            <p:nvPr/>
          </p:nvSpPr>
          <p:spPr>
            <a:xfrm>
              <a:off x="1480827" y="986081"/>
              <a:ext cx="654342" cy="584775"/>
            </a:xfrm>
            <a:prstGeom prst="rect">
              <a:avLst/>
            </a:prstGeom>
          </p:spPr>
          <p:txBody>
            <a:bodyPr wrap="square">
              <a:spAutoFit/>
            </a:bodyPr>
            <a:lstStyle/>
            <a:p>
              <a:r>
                <a:rPr lang="en-US" altLang="zh-TW" sz="1600" b="1" err="1">
                  <a:solidFill>
                    <a:srgbClr val="00FFFF"/>
                  </a:solidFill>
                  <a:latin typeface="微軟正黑體" panose="020B0604030504040204" pitchFamily="34" charset="-120"/>
                  <a:ea typeface="微軟正黑體" panose="020B0604030504040204" pitchFamily="34" charset="-120"/>
                </a:rPr>
                <a:t>內容</a:t>
              </a:r>
              <a:endParaRPr lang="en-US" altLang="zh-TW" sz="1600" b="1">
                <a:solidFill>
                  <a:srgbClr val="00FFFF"/>
                </a:solidFill>
                <a:latin typeface="微軟正黑體" panose="020B0604030504040204" pitchFamily="34" charset="-120"/>
                <a:ea typeface="微軟正黑體" panose="020B0604030504040204" pitchFamily="34" charset="-120"/>
              </a:endParaRPr>
            </a:p>
            <a:p>
              <a:r>
                <a:rPr lang="en-US" altLang="zh-TW" sz="1600" b="1" err="1">
                  <a:solidFill>
                    <a:srgbClr val="00FFFF"/>
                  </a:solidFill>
                  <a:latin typeface="微軟正黑體" panose="020B0604030504040204" pitchFamily="34" charset="-120"/>
                  <a:ea typeface="微軟正黑體" panose="020B0604030504040204" pitchFamily="34" charset="-120"/>
                </a:rPr>
                <a:t>大綱</a:t>
              </a:r>
              <a:endParaRPr lang="zh-TW" altLang="en-US" sz="1600" b="1">
                <a:solidFill>
                  <a:srgbClr val="00FFFF"/>
                </a:solidFill>
                <a:latin typeface="微軟正黑體" panose="020B0604030504040204" pitchFamily="34" charset="-120"/>
                <a:ea typeface="微軟正黑體" panose="020B0604030504040204" pitchFamily="34" charset="-120"/>
              </a:endParaRPr>
            </a:p>
          </p:txBody>
        </p:sp>
      </p:grpSp>
      <p:sp>
        <p:nvSpPr>
          <p:cNvPr id="19" name="手繪多邊形: 圖案 18">
            <a:extLst>
              <a:ext uri="{FF2B5EF4-FFF2-40B4-BE49-F238E27FC236}">
                <a16:creationId xmlns:a16="http://schemas.microsoft.com/office/drawing/2014/main" id="{9CDE73A1-44D0-4888-BF44-28EF55498CB5}"/>
              </a:ext>
            </a:extLst>
          </p:cNvPr>
          <p:cNvSpPr/>
          <p:nvPr/>
        </p:nvSpPr>
        <p:spPr>
          <a:xfrm>
            <a:off x="0" y="936704"/>
            <a:ext cx="435083" cy="606360"/>
          </a:xfrm>
          <a:custGeom>
            <a:avLst/>
            <a:gdLst>
              <a:gd name="connsiteX0" fmla="*/ 435083 w 435083"/>
              <a:gd name="connsiteY0" fmla="*/ 0 h 606360"/>
              <a:gd name="connsiteX1" fmla="*/ 435083 w 435083"/>
              <a:gd name="connsiteY1" fmla="*/ 606360 h 606360"/>
              <a:gd name="connsiteX2" fmla="*/ 0 w 435083"/>
              <a:gd name="connsiteY2" fmla="*/ 602826 h 606360"/>
              <a:gd name="connsiteX3" fmla="*/ 0 w 435083"/>
              <a:gd name="connsiteY3" fmla="*/ 263438 h 606360"/>
              <a:gd name="connsiteX4" fmla="*/ 435083 w 435083"/>
              <a:gd name="connsiteY4" fmla="*/ 0 h 606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83" h="606360">
                <a:moveTo>
                  <a:pt x="435083" y="0"/>
                </a:moveTo>
                <a:lnTo>
                  <a:pt x="435083" y="606360"/>
                </a:lnTo>
                <a:lnTo>
                  <a:pt x="0" y="602826"/>
                </a:lnTo>
                <a:lnTo>
                  <a:pt x="0" y="263438"/>
                </a:lnTo>
                <a:lnTo>
                  <a:pt x="435083" y="0"/>
                </a:lnTo>
                <a:close/>
              </a:path>
            </a:pathLst>
          </a:custGeom>
          <a:gradFill>
            <a:gsLst>
              <a:gs pos="0">
                <a:srgbClr val="00FFFF">
                  <a:alpha val="0"/>
                </a:srgbClr>
              </a:gs>
              <a:gs pos="73000">
                <a:srgbClr val="3399FF">
                  <a:alpha val="54000"/>
                </a:srgbClr>
              </a:gs>
              <a:gs pos="99000">
                <a:srgbClr val="3399FF">
                  <a:alpha val="63000"/>
                </a:srgbClr>
              </a:gs>
            </a:gsLst>
            <a:lin ang="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2400">
              <a:solidFill>
                <a:schemeClr val="bg1">
                  <a:lumMod val="95000"/>
                </a:schemeClr>
              </a:solidFill>
              <a:latin typeface="Arial" panose="020B0604020202020204" pitchFamily="34" charset="0"/>
              <a:cs typeface="Arial" panose="020B0604020202020204" pitchFamily="34" charset="0"/>
            </a:endParaRPr>
          </a:p>
        </p:txBody>
      </p:sp>
      <p:grpSp>
        <p:nvGrpSpPr>
          <p:cNvPr id="3" name="群組 2">
            <a:extLst>
              <a:ext uri="{FF2B5EF4-FFF2-40B4-BE49-F238E27FC236}">
                <a16:creationId xmlns:a16="http://schemas.microsoft.com/office/drawing/2014/main" id="{6347F342-5CC3-494A-9844-053F415CEDDC}"/>
              </a:ext>
            </a:extLst>
          </p:cNvPr>
          <p:cNvGrpSpPr/>
          <p:nvPr/>
        </p:nvGrpSpPr>
        <p:grpSpPr>
          <a:xfrm>
            <a:off x="449985" y="1820583"/>
            <a:ext cx="5564922" cy="2590753"/>
            <a:chOff x="407088" y="1742990"/>
            <a:chExt cx="5902385" cy="2747860"/>
          </a:xfrm>
        </p:grpSpPr>
        <p:grpSp>
          <p:nvGrpSpPr>
            <p:cNvPr id="4" name="群組 3">
              <a:extLst>
                <a:ext uri="{FF2B5EF4-FFF2-40B4-BE49-F238E27FC236}">
                  <a16:creationId xmlns:a16="http://schemas.microsoft.com/office/drawing/2014/main" id="{8F736858-A6FF-4770-BC24-8D76F633095F}"/>
                </a:ext>
              </a:extLst>
            </p:cNvPr>
            <p:cNvGrpSpPr/>
            <p:nvPr/>
          </p:nvGrpSpPr>
          <p:grpSpPr>
            <a:xfrm>
              <a:off x="407088" y="1772697"/>
              <a:ext cx="5902385" cy="2718153"/>
              <a:chOff x="614627" y="884255"/>
              <a:chExt cx="5902385" cy="2718153"/>
            </a:xfrm>
          </p:grpSpPr>
          <p:sp>
            <p:nvSpPr>
              <p:cNvPr id="20" name="矩形 19">
                <a:extLst>
                  <a:ext uri="{FF2B5EF4-FFF2-40B4-BE49-F238E27FC236}">
                    <a16:creationId xmlns:a16="http://schemas.microsoft.com/office/drawing/2014/main" id="{65DB47C0-51C2-45CD-8357-9B689D8B8D69}"/>
                  </a:ext>
                </a:extLst>
              </p:cNvPr>
              <p:cNvSpPr/>
              <p:nvPr/>
            </p:nvSpPr>
            <p:spPr>
              <a:xfrm>
                <a:off x="1101232" y="2329313"/>
                <a:ext cx="5349056" cy="553998"/>
              </a:xfrm>
              <a:prstGeom prst="rect">
                <a:avLst/>
              </a:prstGeom>
            </p:spPr>
            <p:txBody>
              <a:bodyPr wrap="square" anchor="t">
                <a:spAutoFit/>
              </a:bodyPr>
              <a:lstStyle/>
              <a:p>
                <a:pPr defTabSz="914378"/>
                <a:r>
                  <a:rPr lang="zh-TW" altLang="en-US" sz="3000">
                    <a:solidFill>
                      <a:srgbClr val="02D4E1"/>
                    </a:solidFill>
                    <a:latin typeface="微軟正黑體" panose="020B0604030504040204" pitchFamily="34" charset="-120"/>
                    <a:ea typeface="微軟正黑體" panose="020B0604030504040204" pitchFamily="34" charset="-120"/>
                  </a:rPr>
                  <a:t>如何使用 </a:t>
                </a:r>
                <a:r>
                  <a:rPr lang="en-US" altLang="zh-TW" sz="3000" err="1">
                    <a:solidFill>
                      <a:srgbClr val="02D4E1"/>
                    </a:solidFill>
                    <a:latin typeface="Arial" panose="020B0604020202020204" pitchFamily="34" charset="0"/>
                    <a:ea typeface="微軟正黑體" panose="020B0604030504040204" pitchFamily="34" charset="-120"/>
                    <a:cs typeface="Arial" panose="020B0604020202020204" pitchFamily="34" charset="0"/>
                  </a:rPr>
                  <a:t>QTScloud</a:t>
                </a:r>
                <a:r>
                  <a:rPr lang="en-US" altLang="zh-TW" sz="3000">
                    <a:solidFill>
                      <a:srgbClr val="02D4E1"/>
                    </a:solidFill>
                    <a:latin typeface="Arial" panose="020B0604020202020204" pitchFamily="34" charset="0"/>
                    <a:ea typeface="微軟正黑體" panose="020B0604030504040204" pitchFamily="34" charset="-120"/>
                    <a:cs typeface="Arial" panose="020B0604020202020204" pitchFamily="34" charset="0"/>
                  </a:rPr>
                  <a:t> </a:t>
                </a:r>
                <a:r>
                  <a:rPr lang="ja-JP" altLang="en-US" sz="3000">
                    <a:solidFill>
                      <a:srgbClr val="02D4E1"/>
                    </a:solidFill>
                    <a:latin typeface="微軟正黑體" panose="020B0604030504040204" pitchFamily="34" charset="-120"/>
                    <a:ea typeface="微軟正黑體" panose="020B0604030504040204" pitchFamily="34" charset="-120"/>
                  </a:rPr>
                  <a:t>雲端版</a:t>
                </a:r>
                <a:endParaRPr lang="en-US" sz="3000">
                  <a:solidFill>
                    <a:srgbClr val="02D4E1"/>
                  </a:solidFill>
                  <a:highlight>
                    <a:srgbClr val="FF0000"/>
                  </a:highlight>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5EDBF5E3-EA74-4DEF-848A-CBCDB560348E}"/>
                  </a:ext>
                </a:extLst>
              </p:cNvPr>
              <p:cNvSpPr/>
              <p:nvPr/>
            </p:nvSpPr>
            <p:spPr>
              <a:xfrm>
                <a:off x="1101232" y="1602047"/>
                <a:ext cx="5415780" cy="553998"/>
              </a:xfrm>
              <a:prstGeom prst="rect">
                <a:avLst/>
              </a:prstGeom>
            </p:spPr>
            <p:txBody>
              <a:bodyPr wrap="square" anchor="t">
                <a:spAutoFit/>
              </a:bodyPr>
              <a:lstStyle/>
              <a:p>
                <a:pPr defTabSz="914378"/>
                <a:r>
                  <a:rPr lang="zh-TW" altLang="en-US" sz="3000">
                    <a:solidFill>
                      <a:srgbClr val="02D4E1"/>
                    </a:solidFill>
                    <a:latin typeface="微軟正黑體" panose="020B0604030504040204" pitchFamily="34" charset="-120"/>
                    <a:ea typeface="微軟正黑體" panose="020B0604030504040204" pitchFamily="34" charset="-120"/>
                  </a:rPr>
                  <a:t>為何選用 </a:t>
                </a:r>
                <a:r>
                  <a:rPr lang="en-US" altLang="zh-TW" sz="3000" err="1">
                    <a:solidFill>
                      <a:srgbClr val="02D4E1"/>
                    </a:solidFill>
                    <a:latin typeface="Arial" panose="020B0604020202020204" pitchFamily="34" charset="0"/>
                    <a:ea typeface="微軟正黑體" panose="020B0604030504040204" pitchFamily="34" charset="-120"/>
                    <a:cs typeface="Arial" panose="020B0604020202020204" pitchFamily="34" charset="0"/>
                  </a:rPr>
                  <a:t>QTScloud</a:t>
                </a:r>
                <a:r>
                  <a:rPr lang="en-US" altLang="zh-TW" sz="3000">
                    <a:solidFill>
                      <a:srgbClr val="02D4E1"/>
                    </a:solidFill>
                    <a:latin typeface="微軟正黑體" panose="020B0604030504040204" pitchFamily="34" charset="-120"/>
                    <a:ea typeface="微軟正黑體" panose="020B0604030504040204" pitchFamily="34" charset="-120"/>
                  </a:rPr>
                  <a:t> </a:t>
                </a:r>
                <a:r>
                  <a:rPr lang="en-US" altLang="zh-TW" sz="3000" err="1">
                    <a:solidFill>
                      <a:srgbClr val="02D4E1"/>
                    </a:solidFill>
                    <a:latin typeface="微軟正黑體" panose="020B0604030504040204" pitchFamily="34" charset="-120"/>
                    <a:ea typeface="微軟正黑體" panose="020B0604030504040204" pitchFamily="34" charset="-120"/>
                  </a:rPr>
                  <a:t>雲端版</a:t>
                </a:r>
                <a:endParaRPr lang="zh-TW" altLang="en-US" sz="3000">
                  <a:solidFill>
                    <a:srgbClr val="02D4E1"/>
                  </a:solidFill>
                  <a:highlight>
                    <a:srgbClr val="FF0000"/>
                  </a:highlight>
                  <a:latin typeface="微軟正黑體" panose="020B0604030504040204" pitchFamily="34" charset="-120"/>
                  <a:ea typeface="微軟正黑體" panose="020B0604030504040204" pitchFamily="34" charset="-120"/>
                </a:endParaRPr>
              </a:p>
            </p:txBody>
          </p:sp>
          <p:sp>
            <p:nvSpPr>
              <p:cNvPr id="32" name="矩形 19">
                <a:extLst>
                  <a:ext uri="{FF2B5EF4-FFF2-40B4-BE49-F238E27FC236}">
                    <a16:creationId xmlns:a16="http://schemas.microsoft.com/office/drawing/2014/main" id="{65DB47C0-51C2-45CD-8357-9B689D8B8D69}"/>
                  </a:ext>
                </a:extLst>
              </p:cNvPr>
              <p:cNvSpPr/>
              <p:nvPr/>
            </p:nvSpPr>
            <p:spPr>
              <a:xfrm>
                <a:off x="1101232" y="3014815"/>
                <a:ext cx="5405086" cy="587593"/>
              </a:xfrm>
              <a:prstGeom prst="rect">
                <a:avLst/>
              </a:prstGeom>
            </p:spPr>
            <p:txBody>
              <a:bodyPr wrap="square" anchor="t">
                <a:spAutoFit/>
              </a:bodyPr>
              <a:lstStyle/>
              <a:p>
                <a:pPr defTabSz="914378"/>
                <a:r>
                  <a:rPr lang="en-US" altLang="zh-TW" sz="3000" err="1">
                    <a:solidFill>
                      <a:srgbClr val="02D4E1"/>
                    </a:solidFill>
                    <a:latin typeface="Arial" panose="020B0604020202020204" pitchFamily="34" charset="0"/>
                    <a:ea typeface="微軟正黑體" panose="020B0604030504040204" pitchFamily="34" charset="-120"/>
                    <a:cs typeface="Arial" panose="020B0604020202020204" pitchFamily="34" charset="0"/>
                  </a:rPr>
                  <a:t>QTScloud</a:t>
                </a:r>
                <a:r>
                  <a:rPr lang="en-US" altLang="zh-TW" sz="3000">
                    <a:solidFill>
                      <a:srgbClr val="02D4E1"/>
                    </a:solidFill>
                    <a:latin typeface="微軟正黑體" panose="020B0604030504040204" pitchFamily="34" charset="-120"/>
                    <a:ea typeface="微軟正黑體" panose="020B0604030504040204" pitchFamily="34" charset="-120"/>
                  </a:rPr>
                  <a:t> </a:t>
                </a:r>
                <a:r>
                  <a:rPr lang="en-US" altLang="zh-TW" sz="3000" err="1">
                    <a:solidFill>
                      <a:srgbClr val="02D4E1"/>
                    </a:solidFill>
                    <a:latin typeface="微軟正黑體" panose="020B0604030504040204" pitchFamily="34" charset="-120"/>
                    <a:ea typeface="微軟正黑體" panose="020B0604030504040204" pitchFamily="34" charset="-120"/>
                  </a:rPr>
                  <a:t>雲端版</a:t>
                </a:r>
                <a:r>
                  <a:rPr lang="zh-TW" altLang="en-US" sz="3000">
                    <a:solidFill>
                      <a:srgbClr val="02D4E1"/>
                    </a:solidFill>
                    <a:latin typeface="微軟正黑體" panose="020B0604030504040204" pitchFamily="34" charset="-120"/>
                    <a:ea typeface="微軟正黑體" panose="020B0604030504040204" pitchFamily="34" charset="-120"/>
                  </a:rPr>
                  <a:t>重點功能</a:t>
                </a:r>
                <a:endParaRPr lang="zh-TW" altLang="en-US" sz="3000">
                  <a:solidFill>
                    <a:srgbClr val="02D4E1"/>
                  </a:solidFill>
                  <a:highlight>
                    <a:srgbClr val="FF0000"/>
                  </a:highlight>
                  <a:latin typeface="微軟正黑體" panose="020B0604030504040204" pitchFamily="34" charset="-120"/>
                  <a:ea typeface="微軟正黑體" panose="020B0604030504040204" pitchFamily="34" charset="-120"/>
                </a:endParaRPr>
              </a:p>
            </p:txBody>
          </p:sp>
          <p:sp>
            <p:nvSpPr>
              <p:cNvPr id="2" name="橢圓 1">
                <a:extLst>
                  <a:ext uri="{FF2B5EF4-FFF2-40B4-BE49-F238E27FC236}">
                    <a16:creationId xmlns:a16="http://schemas.microsoft.com/office/drawing/2014/main" id="{B713A5B3-92B9-4EE5-8001-5D259AD0BE8C}"/>
                  </a:ext>
                </a:extLst>
              </p:cNvPr>
              <p:cNvSpPr/>
              <p:nvPr/>
            </p:nvSpPr>
            <p:spPr>
              <a:xfrm>
                <a:off x="623000" y="884255"/>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橢圓 40">
                <a:extLst>
                  <a:ext uri="{FF2B5EF4-FFF2-40B4-BE49-F238E27FC236}">
                    <a16:creationId xmlns:a16="http://schemas.microsoft.com/office/drawing/2014/main" id="{6B47FB05-3E9B-4A80-86E7-E701CAC875EA}"/>
                  </a:ext>
                </a:extLst>
              </p:cNvPr>
              <p:cNvSpPr/>
              <p:nvPr/>
            </p:nvSpPr>
            <p:spPr>
              <a:xfrm>
                <a:off x="623000" y="1619250"/>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橢圓 41">
                <a:extLst>
                  <a:ext uri="{FF2B5EF4-FFF2-40B4-BE49-F238E27FC236}">
                    <a16:creationId xmlns:a16="http://schemas.microsoft.com/office/drawing/2014/main" id="{838EA391-C17D-4878-8578-567FB13DB0B9}"/>
                  </a:ext>
                </a:extLst>
              </p:cNvPr>
              <p:cNvSpPr/>
              <p:nvPr/>
            </p:nvSpPr>
            <p:spPr>
              <a:xfrm>
                <a:off x="614627" y="2363037"/>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橢圓 42">
                <a:extLst>
                  <a:ext uri="{FF2B5EF4-FFF2-40B4-BE49-F238E27FC236}">
                    <a16:creationId xmlns:a16="http://schemas.microsoft.com/office/drawing/2014/main" id="{436460CE-E094-45C2-960E-876E4B3363C8}"/>
                  </a:ext>
                </a:extLst>
              </p:cNvPr>
              <p:cNvSpPr/>
              <p:nvPr/>
            </p:nvSpPr>
            <p:spPr>
              <a:xfrm>
                <a:off x="614627" y="3059932"/>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5" name="矩形 9">
              <a:extLst>
                <a:ext uri="{FF2B5EF4-FFF2-40B4-BE49-F238E27FC236}">
                  <a16:creationId xmlns:a16="http://schemas.microsoft.com/office/drawing/2014/main" id="{CC2EB715-C95B-4525-B1D9-184C7268F1A1}"/>
                </a:ext>
              </a:extLst>
            </p:cNvPr>
            <p:cNvSpPr/>
            <p:nvPr/>
          </p:nvSpPr>
          <p:spPr>
            <a:xfrm>
              <a:off x="920791" y="1742990"/>
              <a:ext cx="5257224" cy="553998"/>
            </a:xfrm>
            <a:prstGeom prst="rect">
              <a:avLst/>
            </a:prstGeom>
          </p:spPr>
          <p:txBody>
            <a:bodyPr wrap="square" anchor="t">
              <a:spAutoFit/>
            </a:bodyPr>
            <a:lstStyle/>
            <a:p>
              <a:pPr defTabSz="914378"/>
              <a:r>
                <a:rPr lang="zh-TW" sz="3000">
                  <a:solidFill>
                    <a:srgbClr val="00FFFF"/>
                  </a:solidFill>
                  <a:latin typeface="微軟正黑體" panose="020B0604030504040204" pitchFamily="34" charset="-120"/>
                  <a:ea typeface="微軟正黑體" panose="020B0604030504040204" pitchFamily="34" charset="-120"/>
                </a:rPr>
                <a:t>雲 </a:t>
              </a:r>
              <a:r>
                <a:rPr lang="en-US" altLang="zh-TW" sz="3000">
                  <a:solidFill>
                    <a:srgbClr val="00FFFF"/>
                  </a:solidFill>
                  <a:latin typeface="Arial" panose="020B0604020202020204" pitchFamily="34" charset="0"/>
                  <a:ea typeface="微軟正黑體" panose="020B0604030504040204" pitchFamily="34" charset="-120"/>
                  <a:cs typeface="Arial" panose="020B0604020202020204" pitchFamily="34" charset="0"/>
                </a:rPr>
                <a:t>NAS</a:t>
              </a:r>
              <a:r>
                <a:rPr lang="en-US" altLang="zh-TW" sz="3000">
                  <a:solidFill>
                    <a:srgbClr val="00FFFF"/>
                  </a:solidFill>
                  <a:latin typeface="微軟正黑體" panose="020B0604030504040204" pitchFamily="34" charset="-120"/>
                  <a:ea typeface="微軟正黑體" panose="020B0604030504040204" pitchFamily="34" charset="-120"/>
                </a:rPr>
                <a:t> </a:t>
              </a:r>
              <a:r>
                <a:rPr lang="zh-TW" altLang="en-US" sz="3000">
                  <a:solidFill>
                    <a:srgbClr val="00FFFF"/>
                  </a:solidFill>
                  <a:latin typeface="微軟正黑體" panose="020B0604030504040204" pitchFamily="34" charset="-120"/>
                  <a:ea typeface="微軟正黑體" panose="020B0604030504040204" pitchFamily="34" charset="-120"/>
                </a:rPr>
                <a:t>解決方案 </a:t>
              </a:r>
              <a:r>
                <a:rPr lang="en-US" altLang="zh-TW" sz="3000" err="1">
                  <a:solidFill>
                    <a:srgbClr val="02D4E1"/>
                  </a:solidFill>
                  <a:latin typeface="Arial" panose="020B0604020202020204" pitchFamily="34" charset="0"/>
                  <a:ea typeface="微軟正黑體" panose="020B0604030504040204" pitchFamily="34" charset="-120"/>
                  <a:cs typeface="Arial" panose="020B0604020202020204" pitchFamily="34" charset="0"/>
                </a:rPr>
                <a:t>QTScloud</a:t>
              </a:r>
              <a:endParaRPr lang="en-US" sz="3000">
                <a:solidFill>
                  <a:srgbClr val="00FFFF"/>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19352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85" y="0"/>
            <a:ext cx="8642607" cy="1131887"/>
          </a:xfrm>
        </p:spPr>
        <p:txBody>
          <a:bodyPr>
            <a:normAutofit/>
          </a:bodyPr>
          <a:lstStyle/>
          <a:p>
            <a:r>
              <a:rPr lang="en-US" altLang="zh-TW">
                <a:latin typeface="Arial" panose="020B0604020202020204" pitchFamily="34" charset="0"/>
              </a:rPr>
              <a:t>HBS3</a:t>
            </a:r>
            <a:r>
              <a:rPr lang="en-US" altLang="zh-TW">
                <a:latin typeface="Arial"/>
                <a:ea typeface="微軟正黑體"/>
                <a:cs typeface="Arial"/>
              </a:rPr>
              <a:t> </a:t>
            </a:r>
            <a:r>
              <a:rPr lang="en-US" altLang="zh-TW" err="1">
                <a:cs typeface="Arial"/>
              </a:rPr>
              <a:t>備份傳輸</a:t>
            </a:r>
            <a:r>
              <a:rPr lang="zh-TW" altLang="en-US">
                <a:cs typeface="Arial"/>
              </a:rPr>
              <a:t>在雲上如虎添翼</a:t>
            </a:r>
            <a:endParaRPr lang="en-US"/>
          </a:p>
        </p:txBody>
      </p:sp>
      <p:sp>
        <p:nvSpPr>
          <p:cNvPr id="4" name="Rectangle 3"/>
          <p:cNvSpPr/>
          <p:nvPr/>
        </p:nvSpPr>
        <p:spPr>
          <a:xfrm>
            <a:off x="243840" y="978314"/>
            <a:ext cx="8481889" cy="646331"/>
          </a:xfrm>
          <a:prstGeom prst="rect">
            <a:avLst/>
          </a:prstGeom>
        </p:spPr>
        <p:txBody>
          <a:bodyPr wrap="square" anchor="t">
            <a:spAutoFit/>
          </a:bodyPr>
          <a:lstStyle/>
          <a:p>
            <a:r>
              <a:rPr lang="en-US" altLang="zh-TW" sz="18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QuDedup</a:t>
            </a:r>
            <a:r>
              <a:rPr lang="en-US" altLang="zh-TW"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技術，備份當下刪除冗餘資料，讓備份進出更節省</a:t>
            </a:r>
          </a:p>
          <a:p>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本地 </a:t>
            </a:r>
            <a:r>
              <a:rPr lang="en-US" altLang="zh-TW"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透過 </a:t>
            </a:r>
            <a:r>
              <a:rPr lang="en-US" altLang="zh-TW"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HBS3 + TCPBBR </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備份到雲</a:t>
            </a:r>
            <a:r>
              <a:rPr lang="en-US" altLang="zh-TW"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，比直接到儲存空間還快</a:t>
            </a:r>
          </a:p>
        </p:txBody>
      </p:sp>
      <p:sp>
        <p:nvSpPr>
          <p:cNvPr id="59" name="Google Shape;278;p34">
            <a:extLst>
              <a:ext uri="{FF2B5EF4-FFF2-40B4-BE49-F238E27FC236}">
                <a16:creationId xmlns:a16="http://schemas.microsoft.com/office/drawing/2014/main" id="{705F0D4D-A040-4ABE-B6BA-7976C0A32F18}"/>
              </a:ext>
            </a:extLst>
          </p:cNvPr>
          <p:cNvSpPr/>
          <p:nvPr/>
        </p:nvSpPr>
        <p:spPr>
          <a:xfrm>
            <a:off x="5106018" y="2041002"/>
            <a:ext cx="3030101" cy="2822649"/>
          </a:xfrm>
          <a:prstGeom prst="roundRect">
            <a:avLst>
              <a:gd name="adj" fmla="val 3827"/>
            </a:avLst>
          </a:prstGeom>
          <a:noFill/>
          <a:ln w="19050">
            <a:solidFill>
              <a:schemeClr val="bg1"/>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60" name="文字方塊 59">
            <a:extLst>
              <a:ext uri="{FF2B5EF4-FFF2-40B4-BE49-F238E27FC236}">
                <a16:creationId xmlns:a16="http://schemas.microsoft.com/office/drawing/2014/main" id="{D8B35DB3-7E98-48CB-94B0-1B512E13B1D4}"/>
              </a:ext>
            </a:extLst>
          </p:cNvPr>
          <p:cNvSpPr txBox="1"/>
          <p:nvPr/>
        </p:nvSpPr>
        <p:spPr>
          <a:xfrm>
            <a:off x="5015268" y="1733228"/>
            <a:ext cx="1431673" cy="307777"/>
          </a:xfrm>
          <a:prstGeom prst="rect">
            <a:avLst/>
          </a:prstGeom>
          <a:noFill/>
        </p:spPr>
        <p:txBody>
          <a:bodyPr wrap="square" rtlCol="0">
            <a:spAutoFit/>
          </a:bodyPr>
          <a:lstStyle/>
          <a:p>
            <a:r>
              <a:rPr lang="en-US" altLang="zh-TW">
                <a:solidFill>
                  <a:srgbClr val="FFFFFF"/>
                </a:solidFill>
              </a:rPr>
              <a:t>With </a:t>
            </a:r>
            <a:r>
              <a:rPr lang="en-US" altLang="zh-TW" err="1">
                <a:solidFill>
                  <a:srgbClr val="FFFFFF"/>
                </a:solidFill>
              </a:rPr>
              <a:t>QuDedup</a:t>
            </a:r>
            <a:endParaRPr lang="zh-TW" altLang="en-US">
              <a:solidFill>
                <a:srgbClr val="FFFFFF"/>
              </a:solidFill>
            </a:endParaRPr>
          </a:p>
        </p:txBody>
      </p:sp>
      <p:sp>
        <p:nvSpPr>
          <p:cNvPr id="61" name="Google Shape;278;p34">
            <a:extLst>
              <a:ext uri="{FF2B5EF4-FFF2-40B4-BE49-F238E27FC236}">
                <a16:creationId xmlns:a16="http://schemas.microsoft.com/office/drawing/2014/main" id="{BA504499-545A-4FA8-99F9-8F001C2F31DC}"/>
              </a:ext>
            </a:extLst>
          </p:cNvPr>
          <p:cNvSpPr/>
          <p:nvPr/>
        </p:nvSpPr>
        <p:spPr>
          <a:xfrm>
            <a:off x="1130409" y="2044043"/>
            <a:ext cx="3125810" cy="2819609"/>
          </a:xfrm>
          <a:prstGeom prst="roundRect">
            <a:avLst>
              <a:gd name="adj" fmla="val 3827"/>
            </a:avLst>
          </a:prstGeom>
          <a:noFill/>
          <a:ln>
            <a:solidFill>
              <a:schemeClr val="bg2"/>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grpSp>
        <p:nvGrpSpPr>
          <p:cNvPr id="62" name="群組 61">
            <a:extLst>
              <a:ext uri="{FF2B5EF4-FFF2-40B4-BE49-F238E27FC236}">
                <a16:creationId xmlns:a16="http://schemas.microsoft.com/office/drawing/2014/main" id="{0526734E-0FFC-4B73-BD6C-F63715DF7598}"/>
              </a:ext>
            </a:extLst>
          </p:cNvPr>
          <p:cNvGrpSpPr/>
          <p:nvPr/>
        </p:nvGrpSpPr>
        <p:grpSpPr>
          <a:xfrm>
            <a:off x="5534766" y="2131404"/>
            <a:ext cx="2418396" cy="2748892"/>
            <a:chOff x="4698881" y="1720899"/>
            <a:chExt cx="3026830" cy="3422601"/>
          </a:xfrm>
        </p:grpSpPr>
        <p:pic>
          <p:nvPicPr>
            <p:cNvPr id="63" name="圖片 62">
              <a:extLst>
                <a:ext uri="{FF2B5EF4-FFF2-40B4-BE49-F238E27FC236}">
                  <a16:creationId xmlns:a16="http://schemas.microsoft.com/office/drawing/2014/main" id="{462016F6-6D12-4086-B56E-18618E2D09B4}"/>
                </a:ext>
              </a:extLst>
            </p:cNvPr>
            <p:cNvPicPr>
              <a:picLocks noChangeAspect="1"/>
            </p:cNvPicPr>
            <p:nvPr/>
          </p:nvPicPr>
          <p:blipFill rotWithShape="1">
            <a:blip r:embed="rId2"/>
            <a:srcRect b="11889"/>
            <a:stretch/>
          </p:blipFill>
          <p:spPr>
            <a:xfrm>
              <a:off x="4698881" y="3114282"/>
              <a:ext cx="3026830" cy="2029218"/>
            </a:xfrm>
            <a:prstGeom prst="rect">
              <a:avLst/>
            </a:prstGeom>
          </p:spPr>
        </p:pic>
        <p:pic>
          <p:nvPicPr>
            <p:cNvPr id="74" name="圖片 73">
              <a:extLst>
                <a:ext uri="{FF2B5EF4-FFF2-40B4-BE49-F238E27FC236}">
                  <a16:creationId xmlns:a16="http://schemas.microsoft.com/office/drawing/2014/main" id="{D0111525-E5DC-479A-86D3-557B0E0BD806}"/>
                </a:ext>
              </a:extLst>
            </p:cNvPr>
            <p:cNvPicPr>
              <a:picLocks noChangeAspect="1"/>
            </p:cNvPicPr>
            <p:nvPr/>
          </p:nvPicPr>
          <p:blipFill>
            <a:blip r:embed="rId3"/>
            <a:stretch>
              <a:fillRect/>
            </a:stretch>
          </p:blipFill>
          <p:spPr>
            <a:xfrm>
              <a:off x="5782333" y="4639997"/>
              <a:ext cx="787442" cy="204491"/>
            </a:xfrm>
            <a:prstGeom prst="rect">
              <a:avLst/>
            </a:prstGeom>
          </p:spPr>
        </p:pic>
        <p:pic>
          <p:nvPicPr>
            <p:cNvPr id="75" name="圖片 74">
              <a:extLst>
                <a:ext uri="{FF2B5EF4-FFF2-40B4-BE49-F238E27FC236}">
                  <a16:creationId xmlns:a16="http://schemas.microsoft.com/office/drawing/2014/main" id="{3D6C93F7-D2CE-4D55-9DE5-E766FD6EE119}"/>
                </a:ext>
              </a:extLst>
            </p:cNvPr>
            <p:cNvPicPr>
              <a:picLocks noChangeAspect="1"/>
            </p:cNvPicPr>
            <p:nvPr/>
          </p:nvPicPr>
          <p:blipFill>
            <a:blip r:embed="rId4"/>
            <a:stretch>
              <a:fillRect/>
            </a:stretch>
          </p:blipFill>
          <p:spPr>
            <a:xfrm>
              <a:off x="5064623" y="1720899"/>
              <a:ext cx="1976263" cy="1198730"/>
            </a:xfrm>
            <a:prstGeom prst="rect">
              <a:avLst/>
            </a:prstGeom>
          </p:spPr>
        </p:pic>
        <p:sp>
          <p:nvSpPr>
            <p:cNvPr id="76" name="Google Shape;202;p29">
              <a:extLst>
                <a:ext uri="{FF2B5EF4-FFF2-40B4-BE49-F238E27FC236}">
                  <a16:creationId xmlns:a16="http://schemas.microsoft.com/office/drawing/2014/main" id="{21418A89-A431-474E-96DC-EF41679FC739}"/>
                </a:ext>
              </a:extLst>
            </p:cNvPr>
            <p:cNvSpPr/>
            <p:nvPr/>
          </p:nvSpPr>
          <p:spPr>
            <a:xfrm rot="5400000">
              <a:off x="5788548" y="2901492"/>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77" name="群組 76">
              <a:extLst>
                <a:ext uri="{FF2B5EF4-FFF2-40B4-BE49-F238E27FC236}">
                  <a16:creationId xmlns:a16="http://schemas.microsoft.com/office/drawing/2014/main" id="{104616D2-EEAC-44BB-A7F0-A3774B07C50C}"/>
                </a:ext>
              </a:extLst>
            </p:cNvPr>
            <p:cNvGrpSpPr/>
            <p:nvPr/>
          </p:nvGrpSpPr>
          <p:grpSpPr>
            <a:xfrm>
              <a:off x="5836858" y="2247343"/>
              <a:ext cx="437983" cy="440634"/>
              <a:chOff x="5569526" y="2294434"/>
              <a:chExt cx="514349" cy="517462"/>
            </a:xfrm>
          </p:grpSpPr>
          <p:sp>
            <p:nvSpPr>
              <p:cNvPr id="105" name="矩形 104">
                <a:extLst>
                  <a:ext uri="{FF2B5EF4-FFF2-40B4-BE49-F238E27FC236}">
                    <a16:creationId xmlns:a16="http://schemas.microsoft.com/office/drawing/2014/main" id="{6BD66072-B0BB-4CCB-B3F8-E3C5027FC26B}"/>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D04B6D41-89BA-4DFC-B99B-3F605C742A42}"/>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ABCF95C9-167A-4482-B086-3ED13BE3A148}"/>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a:extLst>
                  <a:ext uri="{FF2B5EF4-FFF2-40B4-BE49-F238E27FC236}">
                    <a16:creationId xmlns:a16="http://schemas.microsoft.com/office/drawing/2014/main" id="{0BC803B2-D0BC-45DA-8BCD-BB9459201005}"/>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8" name="群組 77">
              <a:extLst>
                <a:ext uri="{FF2B5EF4-FFF2-40B4-BE49-F238E27FC236}">
                  <a16:creationId xmlns:a16="http://schemas.microsoft.com/office/drawing/2014/main" id="{9292FC03-7C9D-4DCA-A9A8-BC50225D4620}"/>
                </a:ext>
              </a:extLst>
            </p:cNvPr>
            <p:cNvGrpSpPr/>
            <p:nvPr/>
          </p:nvGrpSpPr>
          <p:grpSpPr>
            <a:xfrm>
              <a:off x="5344350" y="3843775"/>
              <a:ext cx="437983" cy="440634"/>
              <a:chOff x="5569526" y="2294434"/>
              <a:chExt cx="514349" cy="517462"/>
            </a:xfrm>
          </p:grpSpPr>
          <p:sp>
            <p:nvSpPr>
              <p:cNvPr id="101" name="矩形 100">
                <a:extLst>
                  <a:ext uri="{FF2B5EF4-FFF2-40B4-BE49-F238E27FC236}">
                    <a16:creationId xmlns:a16="http://schemas.microsoft.com/office/drawing/2014/main" id="{346EFE02-C1BA-48C6-8516-29B00B24A843}"/>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a:extLst>
                  <a:ext uri="{FF2B5EF4-FFF2-40B4-BE49-F238E27FC236}">
                    <a16:creationId xmlns:a16="http://schemas.microsoft.com/office/drawing/2014/main" id="{3C023376-FBE8-440E-9F20-9F0A511B5EAA}"/>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EE8467A7-C86A-4B77-BF65-1A53784DF037}"/>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EC149504-2290-4A21-BA22-63ABEC96852C}"/>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4" name="群組 83">
              <a:extLst>
                <a:ext uri="{FF2B5EF4-FFF2-40B4-BE49-F238E27FC236}">
                  <a16:creationId xmlns:a16="http://schemas.microsoft.com/office/drawing/2014/main" id="{D5F71A4E-0108-482A-AED8-6AE4E2A76177}"/>
                </a:ext>
              </a:extLst>
            </p:cNvPr>
            <p:cNvGrpSpPr/>
            <p:nvPr/>
          </p:nvGrpSpPr>
          <p:grpSpPr>
            <a:xfrm>
              <a:off x="5897178" y="3843774"/>
              <a:ext cx="437983" cy="440634"/>
              <a:chOff x="5569526" y="2294434"/>
              <a:chExt cx="514349" cy="517462"/>
            </a:xfrm>
          </p:grpSpPr>
          <p:sp>
            <p:nvSpPr>
              <p:cNvPr id="97" name="矩形 96">
                <a:extLst>
                  <a:ext uri="{FF2B5EF4-FFF2-40B4-BE49-F238E27FC236}">
                    <a16:creationId xmlns:a16="http://schemas.microsoft.com/office/drawing/2014/main" id="{155D029B-6C2F-45DA-82AA-31D69D561C29}"/>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a:extLst>
                  <a:ext uri="{FF2B5EF4-FFF2-40B4-BE49-F238E27FC236}">
                    <a16:creationId xmlns:a16="http://schemas.microsoft.com/office/drawing/2014/main" id="{4FCE6223-E701-4984-9EF8-4A5443101E04}"/>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1BDFE426-1A65-460B-952B-ACEC31096845}"/>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a:extLst>
                  <a:ext uri="{FF2B5EF4-FFF2-40B4-BE49-F238E27FC236}">
                    <a16:creationId xmlns:a16="http://schemas.microsoft.com/office/drawing/2014/main" id="{0E6C8004-6DA3-4A57-A23A-97A7BF71892E}"/>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a:extLst>
                <a:ext uri="{FF2B5EF4-FFF2-40B4-BE49-F238E27FC236}">
                  <a16:creationId xmlns:a16="http://schemas.microsoft.com/office/drawing/2014/main" id="{063BFFDA-6A06-4BF0-9FBA-7D997D161B46}"/>
                </a:ext>
              </a:extLst>
            </p:cNvPr>
            <p:cNvGrpSpPr/>
            <p:nvPr/>
          </p:nvGrpSpPr>
          <p:grpSpPr>
            <a:xfrm>
              <a:off x="6458482" y="3843776"/>
              <a:ext cx="437983" cy="440634"/>
              <a:chOff x="5569526" y="2294434"/>
              <a:chExt cx="514349" cy="517462"/>
            </a:xfrm>
          </p:grpSpPr>
          <p:sp>
            <p:nvSpPr>
              <p:cNvPr id="87" name="矩形 86">
                <a:extLst>
                  <a:ext uri="{FF2B5EF4-FFF2-40B4-BE49-F238E27FC236}">
                    <a16:creationId xmlns:a16="http://schemas.microsoft.com/office/drawing/2014/main" id="{A9FC7481-4BD1-4919-BE27-A1657DAF5681}"/>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a:extLst>
                  <a:ext uri="{FF2B5EF4-FFF2-40B4-BE49-F238E27FC236}">
                    <a16:creationId xmlns:a16="http://schemas.microsoft.com/office/drawing/2014/main" id="{27CA1DEB-6B04-4924-9A9D-E5C10C156A16}"/>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a:extLst>
                  <a:ext uri="{FF2B5EF4-FFF2-40B4-BE49-F238E27FC236}">
                    <a16:creationId xmlns:a16="http://schemas.microsoft.com/office/drawing/2014/main" id="{C0889DFB-3CBE-4578-9D87-0E59B89D3FDA}"/>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a:extLst>
                  <a:ext uri="{FF2B5EF4-FFF2-40B4-BE49-F238E27FC236}">
                    <a16:creationId xmlns:a16="http://schemas.microsoft.com/office/drawing/2014/main" id="{DBB2C0BE-F666-4134-9465-5A0F98B91E21}"/>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10" name="圖片 109">
            <a:extLst>
              <a:ext uri="{FF2B5EF4-FFF2-40B4-BE49-F238E27FC236}">
                <a16:creationId xmlns:a16="http://schemas.microsoft.com/office/drawing/2014/main" id="{C3E4DF06-1CAB-443B-8134-479F11BAF5FD}"/>
              </a:ext>
            </a:extLst>
          </p:cNvPr>
          <p:cNvPicPr>
            <a:picLocks noChangeAspect="1"/>
          </p:cNvPicPr>
          <p:nvPr/>
        </p:nvPicPr>
        <p:blipFill>
          <a:blip r:embed="rId4"/>
          <a:stretch>
            <a:fillRect/>
          </a:stretch>
        </p:blipFill>
        <p:spPr>
          <a:xfrm>
            <a:off x="1878070" y="2154665"/>
            <a:ext cx="1562731" cy="954624"/>
          </a:xfrm>
          <a:prstGeom prst="rect">
            <a:avLst/>
          </a:prstGeom>
        </p:spPr>
      </p:pic>
      <p:pic>
        <p:nvPicPr>
          <p:cNvPr id="111" name="圖片 110">
            <a:extLst>
              <a:ext uri="{FF2B5EF4-FFF2-40B4-BE49-F238E27FC236}">
                <a16:creationId xmlns:a16="http://schemas.microsoft.com/office/drawing/2014/main" id="{204D8617-148F-4A68-B36B-1416DD53DDFB}"/>
              </a:ext>
            </a:extLst>
          </p:cNvPr>
          <p:cNvPicPr>
            <a:picLocks noChangeAspect="1"/>
          </p:cNvPicPr>
          <p:nvPr/>
        </p:nvPicPr>
        <p:blipFill rotWithShape="1">
          <a:blip r:embed="rId2"/>
          <a:srcRect b="11889"/>
          <a:stretch/>
        </p:blipFill>
        <p:spPr>
          <a:xfrm>
            <a:off x="1668045" y="3264303"/>
            <a:ext cx="2393468" cy="1615993"/>
          </a:xfrm>
          <a:prstGeom prst="rect">
            <a:avLst/>
          </a:prstGeom>
        </p:spPr>
      </p:pic>
      <p:sp>
        <p:nvSpPr>
          <p:cNvPr id="112" name="Google Shape;202;p29">
            <a:extLst>
              <a:ext uri="{FF2B5EF4-FFF2-40B4-BE49-F238E27FC236}">
                <a16:creationId xmlns:a16="http://schemas.microsoft.com/office/drawing/2014/main" id="{E9338854-64DD-4779-829C-39E187F42D96}"/>
              </a:ext>
            </a:extLst>
          </p:cNvPr>
          <p:cNvSpPr/>
          <p:nvPr/>
        </p:nvSpPr>
        <p:spPr>
          <a:xfrm rot="5400000">
            <a:off x="2449032" y="3095983"/>
            <a:ext cx="420808" cy="32080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113" name="群組 112">
            <a:extLst>
              <a:ext uri="{FF2B5EF4-FFF2-40B4-BE49-F238E27FC236}">
                <a16:creationId xmlns:a16="http://schemas.microsoft.com/office/drawing/2014/main" id="{0DA7C145-08F8-4EA6-9E78-14F24DA99992}"/>
              </a:ext>
            </a:extLst>
          </p:cNvPr>
          <p:cNvGrpSpPr/>
          <p:nvPr/>
        </p:nvGrpSpPr>
        <p:grpSpPr>
          <a:xfrm>
            <a:off x="2395051" y="2463983"/>
            <a:ext cx="528770" cy="538960"/>
            <a:chOff x="5569527" y="2294434"/>
            <a:chExt cx="785286" cy="794778"/>
          </a:xfrm>
        </p:grpSpPr>
        <p:sp>
          <p:nvSpPr>
            <p:cNvPr id="128" name="矩形 127">
              <a:extLst>
                <a:ext uri="{FF2B5EF4-FFF2-40B4-BE49-F238E27FC236}">
                  <a16:creationId xmlns:a16="http://schemas.microsoft.com/office/drawing/2014/main" id="{9BFF6FC8-44DC-4CE3-B722-016928E3D55C}"/>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128">
              <a:extLst>
                <a:ext uri="{FF2B5EF4-FFF2-40B4-BE49-F238E27FC236}">
                  <a16:creationId xmlns:a16="http://schemas.microsoft.com/office/drawing/2014/main" id="{3A0CC349-C218-42CD-8B22-C754C25DFBD7}"/>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a:extLst>
                <a:ext uri="{FF2B5EF4-FFF2-40B4-BE49-F238E27FC236}">
                  <a16:creationId xmlns:a16="http://schemas.microsoft.com/office/drawing/2014/main" id="{775E8A82-CF7D-41FA-949B-F587A738D658}"/>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a:extLst>
                <a:ext uri="{FF2B5EF4-FFF2-40B4-BE49-F238E27FC236}">
                  <a16:creationId xmlns:a16="http://schemas.microsoft.com/office/drawing/2014/main" id="{2AD9B4D8-08C1-4B2D-9A8E-08536C501A85}"/>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31">
              <a:extLst>
                <a:ext uri="{FF2B5EF4-FFF2-40B4-BE49-F238E27FC236}">
                  <a16:creationId xmlns:a16="http://schemas.microsoft.com/office/drawing/2014/main" id="{D0C49532-39BC-4D16-BCAB-82C639B06ADE}"/>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a:extLst>
                <a:ext uri="{FF2B5EF4-FFF2-40B4-BE49-F238E27FC236}">
                  <a16:creationId xmlns:a16="http://schemas.microsoft.com/office/drawing/2014/main" id="{AB7ABAE8-11C9-4588-84CD-43FCDC2EAC03}"/>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矩形 133">
              <a:extLst>
                <a:ext uri="{FF2B5EF4-FFF2-40B4-BE49-F238E27FC236}">
                  <a16:creationId xmlns:a16="http://schemas.microsoft.com/office/drawing/2014/main" id="{010A4D6D-BE9F-45B5-92D0-49B52CF8704A}"/>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34">
              <a:extLst>
                <a:ext uri="{FF2B5EF4-FFF2-40B4-BE49-F238E27FC236}">
                  <a16:creationId xmlns:a16="http://schemas.microsoft.com/office/drawing/2014/main" id="{7A12F3F7-2173-4734-805C-781B047C816B}"/>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a:extLst>
                <a:ext uri="{FF2B5EF4-FFF2-40B4-BE49-F238E27FC236}">
                  <a16:creationId xmlns:a16="http://schemas.microsoft.com/office/drawing/2014/main" id="{1DCA75C3-D281-4D41-BBAF-7AD2AC2609C0}"/>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4" name="群組 113">
            <a:extLst>
              <a:ext uri="{FF2B5EF4-FFF2-40B4-BE49-F238E27FC236}">
                <a16:creationId xmlns:a16="http://schemas.microsoft.com/office/drawing/2014/main" id="{56B4554F-8D38-437A-9865-F44AA9FA2A54}"/>
              </a:ext>
            </a:extLst>
          </p:cNvPr>
          <p:cNvGrpSpPr/>
          <p:nvPr/>
        </p:nvGrpSpPr>
        <p:grpSpPr>
          <a:xfrm>
            <a:off x="2395051" y="3647255"/>
            <a:ext cx="528770" cy="538960"/>
            <a:chOff x="5569527" y="2294434"/>
            <a:chExt cx="785286" cy="794778"/>
          </a:xfrm>
        </p:grpSpPr>
        <p:sp>
          <p:nvSpPr>
            <p:cNvPr id="116" name="矩形 115">
              <a:extLst>
                <a:ext uri="{FF2B5EF4-FFF2-40B4-BE49-F238E27FC236}">
                  <a16:creationId xmlns:a16="http://schemas.microsoft.com/office/drawing/2014/main" id="{F9BF597E-B151-4AB5-9FA1-9512887ECCC5}"/>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0C80C4DA-3205-407C-8CA3-FAF78ACED3B4}"/>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117">
              <a:extLst>
                <a:ext uri="{FF2B5EF4-FFF2-40B4-BE49-F238E27FC236}">
                  <a16:creationId xmlns:a16="http://schemas.microsoft.com/office/drawing/2014/main" id="{23E9F3CC-0B65-4F3C-BF40-E89E764C029C}"/>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18">
              <a:extLst>
                <a:ext uri="{FF2B5EF4-FFF2-40B4-BE49-F238E27FC236}">
                  <a16:creationId xmlns:a16="http://schemas.microsoft.com/office/drawing/2014/main" id="{CCB3338D-7F4A-47B9-AC59-CE79B22A755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a:extLst>
                <a:ext uri="{FF2B5EF4-FFF2-40B4-BE49-F238E27FC236}">
                  <a16:creationId xmlns:a16="http://schemas.microsoft.com/office/drawing/2014/main" id="{8209F680-F377-4724-8E76-0FB23BE2F4F1}"/>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矩形 123">
              <a:extLst>
                <a:ext uri="{FF2B5EF4-FFF2-40B4-BE49-F238E27FC236}">
                  <a16:creationId xmlns:a16="http://schemas.microsoft.com/office/drawing/2014/main" id="{5F85ECA9-334A-4FB4-B7FE-687CA104175A}"/>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24">
              <a:extLst>
                <a:ext uri="{FF2B5EF4-FFF2-40B4-BE49-F238E27FC236}">
                  <a16:creationId xmlns:a16="http://schemas.microsoft.com/office/drawing/2014/main" id="{59FEA8FF-74FA-44DF-B33B-D5595AE055BE}"/>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矩形 125">
              <a:extLst>
                <a:ext uri="{FF2B5EF4-FFF2-40B4-BE49-F238E27FC236}">
                  <a16:creationId xmlns:a16="http://schemas.microsoft.com/office/drawing/2014/main" id="{AD761776-0B2F-4074-9C46-B0A483511119}"/>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矩形 126">
              <a:extLst>
                <a:ext uri="{FF2B5EF4-FFF2-40B4-BE49-F238E27FC236}">
                  <a16:creationId xmlns:a16="http://schemas.microsoft.com/office/drawing/2014/main" id="{B8845D28-9C54-45FF-ACAB-2B65C452CDC8}"/>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5" name="圖片 114">
            <a:extLst>
              <a:ext uri="{FF2B5EF4-FFF2-40B4-BE49-F238E27FC236}">
                <a16:creationId xmlns:a16="http://schemas.microsoft.com/office/drawing/2014/main" id="{917EB118-FE51-4B73-BA97-BFE036A10C38}"/>
              </a:ext>
            </a:extLst>
          </p:cNvPr>
          <p:cNvPicPr>
            <a:picLocks noChangeAspect="1"/>
          </p:cNvPicPr>
          <p:nvPr/>
        </p:nvPicPr>
        <p:blipFill>
          <a:blip r:embed="rId3"/>
          <a:stretch>
            <a:fillRect/>
          </a:stretch>
        </p:blipFill>
        <p:spPr>
          <a:xfrm>
            <a:off x="2524785" y="4479325"/>
            <a:ext cx="622670" cy="162849"/>
          </a:xfrm>
          <a:prstGeom prst="rect">
            <a:avLst/>
          </a:prstGeom>
        </p:spPr>
      </p:pic>
      <p:sp>
        <p:nvSpPr>
          <p:cNvPr id="137" name="文字方塊 136">
            <a:extLst>
              <a:ext uri="{FF2B5EF4-FFF2-40B4-BE49-F238E27FC236}">
                <a16:creationId xmlns:a16="http://schemas.microsoft.com/office/drawing/2014/main" id="{515519D7-C43A-455B-86C5-F5717AC23ED9}"/>
              </a:ext>
            </a:extLst>
          </p:cNvPr>
          <p:cNvSpPr txBox="1"/>
          <p:nvPr/>
        </p:nvSpPr>
        <p:spPr>
          <a:xfrm>
            <a:off x="1127084" y="1733226"/>
            <a:ext cx="1837521" cy="307777"/>
          </a:xfrm>
          <a:prstGeom prst="rect">
            <a:avLst/>
          </a:prstGeom>
          <a:noFill/>
        </p:spPr>
        <p:txBody>
          <a:bodyPr wrap="square" rtlCol="0">
            <a:spAutoFit/>
          </a:bodyPr>
          <a:lstStyle/>
          <a:p>
            <a:r>
              <a:rPr lang="en-US" altLang="zh-TW">
                <a:solidFill>
                  <a:srgbClr val="FFFFFF"/>
                </a:solidFill>
              </a:rPr>
              <a:t>Without </a:t>
            </a:r>
            <a:r>
              <a:rPr lang="en-US" altLang="zh-TW" err="1">
                <a:solidFill>
                  <a:srgbClr val="FFFFFF"/>
                </a:solidFill>
              </a:rPr>
              <a:t>QuDedup</a:t>
            </a:r>
            <a:endParaRPr lang="zh-TW" altLang="en-US">
              <a:solidFill>
                <a:srgbClr val="FFFFFF"/>
              </a:solidFill>
            </a:endParaRPr>
          </a:p>
        </p:txBody>
      </p:sp>
      <p:pic>
        <p:nvPicPr>
          <p:cNvPr id="138" name="圖片 137">
            <a:extLst>
              <a:ext uri="{FF2B5EF4-FFF2-40B4-BE49-F238E27FC236}">
                <a16:creationId xmlns:a16="http://schemas.microsoft.com/office/drawing/2014/main" id="{EC16D209-34C6-400B-9F71-0101BCADEC2F}"/>
              </a:ext>
            </a:extLst>
          </p:cNvPr>
          <p:cNvPicPr>
            <a:picLocks noChangeAspect="1"/>
          </p:cNvPicPr>
          <p:nvPr/>
        </p:nvPicPr>
        <p:blipFill>
          <a:blip r:embed="rId5"/>
          <a:stretch>
            <a:fillRect/>
          </a:stretch>
        </p:blipFill>
        <p:spPr>
          <a:xfrm>
            <a:off x="7004370" y="2207183"/>
            <a:ext cx="582179" cy="582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82890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226185" y="0"/>
            <a:ext cx="8642607" cy="1236371"/>
          </a:xfrm>
        </p:spPr>
        <p:txBody>
          <a:bodyPr>
            <a:normAutofit/>
          </a:bodyPr>
          <a:lstStyle/>
          <a:p>
            <a:r>
              <a:rPr lang="zh-CN" altLang="en-US">
                <a:cs typeface="Arial"/>
              </a:rPr>
              <a:t>雲端資料保護及安全性</a:t>
            </a:r>
            <a:endParaRPr lang="en-US" b="0">
              <a:cs typeface="Arial"/>
            </a:endParaRPr>
          </a:p>
        </p:txBody>
      </p:sp>
      <p:sp>
        <p:nvSpPr>
          <p:cNvPr id="7" name="Shape 241">
            <a:extLst>
              <a:ext uri="{FF2B5EF4-FFF2-40B4-BE49-F238E27FC236}">
                <a16:creationId xmlns:a16="http://schemas.microsoft.com/office/drawing/2014/main" id="{58C2D83B-1338-344B-B6F5-F0FC00E33738}"/>
              </a:ext>
            </a:extLst>
          </p:cNvPr>
          <p:cNvSpPr txBox="1"/>
          <p:nvPr/>
        </p:nvSpPr>
        <p:spPr>
          <a:xfrm>
            <a:off x="444641" y="2373896"/>
            <a:ext cx="8059605"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400" b="0" err="1">
                <a:solidFill>
                  <a:srgbClr val="00FFFF"/>
                </a:solidFill>
                <a:latin typeface="微軟正黑體"/>
                <a:ea typeface="微軟正黑體"/>
                <a:cs typeface="Arial"/>
              </a:rPr>
              <a:t>當惡意軟體攻擊或意外事件發生時，您便可以利用快照檔案，迅速將資料復原至特定時間點的狀態，確保系統運作不中斷</a:t>
            </a:r>
            <a:r>
              <a:rPr lang="en-US" sz="1400" b="0">
                <a:solidFill>
                  <a:srgbClr val="00FFFF"/>
                </a:solidFill>
                <a:latin typeface="微軟正黑體"/>
                <a:ea typeface="微軟正黑體"/>
                <a:cs typeface="Arial"/>
              </a:rPr>
              <a:t>。</a:t>
            </a:r>
            <a:endParaRPr lang="en-US">
              <a:solidFill>
                <a:srgbClr val="00FFFF"/>
              </a:solidFill>
              <a:latin typeface="微軟正黑體"/>
              <a:ea typeface="微軟正黑體"/>
            </a:endParaRPr>
          </a:p>
        </p:txBody>
      </p:sp>
      <p:sp>
        <p:nvSpPr>
          <p:cNvPr id="12" name="Shape 241">
            <a:extLst>
              <a:ext uri="{FF2B5EF4-FFF2-40B4-BE49-F238E27FC236}">
                <a16:creationId xmlns:a16="http://schemas.microsoft.com/office/drawing/2014/main" id="{2D5ACAC8-8DE2-544F-B1BA-171B32A842CF}"/>
              </a:ext>
            </a:extLst>
          </p:cNvPr>
          <p:cNvSpPr txBox="1"/>
          <p:nvPr/>
        </p:nvSpPr>
        <p:spPr>
          <a:xfrm>
            <a:off x="486437" y="4139622"/>
            <a:ext cx="7530727"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400" b="0" err="1">
                <a:solidFill>
                  <a:srgbClr val="00FFFF"/>
                </a:solidFill>
                <a:latin typeface="微軟正黑體" panose="020B0604030504040204" pitchFamily="34" charset="-120"/>
                <a:cs typeface="Arial"/>
              </a:rPr>
              <a:t>透過</a:t>
            </a:r>
            <a:r>
              <a:rPr lang="en-US" sz="1400" b="0">
                <a:solidFill>
                  <a:srgbClr val="00FFFF"/>
                </a:solidFill>
                <a:latin typeface="微軟正黑體" panose="020B0604030504040204" pitchFamily="34" charset="-120"/>
                <a:cs typeface="Arial"/>
                <a:sym typeface="Microsoft JhengHei"/>
              </a:rPr>
              <a:t> QNAP </a:t>
            </a:r>
            <a:r>
              <a:rPr lang="en-US" sz="1400" b="0" err="1">
                <a:solidFill>
                  <a:srgbClr val="00FFFF"/>
                </a:solidFill>
                <a:latin typeface="微軟正黑體" panose="020B0604030504040204" pitchFamily="34" charset="-120"/>
                <a:cs typeface="Arial"/>
                <a:sym typeface="Microsoft JhengHei"/>
              </a:rPr>
              <a:t>專屬</a:t>
            </a:r>
            <a:r>
              <a:rPr lang="en-US" sz="1400" b="0">
                <a:solidFill>
                  <a:srgbClr val="00FFFF"/>
                </a:solidFill>
                <a:latin typeface="微軟正黑體" panose="020B0604030504040204" pitchFamily="34" charset="-120"/>
                <a:cs typeface="Arial"/>
                <a:sym typeface="Microsoft JhengHei"/>
              </a:rPr>
              <a:t> </a:t>
            </a:r>
            <a:r>
              <a:rPr lang="en-US" sz="1400" b="0">
                <a:solidFill>
                  <a:srgbClr val="00FFFF"/>
                </a:solidFill>
                <a:latin typeface="微軟正黑體" panose="020B0604030504040204" pitchFamily="34" charset="-120"/>
                <a:cs typeface="Arial"/>
              </a:rPr>
              <a:t>VPN </a:t>
            </a:r>
            <a:r>
              <a:rPr lang="en-US" sz="1400" b="0" err="1">
                <a:solidFill>
                  <a:srgbClr val="00FFFF"/>
                </a:solidFill>
                <a:latin typeface="微軟正黑體" panose="020B0604030504040204" pitchFamily="34" charset="-120"/>
                <a:cs typeface="Arial"/>
              </a:rPr>
              <a:t>協定降低被偵測到的機會</a:t>
            </a:r>
            <a:r>
              <a:rPr lang="en-US" sz="1400" b="0">
                <a:solidFill>
                  <a:srgbClr val="00FFFF"/>
                </a:solidFill>
                <a:latin typeface="微軟正黑體" panose="020B0604030504040204" pitchFamily="34" charset="-120"/>
                <a:cs typeface="Arial"/>
                <a:sym typeface="Microsoft JhengHei"/>
              </a:rPr>
              <a:t>。</a:t>
            </a:r>
            <a:endParaRPr lang="en-US">
              <a:solidFill>
                <a:srgbClr val="00FFFF"/>
              </a:solidFill>
              <a:latin typeface="微軟正黑體" panose="020B0604030504040204" pitchFamily="34" charset="-120"/>
            </a:endParaRPr>
          </a:p>
          <a:p>
            <a:r>
              <a:rPr lang="zh-TW" altLang="en-US" sz="1400">
                <a:solidFill>
                  <a:srgbClr val="00FFFF"/>
                </a:solidFill>
                <a:latin typeface="微軟正黑體" panose="020B0604030504040204" pitchFamily="34" charset="-120"/>
                <a:cs typeface="Arial"/>
              </a:rPr>
              <a:t>  </a:t>
            </a:r>
            <a:endParaRPr sz="1400">
              <a:solidFill>
                <a:srgbClr val="00FFFF"/>
              </a:solidFill>
              <a:latin typeface="微軟正黑體" panose="020B0604030504040204" pitchFamily="34" charset="-120"/>
            </a:endParaRPr>
          </a:p>
        </p:txBody>
      </p:sp>
      <p:sp>
        <p:nvSpPr>
          <p:cNvPr id="13" name="Google Shape;172;p28">
            <a:extLst>
              <a:ext uri="{FF2B5EF4-FFF2-40B4-BE49-F238E27FC236}">
                <a16:creationId xmlns:a16="http://schemas.microsoft.com/office/drawing/2014/main" id="{F9145C11-346F-447F-8F30-4657F03630FC}"/>
              </a:ext>
            </a:extLst>
          </p:cNvPr>
          <p:cNvSpPr txBox="1"/>
          <p:nvPr/>
        </p:nvSpPr>
        <p:spPr>
          <a:xfrm>
            <a:off x="245531" y="1143842"/>
            <a:ext cx="7535883" cy="381219"/>
          </a:xfrm>
          <a:prstGeom prst="rect">
            <a:avLst/>
          </a:prstGeom>
          <a:noFill/>
          <a:ln>
            <a:noFill/>
          </a:ln>
        </p:spPr>
        <p:txBody>
          <a:bodyPr spcFirstLastPara="1" wrap="square" lIns="121900" tIns="121900" rIns="121900" bIns="121900" anchor="ctr" anchorCtr="0">
            <a:noAutofit/>
          </a:bodyPr>
          <a:lstStyle/>
          <a:p>
            <a:pPr defTabSz="1219170"/>
            <a:r>
              <a:rPr lang="en-US" altLang="zh-TW" sz="2600" b="1" err="1">
                <a:solidFill>
                  <a:schemeClr val="bg1"/>
                </a:solidFill>
                <a:latin typeface="微軟正黑體" panose="020B0604030504040204" pitchFamily="34" charset="-120"/>
                <a:ea typeface="微軟正黑體" panose="020B0604030504040204" pitchFamily="34" charset="-120"/>
              </a:rPr>
              <a:t>快照及多版本備份</a:t>
            </a:r>
            <a:endParaRPr lang="zh-TW" altLang="en-US" sz="2600" b="1" kern="0">
              <a:solidFill>
                <a:schemeClr val="bg1"/>
              </a:solidFill>
              <a:latin typeface="微軟正黑體" panose="020B0604030504040204" pitchFamily="34" charset="-120"/>
              <a:ea typeface="微軟正黑體" panose="020B0604030504040204" pitchFamily="34" charset="-120"/>
            </a:endParaRPr>
          </a:p>
        </p:txBody>
      </p:sp>
      <p:sp>
        <p:nvSpPr>
          <p:cNvPr id="14" name="Google Shape;174;p28">
            <a:extLst>
              <a:ext uri="{FF2B5EF4-FFF2-40B4-BE49-F238E27FC236}">
                <a16:creationId xmlns:a16="http://schemas.microsoft.com/office/drawing/2014/main" id="{7CECB514-9E94-4794-9C1B-C1DBAE591D27}"/>
              </a:ext>
            </a:extLst>
          </p:cNvPr>
          <p:cNvSpPr txBox="1"/>
          <p:nvPr/>
        </p:nvSpPr>
        <p:spPr>
          <a:xfrm>
            <a:off x="124508" y="1526737"/>
            <a:ext cx="8954837" cy="849443"/>
          </a:xfrm>
          <a:prstGeom prst="rect">
            <a:avLst/>
          </a:prstGeom>
          <a:noFill/>
          <a:ln>
            <a:noFill/>
          </a:ln>
        </p:spPr>
        <p:txBody>
          <a:bodyPr spcFirstLastPara="1" wrap="square" lIns="121900" tIns="121900" rIns="121900" bIns="121900" anchor="t" anchorCtr="0">
            <a:noAutofit/>
          </a:bodyPr>
          <a:lstStyle/>
          <a:p>
            <a:pPr marL="139700" lvl="2">
              <a:buSzPts val="1400"/>
            </a:pP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1.</a:t>
            </a:r>
            <a:r>
              <a:rPr lang="zh-TW" altLang="en-US" sz="1600" b="1">
                <a:solidFill>
                  <a:schemeClr val="bg1"/>
                </a:solidFill>
                <a:latin typeface="微軟正黑體" panose="020B0604030504040204" pitchFamily="34" charset="-120"/>
                <a:ea typeface="微軟正黑體" panose="020B0604030504040204" pitchFamily="34" charset="-120"/>
                <a:sym typeface="Microsoft JhengHei"/>
              </a:rPr>
              <a:t> </a:t>
            </a:r>
            <a:r>
              <a:rPr lang="en-US" sz="1600" err="1">
                <a:solidFill>
                  <a:schemeClr val="bg1"/>
                </a:solidFill>
                <a:latin typeface="微軟正黑體" panose="020B0604030504040204" pitchFamily="34" charset="-120"/>
                <a:ea typeface="微軟正黑體" panose="020B0604030504040204" pitchFamily="34" charset="-120"/>
                <a:sym typeface="Microsoft JhengHei"/>
              </a:rPr>
              <a:t>可記錄任一時間點的系統狀態與資料</a:t>
            </a:r>
            <a:r>
              <a:rPr lang="en-US" sz="1600">
                <a:solidFill>
                  <a:schemeClr val="bg1"/>
                </a:solidFill>
                <a:latin typeface="微軟正黑體" panose="020B0604030504040204" pitchFamily="34" charset="-120"/>
                <a:ea typeface="微軟正黑體" panose="020B0604030504040204" pitchFamily="34" charset="-120"/>
                <a:sym typeface="Microsoft JhengHei"/>
              </a:rPr>
              <a:t>。</a:t>
            </a:r>
            <a:endParaRPr lang="en-US" altLang="zh-TW" sz="1600" b="1">
              <a:solidFill>
                <a:schemeClr val="bg1"/>
              </a:solidFill>
              <a:latin typeface="微軟正黑體" panose="020B0604030504040204" pitchFamily="34" charset="-120"/>
              <a:ea typeface="微軟正黑體" panose="020B0604030504040204" pitchFamily="34" charset="-120"/>
            </a:endParaRPr>
          </a:p>
          <a:p>
            <a:pPr marL="139700" lvl="2">
              <a:buSzPts val="1400"/>
            </a:pP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2.</a:t>
            </a:r>
            <a:r>
              <a:rPr lang="zh-TW" altLang="en-US" sz="1600" b="1">
                <a:solidFill>
                  <a:schemeClr val="bg1"/>
                </a:solidFill>
                <a:latin typeface="微軟正黑體" panose="020B0604030504040204" pitchFamily="34" charset="-120"/>
                <a:ea typeface="微軟正黑體" panose="020B0604030504040204" pitchFamily="34" charset="-120"/>
                <a:sym typeface="Microsoft JhengHei"/>
              </a:rPr>
              <a:t> </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QNAP</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 自主研發的 </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ext4</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 快照技術，檔案存取不僅快又穩，「磁碟區外的快照」機制</a:t>
            </a:r>
            <a:endParaRPr lang="en-US" altLang="zh-TW" sz="1600">
              <a:solidFill>
                <a:schemeClr val="bg1"/>
              </a:solidFill>
              <a:latin typeface="微軟正黑體" panose="020B0604030504040204" pitchFamily="34" charset="-120"/>
              <a:ea typeface="微軟正黑體" panose="020B0604030504040204" pitchFamily="34" charset="-120"/>
              <a:sym typeface="Microsoft JhengHei"/>
            </a:endParaRPr>
          </a:p>
          <a:p>
            <a:pPr marL="139700" lvl="2">
              <a:buSzPts val="1400"/>
            </a:pP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    </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更能將對 </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NAS</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 效能的影響降到最低。</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A2215942-27DF-420D-B625-17F86EED5C85}"/>
              </a:ext>
            </a:extLst>
          </p:cNvPr>
          <p:cNvSpPr/>
          <p:nvPr/>
        </p:nvSpPr>
        <p:spPr>
          <a:xfrm>
            <a:off x="402847" y="2498791"/>
            <a:ext cx="83590" cy="8359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rgbClr val="00FFFF"/>
              </a:solidFill>
              <a:latin typeface="微軟正黑體" panose="020B0604030504040204" pitchFamily="34" charset="-120"/>
              <a:ea typeface="微軟正黑體" panose="020B0604030504040204" pitchFamily="34" charset="-120"/>
            </a:endParaRPr>
          </a:p>
        </p:txBody>
      </p:sp>
      <p:sp>
        <p:nvSpPr>
          <p:cNvPr id="17" name="Google Shape;172;p28">
            <a:extLst>
              <a:ext uri="{FF2B5EF4-FFF2-40B4-BE49-F238E27FC236}">
                <a16:creationId xmlns:a16="http://schemas.microsoft.com/office/drawing/2014/main" id="{E960489C-6456-428A-A26D-6A0DDD6F75A2}"/>
              </a:ext>
            </a:extLst>
          </p:cNvPr>
          <p:cNvSpPr txBox="1"/>
          <p:nvPr/>
        </p:nvSpPr>
        <p:spPr>
          <a:xfrm>
            <a:off x="251352" y="3130888"/>
            <a:ext cx="3997375" cy="381219"/>
          </a:xfrm>
          <a:prstGeom prst="rect">
            <a:avLst/>
          </a:prstGeom>
          <a:noFill/>
          <a:ln>
            <a:noFill/>
          </a:ln>
        </p:spPr>
        <p:txBody>
          <a:bodyPr spcFirstLastPara="1" wrap="square" lIns="121900" tIns="121900" rIns="121900" bIns="121900" anchor="ctr" anchorCtr="0">
            <a:noAutofit/>
          </a:bodyPr>
          <a:lstStyle/>
          <a:p>
            <a:pPr defTabSz="1219170"/>
            <a:r>
              <a:rPr lang="en-US" altLang="zh-TW" sz="26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QNAP VPN </a:t>
            </a:r>
            <a:r>
              <a:rPr lang="en-US" altLang="zh-TW" sz="2600" b="1" err="1">
                <a:solidFill>
                  <a:schemeClr val="bg1">
                    <a:lumMod val="95000"/>
                  </a:schemeClr>
                </a:solidFill>
                <a:latin typeface="微軟正黑體" panose="020B0604030504040204" pitchFamily="34" charset="-120"/>
                <a:ea typeface="微軟正黑體" panose="020B0604030504040204" pitchFamily="34" charset="-120"/>
              </a:rPr>
              <a:t>服務</a:t>
            </a:r>
            <a:endParaRPr lang="en-US" altLang="zh-TW" sz="2600" b="1">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8" name="Google Shape;174;p28">
            <a:extLst>
              <a:ext uri="{FF2B5EF4-FFF2-40B4-BE49-F238E27FC236}">
                <a16:creationId xmlns:a16="http://schemas.microsoft.com/office/drawing/2014/main" id="{9731B590-A417-4711-AFF6-46C501BCFAF2}"/>
              </a:ext>
            </a:extLst>
          </p:cNvPr>
          <p:cNvSpPr txBox="1"/>
          <p:nvPr/>
        </p:nvSpPr>
        <p:spPr>
          <a:xfrm>
            <a:off x="124508" y="3476813"/>
            <a:ext cx="7623350" cy="849443"/>
          </a:xfrm>
          <a:prstGeom prst="rect">
            <a:avLst/>
          </a:prstGeom>
          <a:noFill/>
          <a:ln>
            <a:noFill/>
          </a:ln>
        </p:spPr>
        <p:txBody>
          <a:bodyPr spcFirstLastPara="1" wrap="square" lIns="121900" tIns="121900" rIns="121900" bIns="121900" anchor="t" anchorCtr="0">
            <a:noAutofit/>
          </a:bodyPr>
          <a:lstStyle/>
          <a:p>
            <a:pPr marL="139700" lvl="2">
              <a:buSzPts val="1400"/>
            </a:pP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1. </a:t>
            </a:r>
            <a:r>
              <a:rPr lang="en-US" sz="1600" err="1">
                <a:solidFill>
                  <a:schemeClr val="bg1"/>
                </a:solidFill>
                <a:latin typeface="微軟正黑體" panose="020B0604030504040204" pitchFamily="34" charset="-120"/>
                <a:ea typeface="微軟正黑體" panose="020B0604030504040204" pitchFamily="34" charset="-120"/>
                <a:sym typeface="Microsoft JhengHei"/>
              </a:rPr>
              <a:t>使用</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 </a:t>
            </a:r>
            <a:r>
              <a:rPr lang="en-US" sz="1600">
                <a:solidFill>
                  <a:schemeClr val="bg1"/>
                </a:solidFill>
                <a:latin typeface="微軟正黑體" panose="020B0604030504040204" pitchFamily="34" charset="-120"/>
                <a:ea typeface="微軟正黑體" panose="020B0604030504040204" pitchFamily="34" charset="-120"/>
                <a:sym typeface="Microsoft JhengHei"/>
              </a:rPr>
              <a:t>QVPN </a:t>
            </a:r>
            <a:r>
              <a:rPr lang="en-US" sz="1600" err="1">
                <a:solidFill>
                  <a:schemeClr val="bg1"/>
                </a:solidFill>
                <a:latin typeface="微軟正黑體" panose="020B0604030504040204" pitchFamily="34" charset="-120"/>
                <a:ea typeface="微軟正黑體" panose="020B0604030504040204" pitchFamily="34" charset="-120"/>
                <a:sym typeface="Microsoft JhengHei"/>
              </a:rPr>
              <a:t>為您的</a:t>
            </a:r>
            <a:r>
              <a:rPr lang="en-US" sz="1600">
                <a:solidFill>
                  <a:schemeClr val="bg1"/>
                </a:solidFill>
                <a:latin typeface="微軟正黑體" panose="020B0604030504040204" pitchFamily="34" charset="-120"/>
                <a:ea typeface="微軟正黑體" panose="020B0604030504040204" pitchFamily="34" charset="-120"/>
                <a:sym typeface="Microsoft JhengHei"/>
              </a:rPr>
              <a:t> Cloud NAS </a:t>
            </a:r>
            <a:r>
              <a:rPr lang="en-US" sz="1600" err="1">
                <a:solidFill>
                  <a:schemeClr val="bg1"/>
                </a:solidFill>
                <a:latin typeface="微軟正黑體" panose="020B0604030504040204" pitchFamily="34" charset="-120"/>
                <a:ea typeface="微軟正黑體" panose="020B0604030504040204" pitchFamily="34" charset="-120"/>
                <a:sym typeface="Microsoft JhengHei"/>
              </a:rPr>
              <a:t>與本地設備建立安全連線</a:t>
            </a:r>
            <a:r>
              <a:rPr lang="en-US" sz="1600">
                <a:solidFill>
                  <a:schemeClr val="bg1"/>
                </a:solidFill>
                <a:latin typeface="微軟正黑體" panose="020B0604030504040204" pitchFamily="34" charset="-120"/>
                <a:ea typeface="微軟正黑體" panose="020B0604030504040204" pitchFamily="34" charset="-120"/>
                <a:sym typeface="Microsoft JhengHei"/>
              </a:rPr>
              <a:t>。</a:t>
            </a:r>
            <a:endParaRPr lang="en-US" altLang="zh-TW" sz="1600" b="1">
              <a:solidFill>
                <a:schemeClr val="bg1"/>
              </a:solidFill>
              <a:latin typeface="微軟正黑體" panose="020B0604030504040204" pitchFamily="34" charset="-120"/>
              <a:ea typeface="微軟正黑體" panose="020B0604030504040204" pitchFamily="34" charset="-120"/>
              <a:sym typeface="Microsoft JhengHei"/>
            </a:endParaRPr>
          </a:p>
          <a:p>
            <a:pPr marL="139700" lvl="2">
              <a:buSzPts val="1400"/>
            </a:pPr>
            <a:r>
              <a:rPr lang="fr" altLang="zh-TW" sz="1600" b="1">
                <a:solidFill>
                  <a:schemeClr val="bg1"/>
                </a:solidFill>
                <a:latin typeface="微軟正黑體" panose="020B0604030504040204" pitchFamily="34" charset="-120"/>
                <a:ea typeface="微軟正黑體" panose="020B0604030504040204" pitchFamily="34" charset="-120"/>
                <a:sym typeface="Microsoft JhengHei"/>
              </a:rPr>
              <a:t>2. </a:t>
            </a:r>
            <a:r>
              <a:rPr lang="fr" altLang="zh-TW" sz="1600" b="1" err="1">
                <a:solidFill>
                  <a:schemeClr val="bg1"/>
                </a:solidFill>
                <a:latin typeface="微軟正黑體" panose="020B0604030504040204" pitchFamily="34" charset="-120"/>
                <a:ea typeface="微軟正黑體" panose="020B0604030504040204" pitchFamily="34" charset="-120"/>
                <a:sym typeface="Microsoft JhengHei"/>
              </a:rPr>
              <a:t>支援通用的</a:t>
            </a:r>
            <a:r>
              <a:rPr lang="fr" altLang="zh-TW" sz="1600" b="1">
                <a:solidFill>
                  <a:schemeClr val="bg1"/>
                </a:solidFill>
                <a:latin typeface="微軟正黑體" panose="020B0604030504040204" pitchFamily="34" charset="-120"/>
                <a:ea typeface="微軟正黑體" panose="020B0604030504040204" pitchFamily="34" charset="-120"/>
                <a:sym typeface="Microsoft JhengHei"/>
              </a:rPr>
              <a:t> VPN </a:t>
            </a:r>
            <a:r>
              <a:rPr lang="en-US" altLang="zh-TW" sz="1600" b="1" err="1">
                <a:solidFill>
                  <a:schemeClr val="bg1"/>
                </a:solidFill>
                <a:latin typeface="微軟正黑體" panose="020B0604030504040204" pitchFamily="34" charset="-120"/>
                <a:ea typeface="微軟正黑體" panose="020B0604030504040204" pitchFamily="34" charset="-120"/>
                <a:sym typeface="Microsoft JhengHei"/>
              </a:rPr>
              <a:t>協定及</a:t>
            </a: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 QNAP </a:t>
            </a:r>
            <a:r>
              <a:rPr lang="en-US" altLang="zh-TW" sz="1600" b="1" err="1">
                <a:solidFill>
                  <a:schemeClr val="bg1"/>
                </a:solidFill>
                <a:latin typeface="微軟正黑體" panose="020B0604030504040204" pitchFamily="34" charset="-120"/>
                <a:ea typeface="微軟正黑體" panose="020B0604030504040204" pitchFamily="34" charset="-120"/>
                <a:sym typeface="Microsoft JhengHei"/>
              </a:rPr>
              <a:t>專屬</a:t>
            </a: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  </a:t>
            </a:r>
            <a:r>
              <a:rPr lang="en-US" altLang="zh-TW" b="1" err="1">
                <a:solidFill>
                  <a:srgbClr val="00FFFF"/>
                </a:solidFill>
                <a:latin typeface="微軟正黑體" panose="020B0604030504040204" pitchFamily="34" charset="-120"/>
                <a:ea typeface="微軟正黑體" panose="020B0604030504040204" pitchFamily="34" charset="-120"/>
                <a:sym typeface="Microsoft JhengHei"/>
              </a:rPr>
              <a:t>QBelt</a:t>
            </a:r>
            <a:r>
              <a:rPr lang="en-US" altLang="zh-TW" b="1">
                <a:solidFill>
                  <a:srgbClr val="FFFF00"/>
                </a:solidFill>
                <a:latin typeface="微軟正黑體" panose="020B0604030504040204" pitchFamily="34" charset="-120"/>
                <a:ea typeface="微軟正黑體" panose="020B0604030504040204" pitchFamily="34" charset="-120"/>
                <a:sym typeface="Microsoft JhengHei"/>
              </a:rPr>
              <a:t> </a:t>
            </a:r>
            <a:r>
              <a:rPr lang="en-US" b="1" err="1">
                <a:solidFill>
                  <a:schemeClr val="bg1"/>
                </a:solidFill>
                <a:latin typeface="微軟正黑體" panose="020B0604030504040204" pitchFamily="34" charset="-120"/>
                <a:ea typeface="微軟正黑體" panose="020B0604030504040204" pitchFamily="34" charset="-120"/>
                <a:sym typeface="Microsoft JhengHei"/>
              </a:rPr>
              <a:t>協定</a:t>
            </a:r>
            <a:endParaRPr lang="en-US" altLang="zh-TW" b="1" err="1">
              <a:solidFill>
                <a:schemeClr val="bg1"/>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09ADEC5-9683-405D-838D-FA8B31CAED30}"/>
              </a:ext>
            </a:extLst>
          </p:cNvPr>
          <p:cNvSpPr/>
          <p:nvPr/>
        </p:nvSpPr>
        <p:spPr>
          <a:xfrm>
            <a:off x="402847" y="4251716"/>
            <a:ext cx="83590" cy="8359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22471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8">
            <a:extLst>
              <a:ext uri="{FF2B5EF4-FFF2-40B4-BE49-F238E27FC236}">
                <a16:creationId xmlns:a16="http://schemas.microsoft.com/office/drawing/2014/main" id="{829FD772-01A3-41A8-ADD1-FE51CD5BED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37" t="10688" r="45403" b="13480"/>
          <a:stretch/>
        </p:blipFill>
        <p:spPr>
          <a:xfrm>
            <a:off x="4775437" y="1131888"/>
            <a:ext cx="4368563" cy="4189911"/>
          </a:xfrm>
          <a:prstGeom prst="rect">
            <a:avLst/>
          </a:prstGeom>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226185" y="1"/>
            <a:ext cx="8642607" cy="1179094"/>
          </a:xfrm>
        </p:spPr>
        <p:txBody>
          <a:bodyPr>
            <a:noAutofit/>
          </a:bodyPr>
          <a:lstStyle/>
          <a:p>
            <a:r>
              <a:rPr lang="en-US" altLang="zh-TW" b="1" err="1">
                <a:latin typeface="微軟正黑體" panose="020B0604030504040204" pitchFamily="34" charset="-120"/>
                <a:cs typeface="Arial"/>
              </a:rPr>
              <a:t>隨時掌握您</a:t>
            </a:r>
            <a:r>
              <a:rPr lang="en-US" altLang="zh-TW" b="1">
                <a:latin typeface="微軟正黑體" panose="020B0604030504040204" pitchFamily="34" charset="-120"/>
                <a:cs typeface="Arial"/>
              </a:rPr>
              <a:t> </a:t>
            </a:r>
            <a:r>
              <a:rPr lang="en-US" altLang="zh-TW" b="1"/>
              <a:t>Cloud NAS </a:t>
            </a:r>
            <a:r>
              <a:rPr lang="en-US" altLang="zh-TW" b="1" err="1">
                <a:latin typeface="微軟正黑體" panose="020B0604030504040204" pitchFamily="34" charset="-120"/>
                <a:cs typeface="Arial"/>
              </a:rPr>
              <a:t>的狀態</a:t>
            </a:r>
            <a:endParaRPr lang="en-US" altLang="zh-TW" b="1">
              <a:latin typeface="微軟正黑體" panose="020B0604030504040204" pitchFamily="34" charset="-120"/>
              <a:cs typeface="Arial"/>
            </a:endParaRPr>
          </a:p>
        </p:txBody>
      </p:sp>
      <p:sp>
        <p:nvSpPr>
          <p:cNvPr id="34" name="文字方塊 8">
            <a:extLst>
              <a:ext uri="{FF2B5EF4-FFF2-40B4-BE49-F238E27FC236}">
                <a16:creationId xmlns:a16="http://schemas.microsoft.com/office/drawing/2014/main" id="{4B2097E5-FFFC-634A-A801-4ABC329E199B}"/>
              </a:ext>
            </a:extLst>
          </p:cNvPr>
          <p:cNvSpPr txBox="1"/>
          <p:nvPr/>
        </p:nvSpPr>
        <p:spPr>
          <a:xfrm>
            <a:off x="535437" y="2078378"/>
            <a:ext cx="5004578"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err="1">
                <a:solidFill>
                  <a:srgbClr val="FFFFFF"/>
                </a:solidFill>
                <a:latin typeface="微軟正黑體" panose="020B0604030504040204" pitchFamily="34" charset="-120"/>
                <a:ea typeface="微軟正黑體" panose="020B0604030504040204" pitchFamily="34" charset="-120"/>
              </a:rPr>
              <a:t>自訂通知規則，一切盡在掌握中</a:t>
            </a:r>
            <a:endParaRPr lang="en-US" sz="1800">
              <a:solidFill>
                <a:srgbClr val="FFFFFF"/>
              </a:solidFill>
              <a:latin typeface="微軟正黑體" panose="020B0604030504040204" pitchFamily="34" charset="-120"/>
              <a:ea typeface="微軟正黑體" panose="020B0604030504040204" pitchFamily="34" charset="-120"/>
            </a:endParaRPr>
          </a:p>
        </p:txBody>
      </p:sp>
      <p:sp>
        <p:nvSpPr>
          <p:cNvPr id="35" name="文字方塊 31">
            <a:extLst>
              <a:ext uri="{FF2B5EF4-FFF2-40B4-BE49-F238E27FC236}">
                <a16:creationId xmlns:a16="http://schemas.microsoft.com/office/drawing/2014/main" id="{B184B089-BB8A-5849-B7E3-2676C7DC5B69}"/>
              </a:ext>
            </a:extLst>
          </p:cNvPr>
          <p:cNvSpPr txBox="1"/>
          <p:nvPr/>
        </p:nvSpPr>
        <p:spPr>
          <a:xfrm>
            <a:off x="535437" y="4131290"/>
            <a:ext cx="4258632" cy="6232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1800">
                <a:solidFill>
                  <a:srgbClr val="FFFFFF"/>
                </a:solidFill>
                <a:latin typeface="微軟正黑體" panose="020B0604030504040204" pitchFamily="34" charset="-120"/>
                <a:ea typeface="微軟正黑體" panose="020B0604030504040204" pitchFamily="34" charset="-120"/>
              </a:rPr>
              <a:t>支援電子郵件、手機文字簡訊、即時通訊軟體及推播通知</a:t>
            </a:r>
            <a:r>
              <a:rPr lang="en-US" sz="1800">
                <a:solidFill>
                  <a:srgbClr val="FFFFFF"/>
                </a:solidFill>
                <a:latin typeface="微軟正黑體" panose="020B0604030504040204" pitchFamily="34" charset="-120"/>
                <a:ea typeface="微軟正黑體" panose="020B0604030504040204" pitchFamily="34" charset="-120"/>
              </a:rPr>
              <a:t> </a:t>
            </a:r>
          </a:p>
        </p:txBody>
      </p:sp>
      <p:sp>
        <p:nvSpPr>
          <p:cNvPr id="36" name="文字方塊 33">
            <a:extLst>
              <a:ext uri="{FF2B5EF4-FFF2-40B4-BE49-F238E27FC236}">
                <a16:creationId xmlns:a16="http://schemas.microsoft.com/office/drawing/2014/main" id="{ED2F0625-714A-3D49-B343-77E4ECDEDB23}"/>
              </a:ext>
            </a:extLst>
          </p:cNvPr>
          <p:cNvSpPr txBox="1"/>
          <p:nvPr/>
        </p:nvSpPr>
        <p:spPr>
          <a:xfrm>
            <a:off x="535437" y="3095994"/>
            <a:ext cx="5307122" cy="346249"/>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ja-JP" altLang="en-US" sz="1800">
                <a:solidFill>
                  <a:srgbClr val="FFFFFF"/>
                </a:solidFill>
                <a:latin typeface="微軟正黑體" panose="020B0604030504040204" pitchFamily="34" charset="-120"/>
                <a:ea typeface="微軟正黑體" panose="020B0604030504040204" pitchFamily="34" charset="-120"/>
              </a:rPr>
              <a:t>高彈性的篩選條件</a:t>
            </a:r>
            <a:r>
              <a:rPr lang="ja-JP" sz="1800">
                <a:solidFill>
                  <a:srgbClr val="FFFFFF"/>
                </a:solidFill>
                <a:latin typeface="微軟正黑體" panose="020B0604030504040204" pitchFamily="34" charset="-120"/>
                <a:ea typeface="微軟正黑體" panose="020B0604030504040204" pitchFamily="34" charset="-120"/>
              </a:rPr>
              <a:t>快速過濾重要通知</a:t>
            </a:r>
            <a:endParaRPr lang="en-US" err="1">
              <a:solidFill>
                <a:srgbClr val="FFFFFF"/>
              </a:solidFill>
              <a:latin typeface="微軟正黑體" panose="020B0604030504040204" pitchFamily="34" charset="-120"/>
              <a:ea typeface="微軟正黑體" panose="020B0604030504040204" pitchFamily="34" charset="-120"/>
            </a:endParaRPr>
          </a:p>
        </p:txBody>
      </p:sp>
      <p:sp>
        <p:nvSpPr>
          <p:cNvPr id="37" name="文字方塊 34">
            <a:extLst>
              <a:ext uri="{FF2B5EF4-FFF2-40B4-BE49-F238E27FC236}">
                <a16:creationId xmlns:a16="http://schemas.microsoft.com/office/drawing/2014/main" id="{DC925122-21C6-7547-AD47-F90E41F97511}"/>
              </a:ext>
            </a:extLst>
          </p:cNvPr>
          <p:cNvSpPr txBox="1"/>
          <p:nvPr/>
        </p:nvSpPr>
        <p:spPr>
          <a:xfrm>
            <a:off x="535437" y="2591381"/>
            <a:ext cx="5602321"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err="1">
                <a:solidFill>
                  <a:srgbClr val="FFFFFF"/>
                </a:solidFill>
                <a:latin typeface="微軟正黑體" panose="020B0604030504040204" pitchFamily="34" charset="-120"/>
                <a:ea typeface="微軟正黑體" panose="020B0604030504040204" pitchFamily="34" charset="-120"/>
              </a:rPr>
              <a:t>通知佇列及歷史記錄，確認通知傳送狀態</a:t>
            </a:r>
            <a:endParaRPr lang="en-US" sz="1800">
              <a:solidFill>
                <a:srgbClr val="FFFFFF"/>
              </a:solidFill>
              <a:latin typeface="微軟正黑體" panose="020B0604030504040204" pitchFamily="34" charset="-120"/>
              <a:ea typeface="微軟正黑體" panose="020B0604030504040204" pitchFamily="34" charset="-120"/>
            </a:endParaRPr>
          </a:p>
        </p:txBody>
      </p:sp>
      <p:sp>
        <p:nvSpPr>
          <p:cNvPr id="38" name="文字方塊 35">
            <a:extLst>
              <a:ext uri="{FF2B5EF4-FFF2-40B4-BE49-F238E27FC236}">
                <a16:creationId xmlns:a16="http://schemas.microsoft.com/office/drawing/2014/main" id="{6E11D2C3-97CA-5E4A-8E13-973A630DA61C}"/>
              </a:ext>
            </a:extLst>
          </p:cNvPr>
          <p:cNvSpPr txBox="1"/>
          <p:nvPr/>
        </p:nvSpPr>
        <p:spPr>
          <a:xfrm>
            <a:off x="535437" y="3603691"/>
            <a:ext cx="4422240" cy="346249"/>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en-US" sz="1800" err="1">
                <a:solidFill>
                  <a:srgbClr val="FFFFFF"/>
                </a:solidFill>
                <a:latin typeface="微軟正黑體" panose="020B0604030504040204" pitchFamily="34" charset="-120"/>
                <a:ea typeface="微軟正黑體" panose="020B0604030504040204" pitchFamily="34" charset="-120"/>
              </a:rPr>
              <a:t>完整支援多國語系</a:t>
            </a:r>
            <a:endParaRPr lang="en-US">
              <a:solidFill>
                <a:srgbClr val="FFFFFF"/>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092A604B-E332-4735-9DCF-55FE78471C25}"/>
              </a:ext>
            </a:extLst>
          </p:cNvPr>
          <p:cNvGrpSpPr/>
          <p:nvPr/>
        </p:nvGrpSpPr>
        <p:grpSpPr>
          <a:xfrm>
            <a:off x="7547774" y="1002348"/>
            <a:ext cx="1514075" cy="2525712"/>
            <a:chOff x="6954234" y="758941"/>
            <a:chExt cx="1938984" cy="3234525"/>
          </a:xfrm>
        </p:grpSpPr>
        <p:pic>
          <p:nvPicPr>
            <p:cNvPr id="40" name="圖片 10">
              <a:extLst>
                <a:ext uri="{FF2B5EF4-FFF2-40B4-BE49-F238E27FC236}">
                  <a16:creationId xmlns:a16="http://schemas.microsoft.com/office/drawing/2014/main" id="{9A29090D-15AD-4F01-8B73-691EFE9A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234" y="758941"/>
              <a:ext cx="1897818" cy="1233582"/>
            </a:xfrm>
            <a:prstGeom prst="rect">
              <a:avLst/>
            </a:prstGeom>
          </p:spPr>
        </p:pic>
        <p:pic>
          <p:nvPicPr>
            <p:cNvPr id="41" name="圖片 4">
              <a:extLst>
                <a:ext uri="{FF2B5EF4-FFF2-40B4-BE49-F238E27FC236}">
                  <a16:creationId xmlns:a16="http://schemas.microsoft.com/office/drawing/2014/main" id="{2AAAC213-470E-4EFC-BC6D-E699F8AB9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3886" y="1758006"/>
              <a:ext cx="1718165" cy="276841"/>
            </a:xfrm>
            <a:prstGeom prst="rect">
              <a:avLst/>
            </a:prstGeom>
          </p:spPr>
        </p:pic>
        <p:pic>
          <p:nvPicPr>
            <p:cNvPr id="42" name="圖片 6">
              <a:extLst>
                <a:ext uri="{FF2B5EF4-FFF2-40B4-BE49-F238E27FC236}">
                  <a16:creationId xmlns:a16="http://schemas.microsoft.com/office/drawing/2014/main" id="{6EDCC125-ABBB-4F63-8E54-D69FD724F4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9114" y="2209659"/>
              <a:ext cx="1314104" cy="444588"/>
            </a:xfrm>
            <a:prstGeom prst="rect">
              <a:avLst/>
            </a:prstGeom>
          </p:spPr>
        </p:pic>
        <p:pic>
          <p:nvPicPr>
            <p:cNvPr id="43" name="內容版面配置區 5">
              <a:extLst>
                <a:ext uri="{FF2B5EF4-FFF2-40B4-BE49-F238E27FC236}">
                  <a16:creationId xmlns:a16="http://schemas.microsoft.com/office/drawing/2014/main" id="{1889F3C0-D1F1-4046-B929-BBDCADCF04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9829" y="2690152"/>
              <a:ext cx="1023575" cy="681392"/>
            </a:xfrm>
            <a:prstGeom prst="rect">
              <a:avLst/>
            </a:prstGeom>
          </p:spPr>
        </p:pic>
        <p:pic>
          <p:nvPicPr>
            <p:cNvPr id="44" name="Picture 2">
              <a:extLst>
                <a:ext uri="{FF2B5EF4-FFF2-40B4-BE49-F238E27FC236}">
                  <a16:creationId xmlns:a16="http://schemas.microsoft.com/office/drawing/2014/main" id="{9E6C8F88-6251-4315-925B-582E65FC3C6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18915" y="3443364"/>
              <a:ext cx="550740" cy="550102"/>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圖片 4" descr="一張含有 頭飾 的圖片&#10;&#10;描述是以高可信度產生">
            <a:extLst>
              <a:ext uri="{FF2B5EF4-FFF2-40B4-BE49-F238E27FC236}">
                <a16:creationId xmlns:a16="http://schemas.microsoft.com/office/drawing/2014/main" id="{7871F318-2338-4E7A-96C9-89206FF98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8863" y="1108925"/>
            <a:ext cx="782750" cy="787992"/>
          </a:xfrm>
          <a:prstGeom prst="rect">
            <a:avLst/>
          </a:prstGeom>
          <a:effectLst/>
        </p:spPr>
      </p:pic>
      <p:sp>
        <p:nvSpPr>
          <p:cNvPr id="48" name="Rectangle 28">
            <a:extLst>
              <a:ext uri="{FF2B5EF4-FFF2-40B4-BE49-F238E27FC236}">
                <a16:creationId xmlns:a16="http://schemas.microsoft.com/office/drawing/2014/main" id="{2A04D8F8-BC9E-4891-9BF6-EECB1D3A3937}"/>
              </a:ext>
            </a:extLst>
          </p:cNvPr>
          <p:cNvSpPr/>
          <p:nvPr/>
        </p:nvSpPr>
        <p:spPr>
          <a:xfrm>
            <a:off x="1114596" y="1131888"/>
            <a:ext cx="5391546" cy="830997"/>
          </a:xfrm>
          <a:prstGeom prst="rect">
            <a:avLst/>
          </a:prstGeom>
        </p:spPr>
        <p:txBody>
          <a:bodyPr wrap="square" anchor="t">
            <a:spAutoFit/>
          </a:bodyPr>
          <a:lstStyle/>
          <a:p>
            <a:pPr defTabSz="1219170">
              <a:buClr>
                <a:srgbClr val="FFFFFF"/>
              </a:buClr>
              <a:buSzPts val="2000"/>
            </a:pPr>
            <a:r>
              <a:rPr lang="en-US" altLang="zh-TW" sz="2800" b="1" err="1">
                <a:solidFill>
                  <a:srgbClr val="00FFFF"/>
                </a:solidFill>
                <a:latin typeface="微軟正黑體" panose="020B0604030504040204" pitchFamily="34" charset="-120"/>
                <a:ea typeface="微軟正黑體" panose="020B0604030504040204" pitchFamily="34" charset="-120"/>
              </a:rPr>
              <a:t>通知中心</a:t>
            </a:r>
            <a:r>
              <a:rPr lang="en-US" altLang="zh-TW" sz="2400" b="1">
                <a:solidFill>
                  <a:srgbClr val="00FFFF"/>
                </a:solidFill>
                <a:ea typeface="微軟正黑體"/>
              </a:rPr>
              <a:t> </a:t>
            </a:r>
          </a:p>
          <a:p>
            <a:pPr defTabSz="1219170">
              <a:buClr>
                <a:srgbClr val="FFFFFF"/>
              </a:buClr>
              <a:buSzPts val="2000"/>
            </a:pPr>
            <a:r>
              <a:rPr lang="en-US" altLang="zh-TW" sz="1800">
                <a:solidFill>
                  <a:srgbClr val="00FFFF"/>
                </a:solidFill>
                <a:ea typeface="微軟正黑體"/>
              </a:rPr>
              <a:t>(Notification</a:t>
            </a:r>
            <a:r>
              <a:rPr lang="en-US" altLang="zh-TW" sz="1800" kern="0">
                <a:solidFill>
                  <a:srgbClr val="00FFFF"/>
                </a:solidFill>
                <a:latin typeface="Arial"/>
                <a:ea typeface="微軟正黑體"/>
                <a:cs typeface="Arial"/>
                <a:sym typeface="Arial"/>
              </a:rPr>
              <a:t> Center</a:t>
            </a:r>
            <a:r>
              <a:rPr lang="en-US" altLang="zh-TW" sz="1800">
                <a:solidFill>
                  <a:srgbClr val="00FFFF"/>
                </a:solidFill>
                <a:ea typeface="微軟正黑體"/>
              </a:rPr>
              <a:t>)</a:t>
            </a:r>
            <a:endParaRPr lang="en-US" sz="1800" kern="0">
              <a:solidFill>
                <a:srgbClr val="00FFFF"/>
              </a:solidFill>
              <a:ea typeface="微軟正黑體"/>
            </a:endParaRPr>
          </a:p>
        </p:txBody>
      </p:sp>
      <p:grpSp>
        <p:nvGrpSpPr>
          <p:cNvPr id="4" name="群組 3">
            <a:extLst>
              <a:ext uri="{FF2B5EF4-FFF2-40B4-BE49-F238E27FC236}">
                <a16:creationId xmlns:a16="http://schemas.microsoft.com/office/drawing/2014/main" id="{3CECB007-838B-4E52-8CAA-DC6D78D98615}"/>
              </a:ext>
            </a:extLst>
          </p:cNvPr>
          <p:cNvGrpSpPr/>
          <p:nvPr/>
        </p:nvGrpSpPr>
        <p:grpSpPr>
          <a:xfrm>
            <a:off x="410598" y="2172021"/>
            <a:ext cx="92936" cy="2195647"/>
            <a:chOff x="358012" y="2152390"/>
            <a:chExt cx="92936" cy="2195647"/>
          </a:xfrm>
          <a:solidFill>
            <a:srgbClr val="00FFFF"/>
          </a:solidFill>
        </p:grpSpPr>
        <p:sp>
          <p:nvSpPr>
            <p:cNvPr id="50" name="等腰三角形 49">
              <a:extLst>
                <a:ext uri="{FF2B5EF4-FFF2-40B4-BE49-F238E27FC236}">
                  <a16:creationId xmlns:a16="http://schemas.microsoft.com/office/drawing/2014/main" id="{DDCD56EA-3927-4473-80B4-271205D67A77}"/>
                </a:ext>
              </a:extLst>
            </p:cNvPr>
            <p:cNvSpPr/>
            <p:nvPr/>
          </p:nvSpPr>
          <p:spPr>
            <a:xfrm rot="5400000">
              <a:off x="332272" y="2178130"/>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等腰三角形 50">
              <a:extLst>
                <a:ext uri="{FF2B5EF4-FFF2-40B4-BE49-F238E27FC236}">
                  <a16:creationId xmlns:a16="http://schemas.microsoft.com/office/drawing/2014/main" id="{E3F848CA-BFD9-40F4-9376-19CFDFB3B1D9}"/>
                </a:ext>
              </a:extLst>
            </p:cNvPr>
            <p:cNvSpPr/>
            <p:nvPr/>
          </p:nvSpPr>
          <p:spPr>
            <a:xfrm rot="5400000">
              <a:off x="332272" y="2690938"/>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等腰三角形 51">
              <a:extLst>
                <a:ext uri="{FF2B5EF4-FFF2-40B4-BE49-F238E27FC236}">
                  <a16:creationId xmlns:a16="http://schemas.microsoft.com/office/drawing/2014/main" id="{71CE4DBF-31CA-4CFB-98E5-5F1792706556}"/>
                </a:ext>
              </a:extLst>
            </p:cNvPr>
            <p:cNvSpPr/>
            <p:nvPr/>
          </p:nvSpPr>
          <p:spPr>
            <a:xfrm rot="5400000">
              <a:off x="332272" y="3203746"/>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等腰三角形 52">
              <a:extLst>
                <a:ext uri="{FF2B5EF4-FFF2-40B4-BE49-F238E27FC236}">
                  <a16:creationId xmlns:a16="http://schemas.microsoft.com/office/drawing/2014/main" id="{E9999A65-B864-4F72-AA69-2B7644AC339A}"/>
                </a:ext>
              </a:extLst>
            </p:cNvPr>
            <p:cNvSpPr/>
            <p:nvPr/>
          </p:nvSpPr>
          <p:spPr>
            <a:xfrm rot="5400000">
              <a:off x="332272" y="3716554"/>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等腰三角形 53">
              <a:extLst>
                <a:ext uri="{FF2B5EF4-FFF2-40B4-BE49-F238E27FC236}">
                  <a16:creationId xmlns:a16="http://schemas.microsoft.com/office/drawing/2014/main" id="{73EF3ABD-AE2B-4A45-9AA0-73387ED741F0}"/>
                </a:ext>
              </a:extLst>
            </p:cNvPr>
            <p:cNvSpPr/>
            <p:nvPr/>
          </p:nvSpPr>
          <p:spPr>
            <a:xfrm rot="5400000">
              <a:off x="332272" y="4229361"/>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795357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E7D4BCE9-85EE-4D3E-A8A0-CFCA727AFFA5}"/>
              </a:ext>
            </a:extLst>
          </p:cNvPr>
          <p:cNvSpPr/>
          <p:nvPr/>
        </p:nvSpPr>
        <p:spPr>
          <a:xfrm>
            <a:off x="200967" y="1124607"/>
            <a:ext cx="2856508" cy="442936"/>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EF89E7B0-12BA-4680-8165-0EC3DC05B492}"/>
              </a:ext>
            </a:extLst>
          </p:cNvPr>
          <p:cNvSpPr/>
          <p:nvPr/>
        </p:nvSpPr>
        <p:spPr>
          <a:xfrm>
            <a:off x="3208773" y="1124607"/>
            <a:ext cx="2817082" cy="44293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A425F4F8-C3FD-4FCD-AFEC-4A94B7338ED0}"/>
              </a:ext>
            </a:extLst>
          </p:cNvPr>
          <p:cNvSpPr/>
          <p:nvPr/>
        </p:nvSpPr>
        <p:spPr>
          <a:xfrm>
            <a:off x="6179784" y="1124607"/>
            <a:ext cx="2757387" cy="442936"/>
          </a:xfrm>
          <a:prstGeom prst="roundRect">
            <a:avLst>
              <a:gd name="adj"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Google Shape;278;p34">
            <a:extLst>
              <a:ext uri="{FF2B5EF4-FFF2-40B4-BE49-F238E27FC236}">
                <a16:creationId xmlns:a16="http://schemas.microsoft.com/office/drawing/2014/main" id="{493E419F-D600-460A-8115-31916ACDFA30}"/>
              </a:ext>
            </a:extLst>
          </p:cNvPr>
          <p:cNvSpPr/>
          <p:nvPr/>
        </p:nvSpPr>
        <p:spPr>
          <a:xfrm>
            <a:off x="208547" y="1393837"/>
            <a:ext cx="2837636" cy="3430411"/>
          </a:xfrm>
          <a:prstGeom prst="roundRect">
            <a:avLst>
              <a:gd name="adj" fmla="val 6730"/>
            </a:avLst>
          </a:prstGeom>
          <a:noFill/>
          <a:ln w="19050">
            <a:solidFill>
              <a:schemeClr val="accent2"/>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sp>
        <p:nvSpPr>
          <p:cNvPr id="50" name="Google Shape;278;p34">
            <a:extLst>
              <a:ext uri="{FF2B5EF4-FFF2-40B4-BE49-F238E27FC236}">
                <a16:creationId xmlns:a16="http://schemas.microsoft.com/office/drawing/2014/main" id="{904F07F2-410E-4371-93BF-58E569C08AB4}"/>
              </a:ext>
            </a:extLst>
          </p:cNvPr>
          <p:cNvSpPr/>
          <p:nvPr/>
        </p:nvSpPr>
        <p:spPr>
          <a:xfrm>
            <a:off x="6189784" y="1240221"/>
            <a:ext cx="2743201" cy="2215673"/>
          </a:xfrm>
          <a:prstGeom prst="roundRect">
            <a:avLst>
              <a:gd name="adj" fmla="val 6730"/>
            </a:avLst>
          </a:prstGeom>
          <a:noFill/>
          <a:ln w="19050">
            <a:solidFill>
              <a:srgbClr val="7030A0"/>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sp>
        <p:nvSpPr>
          <p:cNvPr id="53" name="Google Shape;278;p34">
            <a:extLst>
              <a:ext uri="{FF2B5EF4-FFF2-40B4-BE49-F238E27FC236}">
                <a16:creationId xmlns:a16="http://schemas.microsoft.com/office/drawing/2014/main" id="{8A2D318D-6E58-4120-AC28-8C33751A5BBE}"/>
              </a:ext>
            </a:extLst>
          </p:cNvPr>
          <p:cNvSpPr/>
          <p:nvPr/>
        </p:nvSpPr>
        <p:spPr>
          <a:xfrm>
            <a:off x="3215474" y="1393837"/>
            <a:ext cx="2796444" cy="3430411"/>
          </a:xfrm>
          <a:prstGeom prst="roundRect">
            <a:avLst>
              <a:gd name="adj" fmla="val 6730"/>
            </a:avLst>
          </a:prstGeom>
          <a:noFill/>
          <a:ln w="19050">
            <a:solidFill>
              <a:srgbClr val="0070C0"/>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pic>
        <p:nvPicPr>
          <p:cNvPr id="57" name="Picture 2">
            <a:extLst>
              <a:ext uri="{FF2B5EF4-FFF2-40B4-BE49-F238E27FC236}">
                <a16:creationId xmlns:a16="http://schemas.microsoft.com/office/drawing/2014/main" id="{3795E053-D154-4EBA-B133-9F260C2B74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4436" y="1749245"/>
            <a:ext cx="680105" cy="68010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14">
            <a:extLst>
              <a:ext uri="{FF2B5EF4-FFF2-40B4-BE49-F238E27FC236}">
                <a16:creationId xmlns:a16="http://schemas.microsoft.com/office/drawing/2014/main" id="{5465498B-A540-4166-AAEF-952019BEA924}"/>
              </a:ext>
            </a:extLst>
          </p:cNvPr>
          <p:cNvSpPr/>
          <p:nvPr/>
        </p:nvSpPr>
        <p:spPr>
          <a:xfrm>
            <a:off x="238871" y="2460086"/>
            <a:ext cx="2718349" cy="338554"/>
          </a:xfrm>
          <a:prstGeom prst="rect">
            <a:avLst/>
          </a:prstGeom>
        </p:spPr>
        <p:txBody>
          <a:bodyPr wrap="square" anchor="t">
            <a:spAutoFit/>
          </a:bodyPr>
          <a:lstStyle/>
          <a:p>
            <a:pPr algn="ctr" defTabSz="1219170">
              <a:buClr>
                <a:srgbClr val="000000"/>
              </a:buClr>
            </a:pPr>
            <a:r>
              <a:rPr lang="en-US" altLang="zh-TW" sz="1600" b="1">
                <a:solidFill>
                  <a:schemeClr val="bg1"/>
                </a:solidFill>
                <a:ea typeface="Calibri" panose="020F0502020204030204" pitchFamily="34" charset="0"/>
              </a:rPr>
              <a:t>HBS</a:t>
            </a:r>
            <a:r>
              <a:rPr lang="en-US" altLang="zh-TW" sz="1600" b="1" kern="0">
                <a:solidFill>
                  <a:schemeClr val="bg1"/>
                </a:solidFill>
                <a:latin typeface="Arial"/>
                <a:ea typeface="Calibri" panose="020F0502020204030204" pitchFamily="34" charset="0"/>
                <a:cs typeface="Arial"/>
                <a:sym typeface="Arial"/>
              </a:rPr>
              <a:t> </a:t>
            </a:r>
            <a:r>
              <a:rPr lang="en-US" altLang="zh-TW" sz="1600" b="1">
                <a:solidFill>
                  <a:schemeClr val="bg1"/>
                </a:solidFill>
                <a:ea typeface="Calibri" panose="020F0502020204030204" pitchFamily="34" charset="0"/>
              </a:rPr>
              <a:t>3</a:t>
            </a:r>
            <a:endParaRPr lang="en-US" sz="1600" kern="0">
              <a:solidFill>
                <a:schemeClr val="bg1"/>
              </a:solidFill>
              <a:latin typeface="Calibri"/>
              <a:sym typeface="Arial"/>
            </a:endParaRPr>
          </a:p>
        </p:txBody>
      </p:sp>
      <p:pic>
        <p:nvPicPr>
          <p:cNvPr id="60" name="Picture 4"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30D6EB1F-33C6-45F3-B0DF-0FEE54280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436" y="3365993"/>
            <a:ext cx="680105" cy="680105"/>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17">
            <a:extLst>
              <a:ext uri="{FF2B5EF4-FFF2-40B4-BE49-F238E27FC236}">
                <a16:creationId xmlns:a16="http://schemas.microsoft.com/office/drawing/2014/main" id="{F968B7E9-E43F-4F29-A12E-3C5192688044}"/>
              </a:ext>
            </a:extLst>
          </p:cNvPr>
          <p:cNvSpPr/>
          <p:nvPr/>
        </p:nvSpPr>
        <p:spPr>
          <a:xfrm>
            <a:off x="1112183" y="4010333"/>
            <a:ext cx="954127"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cs typeface="Arial"/>
                <a:sym typeface="Arial"/>
              </a:rPr>
              <a:t>Boxafe</a:t>
            </a:r>
            <a:endParaRPr lang="en-US" sz="1600" b="1" kern="0">
              <a:solidFill>
                <a:schemeClr val="bg1"/>
              </a:solidFill>
              <a:latin typeface="Arial"/>
              <a:cs typeface="Arial"/>
              <a:sym typeface="Arial"/>
            </a:endParaRPr>
          </a:p>
        </p:txBody>
      </p:sp>
      <p:pic>
        <p:nvPicPr>
          <p:cNvPr id="63" name="Picture 19">
            <a:extLst>
              <a:ext uri="{FF2B5EF4-FFF2-40B4-BE49-F238E27FC236}">
                <a16:creationId xmlns:a16="http://schemas.microsoft.com/office/drawing/2014/main" id="{A70F9046-A3A6-4C58-8620-A47295659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539" y="1749245"/>
            <a:ext cx="680105" cy="680105"/>
          </a:xfrm>
          <a:prstGeom prst="rect">
            <a:avLst/>
          </a:prstGeom>
        </p:spPr>
      </p:pic>
      <p:sp>
        <p:nvSpPr>
          <p:cNvPr id="64" name="Rectangle 20">
            <a:extLst>
              <a:ext uri="{FF2B5EF4-FFF2-40B4-BE49-F238E27FC236}">
                <a16:creationId xmlns:a16="http://schemas.microsoft.com/office/drawing/2014/main" id="{F6A6777A-DE39-44B5-B276-687460FD3DC3}"/>
              </a:ext>
            </a:extLst>
          </p:cNvPr>
          <p:cNvSpPr/>
          <p:nvPr/>
        </p:nvSpPr>
        <p:spPr>
          <a:xfrm>
            <a:off x="3304230" y="2427622"/>
            <a:ext cx="2481561"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ea typeface="Calibri" panose="020F0502020204030204" pitchFamily="34" charset="0"/>
                <a:cs typeface="Arial"/>
                <a:sym typeface="Arial"/>
              </a:rPr>
              <a:t>Qsirch</a:t>
            </a:r>
            <a:endParaRPr lang="en-US" sz="1600" kern="0">
              <a:solidFill>
                <a:schemeClr val="bg1"/>
              </a:solidFill>
              <a:latin typeface="Arial"/>
              <a:cs typeface="Arial"/>
              <a:sym typeface="Arial"/>
            </a:endParaRPr>
          </a:p>
        </p:txBody>
      </p:sp>
      <p:pic>
        <p:nvPicPr>
          <p:cNvPr id="66" name="Picture 22">
            <a:extLst>
              <a:ext uri="{FF2B5EF4-FFF2-40B4-BE49-F238E27FC236}">
                <a16:creationId xmlns:a16="http://schemas.microsoft.com/office/drawing/2014/main" id="{28FB6C5F-B9FC-4445-8A49-A7F24C4E3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2145" y="3365993"/>
            <a:ext cx="680105" cy="680105"/>
          </a:xfrm>
          <a:prstGeom prst="rect">
            <a:avLst/>
          </a:prstGeom>
        </p:spPr>
      </p:pic>
      <p:sp>
        <p:nvSpPr>
          <p:cNvPr id="67" name="Rectangle 23">
            <a:extLst>
              <a:ext uri="{FF2B5EF4-FFF2-40B4-BE49-F238E27FC236}">
                <a16:creationId xmlns:a16="http://schemas.microsoft.com/office/drawing/2014/main" id="{4F6A4BB8-7EE7-4023-B1B3-1C9D47CAF4AA}"/>
              </a:ext>
            </a:extLst>
          </p:cNvPr>
          <p:cNvSpPr/>
          <p:nvPr/>
        </p:nvSpPr>
        <p:spPr>
          <a:xfrm>
            <a:off x="4115645" y="4018061"/>
            <a:ext cx="890583"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cs typeface="Arial"/>
                <a:sym typeface="Arial"/>
              </a:rPr>
              <a:t>Qfiling</a:t>
            </a:r>
            <a:endParaRPr lang="en-US" sz="1600" b="1" kern="0">
              <a:solidFill>
                <a:schemeClr val="bg1"/>
              </a:solidFill>
              <a:latin typeface="Arial"/>
              <a:cs typeface="Arial"/>
              <a:sym typeface="Arial"/>
            </a:endParaRPr>
          </a:p>
        </p:txBody>
      </p:sp>
      <p:pic>
        <p:nvPicPr>
          <p:cNvPr id="69" name="Picture 25">
            <a:extLst>
              <a:ext uri="{FF2B5EF4-FFF2-40B4-BE49-F238E27FC236}">
                <a16:creationId xmlns:a16="http://schemas.microsoft.com/office/drawing/2014/main" id="{AD898A56-FC7E-40C5-84BC-F931EC875D93}"/>
              </a:ext>
            </a:extLst>
          </p:cNvPr>
          <p:cNvPicPr>
            <a:picLocks noChangeAspect="1"/>
          </p:cNvPicPr>
          <p:nvPr/>
        </p:nvPicPr>
        <p:blipFill>
          <a:blip r:embed="rId7"/>
          <a:stretch>
            <a:fillRect/>
          </a:stretch>
        </p:blipFill>
        <p:spPr>
          <a:xfrm>
            <a:off x="7265736" y="1749245"/>
            <a:ext cx="680105" cy="680105"/>
          </a:xfrm>
          <a:prstGeom prst="rect">
            <a:avLst/>
          </a:prstGeom>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226185" y="1"/>
            <a:ext cx="8642607" cy="1187668"/>
          </a:xfrm>
        </p:spPr>
        <p:txBody>
          <a:bodyPr>
            <a:noAutofit/>
          </a:bodyPr>
          <a:lstStyle/>
          <a:p>
            <a:pPr>
              <a:spcAft>
                <a:spcPts val="600"/>
              </a:spcAft>
            </a:pPr>
            <a:r>
              <a:rPr lang="zh-TW" altLang="en-US" sz="3200" b="0">
                <a:cs typeface="Arial"/>
              </a:rPr>
              <a:t>多元化應用：</a:t>
            </a:r>
            <a:br>
              <a:rPr lang="en-US" altLang="zh-TW" sz="3200">
                <a:cs typeface="Arial"/>
              </a:rPr>
            </a:br>
            <a:r>
              <a:rPr lang="zh-TW" altLang="en-US" sz="3200">
                <a:cs typeface="Arial"/>
              </a:rPr>
              <a:t>檔案備份、工作生產力及多媒體管理</a:t>
            </a:r>
            <a:endParaRPr lang="en-US" altLang="zh-TW" sz="3200">
              <a:cs typeface="Arial"/>
            </a:endParaRPr>
          </a:p>
        </p:txBody>
      </p:sp>
      <p:sp>
        <p:nvSpPr>
          <p:cNvPr id="75" name="Rectangle 20">
            <a:extLst>
              <a:ext uri="{FF2B5EF4-FFF2-40B4-BE49-F238E27FC236}">
                <a16:creationId xmlns:a16="http://schemas.microsoft.com/office/drawing/2014/main" id="{69DEBD2A-CA56-44A9-90A4-D409ABDCAA42}"/>
              </a:ext>
            </a:extLst>
          </p:cNvPr>
          <p:cNvSpPr/>
          <p:nvPr/>
        </p:nvSpPr>
        <p:spPr>
          <a:xfrm>
            <a:off x="6365006" y="2427622"/>
            <a:ext cx="2481561" cy="338554"/>
          </a:xfrm>
          <a:prstGeom prst="rect">
            <a:avLst/>
          </a:prstGeom>
        </p:spPr>
        <p:txBody>
          <a:bodyPr wrap="square">
            <a:spAutoFit/>
          </a:bodyPr>
          <a:lstStyle/>
          <a:p>
            <a:pPr algn="ctr" defTabSz="1219170"/>
            <a:r>
              <a:rPr lang="en-US" altLang="zh-TW" sz="1600" b="1" err="1">
                <a:solidFill>
                  <a:schemeClr val="bg1"/>
                </a:solidFill>
              </a:rPr>
              <a:t>QuMagie</a:t>
            </a:r>
            <a:endParaRPr lang="en-US" altLang="zh-TW" sz="1600" b="1">
              <a:solidFill>
                <a:schemeClr val="bg1"/>
              </a:solidFill>
            </a:endParaRPr>
          </a:p>
        </p:txBody>
      </p:sp>
      <p:cxnSp>
        <p:nvCxnSpPr>
          <p:cNvPr id="4" name="直線接點 3">
            <a:extLst>
              <a:ext uri="{FF2B5EF4-FFF2-40B4-BE49-F238E27FC236}">
                <a16:creationId xmlns:a16="http://schemas.microsoft.com/office/drawing/2014/main" id="{A4D1DE59-09F3-4821-AFF7-0859BE20EBF7}"/>
              </a:ext>
            </a:extLst>
          </p:cNvPr>
          <p:cNvCxnSpPr/>
          <p:nvPr/>
        </p:nvCxnSpPr>
        <p:spPr>
          <a:xfrm>
            <a:off x="463925" y="3251315"/>
            <a:ext cx="21717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CCFB130-6987-472A-B253-836B4205AACC}"/>
              </a:ext>
            </a:extLst>
          </p:cNvPr>
          <p:cNvCxnSpPr/>
          <p:nvPr/>
        </p:nvCxnSpPr>
        <p:spPr>
          <a:xfrm>
            <a:off x="3455896" y="3251315"/>
            <a:ext cx="21717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Rectangle 15">
            <a:extLst>
              <a:ext uri="{FF2B5EF4-FFF2-40B4-BE49-F238E27FC236}">
                <a16:creationId xmlns:a16="http://schemas.microsoft.com/office/drawing/2014/main" id="{D4CC61B6-C925-4916-9837-25596CF5A456}"/>
              </a:ext>
            </a:extLst>
          </p:cNvPr>
          <p:cNvSpPr/>
          <p:nvPr/>
        </p:nvSpPr>
        <p:spPr>
          <a:xfrm>
            <a:off x="184582" y="2735136"/>
            <a:ext cx="2731172" cy="523220"/>
          </a:xfrm>
          <a:prstGeom prst="rect">
            <a:avLst/>
          </a:prstGeom>
        </p:spPr>
        <p:txBody>
          <a:bodyPr wrap="square" anchor="t">
            <a:spAutoFit/>
          </a:bodyPr>
          <a:lstStyle/>
          <a:p>
            <a:pPr algn="ctr"/>
            <a:r>
              <a:rPr lang="ja-JP" altLang="en-US">
                <a:solidFill>
                  <a:srgbClr val="FFFFFF"/>
                </a:solidFill>
                <a:latin typeface="微軟正黑體" panose="020B0604030504040204" pitchFamily="34" charset="-120"/>
                <a:ea typeface="微軟正黑體" panose="020B0604030504040204" pitchFamily="34" charset="-120"/>
              </a:rPr>
              <a:t>打造</a:t>
            </a:r>
            <a:r>
              <a:rPr lang="en-US">
                <a:solidFill>
                  <a:srgbClr val="FFFFFF"/>
                </a:solidFill>
                <a:latin typeface="微軟正黑體" panose="020B0604030504040204" pitchFamily="34" charset="-120"/>
                <a:ea typeface="微軟正黑體" panose="020B0604030504040204" pitchFamily="34" charset="-120"/>
              </a:rPr>
              <a:t> 3-2-1 </a:t>
            </a:r>
            <a:r>
              <a:rPr lang="ja-JP" altLang="en-US">
                <a:solidFill>
                  <a:srgbClr val="FFFFFF"/>
                </a:solidFill>
                <a:latin typeface="微軟正黑體" panose="020B0604030504040204" pitchFamily="34" charset="-120"/>
                <a:ea typeface="微軟正黑體" panose="020B0604030504040204" pitchFamily="34" charset="-120"/>
              </a:rPr>
              <a:t>備份策略及</a:t>
            </a:r>
            <a:endParaRPr lang="en-US" altLang="ja-JP">
              <a:solidFill>
                <a:srgbClr val="FFFFFF"/>
              </a:solidFill>
              <a:latin typeface="微軟正黑體" panose="020B0604030504040204" pitchFamily="34" charset="-120"/>
              <a:ea typeface="微軟正黑體" panose="020B0604030504040204" pitchFamily="34" charset="-120"/>
            </a:endParaRPr>
          </a:p>
          <a:p>
            <a:pPr algn="ctr"/>
            <a:r>
              <a:rPr lang="ja-JP" altLang="en-US">
                <a:solidFill>
                  <a:srgbClr val="FFFFFF"/>
                </a:solidFill>
                <a:latin typeface="微軟正黑體" panose="020B0604030504040204" pitchFamily="34" charset="-120"/>
                <a:ea typeface="微軟正黑體" panose="020B0604030504040204" pitchFamily="34" charset="-120"/>
              </a:rPr>
              <a:t>災難復原計畫</a:t>
            </a:r>
            <a:endParaRPr lang="en-US">
              <a:solidFill>
                <a:srgbClr val="FFFFFF"/>
              </a:solidFill>
              <a:latin typeface="微軟正黑體" panose="020B0604030504040204" pitchFamily="34" charset="-120"/>
              <a:ea typeface="微軟正黑體" panose="020B0604030504040204" pitchFamily="34" charset="-120"/>
            </a:endParaRPr>
          </a:p>
        </p:txBody>
      </p:sp>
      <p:sp>
        <p:nvSpPr>
          <p:cNvPr id="30" name="Rectangle 18">
            <a:extLst>
              <a:ext uri="{FF2B5EF4-FFF2-40B4-BE49-F238E27FC236}">
                <a16:creationId xmlns:a16="http://schemas.microsoft.com/office/drawing/2014/main" id="{AA2A1CC9-B60B-4332-AC35-7456B4CCD352}"/>
              </a:ext>
            </a:extLst>
          </p:cNvPr>
          <p:cNvSpPr/>
          <p:nvPr/>
        </p:nvSpPr>
        <p:spPr>
          <a:xfrm>
            <a:off x="162316" y="4320553"/>
            <a:ext cx="2817666" cy="523220"/>
          </a:xfrm>
          <a:prstGeom prst="rect">
            <a:avLst/>
          </a:prstGeom>
        </p:spPr>
        <p:txBody>
          <a:bodyPr wrap="square" anchor="t">
            <a:spAutoFit/>
          </a:bodyPr>
          <a:lstStyle/>
          <a:p>
            <a:pPr algn="ctr"/>
            <a:r>
              <a:rPr lang="ja-JP" altLang="en-US">
                <a:solidFill>
                  <a:schemeClr val="bg1"/>
                </a:solidFill>
                <a:latin typeface="微軟正黑體" panose="020B0604030504040204" pitchFamily="34" charset="-120"/>
                <a:ea typeface="微軟正黑體" panose="020B0604030504040204" pitchFamily="34" charset="-120"/>
              </a:rPr>
              <a:t>備份</a:t>
            </a:r>
            <a:r>
              <a:rPr lang="en-US">
                <a:solidFill>
                  <a:schemeClr val="bg1"/>
                </a:solidFill>
                <a:latin typeface="微軟正黑體" panose="020B0604030504040204" pitchFamily="34" charset="-120"/>
                <a:ea typeface="微軟正黑體" panose="020B0604030504040204" pitchFamily="34" charset="-120"/>
              </a:rPr>
              <a:t> Office 365 &amp; </a:t>
            </a:r>
          </a:p>
          <a:p>
            <a:pPr algn="ctr"/>
            <a:r>
              <a:rPr lang="en-US">
                <a:solidFill>
                  <a:schemeClr val="bg1"/>
                </a:solidFill>
                <a:latin typeface="微軟正黑體" panose="020B0604030504040204" pitchFamily="34" charset="-120"/>
                <a:ea typeface="微軟正黑體" panose="020B0604030504040204" pitchFamily="34" charset="-120"/>
              </a:rPr>
              <a:t>Google G Suite </a:t>
            </a:r>
            <a:r>
              <a:rPr lang="ja-JP" altLang="en-US">
                <a:solidFill>
                  <a:schemeClr val="bg1"/>
                </a:solidFill>
                <a:latin typeface="微軟正黑體" panose="020B0604030504040204" pitchFamily="34" charset="-120"/>
                <a:ea typeface="微軟正黑體" panose="020B0604030504040204" pitchFamily="34" charset="-120"/>
              </a:rPr>
              <a:t>資料</a:t>
            </a:r>
            <a:endParaRPr lang="en-US">
              <a:solidFill>
                <a:schemeClr val="bg1"/>
              </a:solidFill>
              <a:latin typeface="微軟正黑體" panose="020B0604030504040204" pitchFamily="34" charset="-120"/>
              <a:ea typeface="微軟正黑體" panose="020B0604030504040204" pitchFamily="34" charset="-120"/>
            </a:endParaRPr>
          </a:p>
        </p:txBody>
      </p:sp>
      <p:sp>
        <p:nvSpPr>
          <p:cNvPr id="34" name="Rectangle 21">
            <a:extLst>
              <a:ext uri="{FF2B5EF4-FFF2-40B4-BE49-F238E27FC236}">
                <a16:creationId xmlns:a16="http://schemas.microsoft.com/office/drawing/2014/main" id="{6AA11855-4807-42A2-A0D7-B681D5E8FFE4}"/>
              </a:ext>
            </a:extLst>
          </p:cNvPr>
          <p:cNvSpPr/>
          <p:nvPr/>
        </p:nvSpPr>
        <p:spPr>
          <a:xfrm>
            <a:off x="3241162" y="2735136"/>
            <a:ext cx="2623009" cy="523220"/>
          </a:xfrm>
          <a:prstGeom prst="rect">
            <a:avLst/>
          </a:prstGeom>
        </p:spPr>
        <p:txBody>
          <a:bodyPr wrap="square" anchor="t">
            <a:spAutoFit/>
          </a:bodyPr>
          <a:lstStyle/>
          <a:p>
            <a:pPr algn="ctr"/>
            <a:r>
              <a:rPr lang="ja-JP">
                <a:solidFill>
                  <a:srgbClr val="FFFFFF"/>
                </a:solidFill>
                <a:latin typeface="微軟正黑體" panose="020B0604030504040204" pitchFamily="34" charset="-120"/>
                <a:ea typeface="微軟正黑體" panose="020B0604030504040204" pitchFamily="34" charset="-120"/>
              </a:rPr>
              <a:t>如同 Google™ 般的</a:t>
            </a:r>
            <a:endParaRPr lang="en-US" altLang="ja-JP">
              <a:solidFill>
                <a:srgbClr val="FFFFFF"/>
              </a:solidFill>
              <a:latin typeface="微軟正黑體" panose="020B0604030504040204" pitchFamily="34" charset="-120"/>
              <a:ea typeface="微軟正黑體" panose="020B0604030504040204" pitchFamily="34" charset="-120"/>
            </a:endParaRPr>
          </a:p>
          <a:p>
            <a:pPr algn="ctr"/>
            <a:r>
              <a:rPr lang="ja-JP" altLang="en-US">
                <a:solidFill>
                  <a:srgbClr val="FFFFFF"/>
                </a:solidFill>
                <a:latin typeface="微軟正黑體" panose="020B0604030504040204" pitchFamily="34" charset="-120"/>
                <a:ea typeface="微軟正黑體" panose="020B0604030504040204" pitchFamily="34" charset="-120"/>
              </a:rPr>
              <a:t>全文檢索搜尋引擎</a:t>
            </a:r>
            <a:endParaRPr lang="en-US">
              <a:solidFill>
                <a:srgbClr val="FFFFFF"/>
              </a:solidFill>
              <a:latin typeface="微軟正黑體" panose="020B0604030504040204" pitchFamily="34" charset="-120"/>
              <a:ea typeface="微軟正黑體" panose="020B0604030504040204" pitchFamily="34" charset="-120"/>
            </a:endParaRPr>
          </a:p>
        </p:txBody>
      </p:sp>
      <p:sp>
        <p:nvSpPr>
          <p:cNvPr id="35" name="Rectangle 24">
            <a:extLst>
              <a:ext uri="{FF2B5EF4-FFF2-40B4-BE49-F238E27FC236}">
                <a16:creationId xmlns:a16="http://schemas.microsoft.com/office/drawing/2014/main" id="{E0E9A530-6068-492F-A3D0-703C6920B929}"/>
              </a:ext>
            </a:extLst>
          </p:cNvPr>
          <p:cNvSpPr/>
          <p:nvPr/>
        </p:nvSpPr>
        <p:spPr>
          <a:xfrm>
            <a:off x="3080607" y="4368918"/>
            <a:ext cx="2956377" cy="307777"/>
          </a:xfrm>
          <a:prstGeom prst="rect">
            <a:avLst/>
          </a:prstGeom>
        </p:spPr>
        <p:txBody>
          <a:bodyPr wrap="square" anchor="t">
            <a:spAutoFit/>
          </a:bodyPr>
          <a:lstStyle/>
          <a:p>
            <a:pPr algn="ctr"/>
            <a:r>
              <a:rPr lang="en-US" err="1">
                <a:solidFill>
                  <a:schemeClr val="bg1"/>
                </a:solidFill>
                <a:latin typeface="微軟正黑體" panose="020B0604030504040204" pitchFamily="34" charset="-120"/>
                <a:ea typeface="微軟正黑體" panose="020B0604030504040204" pitchFamily="34" charset="-120"/>
              </a:rPr>
              <a:t>讓檔案整理工作變得自動化</a:t>
            </a:r>
          </a:p>
        </p:txBody>
      </p:sp>
      <p:sp>
        <p:nvSpPr>
          <p:cNvPr id="36" name="Rectangle 27">
            <a:extLst>
              <a:ext uri="{FF2B5EF4-FFF2-40B4-BE49-F238E27FC236}">
                <a16:creationId xmlns:a16="http://schemas.microsoft.com/office/drawing/2014/main" id="{FC78CBB0-5D22-41BC-AC11-8DBEDC62D618}"/>
              </a:ext>
            </a:extLst>
          </p:cNvPr>
          <p:cNvSpPr/>
          <p:nvPr/>
        </p:nvSpPr>
        <p:spPr>
          <a:xfrm>
            <a:off x="6197539" y="2735136"/>
            <a:ext cx="2751968" cy="307777"/>
          </a:xfrm>
          <a:prstGeom prst="rect">
            <a:avLst/>
          </a:prstGeom>
        </p:spPr>
        <p:txBody>
          <a:bodyPr wrap="square" anchor="t">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用 AI </a:t>
            </a:r>
            <a:r>
              <a:rPr lang="en-US" altLang="zh-TW" err="1">
                <a:solidFill>
                  <a:schemeClr val="bg1"/>
                </a:solidFill>
                <a:latin typeface="微軟正黑體" panose="020B0604030504040204" pitchFamily="34" charset="-120"/>
                <a:ea typeface="微軟正黑體" panose="020B0604030504040204" pitchFamily="34" charset="-120"/>
              </a:rPr>
              <a:t>聰明地整理照片</a:t>
            </a:r>
          </a:p>
        </p:txBody>
      </p:sp>
      <p:sp>
        <p:nvSpPr>
          <p:cNvPr id="37" name="文字方塊 34">
            <a:extLst>
              <a:ext uri="{FF2B5EF4-FFF2-40B4-BE49-F238E27FC236}">
                <a16:creationId xmlns:a16="http://schemas.microsoft.com/office/drawing/2014/main" id="{668DF185-0ABD-4157-8D80-B3FB9A44B72F}"/>
              </a:ext>
            </a:extLst>
          </p:cNvPr>
          <p:cNvSpPr txBox="1"/>
          <p:nvPr/>
        </p:nvSpPr>
        <p:spPr>
          <a:xfrm>
            <a:off x="630622" y="1131742"/>
            <a:ext cx="2039006"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2400" b="1">
                <a:solidFill>
                  <a:schemeClr val="bg1"/>
                </a:solidFill>
                <a:latin typeface="微軟正黑體" panose="020B0604030504040204" pitchFamily="34" charset="-120"/>
                <a:ea typeface="微軟正黑體" panose="020B0604030504040204" pitchFamily="34" charset="-120"/>
              </a:rPr>
              <a:t>檔案備份</a:t>
            </a:r>
            <a:endParaRPr lang="en-US"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8" name="文字方塊 34">
            <a:extLst>
              <a:ext uri="{FF2B5EF4-FFF2-40B4-BE49-F238E27FC236}">
                <a16:creationId xmlns:a16="http://schemas.microsoft.com/office/drawing/2014/main" id="{0E03CD2D-B924-4477-8641-D18FDAED6131}"/>
              </a:ext>
            </a:extLst>
          </p:cNvPr>
          <p:cNvSpPr txBox="1"/>
          <p:nvPr/>
        </p:nvSpPr>
        <p:spPr>
          <a:xfrm>
            <a:off x="3448417" y="1147131"/>
            <a:ext cx="2186382"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2400" b="1">
                <a:solidFill>
                  <a:schemeClr val="bg1"/>
                </a:solidFill>
                <a:latin typeface="微軟正黑體" panose="020B0604030504040204" pitchFamily="34" charset="-120"/>
                <a:ea typeface="微軟正黑體" panose="020B0604030504040204" pitchFamily="34" charset="-120"/>
              </a:rPr>
              <a:t>工作生產力</a:t>
            </a:r>
            <a:endParaRPr lang="en-US" sz="2400" b="1">
              <a:solidFill>
                <a:schemeClr val="bg1"/>
              </a:solidFill>
              <a:latin typeface="微軟正黑體" panose="020B0604030504040204" pitchFamily="34" charset="-120"/>
              <a:ea typeface="微軟正黑體" panose="020B0604030504040204" pitchFamily="34" charset="-120"/>
            </a:endParaRPr>
          </a:p>
        </p:txBody>
      </p:sp>
      <p:sp>
        <p:nvSpPr>
          <p:cNvPr id="39" name="文字方塊 34">
            <a:extLst>
              <a:ext uri="{FF2B5EF4-FFF2-40B4-BE49-F238E27FC236}">
                <a16:creationId xmlns:a16="http://schemas.microsoft.com/office/drawing/2014/main" id="{376CD674-9528-48C4-A225-2CC996B1A721}"/>
              </a:ext>
            </a:extLst>
          </p:cNvPr>
          <p:cNvSpPr txBox="1"/>
          <p:nvPr/>
        </p:nvSpPr>
        <p:spPr>
          <a:xfrm>
            <a:off x="6635753" y="1162520"/>
            <a:ext cx="1870938"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gn="ctr">
              <a:defRPr sz="1800" b="1">
                <a:solidFill>
                  <a:schemeClr val="bg1"/>
                </a:solidFill>
                <a:effectLst>
                  <a:outerShdw blurRad="38100" dist="38100" dir="2700000" algn="tl">
                    <a:srgbClr val="000000">
                      <a:alpha val="43137"/>
                    </a:srgbClr>
                  </a:outerShdw>
                </a:effectLst>
                <a:ea typeface="微軟正黑體"/>
              </a:defRPr>
            </a:lvl1pPr>
          </a:lstStyle>
          <a:p>
            <a:r>
              <a:rPr lang="zh-TW" altLang="en-US" sz="2400">
                <a:effectLst/>
                <a:latin typeface="微軟正黑體" panose="020B0604030504040204" pitchFamily="34" charset="-120"/>
                <a:ea typeface="微軟正黑體" panose="020B0604030504040204" pitchFamily="34" charset="-120"/>
              </a:rPr>
              <a:t>多媒體管理</a:t>
            </a:r>
            <a:endParaRPr lang="en-US" altLang="zh-TW" sz="2400">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33519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508034AA-8A40-4E76-B383-5EDCBD4547B6}"/>
              </a:ext>
            </a:extLst>
          </p:cNvPr>
          <p:cNvSpPr/>
          <p:nvPr/>
        </p:nvSpPr>
        <p:spPr>
          <a:xfrm>
            <a:off x="1165439" y="1131888"/>
            <a:ext cx="6929690" cy="623760"/>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Google Shape;278;p34">
            <a:extLst>
              <a:ext uri="{FF2B5EF4-FFF2-40B4-BE49-F238E27FC236}">
                <a16:creationId xmlns:a16="http://schemas.microsoft.com/office/drawing/2014/main" id="{8C5440FD-8B8F-4B19-86B2-EDC0966769A3}"/>
              </a:ext>
            </a:extLst>
          </p:cNvPr>
          <p:cNvSpPr/>
          <p:nvPr/>
        </p:nvSpPr>
        <p:spPr>
          <a:xfrm>
            <a:off x="1172140" y="1350206"/>
            <a:ext cx="6909542" cy="2331778"/>
          </a:xfrm>
          <a:prstGeom prst="roundRect">
            <a:avLst>
              <a:gd name="adj" fmla="val 6730"/>
            </a:avLst>
          </a:prstGeom>
          <a:noFill/>
          <a:ln w="19050">
            <a:solidFill>
              <a:schemeClr val="bg1">
                <a:lumMod val="85000"/>
              </a:schemeClr>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pic>
        <p:nvPicPr>
          <p:cNvPr id="21" name="Picture 8" descr="Image result for digital ocean transparent">
            <a:extLst>
              <a:ext uri="{FF2B5EF4-FFF2-40B4-BE49-F238E27FC236}">
                <a16:creationId xmlns:a16="http://schemas.microsoft.com/office/drawing/2014/main" id="{AC5EDB7E-E868-45E7-8B23-3A59B5B48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089" y="2007822"/>
            <a:ext cx="1267832" cy="12678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FD161D96-36F8-4CDC-A1D6-9E06FB08AC24}"/>
              </a:ext>
            </a:extLst>
          </p:cNvPr>
          <p:cNvPicPr>
            <a:picLocks noChangeAspect="1" noChangeArrowheads="1"/>
          </p:cNvPicPr>
          <p:nvPr/>
        </p:nvPicPr>
        <p:blipFill>
          <a:blip r:embed="rId3"/>
          <a:stretch>
            <a:fillRect/>
          </a:stretch>
        </p:blipFill>
        <p:spPr bwMode="auto">
          <a:xfrm>
            <a:off x="1850339" y="2263468"/>
            <a:ext cx="873736" cy="871247"/>
          </a:xfrm>
          <a:prstGeom prst="round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08F0BF7D-6F8A-40C2-9F45-14D20E0FD911}"/>
              </a:ext>
            </a:extLst>
          </p:cNvPr>
          <p:cNvPicPr>
            <a:picLocks noChangeAspect="1" noChangeArrowheads="1"/>
          </p:cNvPicPr>
          <p:nvPr/>
        </p:nvPicPr>
        <p:blipFill>
          <a:blip r:embed="rId4"/>
          <a:stretch>
            <a:fillRect/>
          </a:stretch>
        </p:blipFill>
        <p:spPr bwMode="auto">
          <a:xfrm>
            <a:off x="3039801" y="2113184"/>
            <a:ext cx="2784987" cy="994638"/>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74;p28">
            <a:extLst>
              <a:ext uri="{FF2B5EF4-FFF2-40B4-BE49-F238E27FC236}">
                <a16:creationId xmlns:a16="http://schemas.microsoft.com/office/drawing/2014/main" id="{45DFA960-5D2C-4B34-BF37-4AE829704064}"/>
              </a:ext>
            </a:extLst>
          </p:cNvPr>
          <p:cNvSpPr txBox="1"/>
          <p:nvPr/>
        </p:nvSpPr>
        <p:spPr>
          <a:xfrm>
            <a:off x="1697229" y="3983618"/>
            <a:ext cx="3484684" cy="390688"/>
          </a:xfrm>
          <a:prstGeom prst="rect">
            <a:avLst/>
          </a:prstGeom>
          <a:noFill/>
          <a:ln>
            <a:noFill/>
          </a:ln>
        </p:spPr>
        <p:txBody>
          <a:bodyPr spcFirstLastPara="1" wrap="square" lIns="91425" tIns="91425" rIns="91425" bIns="91425" anchor="t" anchorCtr="0">
            <a:noAutofit/>
          </a:bodyPr>
          <a:lstStyle/>
          <a:p>
            <a:r>
              <a:rPr lang="zh-TW" altLang="en-US" sz="2000" b="1">
                <a:solidFill>
                  <a:schemeClr val="bg1">
                    <a:lumMod val="95000"/>
                  </a:schemeClr>
                </a:solidFill>
                <a:latin typeface="微軟正黑體"/>
                <a:ea typeface="微軟正黑體"/>
              </a:rPr>
              <a:t>即將支援更多雲端</a:t>
            </a:r>
            <a:r>
              <a:rPr lang="en-US" altLang="zh-TW" sz="2000" b="1">
                <a:solidFill>
                  <a:schemeClr val="bg1">
                    <a:lumMod val="95000"/>
                  </a:schemeClr>
                </a:solidFill>
                <a:latin typeface="微軟正黑體"/>
                <a:ea typeface="微軟正黑體"/>
              </a:rPr>
              <a:t>...</a:t>
            </a:r>
          </a:p>
        </p:txBody>
      </p:sp>
      <p:sp>
        <p:nvSpPr>
          <p:cNvPr id="15" name="文字方塊 34">
            <a:extLst>
              <a:ext uri="{FF2B5EF4-FFF2-40B4-BE49-F238E27FC236}">
                <a16:creationId xmlns:a16="http://schemas.microsoft.com/office/drawing/2014/main" id="{2EF69C85-B191-427E-9EBE-8B8D69864AD0}"/>
              </a:ext>
            </a:extLst>
          </p:cNvPr>
          <p:cNvSpPr txBox="1"/>
          <p:nvPr/>
        </p:nvSpPr>
        <p:spPr>
          <a:xfrm>
            <a:off x="1670322" y="1205874"/>
            <a:ext cx="5555134" cy="56169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914378"/>
            <a:r>
              <a:rPr lang="zh-TW" altLang="en-US" sz="32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雲端平台</a:t>
            </a:r>
          </a:p>
        </p:txBody>
      </p:sp>
      <p:sp>
        <p:nvSpPr>
          <p:cNvPr id="2" name="Title 1"/>
          <p:cNvSpPr>
            <a:spLocks noGrp="1"/>
          </p:cNvSpPr>
          <p:nvPr>
            <p:ph type="title"/>
          </p:nvPr>
        </p:nvSpPr>
        <p:spPr>
          <a:xfrm>
            <a:off x="226185" y="0"/>
            <a:ext cx="8642607" cy="1131887"/>
          </a:xfrm>
        </p:spPr>
        <p:txBody>
          <a:bodyPr>
            <a:normAutofit/>
          </a:bodyPr>
          <a:lstStyle/>
          <a:p>
            <a:r>
              <a:rPr lang="zh-TW" altLang="en-US">
                <a:cs typeface="Arial"/>
              </a:rPr>
              <a:t>支援的</a:t>
            </a:r>
            <a:r>
              <a:rPr lang="ja-JP" altLang="en-US">
                <a:cs typeface="Arial"/>
              </a:rPr>
              <a:t>雲端平台</a:t>
            </a:r>
            <a:endParaRPr lang="en-US">
              <a:cs typeface="Arial"/>
            </a:endParaRPr>
          </a:p>
        </p:txBody>
      </p:sp>
      <p:pic>
        <p:nvPicPr>
          <p:cNvPr id="1026" name="Picture 2" descr="Image result for MS Az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249" y="3813790"/>
            <a:ext cx="2288445" cy="66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20F5D9BF-AE9C-47DE-B743-5D1EC76C54F6}"/>
              </a:ext>
            </a:extLst>
          </p:cNvPr>
          <p:cNvSpPr/>
          <p:nvPr/>
        </p:nvSpPr>
        <p:spPr>
          <a:xfrm>
            <a:off x="182880"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76" name="矩形: 圓角 75">
            <a:extLst>
              <a:ext uri="{FF2B5EF4-FFF2-40B4-BE49-F238E27FC236}">
                <a16:creationId xmlns:a16="http://schemas.microsoft.com/office/drawing/2014/main" id="{2A6074BE-77E2-4650-8869-BB9C80FEC643}"/>
              </a:ext>
            </a:extLst>
          </p:cNvPr>
          <p:cNvSpPr/>
          <p:nvPr/>
        </p:nvSpPr>
        <p:spPr>
          <a:xfrm>
            <a:off x="1291046"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77" name="矩形: 圓角 76">
            <a:extLst>
              <a:ext uri="{FF2B5EF4-FFF2-40B4-BE49-F238E27FC236}">
                <a16:creationId xmlns:a16="http://schemas.microsoft.com/office/drawing/2014/main" id="{3943DCA4-E662-49B8-8A4B-B7C7BC8E8AED}"/>
              </a:ext>
            </a:extLst>
          </p:cNvPr>
          <p:cNvSpPr/>
          <p:nvPr/>
        </p:nvSpPr>
        <p:spPr>
          <a:xfrm>
            <a:off x="2399212"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78" name="矩形: 圓角 77">
            <a:extLst>
              <a:ext uri="{FF2B5EF4-FFF2-40B4-BE49-F238E27FC236}">
                <a16:creationId xmlns:a16="http://schemas.microsoft.com/office/drawing/2014/main" id="{D101D697-1533-4888-95D5-B32E6A14C0C5}"/>
              </a:ext>
            </a:extLst>
          </p:cNvPr>
          <p:cNvSpPr/>
          <p:nvPr/>
        </p:nvSpPr>
        <p:spPr>
          <a:xfrm>
            <a:off x="3507378"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82" name="矩形: 圓角 81">
            <a:extLst>
              <a:ext uri="{FF2B5EF4-FFF2-40B4-BE49-F238E27FC236}">
                <a16:creationId xmlns:a16="http://schemas.microsoft.com/office/drawing/2014/main" id="{959CEFB8-3CD6-4F03-BE57-75DC731E9997}"/>
              </a:ext>
            </a:extLst>
          </p:cNvPr>
          <p:cNvSpPr/>
          <p:nvPr/>
        </p:nvSpPr>
        <p:spPr>
          <a:xfrm>
            <a:off x="4615544"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86" name="矩形: 圓角 85">
            <a:extLst>
              <a:ext uri="{FF2B5EF4-FFF2-40B4-BE49-F238E27FC236}">
                <a16:creationId xmlns:a16="http://schemas.microsoft.com/office/drawing/2014/main" id="{F4E76515-6950-490E-BC26-3465148AAB00}"/>
              </a:ext>
            </a:extLst>
          </p:cNvPr>
          <p:cNvSpPr/>
          <p:nvPr/>
        </p:nvSpPr>
        <p:spPr>
          <a:xfrm>
            <a:off x="5723710"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90" name="矩形: 圓角 89">
            <a:extLst>
              <a:ext uri="{FF2B5EF4-FFF2-40B4-BE49-F238E27FC236}">
                <a16:creationId xmlns:a16="http://schemas.microsoft.com/office/drawing/2014/main" id="{A3DD2FFB-2FAC-4D4D-A20F-324D11429741}"/>
              </a:ext>
            </a:extLst>
          </p:cNvPr>
          <p:cNvSpPr/>
          <p:nvPr/>
        </p:nvSpPr>
        <p:spPr>
          <a:xfrm>
            <a:off x="6831876"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91" name="矩形: 圓角 90">
            <a:extLst>
              <a:ext uri="{FF2B5EF4-FFF2-40B4-BE49-F238E27FC236}">
                <a16:creationId xmlns:a16="http://schemas.microsoft.com/office/drawing/2014/main" id="{E43265DD-AB5E-41BE-B8DF-E6AA7728CE25}"/>
              </a:ext>
            </a:extLst>
          </p:cNvPr>
          <p:cNvSpPr/>
          <p:nvPr/>
        </p:nvSpPr>
        <p:spPr>
          <a:xfrm>
            <a:off x="7940040" y="807720"/>
            <a:ext cx="1043940" cy="4023360"/>
          </a:xfrm>
          <a:prstGeom prst="roundRect">
            <a:avLst>
              <a:gd name="adj" fmla="val 12287"/>
            </a:avLst>
          </a:pr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zh-TW" altLang="en-US" dirty="0">
                <a:cs typeface="Arial"/>
              </a:rPr>
              <a:t>雲</a:t>
            </a:r>
            <a:r>
              <a:rPr lang="zh-TW" altLang="en-US" dirty="0">
                <a:latin typeface="Arial"/>
                <a:ea typeface="微軟正黑體"/>
                <a:cs typeface="Arial"/>
              </a:rPr>
              <a:t> NAS </a:t>
            </a:r>
            <a:r>
              <a:rPr lang="en-US" dirty="0" err="1">
                <a:latin typeface="Arial"/>
                <a:ea typeface="微軟正黑體"/>
                <a:cs typeface="Arial"/>
              </a:rPr>
              <a:t>QTScloud</a:t>
            </a:r>
            <a:r>
              <a:rPr lang="en-US" altLang="zh-TW" dirty="0">
                <a:latin typeface="Arial"/>
                <a:ea typeface="微軟正黑體"/>
                <a:cs typeface="Arial"/>
              </a:rPr>
              <a:t> </a:t>
            </a:r>
            <a:r>
              <a:rPr lang="zh-TW" altLang="en-US" dirty="0">
                <a:cs typeface="Arial"/>
              </a:rPr>
              <a:t>訂價</a:t>
            </a:r>
            <a:endParaRPr lang="en-US" dirty="0">
              <a:highlight>
                <a:srgbClr val="FF0000"/>
              </a:highlight>
              <a:cs typeface="Arial"/>
            </a:endParaRPr>
          </a:p>
        </p:txBody>
      </p:sp>
      <p:sp>
        <p:nvSpPr>
          <p:cNvPr id="6" name="手繪多邊形: 圖案 5">
            <a:extLst>
              <a:ext uri="{FF2B5EF4-FFF2-40B4-BE49-F238E27FC236}">
                <a16:creationId xmlns:a16="http://schemas.microsoft.com/office/drawing/2014/main" id="{94C5F480-3A54-44A9-A389-EAA9F6279C0F}"/>
              </a:ext>
            </a:extLst>
          </p:cNvPr>
          <p:cNvSpPr/>
          <p:nvPr/>
        </p:nvSpPr>
        <p:spPr>
          <a:xfrm>
            <a:off x="274292"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$ 7</a:t>
            </a:r>
          </a:p>
        </p:txBody>
      </p:sp>
      <p:sp>
        <p:nvSpPr>
          <p:cNvPr id="7" name="手繪多邊形: 圖案 6">
            <a:extLst>
              <a:ext uri="{FF2B5EF4-FFF2-40B4-BE49-F238E27FC236}">
                <a16:creationId xmlns:a16="http://schemas.microsoft.com/office/drawing/2014/main" id="{C4B9F7AA-C144-4568-B60F-1627964BFF4C}"/>
              </a:ext>
            </a:extLst>
          </p:cNvPr>
          <p:cNvSpPr/>
          <p:nvPr/>
        </p:nvSpPr>
        <p:spPr>
          <a:xfrm>
            <a:off x="274292"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sz="1600" b="1" kern="1200">
                <a:latin typeface="Arial" panose="020B0604020202020204" pitchFamily="34" charset="0"/>
                <a:cs typeface="Arial" panose="020B0604020202020204" pitchFamily="34" charset="0"/>
              </a:rPr>
              <a:t>70</a:t>
            </a:r>
          </a:p>
        </p:txBody>
      </p:sp>
      <p:sp>
        <p:nvSpPr>
          <p:cNvPr id="66" name="手繪多邊形: 圖案 65">
            <a:extLst>
              <a:ext uri="{FF2B5EF4-FFF2-40B4-BE49-F238E27FC236}">
                <a16:creationId xmlns:a16="http://schemas.microsoft.com/office/drawing/2014/main" id="{DDCF62CA-BCDF-481C-9001-E9C85B9EBDB9}"/>
              </a:ext>
            </a:extLst>
          </p:cNvPr>
          <p:cNvSpPr/>
          <p:nvPr/>
        </p:nvSpPr>
        <p:spPr>
          <a:xfrm>
            <a:off x="1386597"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$ 10</a:t>
            </a:r>
          </a:p>
        </p:txBody>
      </p:sp>
      <p:sp>
        <p:nvSpPr>
          <p:cNvPr id="67" name="手繪多邊形: 圖案 66">
            <a:extLst>
              <a:ext uri="{FF2B5EF4-FFF2-40B4-BE49-F238E27FC236}">
                <a16:creationId xmlns:a16="http://schemas.microsoft.com/office/drawing/2014/main" id="{9AF5EDF5-6C90-4EA7-95B8-7E15ECE17E80}"/>
              </a:ext>
            </a:extLst>
          </p:cNvPr>
          <p:cNvSpPr/>
          <p:nvPr/>
        </p:nvSpPr>
        <p:spPr>
          <a:xfrm>
            <a:off x="1386597"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10</a:t>
            </a:r>
            <a:r>
              <a:rPr lang="en-US" sz="1600" b="1" kern="1200">
                <a:latin typeface="Arial" panose="020B0604020202020204" pitchFamily="34" charset="0"/>
                <a:cs typeface="Arial" panose="020B0604020202020204" pitchFamily="34" charset="0"/>
              </a:rPr>
              <a:t>0</a:t>
            </a:r>
          </a:p>
        </p:txBody>
      </p:sp>
      <p:sp>
        <p:nvSpPr>
          <p:cNvPr id="68" name="手繪多邊形: 圖案 67">
            <a:extLst>
              <a:ext uri="{FF2B5EF4-FFF2-40B4-BE49-F238E27FC236}">
                <a16:creationId xmlns:a16="http://schemas.microsoft.com/office/drawing/2014/main" id="{DA6170A4-DB60-4D38-BE2D-149EC4C471FD}"/>
              </a:ext>
            </a:extLst>
          </p:cNvPr>
          <p:cNvSpPr/>
          <p:nvPr/>
        </p:nvSpPr>
        <p:spPr>
          <a:xfrm>
            <a:off x="2498901"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$ 15</a:t>
            </a:r>
          </a:p>
        </p:txBody>
      </p:sp>
      <p:sp>
        <p:nvSpPr>
          <p:cNvPr id="69" name="手繪多邊形: 圖案 68">
            <a:extLst>
              <a:ext uri="{FF2B5EF4-FFF2-40B4-BE49-F238E27FC236}">
                <a16:creationId xmlns:a16="http://schemas.microsoft.com/office/drawing/2014/main" id="{54546109-DD2F-43AD-8FF1-954C6BC7D374}"/>
              </a:ext>
            </a:extLst>
          </p:cNvPr>
          <p:cNvSpPr/>
          <p:nvPr/>
        </p:nvSpPr>
        <p:spPr>
          <a:xfrm>
            <a:off x="2498901"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15</a:t>
            </a:r>
            <a:r>
              <a:rPr lang="en-US" sz="1600" b="1" kern="1200">
                <a:latin typeface="Arial" panose="020B0604020202020204" pitchFamily="34" charset="0"/>
                <a:cs typeface="Arial" panose="020B0604020202020204" pitchFamily="34" charset="0"/>
              </a:rPr>
              <a:t>0</a:t>
            </a:r>
          </a:p>
        </p:txBody>
      </p:sp>
      <p:sp>
        <p:nvSpPr>
          <p:cNvPr id="70" name="手繪多邊形: 圖案 69">
            <a:extLst>
              <a:ext uri="{FF2B5EF4-FFF2-40B4-BE49-F238E27FC236}">
                <a16:creationId xmlns:a16="http://schemas.microsoft.com/office/drawing/2014/main" id="{7F96FF9E-E7E2-4FFF-975B-AFCC3774D014}"/>
              </a:ext>
            </a:extLst>
          </p:cNvPr>
          <p:cNvSpPr/>
          <p:nvPr/>
        </p:nvSpPr>
        <p:spPr>
          <a:xfrm>
            <a:off x="3611206"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$ 20</a:t>
            </a:r>
          </a:p>
        </p:txBody>
      </p:sp>
      <p:sp>
        <p:nvSpPr>
          <p:cNvPr id="71" name="手繪多邊形: 圖案 70">
            <a:extLst>
              <a:ext uri="{FF2B5EF4-FFF2-40B4-BE49-F238E27FC236}">
                <a16:creationId xmlns:a16="http://schemas.microsoft.com/office/drawing/2014/main" id="{B0FBF0DC-5128-4DEC-811D-AF0B41558406}"/>
              </a:ext>
            </a:extLst>
          </p:cNvPr>
          <p:cNvSpPr/>
          <p:nvPr/>
        </p:nvSpPr>
        <p:spPr>
          <a:xfrm>
            <a:off x="3611206"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20</a:t>
            </a:r>
            <a:r>
              <a:rPr lang="en-US" sz="1600" b="1" kern="1200">
                <a:latin typeface="Arial" panose="020B0604020202020204" pitchFamily="34" charset="0"/>
                <a:cs typeface="Arial" panose="020B0604020202020204" pitchFamily="34" charset="0"/>
              </a:rPr>
              <a:t>0</a:t>
            </a:r>
          </a:p>
        </p:txBody>
      </p:sp>
      <p:sp>
        <p:nvSpPr>
          <p:cNvPr id="72" name="手繪多邊形: 圖案 71">
            <a:extLst>
              <a:ext uri="{FF2B5EF4-FFF2-40B4-BE49-F238E27FC236}">
                <a16:creationId xmlns:a16="http://schemas.microsoft.com/office/drawing/2014/main" id="{ADC42D39-4234-4124-8A49-25BC62CCDE42}"/>
              </a:ext>
            </a:extLst>
          </p:cNvPr>
          <p:cNvSpPr/>
          <p:nvPr/>
        </p:nvSpPr>
        <p:spPr>
          <a:xfrm>
            <a:off x="4723511"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800" b="1" kern="1200">
                <a:latin typeface="Arial" panose="020B0604020202020204" pitchFamily="34" charset="0"/>
                <a:cs typeface="Arial" panose="020B0604020202020204" pitchFamily="34" charset="0"/>
              </a:rPr>
              <a:t>$ 30</a:t>
            </a:r>
          </a:p>
        </p:txBody>
      </p:sp>
      <p:sp>
        <p:nvSpPr>
          <p:cNvPr id="73" name="手繪多邊形: 圖案 72">
            <a:extLst>
              <a:ext uri="{FF2B5EF4-FFF2-40B4-BE49-F238E27FC236}">
                <a16:creationId xmlns:a16="http://schemas.microsoft.com/office/drawing/2014/main" id="{D11CA06D-F557-4ADD-BAB4-063AE1E35D82}"/>
              </a:ext>
            </a:extLst>
          </p:cNvPr>
          <p:cNvSpPr/>
          <p:nvPr/>
        </p:nvSpPr>
        <p:spPr>
          <a:xfrm>
            <a:off x="4723511"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30</a:t>
            </a:r>
            <a:r>
              <a:rPr lang="en-US" sz="1600" b="1" kern="1200">
                <a:latin typeface="Arial" panose="020B0604020202020204" pitchFamily="34" charset="0"/>
                <a:cs typeface="Arial" panose="020B0604020202020204" pitchFamily="34" charset="0"/>
              </a:rPr>
              <a:t>0</a:t>
            </a:r>
          </a:p>
        </p:txBody>
      </p:sp>
      <p:sp>
        <p:nvSpPr>
          <p:cNvPr id="80" name="手繪多邊形: 圖案 79">
            <a:extLst>
              <a:ext uri="{FF2B5EF4-FFF2-40B4-BE49-F238E27FC236}">
                <a16:creationId xmlns:a16="http://schemas.microsoft.com/office/drawing/2014/main" id="{69D93A31-D9A8-41BA-9FD0-DD497B8EB671}"/>
              </a:ext>
            </a:extLst>
          </p:cNvPr>
          <p:cNvSpPr/>
          <p:nvPr/>
        </p:nvSpPr>
        <p:spPr>
          <a:xfrm>
            <a:off x="5827385"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$ 50</a:t>
            </a:r>
          </a:p>
        </p:txBody>
      </p:sp>
      <p:sp>
        <p:nvSpPr>
          <p:cNvPr id="81" name="手繪多邊形: 圖案 80">
            <a:extLst>
              <a:ext uri="{FF2B5EF4-FFF2-40B4-BE49-F238E27FC236}">
                <a16:creationId xmlns:a16="http://schemas.microsoft.com/office/drawing/2014/main" id="{1286F6C2-A076-47D5-95DE-21A703E9E24F}"/>
              </a:ext>
            </a:extLst>
          </p:cNvPr>
          <p:cNvSpPr/>
          <p:nvPr/>
        </p:nvSpPr>
        <p:spPr>
          <a:xfrm>
            <a:off x="5827385"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50</a:t>
            </a:r>
            <a:r>
              <a:rPr lang="en-US" sz="1600" b="1" kern="1200">
                <a:latin typeface="Arial" panose="020B0604020202020204" pitchFamily="34" charset="0"/>
                <a:cs typeface="Arial" panose="020B0604020202020204" pitchFamily="34" charset="0"/>
              </a:rPr>
              <a:t>0</a:t>
            </a:r>
          </a:p>
        </p:txBody>
      </p:sp>
      <p:sp>
        <p:nvSpPr>
          <p:cNvPr id="84" name="手繪多邊形: 圖案 83">
            <a:extLst>
              <a:ext uri="{FF2B5EF4-FFF2-40B4-BE49-F238E27FC236}">
                <a16:creationId xmlns:a16="http://schemas.microsoft.com/office/drawing/2014/main" id="{5F6180B8-DAC0-49B1-8A87-00E1D00ECB9A}"/>
              </a:ext>
            </a:extLst>
          </p:cNvPr>
          <p:cNvSpPr/>
          <p:nvPr/>
        </p:nvSpPr>
        <p:spPr>
          <a:xfrm>
            <a:off x="6939689"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$ 80</a:t>
            </a:r>
          </a:p>
        </p:txBody>
      </p:sp>
      <p:sp>
        <p:nvSpPr>
          <p:cNvPr id="85" name="手繪多邊形: 圖案 84">
            <a:extLst>
              <a:ext uri="{FF2B5EF4-FFF2-40B4-BE49-F238E27FC236}">
                <a16:creationId xmlns:a16="http://schemas.microsoft.com/office/drawing/2014/main" id="{4A7AD70E-7293-4C35-850F-B59DC2E9F115}"/>
              </a:ext>
            </a:extLst>
          </p:cNvPr>
          <p:cNvSpPr/>
          <p:nvPr/>
        </p:nvSpPr>
        <p:spPr>
          <a:xfrm>
            <a:off x="6939689"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80</a:t>
            </a:r>
            <a:r>
              <a:rPr lang="en-US" sz="1600" b="1" kern="1200">
                <a:latin typeface="Arial" panose="020B0604020202020204" pitchFamily="34" charset="0"/>
                <a:cs typeface="Arial" panose="020B0604020202020204" pitchFamily="34" charset="0"/>
              </a:rPr>
              <a:t>0</a:t>
            </a:r>
          </a:p>
        </p:txBody>
      </p:sp>
      <p:sp>
        <p:nvSpPr>
          <p:cNvPr id="88" name="手繪多邊形: 圖案 87">
            <a:extLst>
              <a:ext uri="{FF2B5EF4-FFF2-40B4-BE49-F238E27FC236}">
                <a16:creationId xmlns:a16="http://schemas.microsoft.com/office/drawing/2014/main" id="{1B06FD62-1860-4BA9-A537-3D0E030C0919}"/>
              </a:ext>
            </a:extLst>
          </p:cNvPr>
          <p:cNvSpPr/>
          <p:nvPr/>
        </p:nvSpPr>
        <p:spPr>
          <a:xfrm>
            <a:off x="8041946" y="1644564"/>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$ 100</a:t>
            </a:r>
          </a:p>
        </p:txBody>
      </p:sp>
      <p:sp>
        <p:nvSpPr>
          <p:cNvPr id="89" name="手繪多邊形: 圖案 88">
            <a:extLst>
              <a:ext uri="{FF2B5EF4-FFF2-40B4-BE49-F238E27FC236}">
                <a16:creationId xmlns:a16="http://schemas.microsoft.com/office/drawing/2014/main" id="{C1F6E62E-8F86-4823-A6C8-4724401E50D9}"/>
              </a:ext>
            </a:extLst>
          </p:cNvPr>
          <p:cNvSpPr/>
          <p:nvPr/>
        </p:nvSpPr>
        <p:spPr>
          <a:xfrm>
            <a:off x="8041946" y="230540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spc="-150">
                <a:latin typeface="Arial" panose="020B0604020202020204" pitchFamily="34" charset="0"/>
                <a:cs typeface="Arial" panose="020B0604020202020204" pitchFamily="34" charset="0"/>
              </a:rPr>
              <a:t>$ </a:t>
            </a:r>
            <a:r>
              <a:rPr lang="en-US" altLang="zh-TW" sz="1600" b="1" kern="1200" spc="-150">
                <a:latin typeface="Arial" panose="020B0604020202020204" pitchFamily="34" charset="0"/>
                <a:cs typeface="Arial" panose="020B0604020202020204" pitchFamily="34" charset="0"/>
              </a:rPr>
              <a:t>100</a:t>
            </a:r>
            <a:r>
              <a:rPr lang="en-US" sz="1600" b="1" kern="1200" spc="-150">
                <a:latin typeface="Arial" panose="020B0604020202020204" pitchFamily="34" charset="0"/>
                <a:cs typeface="Arial" panose="020B0604020202020204" pitchFamily="34" charset="0"/>
              </a:rPr>
              <a:t>0</a:t>
            </a:r>
          </a:p>
        </p:txBody>
      </p:sp>
      <p:cxnSp>
        <p:nvCxnSpPr>
          <p:cNvPr id="98" name="直線接點 97">
            <a:extLst>
              <a:ext uri="{FF2B5EF4-FFF2-40B4-BE49-F238E27FC236}">
                <a16:creationId xmlns:a16="http://schemas.microsoft.com/office/drawing/2014/main" id="{0988B63F-6FA9-43D8-BEA4-6F109361CD81}"/>
              </a:ext>
            </a:extLst>
          </p:cNvPr>
          <p:cNvCxnSpPr/>
          <p:nvPr/>
        </p:nvCxnSpPr>
        <p:spPr>
          <a:xfrm>
            <a:off x="4734448"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710B08F8-87A5-4C5F-80B6-5489F8964ADC}"/>
              </a:ext>
            </a:extLst>
          </p:cNvPr>
          <p:cNvGrpSpPr/>
          <p:nvPr/>
        </p:nvGrpSpPr>
        <p:grpSpPr>
          <a:xfrm>
            <a:off x="134036" y="1930526"/>
            <a:ext cx="8802356" cy="312481"/>
            <a:chOff x="134036" y="2378167"/>
            <a:chExt cx="8802356" cy="312481"/>
          </a:xfrm>
        </p:grpSpPr>
        <p:sp>
          <p:nvSpPr>
            <p:cNvPr id="60" name="手繪多邊形: 圖案 59">
              <a:extLst>
                <a:ext uri="{FF2B5EF4-FFF2-40B4-BE49-F238E27FC236}">
                  <a16:creationId xmlns:a16="http://schemas.microsoft.com/office/drawing/2014/main" id="{CC5FCF7B-3806-4382-A2BF-84748F4670A8}"/>
                </a:ext>
              </a:extLst>
            </p:cNvPr>
            <p:cNvSpPr/>
            <p:nvPr/>
          </p:nvSpPr>
          <p:spPr>
            <a:xfrm>
              <a:off x="134036"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latin typeface="Arial" panose="020B0604020202020204" pitchFamily="34" charset="0"/>
                  <a:cs typeface="Arial" panose="020B0604020202020204" pitchFamily="34" charset="0"/>
                </a:rPr>
                <a:t>1</a:t>
              </a:r>
              <a:r>
                <a:rPr lang="en-US"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latin typeface="Arial" panose="020B0604020202020204" pitchFamily="34" charset="0"/>
                  <a:cs typeface="Arial" panose="020B0604020202020204" pitchFamily="34" charset="0"/>
                </a:rPr>
                <a:t>Core</a:t>
              </a:r>
            </a:p>
          </p:txBody>
        </p:sp>
        <p:sp>
          <p:nvSpPr>
            <p:cNvPr id="61" name="手繪多邊形: 圖案 60">
              <a:extLst>
                <a:ext uri="{FF2B5EF4-FFF2-40B4-BE49-F238E27FC236}">
                  <a16:creationId xmlns:a16="http://schemas.microsoft.com/office/drawing/2014/main" id="{29F41F71-BFF2-4BEB-9F9F-016CA05253B2}"/>
                </a:ext>
              </a:extLst>
            </p:cNvPr>
            <p:cNvSpPr/>
            <p:nvPr/>
          </p:nvSpPr>
          <p:spPr>
            <a:xfrm>
              <a:off x="1246341"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2</a:t>
              </a:r>
              <a:r>
                <a:rPr lang="en-US" altLang="zh-TW"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62" name="手繪多邊形: 圖案 61">
              <a:extLst>
                <a:ext uri="{FF2B5EF4-FFF2-40B4-BE49-F238E27FC236}">
                  <a16:creationId xmlns:a16="http://schemas.microsoft.com/office/drawing/2014/main" id="{C8D0AE00-87E4-4F78-BE90-D54749F95148}"/>
                </a:ext>
              </a:extLst>
            </p:cNvPr>
            <p:cNvSpPr/>
            <p:nvPr/>
          </p:nvSpPr>
          <p:spPr>
            <a:xfrm>
              <a:off x="2358645"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4 </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63" name="手繪多邊形: 圖案 62">
              <a:extLst>
                <a:ext uri="{FF2B5EF4-FFF2-40B4-BE49-F238E27FC236}">
                  <a16:creationId xmlns:a16="http://schemas.microsoft.com/office/drawing/2014/main" id="{41CAC4AD-FC35-4822-881C-53DE61F17DCB}"/>
                </a:ext>
              </a:extLst>
            </p:cNvPr>
            <p:cNvSpPr/>
            <p:nvPr/>
          </p:nvSpPr>
          <p:spPr>
            <a:xfrm>
              <a:off x="3470950"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6</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64" name="手繪多邊形: 圖案 63">
              <a:extLst>
                <a:ext uri="{FF2B5EF4-FFF2-40B4-BE49-F238E27FC236}">
                  <a16:creationId xmlns:a16="http://schemas.microsoft.com/office/drawing/2014/main" id="{DA056588-8CB4-495F-92B4-10545ADEFCD1}"/>
                </a:ext>
              </a:extLst>
            </p:cNvPr>
            <p:cNvSpPr/>
            <p:nvPr/>
          </p:nvSpPr>
          <p:spPr>
            <a:xfrm>
              <a:off x="4583255"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latin typeface="Arial" panose="020B0604020202020204" pitchFamily="34" charset="0"/>
                  <a:cs typeface="Arial" panose="020B0604020202020204" pitchFamily="34" charset="0"/>
                </a:rPr>
                <a:t>8</a:t>
              </a:r>
              <a:endParaRPr lang="en-US" sz="2800" kern="1200">
                <a:latin typeface="Arial" panose="020B0604020202020204" pitchFamily="34" charset="0"/>
                <a:cs typeface="Arial" panose="020B0604020202020204" pitchFamily="34" charset="0"/>
              </a:endParaRPr>
            </a:p>
            <a:p>
              <a:pPr marL="0" lvl="0" indent="0" algn="ctr" defTabSz="933450">
                <a:lnSpc>
                  <a:spcPct val="90000"/>
                </a:lnSpc>
                <a:spcBef>
                  <a:spcPct val="0"/>
                </a:spcBef>
                <a:buNone/>
              </a:pPr>
              <a:r>
                <a:rPr lang="en-US" sz="2000" kern="1200">
                  <a:latin typeface="Arial" panose="020B0604020202020204" pitchFamily="34" charset="0"/>
                  <a:cs typeface="Arial" panose="020B0604020202020204" pitchFamily="34" charset="0"/>
                </a:rPr>
                <a:t>Cores</a:t>
              </a:r>
            </a:p>
          </p:txBody>
        </p:sp>
        <p:sp>
          <p:nvSpPr>
            <p:cNvPr id="65" name="手繪多邊形: 圖案 64">
              <a:extLst>
                <a:ext uri="{FF2B5EF4-FFF2-40B4-BE49-F238E27FC236}">
                  <a16:creationId xmlns:a16="http://schemas.microsoft.com/office/drawing/2014/main" id="{99F2FB2C-7ED1-41AC-8FB7-5507E4EA289A}"/>
                </a:ext>
              </a:extLst>
            </p:cNvPr>
            <p:cNvSpPr/>
            <p:nvPr/>
          </p:nvSpPr>
          <p:spPr>
            <a:xfrm>
              <a:off x="5687129"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12</a:t>
              </a:r>
              <a:r>
                <a:rPr lang="en-US" altLang="zh-TW"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74" name="手繪多邊形: 圖案 73">
              <a:extLst>
                <a:ext uri="{FF2B5EF4-FFF2-40B4-BE49-F238E27FC236}">
                  <a16:creationId xmlns:a16="http://schemas.microsoft.com/office/drawing/2014/main" id="{E922297C-1D64-4D2A-AD93-2B01DA862794}"/>
                </a:ext>
              </a:extLst>
            </p:cNvPr>
            <p:cNvSpPr/>
            <p:nvPr/>
          </p:nvSpPr>
          <p:spPr>
            <a:xfrm>
              <a:off x="6799433"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16</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75" name="手繪多邊形: 圖案 74">
              <a:extLst>
                <a:ext uri="{FF2B5EF4-FFF2-40B4-BE49-F238E27FC236}">
                  <a16:creationId xmlns:a16="http://schemas.microsoft.com/office/drawing/2014/main" id="{51BD7BB9-263D-4A86-9E95-C9EC2494D470}"/>
                </a:ext>
              </a:extLst>
            </p:cNvPr>
            <p:cNvSpPr/>
            <p:nvPr/>
          </p:nvSpPr>
          <p:spPr>
            <a:xfrm>
              <a:off x="7901690"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latin typeface="Arial" panose="020B0604020202020204" pitchFamily="34" charset="0"/>
                  <a:cs typeface="Arial" panose="020B0604020202020204" pitchFamily="34" charset="0"/>
                </a:rPr>
                <a:t>24+</a:t>
              </a:r>
              <a:r>
                <a:rPr lang="en-US"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latin typeface="Arial" panose="020B0604020202020204" pitchFamily="34" charset="0"/>
                  <a:cs typeface="Arial" panose="020B0604020202020204" pitchFamily="34" charset="0"/>
                </a:rPr>
                <a:t>Cores</a:t>
              </a:r>
            </a:p>
          </p:txBody>
        </p:sp>
      </p:grpSp>
      <p:grpSp>
        <p:nvGrpSpPr>
          <p:cNvPr id="23" name="群組 22">
            <a:extLst>
              <a:ext uri="{FF2B5EF4-FFF2-40B4-BE49-F238E27FC236}">
                <a16:creationId xmlns:a16="http://schemas.microsoft.com/office/drawing/2014/main" id="{BF4A9C3B-848B-4BB7-91CD-B7D03109F73F}"/>
              </a:ext>
            </a:extLst>
          </p:cNvPr>
          <p:cNvGrpSpPr/>
          <p:nvPr/>
        </p:nvGrpSpPr>
        <p:grpSpPr>
          <a:xfrm>
            <a:off x="178676" y="2990396"/>
            <a:ext cx="1055764" cy="1421627"/>
            <a:chOff x="178676" y="2990396"/>
            <a:chExt cx="1055764" cy="1421627"/>
          </a:xfrm>
        </p:grpSpPr>
        <p:cxnSp>
          <p:nvCxnSpPr>
            <p:cNvPr id="92" name="直線接點 91">
              <a:extLst>
                <a:ext uri="{FF2B5EF4-FFF2-40B4-BE49-F238E27FC236}">
                  <a16:creationId xmlns:a16="http://schemas.microsoft.com/office/drawing/2014/main" id="{0B2F0530-F2F7-4E9F-9CE0-792DF5C07FF1}"/>
                </a:ext>
              </a:extLst>
            </p:cNvPr>
            <p:cNvCxnSpPr/>
            <p:nvPr/>
          </p:nvCxnSpPr>
          <p:spPr>
            <a:xfrm>
              <a:off x="291402"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C8F3D9F7-AAA1-43E3-A224-E30D4CBDA454}"/>
                </a:ext>
              </a:extLst>
            </p:cNvPr>
            <p:cNvSpPr/>
            <p:nvPr/>
          </p:nvSpPr>
          <p:spPr>
            <a:xfrm>
              <a:off x="178676" y="3068569"/>
              <a:ext cx="1040524"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FBB26C1E-753E-476B-A7D2-741BE2FF9EE1}"/>
                </a:ext>
              </a:extLst>
            </p:cNvPr>
            <p:cNvSpPr/>
            <p:nvPr/>
          </p:nvSpPr>
          <p:spPr>
            <a:xfrm>
              <a:off x="184433" y="3319416"/>
              <a:ext cx="1050007" cy="1092607"/>
            </a:xfrm>
            <a:prstGeom prst="rect">
              <a:avLst/>
            </a:prstGeom>
          </p:spPr>
          <p:txBody>
            <a:bodyPr wrap="square" anchor="t">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1-5</a:t>
              </a:r>
            </a:p>
            <a:p>
              <a:pPr lvl="1"/>
              <a:r>
                <a:rPr lang="zh-TW" altLang="en-US" sz="1200" b="1">
                  <a:solidFill>
                    <a:schemeClr val="bg1"/>
                  </a:solidFill>
                  <a:latin typeface="微軟正黑體" panose="020B0604030504040204" pitchFamily="34" charset="-120"/>
                  <a:ea typeface="微軟正黑體" panose="020B0604030504040204" pitchFamily="34" charset="-120"/>
                </a:rPr>
                <a:t>建議</a:t>
              </a:r>
              <a:r>
                <a:rPr lang="en-US" altLang="zh-TW" sz="1200" b="1" err="1">
                  <a:solidFill>
                    <a:schemeClr val="bg1"/>
                  </a:solidFill>
                  <a:latin typeface="微軟正黑體" panose="020B0604030504040204" pitchFamily="34" charset="-120"/>
                  <a:ea typeface="微軟正黑體" panose="020B0604030504040204" pitchFamily="34" charset="-120"/>
                </a:rPr>
                <a:t>同時</a:t>
              </a:r>
              <a:endParaRPr lang="en-US" altLang="zh-TW" sz="1200" b="1">
                <a:solidFill>
                  <a:schemeClr val="bg1"/>
                </a:solidFill>
                <a:latin typeface="微軟正黑體" panose="020B0604030504040204" pitchFamily="34" charset="-120"/>
                <a:ea typeface="微軟正黑體" panose="020B0604030504040204" pitchFamily="34" charset="-120"/>
              </a:endParaRPr>
            </a:p>
            <a:p>
              <a:pPr lvl="1"/>
              <a:r>
                <a:rPr lang="en-US" altLang="zh-TW" sz="1200" b="1" err="1">
                  <a:solidFill>
                    <a:schemeClr val="bg1"/>
                  </a:solidFill>
                  <a:latin typeface="微軟正黑體" panose="020B0604030504040204" pitchFamily="34" charset="-120"/>
                  <a:ea typeface="微軟正黑體" panose="020B0604030504040204" pitchFamily="34" charset="-120"/>
                </a:rPr>
                <a:t>連線數</a:t>
              </a:r>
              <a:r>
                <a:rPr lang="en-US" altLang="zh-TW" sz="1200" b="1">
                  <a:solidFill>
                    <a:schemeClr val="bg1"/>
                  </a:solidFill>
                  <a:latin typeface="微軟正黑體" panose="020B0604030504040204" pitchFamily="34" charset="-120"/>
                  <a:ea typeface="微軟正黑體" panose="020B0604030504040204" pitchFamily="34" charset="-120"/>
                </a:rPr>
                <a:t>：</a:t>
              </a:r>
            </a:p>
            <a:p>
              <a:pPr lvl="1"/>
              <a:r>
                <a:rPr lang="en-US" altLang="zh-TW" sz="1200" b="1">
                  <a:solidFill>
                    <a:schemeClr val="bg1"/>
                  </a:solidFill>
                  <a:latin typeface="微軟正黑體" panose="020B0604030504040204" pitchFamily="34" charset="-120"/>
                  <a:ea typeface="微軟正黑體" panose="020B0604030504040204" pitchFamily="34" charset="-120"/>
                </a:rPr>
                <a:t>10</a:t>
              </a:r>
            </a:p>
          </p:txBody>
        </p:sp>
      </p:grpSp>
      <p:grpSp>
        <p:nvGrpSpPr>
          <p:cNvPr id="22" name="群組 21">
            <a:extLst>
              <a:ext uri="{FF2B5EF4-FFF2-40B4-BE49-F238E27FC236}">
                <a16:creationId xmlns:a16="http://schemas.microsoft.com/office/drawing/2014/main" id="{44425366-6206-4A3F-9203-C73A06E95C0C}"/>
              </a:ext>
            </a:extLst>
          </p:cNvPr>
          <p:cNvGrpSpPr/>
          <p:nvPr/>
        </p:nvGrpSpPr>
        <p:grpSpPr>
          <a:xfrm>
            <a:off x="1295400" y="2990396"/>
            <a:ext cx="1051560" cy="1421627"/>
            <a:chOff x="1295400" y="2990396"/>
            <a:chExt cx="1051560" cy="1421627"/>
          </a:xfrm>
        </p:grpSpPr>
        <p:cxnSp>
          <p:nvCxnSpPr>
            <p:cNvPr id="93" name="直線接點 92">
              <a:extLst>
                <a:ext uri="{FF2B5EF4-FFF2-40B4-BE49-F238E27FC236}">
                  <a16:creationId xmlns:a16="http://schemas.microsoft.com/office/drawing/2014/main" id="{77FAF563-9422-4D98-9E3E-0FE28B1C29D7}"/>
                </a:ext>
              </a:extLst>
            </p:cNvPr>
            <p:cNvCxnSpPr/>
            <p:nvPr/>
          </p:nvCxnSpPr>
          <p:spPr>
            <a:xfrm>
              <a:off x="1381648"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7" name="矩形 106">
              <a:extLst>
                <a:ext uri="{FF2B5EF4-FFF2-40B4-BE49-F238E27FC236}">
                  <a16:creationId xmlns:a16="http://schemas.microsoft.com/office/drawing/2014/main" id="{3AA959D8-D8F9-4E3F-B045-5EBB3E137058}"/>
                </a:ext>
              </a:extLst>
            </p:cNvPr>
            <p:cNvSpPr/>
            <p:nvPr/>
          </p:nvSpPr>
          <p:spPr>
            <a:xfrm>
              <a:off x="1295400" y="3068569"/>
              <a:ext cx="1021080"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8" name="矩形 107">
              <a:extLst>
                <a:ext uri="{FF2B5EF4-FFF2-40B4-BE49-F238E27FC236}">
                  <a16:creationId xmlns:a16="http://schemas.microsoft.com/office/drawing/2014/main" id="{34B5C706-ABE4-45B0-9D93-43E7AAD566E9}"/>
                </a:ext>
              </a:extLst>
            </p:cNvPr>
            <p:cNvSpPr/>
            <p:nvPr/>
          </p:nvSpPr>
          <p:spPr>
            <a:xfrm>
              <a:off x="1301157" y="3319416"/>
              <a:ext cx="1045803"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6-10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10-20</a:t>
              </a:r>
            </a:p>
          </p:txBody>
        </p:sp>
      </p:grpSp>
      <p:grpSp>
        <p:nvGrpSpPr>
          <p:cNvPr id="21" name="群組 20">
            <a:extLst>
              <a:ext uri="{FF2B5EF4-FFF2-40B4-BE49-F238E27FC236}">
                <a16:creationId xmlns:a16="http://schemas.microsoft.com/office/drawing/2014/main" id="{614157F5-EDDA-4A6B-A441-25DEE7C6B3BC}"/>
              </a:ext>
            </a:extLst>
          </p:cNvPr>
          <p:cNvGrpSpPr/>
          <p:nvPr/>
        </p:nvGrpSpPr>
        <p:grpSpPr>
          <a:xfrm>
            <a:off x="2415779" y="2990396"/>
            <a:ext cx="1043701" cy="1421627"/>
            <a:chOff x="2415779" y="2990396"/>
            <a:chExt cx="1043701" cy="1421627"/>
          </a:xfrm>
        </p:grpSpPr>
        <p:cxnSp>
          <p:nvCxnSpPr>
            <p:cNvPr id="96" name="直線接點 95">
              <a:extLst>
                <a:ext uri="{FF2B5EF4-FFF2-40B4-BE49-F238E27FC236}">
                  <a16:creationId xmlns:a16="http://schemas.microsoft.com/office/drawing/2014/main" id="{CE668536-0FC4-43E1-8A8E-0966DD6D1E6E}"/>
                </a:ext>
              </a:extLst>
            </p:cNvPr>
            <p:cNvCxnSpPr/>
            <p:nvPr/>
          </p:nvCxnSpPr>
          <p:spPr>
            <a:xfrm>
              <a:off x="2524648"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id="{B576C251-BC46-48F7-8BCD-EB61D7BBB21F}"/>
                </a:ext>
              </a:extLst>
            </p:cNvPr>
            <p:cNvSpPr/>
            <p:nvPr/>
          </p:nvSpPr>
          <p:spPr>
            <a:xfrm>
              <a:off x="2425262" y="3068569"/>
              <a:ext cx="1018978"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1" name="矩形 110">
              <a:extLst>
                <a:ext uri="{FF2B5EF4-FFF2-40B4-BE49-F238E27FC236}">
                  <a16:creationId xmlns:a16="http://schemas.microsoft.com/office/drawing/2014/main" id="{F754C9C9-7ED2-4FCA-8F56-2F9E80749324}"/>
                </a:ext>
              </a:extLst>
            </p:cNvPr>
            <p:cNvSpPr/>
            <p:nvPr/>
          </p:nvSpPr>
          <p:spPr>
            <a:xfrm>
              <a:off x="2415779" y="3319416"/>
              <a:ext cx="1043701" cy="1092607"/>
            </a:xfrm>
            <a:prstGeom prst="rect">
              <a:avLst/>
            </a:prstGeom>
          </p:spPr>
          <p:txBody>
            <a:bodyPr wrap="square">
              <a:spAutoFit/>
            </a:bodyPr>
            <a:lstStyle/>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10-20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20-50</a:t>
              </a:r>
            </a:p>
          </p:txBody>
        </p:sp>
      </p:grpSp>
      <p:grpSp>
        <p:nvGrpSpPr>
          <p:cNvPr id="20" name="群組 19">
            <a:extLst>
              <a:ext uri="{FF2B5EF4-FFF2-40B4-BE49-F238E27FC236}">
                <a16:creationId xmlns:a16="http://schemas.microsoft.com/office/drawing/2014/main" id="{103CC0E6-E457-4789-AFE5-AD5C81878965}"/>
              </a:ext>
            </a:extLst>
          </p:cNvPr>
          <p:cNvGrpSpPr/>
          <p:nvPr/>
        </p:nvGrpSpPr>
        <p:grpSpPr>
          <a:xfrm>
            <a:off x="3510267" y="2990396"/>
            <a:ext cx="1046493" cy="1421627"/>
            <a:chOff x="3510267" y="2990396"/>
            <a:chExt cx="1046493" cy="1421627"/>
          </a:xfrm>
        </p:grpSpPr>
        <p:cxnSp>
          <p:nvCxnSpPr>
            <p:cNvPr id="97" name="直線接點 96">
              <a:extLst>
                <a:ext uri="{FF2B5EF4-FFF2-40B4-BE49-F238E27FC236}">
                  <a16:creationId xmlns:a16="http://schemas.microsoft.com/office/drawing/2014/main" id="{28F557AA-64E1-4187-BE5B-7EF081683E68}"/>
                </a:ext>
              </a:extLst>
            </p:cNvPr>
            <p:cNvCxnSpPr/>
            <p:nvPr/>
          </p:nvCxnSpPr>
          <p:spPr>
            <a:xfrm>
              <a:off x="3591448"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id="{BBA81807-3D0A-4834-BF37-37E49E98EE20}"/>
                </a:ext>
              </a:extLst>
            </p:cNvPr>
            <p:cNvSpPr/>
            <p:nvPr/>
          </p:nvSpPr>
          <p:spPr>
            <a:xfrm>
              <a:off x="3512130" y="3068569"/>
              <a:ext cx="1029390"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4" name="矩形 113">
              <a:extLst>
                <a:ext uri="{FF2B5EF4-FFF2-40B4-BE49-F238E27FC236}">
                  <a16:creationId xmlns:a16="http://schemas.microsoft.com/office/drawing/2014/main" id="{32444BC5-A0EF-4837-B9D0-2A965AA4CD88}"/>
                </a:ext>
              </a:extLst>
            </p:cNvPr>
            <p:cNvSpPr/>
            <p:nvPr/>
          </p:nvSpPr>
          <p:spPr>
            <a:xfrm>
              <a:off x="3510267" y="3319416"/>
              <a:ext cx="1046493"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 </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20-50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50-100</a:t>
              </a:r>
            </a:p>
          </p:txBody>
        </p:sp>
      </p:grpSp>
      <p:grpSp>
        <p:nvGrpSpPr>
          <p:cNvPr id="19" name="群組 18">
            <a:extLst>
              <a:ext uri="{FF2B5EF4-FFF2-40B4-BE49-F238E27FC236}">
                <a16:creationId xmlns:a16="http://schemas.microsoft.com/office/drawing/2014/main" id="{CEEF5A97-1FB2-43D3-AEA4-B88712E35290}"/>
              </a:ext>
            </a:extLst>
          </p:cNvPr>
          <p:cNvGrpSpPr/>
          <p:nvPr/>
        </p:nvGrpSpPr>
        <p:grpSpPr>
          <a:xfrm>
            <a:off x="4628854" y="3068569"/>
            <a:ext cx="1040426" cy="1343454"/>
            <a:chOff x="4628854" y="3068569"/>
            <a:chExt cx="1040426" cy="1343454"/>
          </a:xfrm>
        </p:grpSpPr>
        <p:sp>
          <p:nvSpPr>
            <p:cNvPr id="116" name="矩形 115">
              <a:extLst>
                <a:ext uri="{FF2B5EF4-FFF2-40B4-BE49-F238E27FC236}">
                  <a16:creationId xmlns:a16="http://schemas.microsoft.com/office/drawing/2014/main" id="{463E5B4A-35CF-4483-98AA-4C298C71E75E}"/>
                </a:ext>
              </a:extLst>
            </p:cNvPr>
            <p:cNvSpPr/>
            <p:nvPr/>
          </p:nvSpPr>
          <p:spPr>
            <a:xfrm>
              <a:off x="4628854" y="3068569"/>
              <a:ext cx="1040426"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7" name="矩形 116">
              <a:extLst>
                <a:ext uri="{FF2B5EF4-FFF2-40B4-BE49-F238E27FC236}">
                  <a16:creationId xmlns:a16="http://schemas.microsoft.com/office/drawing/2014/main" id="{B554C33D-0700-4BD9-9657-DCB42A5A517A}"/>
                </a:ext>
              </a:extLst>
            </p:cNvPr>
            <p:cNvSpPr/>
            <p:nvPr/>
          </p:nvSpPr>
          <p:spPr>
            <a:xfrm>
              <a:off x="4634611" y="3319416"/>
              <a:ext cx="1011809"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50-100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100-200</a:t>
              </a:r>
            </a:p>
          </p:txBody>
        </p:sp>
      </p:grpSp>
      <p:grpSp>
        <p:nvGrpSpPr>
          <p:cNvPr id="18" name="群組 17">
            <a:extLst>
              <a:ext uri="{FF2B5EF4-FFF2-40B4-BE49-F238E27FC236}">
                <a16:creationId xmlns:a16="http://schemas.microsoft.com/office/drawing/2014/main" id="{C3F4D4E1-DDCD-462E-AA27-0F6AA727387E}"/>
              </a:ext>
            </a:extLst>
          </p:cNvPr>
          <p:cNvGrpSpPr/>
          <p:nvPr/>
        </p:nvGrpSpPr>
        <p:grpSpPr>
          <a:xfrm>
            <a:off x="5749233" y="2990396"/>
            <a:ext cx="1017327" cy="1421627"/>
            <a:chOff x="5749233" y="2990396"/>
            <a:chExt cx="1017327" cy="1421627"/>
          </a:xfrm>
        </p:grpSpPr>
        <p:cxnSp>
          <p:nvCxnSpPr>
            <p:cNvPr id="99" name="直線接點 98">
              <a:extLst>
                <a:ext uri="{FF2B5EF4-FFF2-40B4-BE49-F238E27FC236}">
                  <a16:creationId xmlns:a16="http://schemas.microsoft.com/office/drawing/2014/main" id="{CB7C3F5B-3BCA-45FD-9091-191B2EAA8AF8}"/>
                </a:ext>
              </a:extLst>
            </p:cNvPr>
            <p:cNvCxnSpPr/>
            <p:nvPr/>
          </p:nvCxnSpPr>
          <p:spPr>
            <a:xfrm>
              <a:off x="5801248"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矩形 118">
              <a:extLst>
                <a:ext uri="{FF2B5EF4-FFF2-40B4-BE49-F238E27FC236}">
                  <a16:creationId xmlns:a16="http://schemas.microsoft.com/office/drawing/2014/main" id="{94150BE5-E6F8-4EA4-8BF4-6E6E7EC861E2}"/>
                </a:ext>
              </a:extLst>
            </p:cNvPr>
            <p:cNvSpPr/>
            <p:nvPr/>
          </p:nvSpPr>
          <p:spPr>
            <a:xfrm>
              <a:off x="5758716" y="3068569"/>
              <a:ext cx="1007844"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0" name="矩形 119">
              <a:extLst>
                <a:ext uri="{FF2B5EF4-FFF2-40B4-BE49-F238E27FC236}">
                  <a16:creationId xmlns:a16="http://schemas.microsoft.com/office/drawing/2014/main" id="{1F5B7403-3E5D-4D29-A6C1-A52C7AD969D7}"/>
                </a:ext>
              </a:extLst>
            </p:cNvPr>
            <p:cNvSpPr/>
            <p:nvPr/>
          </p:nvSpPr>
          <p:spPr>
            <a:xfrm>
              <a:off x="5749233" y="3319416"/>
              <a:ext cx="1017327"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100-200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200-500</a:t>
              </a:r>
            </a:p>
          </p:txBody>
        </p:sp>
      </p:grpSp>
      <p:grpSp>
        <p:nvGrpSpPr>
          <p:cNvPr id="16" name="群組 15">
            <a:extLst>
              <a:ext uri="{FF2B5EF4-FFF2-40B4-BE49-F238E27FC236}">
                <a16:creationId xmlns:a16="http://schemas.microsoft.com/office/drawing/2014/main" id="{A69861E3-5CF2-4D04-BA6A-16ED6FE41E71}"/>
              </a:ext>
            </a:extLst>
          </p:cNvPr>
          <p:cNvGrpSpPr/>
          <p:nvPr/>
        </p:nvGrpSpPr>
        <p:grpSpPr>
          <a:xfrm>
            <a:off x="6818037" y="2990396"/>
            <a:ext cx="1053423" cy="1421627"/>
            <a:chOff x="6818037" y="2990396"/>
            <a:chExt cx="1053423" cy="1421627"/>
          </a:xfrm>
        </p:grpSpPr>
        <p:cxnSp>
          <p:nvCxnSpPr>
            <p:cNvPr id="100" name="直線接點 99">
              <a:extLst>
                <a:ext uri="{FF2B5EF4-FFF2-40B4-BE49-F238E27FC236}">
                  <a16:creationId xmlns:a16="http://schemas.microsoft.com/office/drawing/2014/main" id="{C2B12F2F-0564-450B-ADE7-66DFA72243BD}"/>
                </a:ext>
              </a:extLst>
            </p:cNvPr>
            <p:cNvCxnSpPr/>
            <p:nvPr/>
          </p:nvCxnSpPr>
          <p:spPr>
            <a:xfrm>
              <a:off x="6944248" y="2990396"/>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31" name="矩形 130">
              <a:extLst>
                <a:ext uri="{FF2B5EF4-FFF2-40B4-BE49-F238E27FC236}">
                  <a16:creationId xmlns:a16="http://schemas.microsoft.com/office/drawing/2014/main" id="{B0B31AFF-6953-4FBE-9420-7A956AA903EB}"/>
                </a:ext>
              </a:extLst>
            </p:cNvPr>
            <p:cNvSpPr/>
            <p:nvPr/>
          </p:nvSpPr>
          <p:spPr>
            <a:xfrm>
              <a:off x="6819900" y="3068569"/>
              <a:ext cx="1051560" cy="276611"/>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2" name="矩形 131">
              <a:extLst>
                <a:ext uri="{FF2B5EF4-FFF2-40B4-BE49-F238E27FC236}">
                  <a16:creationId xmlns:a16="http://schemas.microsoft.com/office/drawing/2014/main" id="{C9B6CA97-31FC-4B7B-9D3E-3FB5821AE9D2}"/>
                </a:ext>
              </a:extLst>
            </p:cNvPr>
            <p:cNvSpPr/>
            <p:nvPr/>
          </p:nvSpPr>
          <p:spPr>
            <a:xfrm>
              <a:off x="6818037" y="3319416"/>
              <a:ext cx="1053423"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200-500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500-1000</a:t>
              </a:r>
            </a:p>
          </p:txBody>
        </p:sp>
      </p:grpSp>
      <p:grpSp>
        <p:nvGrpSpPr>
          <p:cNvPr id="15" name="群組 14">
            <a:extLst>
              <a:ext uri="{FF2B5EF4-FFF2-40B4-BE49-F238E27FC236}">
                <a16:creationId xmlns:a16="http://schemas.microsoft.com/office/drawing/2014/main" id="{8056C83E-58BE-4A32-8268-013DC296B96A}"/>
              </a:ext>
            </a:extLst>
          </p:cNvPr>
          <p:cNvGrpSpPr/>
          <p:nvPr/>
        </p:nvGrpSpPr>
        <p:grpSpPr>
          <a:xfrm>
            <a:off x="7940040" y="2990396"/>
            <a:ext cx="1036320" cy="1421627"/>
            <a:chOff x="7940040" y="2990396"/>
            <a:chExt cx="1036320" cy="1421627"/>
          </a:xfrm>
        </p:grpSpPr>
        <p:cxnSp>
          <p:nvCxnSpPr>
            <p:cNvPr id="101" name="直線接點 100">
              <a:extLst>
                <a:ext uri="{FF2B5EF4-FFF2-40B4-BE49-F238E27FC236}">
                  <a16:creationId xmlns:a16="http://schemas.microsoft.com/office/drawing/2014/main" id="{156B1A74-7185-4D17-8FE5-0089550F582D}"/>
                </a:ext>
              </a:extLst>
            </p:cNvPr>
            <p:cNvCxnSpPr>
              <a:cxnSpLocks/>
            </p:cNvCxnSpPr>
            <p:nvPr/>
          </p:nvCxnSpPr>
          <p:spPr>
            <a:xfrm>
              <a:off x="8035636" y="2990396"/>
              <a:ext cx="835384"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34" name="矩形 133">
              <a:extLst>
                <a:ext uri="{FF2B5EF4-FFF2-40B4-BE49-F238E27FC236}">
                  <a16:creationId xmlns:a16="http://schemas.microsoft.com/office/drawing/2014/main" id="{BB5C9A48-D4C3-4B1A-8E7C-C81468828B07}"/>
                </a:ext>
              </a:extLst>
            </p:cNvPr>
            <p:cNvSpPr/>
            <p:nvPr/>
          </p:nvSpPr>
          <p:spPr>
            <a:xfrm>
              <a:off x="7940040" y="3068569"/>
              <a:ext cx="1036320"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5" name="矩形 134">
              <a:extLst>
                <a:ext uri="{FF2B5EF4-FFF2-40B4-BE49-F238E27FC236}">
                  <a16:creationId xmlns:a16="http://schemas.microsoft.com/office/drawing/2014/main" id="{19F93D60-9FA1-41A0-97D3-9B7F13E1E137}"/>
                </a:ext>
              </a:extLst>
            </p:cNvPr>
            <p:cNvSpPr/>
            <p:nvPr/>
          </p:nvSpPr>
          <p:spPr>
            <a:xfrm>
              <a:off x="7940279" y="3319416"/>
              <a:ext cx="1036081" cy="1092607"/>
            </a:xfrm>
            <a:prstGeom prst="rect">
              <a:avLst/>
            </a:prstGeom>
          </p:spPr>
          <p:txBody>
            <a:bodyPr wrap="square">
              <a:spAutoFit/>
            </a:bodyPr>
            <a:lstStyle/>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500+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1000+</a:t>
              </a:r>
            </a:p>
          </p:txBody>
        </p:sp>
      </p:grpSp>
    </p:spTree>
    <p:extLst>
      <p:ext uri="{BB962C8B-B14F-4D97-AF65-F5344CB8AC3E}">
        <p14:creationId xmlns:p14="http://schemas.microsoft.com/office/powerpoint/2010/main" val="1805955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560E507-0D9A-4282-90CC-C3474092B7E2}"/>
              </a:ext>
            </a:extLst>
          </p:cNvPr>
          <p:cNvSpPr/>
          <p:nvPr/>
        </p:nvSpPr>
        <p:spPr>
          <a:xfrm>
            <a:off x="408535" y="2925053"/>
            <a:ext cx="4034117" cy="523220"/>
          </a:xfrm>
          <a:prstGeom prst="rect">
            <a:avLst/>
          </a:prstGeom>
        </p:spPr>
        <p:txBody>
          <a:bodyPr wrap="square">
            <a:spAutoFit/>
          </a:bodyPr>
          <a:lstStyle/>
          <a:p>
            <a:pPr algn="just" hangingPunct="0"/>
            <a:r>
              <a:rPr lang="zh-TW" altLang="en-US" sz="2800" spc="600">
                <a:solidFill>
                  <a:schemeClr val="bg1">
                    <a:lumMod val="95000"/>
                  </a:schemeClr>
                </a:solidFill>
                <a:latin typeface="微軟正黑體" panose="020B0604030504040204" pitchFamily="34" charset="-120"/>
                <a:ea typeface="微軟正黑體" panose="020B0604030504040204" pitchFamily="34" charset="-120"/>
                <a:cs typeface="+mj-cs"/>
                <a:sym typeface="Arial"/>
              </a:rPr>
              <a:t>是你最好的選擇</a:t>
            </a:r>
            <a:endParaRPr lang="zh-TW" altLang="en-US" sz="2800" b="0" spc="600" baseline="0">
              <a:solidFill>
                <a:schemeClr val="bg1">
                  <a:lumMod val="95000"/>
                </a:schemeClr>
              </a:solidFill>
              <a:latin typeface="微軟正黑體" panose="020B0604030504040204" pitchFamily="34" charset="-120"/>
              <a:ea typeface="微軟正黑體" panose="020B0604030504040204" pitchFamily="34" charset="-120"/>
              <a:cs typeface="+mj-cs"/>
              <a:sym typeface="Arial"/>
            </a:endParaRPr>
          </a:p>
        </p:txBody>
      </p:sp>
      <p:sp>
        <p:nvSpPr>
          <p:cNvPr id="3" name="圖形 6">
            <a:extLst>
              <a:ext uri="{FF2B5EF4-FFF2-40B4-BE49-F238E27FC236}">
                <a16:creationId xmlns:a16="http://schemas.microsoft.com/office/drawing/2014/main" id="{4D46E87A-BFC7-4F64-A657-7B78DDB004A2}"/>
              </a:ext>
            </a:extLst>
          </p:cNvPr>
          <p:cNvSpPr/>
          <p:nvPr/>
        </p:nvSpPr>
        <p:spPr>
          <a:xfrm>
            <a:off x="488110" y="2195226"/>
            <a:ext cx="3452519" cy="63477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 name="文字方塊 5">
            <a:extLst>
              <a:ext uri="{FF2B5EF4-FFF2-40B4-BE49-F238E27FC236}">
                <a16:creationId xmlns:a16="http://schemas.microsoft.com/office/drawing/2014/main" id="{7A23E14E-8CCE-4F0E-A066-C53BAECD8744}"/>
              </a:ext>
            </a:extLst>
          </p:cNvPr>
          <p:cNvSpPr txBox="1"/>
          <p:nvPr/>
        </p:nvSpPr>
        <p:spPr>
          <a:xfrm>
            <a:off x="365760" y="4534623"/>
            <a:ext cx="5450093" cy="276999"/>
          </a:xfrm>
          <a:prstGeom prst="rect">
            <a:avLst/>
          </a:prstGeom>
          <a:noFill/>
        </p:spPr>
        <p:txBody>
          <a:bodyPr wrap="square" rtlCol="0">
            <a:spAutoFit/>
          </a:bodyPr>
          <a:lstStyle/>
          <a:p>
            <a:pPr>
              <a:lnSpc>
                <a:spcPct val="100000"/>
              </a:lnSpc>
            </a:pPr>
            <a:r>
              <a:rPr lang="en-US" altLang="zh-TW" sz="600" dirty="0">
                <a:solidFill>
                  <a:srgbClr val="0093D4"/>
                </a:solidFill>
                <a:latin typeface="Arial" panose="020B0604020202020204" pitchFamily="34" charset="0"/>
                <a:cs typeface="Arial" panose="020B0604020202020204" pitchFamily="34" charset="0"/>
              </a:rPr>
              <a:t>©2020</a:t>
            </a:r>
            <a:r>
              <a:rPr lang="zh-TW" altLang="en-US" sz="600" dirty="0">
                <a:solidFill>
                  <a:srgbClr val="0093D4"/>
                </a:solidFill>
                <a:latin typeface="Arial" panose="020B0604020202020204" pitchFamily="34" charset="0"/>
                <a:cs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a:t>
            </a:r>
          </a:p>
        </p:txBody>
      </p:sp>
      <p:pic>
        <p:nvPicPr>
          <p:cNvPr id="5" name="圖片 4">
            <a:extLst>
              <a:ext uri="{FF2B5EF4-FFF2-40B4-BE49-F238E27FC236}">
                <a16:creationId xmlns:a16="http://schemas.microsoft.com/office/drawing/2014/main" id="{F51CB1FC-E523-4A9E-A5D4-D8B9D6D22C4A}"/>
              </a:ext>
            </a:extLst>
          </p:cNvPr>
          <p:cNvPicPr>
            <a:picLocks noChangeAspect="1"/>
          </p:cNvPicPr>
          <p:nvPr/>
        </p:nvPicPr>
        <p:blipFill>
          <a:blip r:embed="rId2"/>
          <a:srcRect/>
          <a:stretch/>
        </p:blipFill>
        <p:spPr>
          <a:xfrm>
            <a:off x="7264112" y="403731"/>
            <a:ext cx="1537712" cy="1223682"/>
          </a:xfrm>
          <a:prstGeom prst="snip2DiagRect">
            <a:avLst>
              <a:gd name="adj1" fmla="val 23920"/>
              <a:gd name="adj2" fmla="val 45661"/>
            </a:avLst>
          </a:prstGeom>
        </p:spPr>
      </p:pic>
    </p:spTree>
    <p:extLst>
      <p:ext uri="{BB962C8B-B14F-4D97-AF65-F5344CB8AC3E}">
        <p14:creationId xmlns:p14="http://schemas.microsoft.com/office/powerpoint/2010/main" val="554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F071D4D8-773E-4112-921A-9EC1D4131B9C}"/>
              </a:ext>
            </a:extLst>
          </p:cNvPr>
          <p:cNvGrpSpPr/>
          <p:nvPr/>
        </p:nvGrpSpPr>
        <p:grpSpPr>
          <a:xfrm>
            <a:off x="356839" y="1956944"/>
            <a:ext cx="5449229" cy="1316668"/>
            <a:chOff x="304800" y="1741354"/>
            <a:chExt cx="5449229" cy="1316668"/>
          </a:xfrm>
        </p:grpSpPr>
        <p:sp>
          <p:nvSpPr>
            <p:cNvPr id="4" name="圖形 6">
              <a:extLst>
                <a:ext uri="{FF2B5EF4-FFF2-40B4-BE49-F238E27FC236}">
                  <a16:creationId xmlns:a16="http://schemas.microsoft.com/office/drawing/2014/main" id="{BADF0ABB-811E-482B-AE69-49C87B949E1B}"/>
                </a:ext>
              </a:extLst>
            </p:cNvPr>
            <p:cNvSpPr/>
            <p:nvPr/>
          </p:nvSpPr>
          <p:spPr>
            <a:xfrm>
              <a:off x="411878" y="2266832"/>
              <a:ext cx="2743740" cy="539752"/>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5" name="矩形 4">
              <a:extLst>
                <a:ext uri="{FF2B5EF4-FFF2-40B4-BE49-F238E27FC236}">
                  <a16:creationId xmlns:a16="http://schemas.microsoft.com/office/drawing/2014/main" id="{EED7BB81-1F36-4AA9-AD10-FFF343AF4C84}"/>
                </a:ext>
              </a:extLst>
            </p:cNvPr>
            <p:cNvSpPr/>
            <p:nvPr/>
          </p:nvSpPr>
          <p:spPr>
            <a:xfrm>
              <a:off x="304800" y="1741354"/>
              <a:ext cx="3553423" cy="523220"/>
            </a:xfrm>
            <a:prstGeom prst="rect">
              <a:avLst/>
            </a:prstGeom>
          </p:spPr>
          <p:txBody>
            <a:bodyPr wrap="square">
              <a:spAutoFit/>
            </a:bodyPr>
            <a:lstStyle/>
            <a:p>
              <a:r>
                <a:rPr lang="zh-TW" altLang="en-US" sz="2800">
                  <a:solidFill>
                    <a:schemeClr val="bg1"/>
                  </a:solidFill>
                  <a:ea typeface="微軟正黑體"/>
                </a:rPr>
                <a:t>雲 </a:t>
              </a:r>
              <a:r>
                <a:rPr lang="en-US" altLang="zh-TW" sz="2800">
                  <a:solidFill>
                    <a:schemeClr val="bg1"/>
                  </a:solidFill>
                  <a:ea typeface="微軟正黑體"/>
                </a:rPr>
                <a:t>NAS </a:t>
              </a:r>
              <a:r>
                <a:rPr lang="zh-TW" altLang="en-US" sz="2800" spc="300">
                  <a:solidFill>
                    <a:schemeClr val="bg1"/>
                  </a:solidFill>
                  <a:ea typeface="微軟正黑體"/>
                </a:rPr>
                <a:t>解決方案</a:t>
              </a:r>
              <a:endParaRPr lang="zh-TW" altLang="en-US" sz="2800" spc="300">
                <a:solidFill>
                  <a:schemeClr val="bg1"/>
                </a:solidFill>
              </a:endParaRPr>
            </a:p>
          </p:txBody>
        </p:sp>
        <p:sp>
          <p:nvSpPr>
            <p:cNvPr id="6" name="矩形 5">
              <a:extLst>
                <a:ext uri="{FF2B5EF4-FFF2-40B4-BE49-F238E27FC236}">
                  <a16:creationId xmlns:a16="http://schemas.microsoft.com/office/drawing/2014/main" id="{F1DE01CD-CF57-416D-8F4B-3D4FB9D74A3C}"/>
                </a:ext>
              </a:extLst>
            </p:cNvPr>
            <p:cNvSpPr/>
            <p:nvPr/>
          </p:nvSpPr>
          <p:spPr>
            <a:xfrm>
              <a:off x="3659678" y="2473247"/>
              <a:ext cx="2094351" cy="584775"/>
            </a:xfrm>
            <a:prstGeom prst="rect">
              <a:avLst/>
            </a:prstGeom>
          </p:spPr>
          <p:txBody>
            <a:bodyPr wrap="square">
              <a:spAutoFit/>
            </a:bodyPr>
            <a:lstStyle/>
            <a:p>
              <a:endParaRPr lang="zh-TW" altLang="en-US" sz="3200">
                <a:solidFill>
                  <a:schemeClr val="bg1"/>
                </a:solidFill>
              </a:endParaRPr>
            </a:p>
          </p:txBody>
        </p:sp>
      </p:grpSp>
    </p:spTree>
    <p:extLst>
      <p:ext uri="{BB962C8B-B14F-4D97-AF65-F5344CB8AC3E}">
        <p14:creationId xmlns:p14="http://schemas.microsoft.com/office/powerpoint/2010/main" val="2129970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F08375DF-B74D-4C9B-AE21-9C15093A7FAF}"/>
              </a:ext>
            </a:extLst>
          </p:cNvPr>
          <p:cNvSpPr/>
          <p:nvPr/>
        </p:nvSpPr>
        <p:spPr>
          <a:xfrm>
            <a:off x="468313" y="1016001"/>
            <a:ext cx="3697287" cy="2902858"/>
          </a:xfrm>
          <a:prstGeom prst="roundRect">
            <a:avLst>
              <a:gd name="adj" fmla="val 942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圓角 54">
            <a:extLst>
              <a:ext uri="{FF2B5EF4-FFF2-40B4-BE49-F238E27FC236}">
                <a16:creationId xmlns:a16="http://schemas.microsoft.com/office/drawing/2014/main" id="{D900DE42-1F63-458E-A53D-4F03E84A5650}"/>
              </a:ext>
            </a:extLst>
          </p:cNvPr>
          <p:cNvSpPr/>
          <p:nvPr/>
        </p:nvSpPr>
        <p:spPr>
          <a:xfrm>
            <a:off x="4700588" y="1018271"/>
            <a:ext cx="3705240" cy="4957016"/>
          </a:xfrm>
          <a:prstGeom prst="roundRect">
            <a:avLst>
              <a:gd name="adj" fmla="val 8994"/>
            </a:avLst>
          </a:prstGeom>
          <a:noFill/>
          <a:ln w="28575">
            <a:gradFill>
              <a:gsLst>
                <a:gs pos="0">
                  <a:schemeClr val="accent1">
                    <a:lumMod val="5000"/>
                    <a:lumOff val="95000"/>
                  </a:schemeClr>
                </a:gs>
                <a:gs pos="5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fontScale="90000"/>
          </a:bodyPr>
          <a:lstStyle/>
          <a:p>
            <a:r>
              <a:rPr lang="en-US" b="1" err="1">
                <a:latin typeface="Arial"/>
                <a:ea typeface="微軟正黑體"/>
                <a:cs typeface="Arial"/>
              </a:rPr>
              <a:t>QTScloud</a:t>
            </a:r>
            <a:r>
              <a:rPr lang="en-US" b="1">
                <a:latin typeface="Arial"/>
                <a:ea typeface="微軟正黑體"/>
                <a:cs typeface="Arial"/>
              </a:rPr>
              <a:t> </a:t>
            </a:r>
            <a:r>
              <a:rPr lang="zh-TW" altLang="en-US" b="1">
                <a:latin typeface="微軟正黑體" panose="020B0604030504040204" pitchFamily="34" charset="-120"/>
                <a:cs typeface="Arial"/>
              </a:rPr>
              <a:t>是 </a:t>
            </a:r>
            <a:r>
              <a:rPr lang="en-US" b="1"/>
              <a:t>QNAP</a:t>
            </a:r>
            <a:r>
              <a:rPr lang="zh-TW" altLang="en-US" b="1"/>
              <a:t> </a:t>
            </a:r>
            <a:r>
              <a:rPr lang="zh-TW" altLang="en-US" b="1">
                <a:latin typeface="微軟正黑體" panose="020B0604030504040204" pitchFamily="34" charset="-120"/>
                <a:cs typeface="Arial"/>
              </a:rPr>
              <a:t>首款雲 </a:t>
            </a:r>
            <a:r>
              <a:rPr lang="en-US" b="1"/>
              <a:t>NAS</a:t>
            </a:r>
            <a:r>
              <a:rPr lang="en-US" b="1">
                <a:latin typeface="微軟正黑體" panose="020B0604030504040204" pitchFamily="34" charset="-120"/>
                <a:cs typeface="Arial"/>
              </a:rPr>
              <a:t> </a:t>
            </a:r>
            <a:r>
              <a:rPr lang="zh-TW" altLang="en-US" b="1">
                <a:latin typeface="微軟正黑體" panose="020B0604030504040204" pitchFamily="34" charset="-120"/>
                <a:cs typeface="Arial"/>
              </a:rPr>
              <a:t>解決方案</a:t>
            </a:r>
            <a:endParaRPr lang="en-US" sz="4800" b="1">
              <a:latin typeface="微軟正黑體" panose="020B0604030504040204" pitchFamily="34" charset="-120"/>
            </a:endParaRPr>
          </a:p>
        </p:txBody>
      </p:sp>
      <p:pic>
        <p:nvPicPr>
          <p:cNvPr id="24" name="Shape 224" descr="白雲.png">
            <a:extLst>
              <a:ext uri="{FF2B5EF4-FFF2-40B4-BE49-F238E27FC236}">
                <a16:creationId xmlns:a16="http://schemas.microsoft.com/office/drawing/2014/main" id="{B25C7272-BCCE-4303-BE21-C8E54187B459}"/>
              </a:ext>
            </a:extLst>
          </p:cNvPr>
          <p:cNvPicPr preferRelativeResize="0"/>
          <p:nvPr/>
        </p:nvPicPr>
        <p:blipFill rotWithShape="1">
          <a:blip r:embed="rId3">
            <a:alphaModFix/>
          </a:blip>
          <a:srcRect/>
          <a:stretch/>
        </p:blipFill>
        <p:spPr>
          <a:xfrm>
            <a:off x="4724400" y="995882"/>
            <a:ext cx="3630439" cy="2716040"/>
          </a:xfrm>
          <a:prstGeom prst="rect">
            <a:avLst/>
          </a:prstGeom>
          <a:noFill/>
          <a:ln>
            <a:noFill/>
          </a:ln>
        </p:spPr>
      </p:pic>
      <p:grpSp>
        <p:nvGrpSpPr>
          <p:cNvPr id="4" name="群組 3">
            <a:extLst>
              <a:ext uri="{FF2B5EF4-FFF2-40B4-BE49-F238E27FC236}">
                <a16:creationId xmlns:a16="http://schemas.microsoft.com/office/drawing/2014/main" id="{1F28380B-006A-4476-85A6-19327D956C3F}"/>
              </a:ext>
            </a:extLst>
          </p:cNvPr>
          <p:cNvGrpSpPr/>
          <p:nvPr/>
        </p:nvGrpSpPr>
        <p:grpSpPr>
          <a:xfrm>
            <a:off x="457200" y="995882"/>
            <a:ext cx="3714750" cy="4979405"/>
            <a:chOff x="457200" y="995882"/>
            <a:chExt cx="3714750" cy="4979405"/>
          </a:xfrm>
        </p:grpSpPr>
        <p:sp>
          <p:nvSpPr>
            <p:cNvPr id="56" name="矩形: 圓角 55">
              <a:extLst>
                <a:ext uri="{FF2B5EF4-FFF2-40B4-BE49-F238E27FC236}">
                  <a16:creationId xmlns:a16="http://schemas.microsoft.com/office/drawing/2014/main" id="{21B18A17-7502-49D6-9263-CC548584E38E}"/>
                </a:ext>
              </a:extLst>
            </p:cNvPr>
            <p:cNvSpPr/>
            <p:nvPr/>
          </p:nvSpPr>
          <p:spPr>
            <a:xfrm>
              <a:off x="457200" y="1018271"/>
              <a:ext cx="3714750" cy="4957016"/>
            </a:xfrm>
            <a:prstGeom prst="roundRect">
              <a:avLst>
                <a:gd name="adj" fmla="val 8994"/>
              </a:avLst>
            </a:prstGeom>
            <a:noFill/>
            <a:ln w="28575">
              <a:gradFill>
                <a:gsLst>
                  <a:gs pos="0">
                    <a:schemeClr val="accent1">
                      <a:lumMod val="5000"/>
                      <a:lumOff val="95000"/>
                    </a:schemeClr>
                  </a:gs>
                  <a:gs pos="5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Shape 224" descr="白雲.png">
              <a:extLst>
                <a:ext uri="{FF2B5EF4-FFF2-40B4-BE49-F238E27FC236}">
                  <a16:creationId xmlns:a16="http://schemas.microsoft.com/office/drawing/2014/main" id="{E1BB1DF7-BD8D-49F1-A7D9-45AB4D0227BB}"/>
                </a:ext>
              </a:extLst>
            </p:cNvPr>
            <p:cNvPicPr preferRelativeResize="0"/>
            <p:nvPr/>
          </p:nvPicPr>
          <p:blipFill rotWithShape="1">
            <a:blip r:embed="rId3">
              <a:alphaModFix/>
            </a:blip>
            <a:srcRect/>
            <a:stretch/>
          </p:blipFill>
          <p:spPr>
            <a:xfrm>
              <a:off x="488885" y="995882"/>
              <a:ext cx="3630439" cy="2716040"/>
            </a:xfrm>
            <a:prstGeom prst="rect">
              <a:avLst/>
            </a:prstGeom>
            <a:noFill/>
            <a:ln>
              <a:noFill/>
            </a:ln>
          </p:spPr>
        </p:pic>
      </p:grpSp>
      <p:sp>
        <p:nvSpPr>
          <p:cNvPr id="28" name="TextBox 43">
            <a:extLst>
              <a:ext uri="{FF2B5EF4-FFF2-40B4-BE49-F238E27FC236}">
                <a16:creationId xmlns:a16="http://schemas.microsoft.com/office/drawing/2014/main" id="{752B9448-17C0-4CFE-9EF6-65AC1752300D}"/>
              </a:ext>
            </a:extLst>
          </p:cNvPr>
          <p:cNvSpPr txBox="1"/>
          <p:nvPr/>
        </p:nvSpPr>
        <p:spPr>
          <a:xfrm>
            <a:off x="433953" y="3438505"/>
            <a:ext cx="3592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a:solidFill>
                  <a:schemeClr val="bg1"/>
                </a:solidFill>
              </a:rPr>
              <a:t>在彈性靈活的公有雲平台</a:t>
            </a:r>
            <a:r>
              <a:rPr lang="en-US" sz="2000">
                <a:solidFill>
                  <a:schemeClr val="bg1"/>
                </a:solidFill>
              </a:rPr>
              <a:t>​</a:t>
            </a:r>
            <a:endParaRPr lang="en-US" altLang="ja-JP" sz="2000">
              <a:solidFill>
                <a:schemeClr val="bg1"/>
              </a:solidFill>
            </a:endParaRPr>
          </a:p>
        </p:txBody>
      </p:sp>
      <p:pic>
        <p:nvPicPr>
          <p:cNvPr id="34" name="Picture 4" descr="Image result for aws transparent logo">
            <a:extLst>
              <a:ext uri="{FF2B5EF4-FFF2-40B4-BE49-F238E27FC236}">
                <a16:creationId xmlns:a16="http://schemas.microsoft.com/office/drawing/2014/main" id="{899924E6-F1F1-4DEF-A374-411217449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97" y="2555020"/>
            <a:ext cx="918058" cy="54552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5" name="群組 34">
            <a:extLst>
              <a:ext uri="{FF2B5EF4-FFF2-40B4-BE49-F238E27FC236}">
                <a16:creationId xmlns:a16="http://schemas.microsoft.com/office/drawing/2014/main" id="{23EE497D-1054-4183-BFA2-6A8DE7388CAF}"/>
              </a:ext>
            </a:extLst>
          </p:cNvPr>
          <p:cNvGrpSpPr/>
          <p:nvPr/>
        </p:nvGrpSpPr>
        <p:grpSpPr>
          <a:xfrm>
            <a:off x="1748663" y="2759054"/>
            <a:ext cx="1015140" cy="519193"/>
            <a:chOff x="1565329" y="2812942"/>
            <a:chExt cx="1015140" cy="519193"/>
          </a:xfrm>
        </p:grpSpPr>
        <p:sp>
          <p:nvSpPr>
            <p:cNvPr id="36" name="矩形: 圓角 35">
              <a:extLst>
                <a:ext uri="{FF2B5EF4-FFF2-40B4-BE49-F238E27FC236}">
                  <a16:creationId xmlns:a16="http://schemas.microsoft.com/office/drawing/2014/main" id="{50AB7254-2C4A-43FE-AB07-CDC8FA8CB9D2}"/>
                </a:ext>
              </a:extLst>
            </p:cNvPr>
            <p:cNvSpPr/>
            <p:nvPr/>
          </p:nvSpPr>
          <p:spPr>
            <a:xfrm>
              <a:off x="1565329" y="2812942"/>
              <a:ext cx="1015140" cy="5191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Picture 8">
              <a:extLst>
                <a:ext uri="{FF2B5EF4-FFF2-40B4-BE49-F238E27FC236}">
                  <a16:creationId xmlns:a16="http://schemas.microsoft.com/office/drawing/2014/main" id="{90183AD5-CC16-49CA-93C0-35590D549A49}"/>
                </a:ext>
              </a:extLst>
            </p:cNvPr>
            <p:cNvPicPr>
              <a:picLocks noChangeAspect="1" noChangeArrowheads="1"/>
            </p:cNvPicPr>
            <p:nvPr/>
          </p:nvPicPr>
          <p:blipFill rotWithShape="1">
            <a:blip r:embed="rId5"/>
            <a:srcRect l="12363" r="12764"/>
            <a:stretch/>
          </p:blipFill>
          <p:spPr bwMode="auto">
            <a:xfrm>
              <a:off x="1615749" y="2849133"/>
              <a:ext cx="901990" cy="425985"/>
            </a:xfrm>
            <a:prstGeom prst="rect">
              <a:avLst/>
            </a:prstGeom>
            <a:solidFill>
              <a:schemeClr val="tx1"/>
            </a:solidFill>
          </p:spPr>
        </p:pic>
      </p:grpSp>
      <p:pic>
        <p:nvPicPr>
          <p:cNvPr id="38" name="Picture 8" descr="Image result for digital ocean transparent">
            <a:extLst>
              <a:ext uri="{FF2B5EF4-FFF2-40B4-BE49-F238E27FC236}">
                <a16:creationId xmlns:a16="http://schemas.microsoft.com/office/drawing/2014/main" id="{23FC6CC4-08A7-402C-A801-D7D1E325B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891" y="2613956"/>
            <a:ext cx="619696" cy="619696"/>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53" descr="Image result for MS Azure">
            <a:extLst>
              <a:ext uri="{FF2B5EF4-FFF2-40B4-BE49-F238E27FC236}">
                <a16:creationId xmlns:a16="http://schemas.microsoft.com/office/drawing/2014/main" id="{F3C13325-0321-49DD-9613-811EF5F612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4227" y="2276413"/>
            <a:ext cx="1257704" cy="360446"/>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55">
            <a:extLst>
              <a:ext uri="{FF2B5EF4-FFF2-40B4-BE49-F238E27FC236}">
                <a16:creationId xmlns:a16="http://schemas.microsoft.com/office/drawing/2014/main" id="{78C5BF1A-E195-41A4-9A6C-D5D99686195F}"/>
              </a:ext>
            </a:extLst>
          </p:cNvPr>
          <p:cNvPicPr>
            <a:picLocks noChangeAspect="1"/>
          </p:cNvPicPr>
          <p:nvPr/>
        </p:nvPicPr>
        <p:blipFill>
          <a:blip r:embed="rId8"/>
          <a:stretch>
            <a:fillRect/>
          </a:stretch>
        </p:blipFill>
        <p:spPr>
          <a:xfrm>
            <a:off x="5804422" y="2387232"/>
            <a:ext cx="1232466" cy="345281"/>
          </a:xfrm>
          <a:prstGeom prst="rect">
            <a:avLst/>
          </a:prstGeom>
        </p:spPr>
      </p:pic>
      <p:pic>
        <p:nvPicPr>
          <p:cNvPr id="44" name="Picture 57">
            <a:extLst>
              <a:ext uri="{FF2B5EF4-FFF2-40B4-BE49-F238E27FC236}">
                <a16:creationId xmlns:a16="http://schemas.microsoft.com/office/drawing/2014/main" id="{31B38210-EFFD-4C6B-B537-F58ACE243F1F}"/>
              </a:ext>
            </a:extLst>
          </p:cNvPr>
          <p:cNvPicPr>
            <a:picLocks noChangeAspect="1"/>
          </p:cNvPicPr>
          <p:nvPr/>
        </p:nvPicPr>
        <p:blipFill>
          <a:blip r:embed="rId9"/>
          <a:stretch>
            <a:fillRect/>
          </a:stretch>
        </p:blipFill>
        <p:spPr>
          <a:xfrm>
            <a:off x="5132378" y="2737207"/>
            <a:ext cx="1344385" cy="534699"/>
          </a:xfrm>
          <a:prstGeom prst="rect">
            <a:avLst/>
          </a:prstGeom>
        </p:spPr>
      </p:pic>
      <p:pic>
        <p:nvPicPr>
          <p:cNvPr id="45" name="Picture 59">
            <a:extLst>
              <a:ext uri="{FF2B5EF4-FFF2-40B4-BE49-F238E27FC236}">
                <a16:creationId xmlns:a16="http://schemas.microsoft.com/office/drawing/2014/main" id="{8655EEC3-0EB4-4FF2-9D65-ED335A2AA156}"/>
              </a:ext>
            </a:extLst>
          </p:cNvPr>
          <p:cNvPicPr>
            <a:picLocks noChangeAspect="1"/>
          </p:cNvPicPr>
          <p:nvPr/>
        </p:nvPicPr>
        <p:blipFill>
          <a:blip r:embed="rId10"/>
          <a:stretch>
            <a:fillRect/>
          </a:stretch>
        </p:blipFill>
        <p:spPr>
          <a:xfrm>
            <a:off x="6700536" y="2876252"/>
            <a:ext cx="1359013" cy="291873"/>
          </a:xfrm>
          <a:prstGeom prst="rect">
            <a:avLst/>
          </a:prstGeom>
        </p:spPr>
      </p:pic>
      <p:sp>
        <p:nvSpPr>
          <p:cNvPr id="46" name="TextBox 67">
            <a:extLst>
              <a:ext uri="{FF2B5EF4-FFF2-40B4-BE49-F238E27FC236}">
                <a16:creationId xmlns:a16="http://schemas.microsoft.com/office/drawing/2014/main" id="{F8A56602-F574-469A-BB70-5E31C8665C9D}"/>
              </a:ext>
            </a:extLst>
          </p:cNvPr>
          <p:cNvSpPr txBox="1"/>
          <p:nvPr/>
        </p:nvSpPr>
        <p:spPr>
          <a:xfrm>
            <a:off x="4720925" y="3423006"/>
            <a:ext cx="39936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a:solidFill>
                  <a:schemeClr val="bg1">
                    <a:lumMod val="85000"/>
                  </a:schemeClr>
                </a:solidFill>
              </a:rPr>
              <a:t>在</a:t>
            </a:r>
            <a:r>
              <a:rPr lang="ja-JP" sz="2000">
                <a:solidFill>
                  <a:schemeClr val="bg1">
                    <a:lumMod val="85000"/>
                  </a:schemeClr>
                </a:solidFill>
              </a:rPr>
              <a:t>自行建置</a:t>
            </a:r>
            <a:r>
              <a:rPr lang="ja-JP" altLang="en-US" sz="2000">
                <a:solidFill>
                  <a:schemeClr val="bg1">
                    <a:lumMod val="85000"/>
                  </a:schemeClr>
                </a:solidFill>
              </a:rPr>
              <a:t>的 </a:t>
            </a:r>
            <a:r>
              <a:rPr lang="ja-JP" sz="2000">
                <a:solidFill>
                  <a:schemeClr val="bg1">
                    <a:lumMod val="85000"/>
                  </a:schemeClr>
                </a:solidFill>
              </a:rPr>
              <a:t>IT </a:t>
            </a:r>
            <a:r>
              <a:rPr lang="ja-JP" altLang="en-US" sz="2000">
                <a:solidFill>
                  <a:schemeClr val="bg1">
                    <a:lumMod val="85000"/>
                  </a:schemeClr>
                </a:solidFill>
              </a:rPr>
              <a:t>虛擬</a:t>
            </a:r>
            <a:r>
              <a:rPr lang="ja-JP" sz="2000">
                <a:solidFill>
                  <a:schemeClr val="bg1">
                    <a:lumMod val="85000"/>
                  </a:schemeClr>
                </a:solidFill>
              </a:rPr>
              <a:t>環境</a:t>
            </a:r>
            <a:endParaRPr lang="en-US" altLang="ja-JP" sz="2000">
              <a:solidFill>
                <a:schemeClr val="bg1">
                  <a:lumMod val="85000"/>
                </a:schemeClr>
              </a:solidFill>
            </a:endParaRPr>
          </a:p>
        </p:txBody>
      </p:sp>
      <p:sp>
        <p:nvSpPr>
          <p:cNvPr id="47" name="TextBox 68">
            <a:extLst>
              <a:ext uri="{FF2B5EF4-FFF2-40B4-BE49-F238E27FC236}">
                <a16:creationId xmlns:a16="http://schemas.microsoft.com/office/drawing/2014/main" id="{E7BE6CB3-C2EC-459B-B3FC-A553FFE0DAA9}"/>
              </a:ext>
            </a:extLst>
          </p:cNvPr>
          <p:cNvSpPr txBox="1"/>
          <p:nvPr/>
        </p:nvSpPr>
        <p:spPr>
          <a:xfrm>
            <a:off x="948133" y="3958216"/>
            <a:ext cx="7207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a:solidFill>
                  <a:srgbClr val="00FFFF"/>
                </a:solidFill>
              </a:rPr>
              <a:t>"享受 QTScloud 帶來豐富的</a:t>
            </a:r>
            <a:r>
              <a:rPr lang="en-US" altLang="ja-JP" sz="2800">
                <a:solidFill>
                  <a:srgbClr val="00FFFF"/>
                </a:solidFill>
              </a:rPr>
              <a:t> NAS </a:t>
            </a:r>
            <a:r>
              <a:rPr lang="ja-JP" altLang="en-US" sz="2800">
                <a:solidFill>
                  <a:srgbClr val="00FFFF"/>
                </a:solidFill>
              </a:rPr>
              <a:t>使用體驗"</a:t>
            </a:r>
            <a:endParaRPr lang="en-US" altLang="ja-JP" sz="2800">
              <a:solidFill>
                <a:srgbClr val="00FFFF"/>
              </a:solidFill>
            </a:endParaRPr>
          </a:p>
        </p:txBody>
      </p:sp>
      <p:sp>
        <p:nvSpPr>
          <p:cNvPr id="48" name="TextBox 70">
            <a:extLst>
              <a:ext uri="{FF2B5EF4-FFF2-40B4-BE49-F238E27FC236}">
                <a16:creationId xmlns:a16="http://schemas.microsoft.com/office/drawing/2014/main" id="{58297EFB-1F34-4232-9499-CE5240CD070A}"/>
              </a:ext>
            </a:extLst>
          </p:cNvPr>
          <p:cNvSpPr txBox="1"/>
          <p:nvPr/>
        </p:nvSpPr>
        <p:spPr>
          <a:xfrm>
            <a:off x="4232783" y="3271561"/>
            <a:ext cx="681717" cy="405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a:solidFill>
                  <a:schemeClr val="bg1">
                    <a:lumMod val="85000"/>
                  </a:schemeClr>
                </a:solidFill>
              </a:rPr>
              <a:t>或</a:t>
            </a:r>
          </a:p>
        </p:txBody>
      </p:sp>
      <p:sp>
        <p:nvSpPr>
          <p:cNvPr id="49" name="圖形 6">
            <a:extLst>
              <a:ext uri="{FF2B5EF4-FFF2-40B4-BE49-F238E27FC236}">
                <a16:creationId xmlns:a16="http://schemas.microsoft.com/office/drawing/2014/main" id="{C325F45F-0975-4968-98E4-81C4D62ABEE9}"/>
              </a:ext>
            </a:extLst>
          </p:cNvPr>
          <p:cNvSpPr/>
          <p:nvPr/>
        </p:nvSpPr>
        <p:spPr>
          <a:xfrm>
            <a:off x="1065582" y="1289508"/>
            <a:ext cx="1399477" cy="25730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50" name="圖形 6">
            <a:extLst>
              <a:ext uri="{FF2B5EF4-FFF2-40B4-BE49-F238E27FC236}">
                <a16:creationId xmlns:a16="http://schemas.microsoft.com/office/drawing/2014/main" id="{7DF65336-F79F-492B-A428-BB989D8FF187}"/>
              </a:ext>
            </a:extLst>
          </p:cNvPr>
          <p:cNvSpPr/>
          <p:nvPr/>
        </p:nvSpPr>
        <p:spPr>
          <a:xfrm>
            <a:off x="5258826" y="1273743"/>
            <a:ext cx="1399477" cy="25730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51" name="矩形 50">
            <a:extLst>
              <a:ext uri="{FF2B5EF4-FFF2-40B4-BE49-F238E27FC236}">
                <a16:creationId xmlns:a16="http://schemas.microsoft.com/office/drawing/2014/main" id="{8A8FF5CD-1017-4D5A-8BA0-0FE5E91D19B2}"/>
              </a:ext>
            </a:extLst>
          </p:cNvPr>
          <p:cNvSpPr/>
          <p:nvPr/>
        </p:nvSpPr>
        <p:spPr>
          <a:xfrm>
            <a:off x="6837868" y="1255269"/>
            <a:ext cx="785792" cy="338554"/>
          </a:xfrm>
          <a:prstGeom prst="rect">
            <a:avLst/>
          </a:prstGeom>
          <a:solidFill>
            <a:schemeClr val="tx2">
              <a:lumMod val="20000"/>
              <a:lumOff val="80000"/>
            </a:schemeClr>
          </a:solidFill>
        </p:spPr>
        <p:txBody>
          <a:bodyPr wrap="none" anchor="t">
            <a:spAutoFit/>
          </a:bodyPr>
          <a:lstStyle/>
          <a:p>
            <a:pPr algn="ctr"/>
            <a:r>
              <a:rPr lang="ja-JP" altLang="en-US" sz="1600" b="1">
                <a:solidFill>
                  <a:srgbClr val="002060"/>
                </a:solidFill>
                <a:latin typeface="微軟正黑體"/>
                <a:ea typeface="微軟正黑體"/>
                <a:cs typeface="Calibri"/>
              </a:rPr>
              <a:t>VM 版</a:t>
            </a:r>
          </a:p>
        </p:txBody>
      </p:sp>
      <p:sp>
        <p:nvSpPr>
          <p:cNvPr id="52" name="矩形 51">
            <a:extLst>
              <a:ext uri="{FF2B5EF4-FFF2-40B4-BE49-F238E27FC236}">
                <a16:creationId xmlns:a16="http://schemas.microsoft.com/office/drawing/2014/main" id="{F1352764-9F2B-435C-B282-4635C14D68C2}"/>
              </a:ext>
            </a:extLst>
          </p:cNvPr>
          <p:cNvSpPr/>
          <p:nvPr/>
        </p:nvSpPr>
        <p:spPr>
          <a:xfrm>
            <a:off x="2666577" y="1254314"/>
            <a:ext cx="800219" cy="338554"/>
          </a:xfrm>
          <a:prstGeom prst="rect">
            <a:avLst/>
          </a:prstGeom>
          <a:solidFill>
            <a:srgbClr val="00FFFF"/>
          </a:solidFill>
        </p:spPr>
        <p:txBody>
          <a:bodyPr wrap="none" anchor="t">
            <a:spAutoFit/>
          </a:bodyPr>
          <a:lstStyle/>
          <a:p>
            <a:pPr algn="ctr"/>
            <a:r>
              <a:rPr lang="ja-JP" altLang="en-US" sz="1600" b="1">
                <a:solidFill>
                  <a:srgbClr val="002060"/>
                </a:solidFill>
                <a:latin typeface="微軟正黑體"/>
                <a:ea typeface="微軟正黑體"/>
                <a:cs typeface="Calibri"/>
              </a:rPr>
              <a:t>雲端版</a:t>
            </a:r>
            <a:endParaRPr lang="en-US" altLang="zh-TW" sz="1600" b="1">
              <a:solidFill>
                <a:srgbClr val="002060"/>
              </a:solidFill>
              <a:latin typeface="微軟正黑體"/>
              <a:ea typeface="微軟正黑體"/>
              <a:cs typeface="Calibri"/>
            </a:endParaRPr>
          </a:p>
        </p:txBody>
      </p:sp>
      <p:sp>
        <p:nvSpPr>
          <p:cNvPr id="53" name="矩形 52">
            <a:extLst>
              <a:ext uri="{FF2B5EF4-FFF2-40B4-BE49-F238E27FC236}">
                <a16:creationId xmlns:a16="http://schemas.microsoft.com/office/drawing/2014/main" id="{93689596-739A-44E0-9004-39A6299880A8}"/>
              </a:ext>
            </a:extLst>
          </p:cNvPr>
          <p:cNvSpPr/>
          <p:nvPr/>
        </p:nvSpPr>
        <p:spPr>
          <a:xfrm>
            <a:off x="5867889" y="1846979"/>
            <a:ext cx="934871" cy="369332"/>
          </a:xfrm>
          <a:prstGeom prst="rect">
            <a:avLst/>
          </a:prstGeom>
        </p:spPr>
        <p:txBody>
          <a:bodyPr wrap="none">
            <a:spAutoFit/>
          </a:bodyPr>
          <a:lstStyle/>
          <a:p>
            <a:r>
              <a:rPr lang="ja-JP" altLang="en-US" sz="1800" b="1">
                <a:solidFill>
                  <a:srgbClr val="002060"/>
                </a:solidFill>
                <a:latin typeface="微軟正黑體" panose="020B0604030504040204" pitchFamily="34" charset="-120"/>
                <a:ea typeface="微軟正黑體" panose="020B0604030504040204" pitchFamily="34" charset="-120"/>
                <a:cs typeface="Calibri"/>
              </a:rPr>
              <a:t>私有雲 </a:t>
            </a:r>
          </a:p>
        </p:txBody>
      </p:sp>
      <p:sp>
        <p:nvSpPr>
          <p:cNvPr id="54" name="矩形 53">
            <a:extLst>
              <a:ext uri="{FF2B5EF4-FFF2-40B4-BE49-F238E27FC236}">
                <a16:creationId xmlns:a16="http://schemas.microsoft.com/office/drawing/2014/main" id="{EC7F11FB-5DF8-4AB9-A80B-D111E245A7BE}"/>
              </a:ext>
            </a:extLst>
          </p:cNvPr>
          <p:cNvSpPr/>
          <p:nvPr/>
        </p:nvSpPr>
        <p:spPr>
          <a:xfrm>
            <a:off x="1641312" y="1846979"/>
            <a:ext cx="877163" cy="369332"/>
          </a:xfrm>
          <a:prstGeom prst="rect">
            <a:avLst/>
          </a:prstGeom>
        </p:spPr>
        <p:txBody>
          <a:bodyPr wrap="none">
            <a:spAutoFit/>
          </a:bodyPr>
          <a:lstStyle/>
          <a:p>
            <a:r>
              <a:rPr lang="ja-JP" altLang="en-US" sz="1800" b="1">
                <a:solidFill>
                  <a:srgbClr val="002060"/>
                </a:solidFill>
                <a:latin typeface="微軟正黑體" panose="020B0604030504040204" pitchFamily="34" charset="-120"/>
                <a:ea typeface="微軟正黑體" panose="020B0604030504040204" pitchFamily="34" charset="-120"/>
                <a:cs typeface="Calibri"/>
              </a:rPr>
              <a:t>公有雲</a:t>
            </a:r>
            <a:endParaRPr lang="en-US" altLang="zh-TW" sz="1800" b="1">
              <a:solidFill>
                <a:srgbClr val="002060"/>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11458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3D5D533-EA7A-449B-AF97-80949DF1C0E0}"/>
              </a:ext>
            </a:extLst>
          </p:cNvPr>
          <p:cNvPicPr>
            <a:picLocks noChangeAspect="1"/>
          </p:cNvPicPr>
          <p:nvPr/>
        </p:nvPicPr>
        <p:blipFill>
          <a:blip r:embed="rId2"/>
          <a:stretch>
            <a:fillRect/>
          </a:stretch>
        </p:blipFill>
        <p:spPr>
          <a:xfrm>
            <a:off x="2569" y="1725022"/>
            <a:ext cx="4078840" cy="2508967"/>
          </a:xfrm>
          <a:prstGeom prst="rect">
            <a:avLst/>
          </a:prstGeom>
        </p:spPr>
      </p:pic>
      <p:sp>
        <p:nvSpPr>
          <p:cNvPr id="131" name="矩形 130">
            <a:extLst>
              <a:ext uri="{FF2B5EF4-FFF2-40B4-BE49-F238E27FC236}">
                <a16:creationId xmlns:a16="http://schemas.microsoft.com/office/drawing/2014/main" id="{F8B443CD-4517-4927-B54F-EB3DBB5EA14A}"/>
              </a:ext>
            </a:extLst>
          </p:cNvPr>
          <p:cNvSpPr/>
          <p:nvPr/>
        </p:nvSpPr>
        <p:spPr>
          <a:xfrm>
            <a:off x="0" y="4092165"/>
            <a:ext cx="9144000" cy="501869"/>
          </a:xfrm>
          <a:prstGeom prst="rect">
            <a:avLst/>
          </a:prstGeom>
          <a:gradFill>
            <a:gsLst>
              <a:gs pos="51000">
                <a:schemeClr val="tx1">
                  <a:lumMod val="85000"/>
                  <a:lumOff val="15000"/>
                  <a:alpha val="74000"/>
                </a:schemeClr>
              </a:gs>
              <a:gs pos="0">
                <a:schemeClr val="tx1">
                  <a:lumMod val="65000"/>
                  <a:lumOff val="35000"/>
                  <a:alpha val="80000"/>
                </a:schemeClr>
              </a:gs>
              <a:gs pos="100000">
                <a:schemeClr val="tx1">
                  <a:lumMod val="95000"/>
                  <a:lumOff val="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226185" y="0"/>
            <a:ext cx="8642607" cy="1523999"/>
          </a:xfrm>
        </p:spPr>
        <p:txBody>
          <a:bodyPr>
            <a:noAutofit/>
          </a:bodyPr>
          <a:lstStyle/>
          <a:p>
            <a:r>
              <a:rPr lang="zh-CN" altLang="en-US" b="1">
                <a:latin typeface="微軟正黑體" panose="020B0604030504040204" pitchFamily="34" charset="-120"/>
                <a:cs typeface="Arial"/>
              </a:rPr>
              <a:t>經多年淬鍊的 </a:t>
            </a:r>
            <a:r>
              <a:rPr lang="zh-CN" altLang="en-US" b="1"/>
              <a:t>QTS</a:t>
            </a:r>
            <a:r>
              <a:rPr lang="zh-CN" altLang="en-US" b="1">
                <a:latin typeface="微軟正黑體" panose="020B0604030504040204" pitchFamily="34" charset="-120"/>
                <a:cs typeface="Arial"/>
              </a:rPr>
              <a:t> 作業系統</a:t>
            </a:r>
            <a:br>
              <a:rPr lang="en-US" altLang="zh-CN" b="1">
                <a:latin typeface="微軟正黑體" panose="020B0604030504040204" pitchFamily="34" charset="-120"/>
                <a:cs typeface="Arial"/>
              </a:rPr>
            </a:br>
            <a:r>
              <a:rPr lang="zh-CN" altLang="en-US" b="1">
                <a:latin typeface="微軟正黑體" panose="020B0604030504040204" pitchFamily="34" charset="-120"/>
                <a:cs typeface="Arial"/>
              </a:rPr>
              <a:t>現已開放在雲上運行</a:t>
            </a:r>
            <a:endParaRPr lang="en-US" altLang="zh-TW" b="1">
              <a:latin typeface="微軟正黑體" panose="020B0604030504040204" pitchFamily="34" charset="-120"/>
            </a:endParaRPr>
          </a:p>
        </p:txBody>
      </p:sp>
      <p:sp>
        <p:nvSpPr>
          <p:cNvPr id="28" name="Google Shape;186;p29">
            <a:extLst>
              <a:ext uri="{FF2B5EF4-FFF2-40B4-BE49-F238E27FC236}">
                <a16:creationId xmlns:a16="http://schemas.microsoft.com/office/drawing/2014/main" id="{2367A934-D525-42D6-BCD2-B5FD57ACA7EF}"/>
              </a:ext>
            </a:extLst>
          </p:cNvPr>
          <p:cNvSpPr/>
          <p:nvPr/>
        </p:nvSpPr>
        <p:spPr>
          <a:xfrm>
            <a:off x="4107052" y="1596892"/>
            <a:ext cx="4819972" cy="2700590"/>
          </a:xfrm>
          <a:prstGeom prst="roundRect">
            <a:avLst>
              <a:gd name="adj" fmla="val 4599"/>
            </a:avLst>
          </a:prstGeom>
          <a:solidFill>
            <a:schemeClr val="bg1"/>
          </a:solidFill>
          <a:ln w="38100">
            <a:solidFill>
              <a:srgbClr val="09FEFE"/>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9" name="矩形 28">
            <a:extLst>
              <a:ext uri="{FF2B5EF4-FFF2-40B4-BE49-F238E27FC236}">
                <a16:creationId xmlns:a16="http://schemas.microsoft.com/office/drawing/2014/main" id="{9B6E330D-B8E2-4EFD-8E76-5FF5E0EB1612}"/>
              </a:ext>
            </a:extLst>
          </p:cNvPr>
          <p:cNvSpPr/>
          <p:nvPr/>
        </p:nvSpPr>
        <p:spPr>
          <a:xfrm>
            <a:off x="5204584" y="1456163"/>
            <a:ext cx="2785715" cy="315578"/>
          </a:xfrm>
          <a:prstGeom prst="rect">
            <a:avLst/>
          </a:prstGeom>
          <a:solidFill>
            <a:srgbClr val="0F51B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800" b="1">
                <a:latin typeface="Arial" panose="020B0604020202020204" pitchFamily="34" charset="0"/>
                <a:ea typeface="微軟正黑體" panose="020B0604030504040204" pitchFamily="34" charset="-120"/>
                <a:cs typeface="Arial" panose="020B0604020202020204" pitchFamily="34" charset="0"/>
              </a:rPr>
              <a:t>QTS</a:t>
            </a:r>
            <a:r>
              <a:rPr lang="en-US" altLang="zh-TW" sz="1800" b="1">
                <a:latin typeface="微軟正黑體" panose="020B0604030504040204" pitchFamily="34" charset="-120"/>
                <a:ea typeface="微軟正黑體" panose="020B0604030504040204" pitchFamily="34" charset="-120"/>
                <a:cs typeface="Arial"/>
              </a:rPr>
              <a:t> </a:t>
            </a:r>
            <a:r>
              <a:rPr lang="zh-TW" altLang="en-US" sz="1800" b="1">
                <a:latin typeface="微軟正黑體" panose="020B0604030504040204" pitchFamily="34" charset="-120"/>
                <a:ea typeface="微軟正黑體" panose="020B0604030504040204" pitchFamily="34" charset="-120"/>
                <a:cs typeface="Arial"/>
              </a:rPr>
              <a:t>作業系統</a:t>
            </a:r>
          </a:p>
        </p:txBody>
      </p:sp>
      <p:sp>
        <p:nvSpPr>
          <p:cNvPr id="30" name="Google Shape;189;p29">
            <a:extLst>
              <a:ext uri="{FF2B5EF4-FFF2-40B4-BE49-F238E27FC236}">
                <a16:creationId xmlns:a16="http://schemas.microsoft.com/office/drawing/2014/main" id="{0E17B227-0DFD-4886-B0D0-5574DA9C6B96}"/>
              </a:ext>
            </a:extLst>
          </p:cNvPr>
          <p:cNvSpPr/>
          <p:nvPr/>
        </p:nvSpPr>
        <p:spPr>
          <a:xfrm>
            <a:off x="4278847" y="1895617"/>
            <a:ext cx="1424714" cy="449378"/>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b="1">
                <a:solidFill>
                  <a:srgbClr val="FFFFFF"/>
                </a:solidFill>
                <a:latin typeface="微軟正黑體" panose="020B0604030504040204" pitchFamily="34" charset="-120"/>
                <a:ea typeface="微軟正黑體" panose="020B0604030504040204" pitchFamily="34" charset="-120"/>
              </a:rPr>
              <a:t>OS</a:t>
            </a:r>
            <a:endParaRPr b="1">
              <a:solidFill>
                <a:srgbClr val="FFFFFF"/>
              </a:solidFill>
              <a:latin typeface="微軟正黑體" panose="020B0604030504040204" pitchFamily="34" charset="-120"/>
              <a:ea typeface="微軟正黑體" panose="020B0604030504040204" pitchFamily="34" charset="-120"/>
            </a:endParaRPr>
          </a:p>
        </p:txBody>
      </p:sp>
      <p:sp>
        <p:nvSpPr>
          <p:cNvPr id="32" name="Google Shape;190;p29">
            <a:extLst>
              <a:ext uri="{FF2B5EF4-FFF2-40B4-BE49-F238E27FC236}">
                <a16:creationId xmlns:a16="http://schemas.microsoft.com/office/drawing/2014/main" id="{9028F570-3198-408D-A912-FAB85E0133F8}"/>
              </a:ext>
            </a:extLst>
          </p:cNvPr>
          <p:cNvSpPr/>
          <p:nvPr/>
        </p:nvSpPr>
        <p:spPr>
          <a:xfrm>
            <a:off x="5840310" y="1895617"/>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latin typeface="微軟正黑體" panose="020B0604030504040204" pitchFamily="34" charset="-120"/>
                <a:ea typeface="微軟正黑體" panose="020B0604030504040204" pitchFamily="34" charset="-120"/>
              </a:rPr>
              <a:t>多媒體</a:t>
            </a:r>
            <a:endParaRPr lang="en-US">
              <a:latin typeface="微軟正黑體" panose="020B0604030504040204" pitchFamily="34" charset="-120"/>
              <a:ea typeface="微軟正黑體" panose="020B0604030504040204" pitchFamily="34" charset="-120"/>
            </a:endParaRPr>
          </a:p>
        </p:txBody>
      </p:sp>
      <p:sp>
        <p:nvSpPr>
          <p:cNvPr id="34" name="Google Shape;191;p29">
            <a:extLst>
              <a:ext uri="{FF2B5EF4-FFF2-40B4-BE49-F238E27FC236}">
                <a16:creationId xmlns:a16="http://schemas.microsoft.com/office/drawing/2014/main" id="{997F5682-64AE-413F-94C3-D7BA9FFFD5D6}"/>
              </a:ext>
            </a:extLst>
          </p:cNvPr>
          <p:cNvSpPr/>
          <p:nvPr/>
        </p:nvSpPr>
        <p:spPr>
          <a:xfrm>
            <a:off x="4278847" y="2493300"/>
            <a:ext cx="1424714" cy="449378"/>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latin typeface="微軟正黑體" panose="020B0604030504040204" pitchFamily="34" charset="-120"/>
                <a:ea typeface="微軟正黑體" panose="020B0604030504040204" pitchFamily="34" charset="-120"/>
              </a:rPr>
              <a:t>儲存</a:t>
            </a:r>
            <a:endParaRPr lang="en-US">
              <a:latin typeface="微軟正黑體" panose="020B0604030504040204" pitchFamily="34" charset="-120"/>
              <a:ea typeface="微軟正黑體" panose="020B0604030504040204" pitchFamily="34" charset="-120"/>
            </a:endParaRPr>
          </a:p>
        </p:txBody>
      </p:sp>
      <p:sp>
        <p:nvSpPr>
          <p:cNvPr id="45" name="Google Shape;192;p29">
            <a:extLst>
              <a:ext uri="{FF2B5EF4-FFF2-40B4-BE49-F238E27FC236}">
                <a16:creationId xmlns:a16="http://schemas.microsoft.com/office/drawing/2014/main" id="{DF6CE3EC-7CB6-407D-A8C0-410474408A73}"/>
              </a:ext>
            </a:extLst>
          </p:cNvPr>
          <p:cNvSpPr/>
          <p:nvPr/>
        </p:nvSpPr>
        <p:spPr>
          <a:xfrm>
            <a:off x="4278847" y="3090984"/>
            <a:ext cx="1424714" cy="449378"/>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latin typeface="微軟正黑體" panose="020B0604030504040204" pitchFamily="34" charset="-120"/>
                <a:ea typeface="微軟正黑體" panose="020B0604030504040204" pitchFamily="34" charset="-120"/>
              </a:rPr>
              <a:t>網路</a:t>
            </a:r>
            <a:endParaRPr lang="en-US">
              <a:latin typeface="微軟正黑體" panose="020B0604030504040204" pitchFamily="34" charset="-120"/>
              <a:ea typeface="微軟正黑體" panose="020B0604030504040204" pitchFamily="34" charset="-120"/>
            </a:endParaRPr>
          </a:p>
        </p:txBody>
      </p:sp>
      <p:sp>
        <p:nvSpPr>
          <p:cNvPr id="46" name="Google Shape;193;p29">
            <a:extLst>
              <a:ext uri="{FF2B5EF4-FFF2-40B4-BE49-F238E27FC236}">
                <a16:creationId xmlns:a16="http://schemas.microsoft.com/office/drawing/2014/main" id="{26D06C36-318E-482B-85CC-3C8C8CE07A0D}"/>
              </a:ext>
            </a:extLst>
          </p:cNvPr>
          <p:cNvSpPr/>
          <p:nvPr/>
        </p:nvSpPr>
        <p:spPr>
          <a:xfrm>
            <a:off x="4278847" y="3688668"/>
            <a:ext cx="1424714" cy="449378"/>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latin typeface="微軟正黑體" panose="020B0604030504040204" pitchFamily="34" charset="-120"/>
                <a:ea typeface="微軟正黑體" panose="020B0604030504040204" pitchFamily="34" charset="-120"/>
              </a:rPr>
              <a:t>安全</a:t>
            </a:r>
            <a:endParaRPr lang="en-US">
              <a:latin typeface="微軟正黑體" panose="020B0604030504040204" pitchFamily="34" charset="-120"/>
              <a:ea typeface="微軟正黑體" panose="020B0604030504040204" pitchFamily="34" charset="-120"/>
            </a:endParaRPr>
          </a:p>
        </p:txBody>
      </p:sp>
      <p:sp>
        <p:nvSpPr>
          <p:cNvPr id="47" name="Google Shape;194;p29">
            <a:extLst>
              <a:ext uri="{FF2B5EF4-FFF2-40B4-BE49-F238E27FC236}">
                <a16:creationId xmlns:a16="http://schemas.microsoft.com/office/drawing/2014/main" id="{8BF4AE0E-9D7F-4362-A912-7D209E9C04DE}"/>
              </a:ext>
            </a:extLst>
          </p:cNvPr>
          <p:cNvSpPr/>
          <p:nvPr/>
        </p:nvSpPr>
        <p:spPr>
          <a:xfrm>
            <a:off x="5840310" y="2493300"/>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b="1">
                <a:solidFill>
                  <a:srgbClr val="FFFFFF"/>
                </a:solidFill>
                <a:latin typeface="微軟正黑體" panose="020B0604030504040204" pitchFamily="34" charset="-120"/>
                <a:ea typeface="微軟正黑體" panose="020B0604030504040204" pitchFamily="34" charset="-120"/>
              </a:rPr>
              <a:t>AI</a:t>
            </a:r>
            <a:endParaRPr b="1">
              <a:solidFill>
                <a:srgbClr val="FFFFFF"/>
              </a:solidFill>
              <a:latin typeface="微軟正黑體" panose="020B0604030504040204" pitchFamily="34" charset="-120"/>
              <a:ea typeface="微軟正黑體" panose="020B0604030504040204" pitchFamily="34" charset="-120"/>
            </a:endParaRPr>
          </a:p>
        </p:txBody>
      </p:sp>
      <p:sp>
        <p:nvSpPr>
          <p:cNvPr id="48" name="Google Shape;195;p29">
            <a:extLst>
              <a:ext uri="{FF2B5EF4-FFF2-40B4-BE49-F238E27FC236}">
                <a16:creationId xmlns:a16="http://schemas.microsoft.com/office/drawing/2014/main" id="{F2DCEBC6-C36E-4B65-99FB-0DE445C157DF}"/>
              </a:ext>
            </a:extLst>
          </p:cNvPr>
          <p:cNvSpPr/>
          <p:nvPr/>
        </p:nvSpPr>
        <p:spPr>
          <a:xfrm>
            <a:off x="5840310" y="3090984"/>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latin typeface="微軟正黑體" panose="020B0604030504040204" pitchFamily="34" charset="-120"/>
                <a:ea typeface="微軟正黑體" panose="020B0604030504040204" pitchFamily="34" charset="-120"/>
              </a:rPr>
              <a:t>通知</a:t>
            </a:r>
            <a:endParaRPr lang="en-US">
              <a:latin typeface="微軟正黑體" panose="020B0604030504040204" pitchFamily="34" charset="-120"/>
              <a:ea typeface="微軟正黑體" panose="020B0604030504040204" pitchFamily="34" charset="-120"/>
            </a:endParaRPr>
          </a:p>
        </p:txBody>
      </p:sp>
      <p:sp>
        <p:nvSpPr>
          <p:cNvPr id="49" name="Google Shape;196;p29">
            <a:extLst>
              <a:ext uri="{FF2B5EF4-FFF2-40B4-BE49-F238E27FC236}">
                <a16:creationId xmlns:a16="http://schemas.microsoft.com/office/drawing/2014/main" id="{9A0C968A-76A9-4E96-A1C4-D095A5D78FDC}"/>
              </a:ext>
            </a:extLst>
          </p:cNvPr>
          <p:cNvSpPr/>
          <p:nvPr/>
        </p:nvSpPr>
        <p:spPr>
          <a:xfrm>
            <a:off x="5840310" y="3688668"/>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latin typeface="微軟正黑體" panose="020B0604030504040204" pitchFamily="34" charset="-120"/>
                <a:ea typeface="微軟正黑體" panose="020B0604030504040204" pitchFamily="34" charset="-120"/>
              </a:rPr>
              <a:t>授權</a:t>
            </a:r>
            <a:endParaRPr lang="en-US">
              <a:latin typeface="微軟正黑體" panose="020B0604030504040204" pitchFamily="34" charset="-120"/>
              <a:ea typeface="微軟正黑體" panose="020B0604030504040204" pitchFamily="34" charset="-120"/>
            </a:endParaRPr>
          </a:p>
        </p:txBody>
      </p:sp>
      <p:sp>
        <p:nvSpPr>
          <p:cNvPr id="50" name="Google Shape;197;p29">
            <a:extLst>
              <a:ext uri="{FF2B5EF4-FFF2-40B4-BE49-F238E27FC236}">
                <a16:creationId xmlns:a16="http://schemas.microsoft.com/office/drawing/2014/main" id="{D22C56C7-891B-4C47-8A5C-B6E9DB80B7B4}"/>
              </a:ext>
            </a:extLst>
          </p:cNvPr>
          <p:cNvSpPr/>
          <p:nvPr/>
        </p:nvSpPr>
        <p:spPr>
          <a:xfrm>
            <a:off x="7386072" y="1892157"/>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b="1" err="1">
                <a:solidFill>
                  <a:srgbClr val="FFFFFF"/>
                </a:solidFill>
                <a:latin typeface="微軟正黑體" panose="020B0604030504040204" pitchFamily="34" charset="-120"/>
                <a:ea typeface="微軟正黑體" panose="020B0604030504040204" pitchFamily="34" charset="-120"/>
              </a:rPr>
              <a:t>行動</a:t>
            </a:r>
            <a:r>
              <a:rPr lang="en-US" altLang="zh-TW" b="1">
                <a:solidFill>
                  <a:srgbClr val="FFFFFF"/>
                </a:solidFill>
                <a:latin typeface="微軟正黑體" panose="020B0604030504040204" pitchFamily="34" charset="-120"/>
                <a:ea typeface="微軟正黑體" panose="020B0604030504040204" pitchFamily="34" charset="-120"/>
              </a:rPr>
              <a:t> Apps</a:t>
            </a:r>
            <a:endParaRPr b="1">
              <a:solidFill>
                <a:srgbClr val="FFFFFF"/>
              </a:solidFill>
              <a:latin typeface="微軟正黑體" panose="020B0604030504040204" pitchFamily="34" charset="-120"/>
              <a:ea typeface="微軟正黑體" panose="020B0604030504040204" pitchFamily="34" charset="-120"/>
            </a:endParaRPr>
          </a:p>
        </p:txBody>
      </p:sp>
      <p:sp>
        <p:nvSpPr>
          <p:cNvPr id="51" name="Google Shape;198;p29">
            <a:extLst>
              <a:ext uri="{FF2B5EF4-FFF2-40B4-BE49-F238E27FC236}">
                <a16:creationId xmlns:a16="http://schemas.microsoft.com/office/drawing/2014/main" id="{83079E0A-E7FD-4DCE-B310-AC42E387BA55}"/>
              </a:ext>
            </a:extLst>
          </p:cNvPr>
          <p:cNvSpPr/>
          <p:nvPr/>
        </p:nvSpPr>
        <p:spPr>
          <a:xfrm>
            <a:off x="7386072" y="2490994"/>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b="1" spc="-150">
                <a:solidFill>
                  <a:srgbClr val="FFFFFF"/>
                </a:solidFill>
                <a:latin typeface="微軟正黑體" panose="020B0604030504040204" pitchFamily="34" charset="-120"/>
                <a:ea typeface="微軟正黑體" panose="020B0604030504040204" pitchFamily="34" charset="-120"/>
              </a:rPr>
              <a:t>WIN/MAC </a:t>
            </a:r>
            <a:r>
              <a:rPr lang="zh-CN" altLang="en-US" b="1" spc="-150">
                <a:solidFill>
                  <a:srgbClr val="FFFFFF"/>
                </a:solidFill>
                <a:latin typeface="微軟正黑體" panose="020B0604030504040204" pitchFamily="34" charset="-120"/>
                <a:ea typeface="微軟正黑體" panose="020B0604030504040204" pitchFamily="34" charset="-120"/>
              </a:rPr>
              <a:t>套件</a:t>
            </a:r>
            <a:endParaRPr lang="en-US" spc="-150">
              <a:latin typeface="微軟正黑體" panose="020B0604030504040204" pitchFamily="34" charset="-120"/>
              <a:ea typeface="微軟正黑體" panose="020B0604030504040204" pitchFamily="34" charset="-120"/>
            </a:endParaRPr>
          </a:p>
        </p:txBody>
      </p:sp>
      <p:sp>
        <p:nvSpPr>
          <p:cNvPr id="52" name="Google Shape;199;p29">
            <a:extLst>
              <a:ext uri="{FF2B5EF4-FFF2-40B4-BE49-F238E27FC236}">
                <a16:creationId xmlns:a16="http://schemas.microsoft.com/office/drawing/2014/main" id="{F5160F43-19E2-457F-A721-CA8395202ABD}"/>
              </a:ext>
            </a:extLst>
          </p:cNvPr>
          <p:cNvSpPr/>
          <p:nvPr/>
        </p:nvSpPr>
        <p:spPr>
          <a:xfrm>
            <a:off x="7386072" y="3089830"/>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TW" altLang="en-US" b="1">
                <a:solidFill>
                  <a:schemeClr val="bg1"/>
                </a:solidFill>
                <a:latin typeface="微軟正黑體" panose="020B0604030504040204" pitchFamily="34" charset="-120"/>
                <a:ea typeface="微軟正黑體" panose="020B0604030504040204" pitchFamily="34" charset="-120"/>
              </a:rPr>
              <a:t>全文檢索</a:t>
            </a:r>
            <a:endParaRPr lang="en-US" b="1">
              <a:solidFill>
                <a:schemeClr val="bg1"/>
              </a:solidFill>
              <a:latin typeface="微軟正黑體" panose="020B0604030504040204" pitchFamily="34" charset="-120"/>
              <a:ea typeface="微軟正黑體" panose="020B0604030504040204" pitchFamily="34" charset="-120"/>
            </a:endParaRPr>
          </a:p>
        </p:txBody>
      </p:sp>
      <p:sp>
        <p:nvSpPr>
          <p:cNvPr id="53" name="Google Shape;200;p29">
            <a:extLst>
              <a:ext uri="{FF2B5EF4-FFF2-40B4-BE49-F238E27FC236}">
                <a16:creationId xmlns:a16="http://schemas.microsoft.com/office/drawing/2014/main" id="{4F352064-441F-4730-A58C-D5CFD586101D}"/>
              </a:ext>
            </a:extLst>
          </p:cNvPr>
          <p:cNvSpPr/>
          <p:nvPr/>
        </p:nvSpPr>
        <p:spPr>
          <a:xfrm>
            <a:off x="7386072" y="3688668"/>
            <a:ext cx="1424714" cy="449378"/>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b="1">
                <a:solidFill>
                  <a:srgbClr val="FFFFFF"/>
                </a:solidFill>
                <a:latin typeface="微軟正黑體" panose="020B0604030504040204" pitchFamily="34" charset="-120"/>
                <a:ea typeface="微軟正黑體" panose="020B0604030504040204" pitchFamily="34" charset="-120"/>
              </a:rPr>
              <a:t>&amp; </a:t>
            </a:r>
            <a:r>
              <a:rPr lang="zh-CN" b="1">
                <a:solidFill>
                  <a:srgbClr val="FFFFFF"/>
                </a:solidFill>
                <a:latin typeface="微軟正黑體" panose="020B0604030504040204" pitchFamily="34" charset="-120"/>
                <a:ea typeface="微軟正黑體" panose="020B0604030504040204" pitchFamily="34" charset="-120"/>
              </a:rPr>
              <a:t>更多</a:t>
            </a:r>
            <a:r>
              <a:rPr lang="en-US" b="1">
                <a:solidFill>
                  <a:srgbClr val="FFFFFF"/>
                </a:solidFill>
                <a:latin typeface="微軟正黑體" panose="020B0604030504040204" pitchFamily="34" charset="-120"/>
                <a:ea typeface="微軟正黑體" panose="020B0604030504040204" pitchFamily="34" charset="-120"/>
              </a:rPr>
              <a:t>...</a:t>
            </a:r>
            <a:endParaRPr lang="en-US">
              <a:latin typeface="微軟正黑體" panose="020B0604030504040204" pitchFamily="34" charset="-120"/>
              <a:ea typeface="微軟正黑體" panose="020B0604030504040204" pitchFamily="34" charset="-120"/>
            </a:endParaRPr>
          </a:p>
        </p:txBody>
      </p:sp>
      <p:grpSp>
        <p:nvGrpSpPr>
          <p:cNvPr id="133" name="圖形 2">
            <a:extLst>
              <a:ext uri="{FF2B5EF4-FFF2-40B4-BE49-F238E27FC236}">
                <a16:creationId xmlns:a16="http://schemas.microsoft.com/office/drawing/2014/main" id="{55528405-25E2-41AC-9440-E48F1491815B}"/>
              </a:ext>
            </a:extLst>
          </p:cNvPr>
          <p:cNvGrpSpPr/>
          <p:nvPr/>
        </p:nvGrpSpPr>
        <p:grpSpPr>
          <a:xfrm>
            <a:off x="1268543" y="3066170"/>
            <a:ext cx="2208613" cy="1349528"/>
            <a:chOff x="1995487" y="938212"/>
            <a:chExt cx="5153025" cy="3267075"/>
          </a:xfrm>
          <a:effectLst>
            <a:reflection blurRad="190500" stA="24000" endPos="35000" dist="88900" dir="5400000" sy="-100000" algn="bl" rotWithShape="0"/>
          </a:effectLst>
        </p:grpSpPr>
        <p:sp>
          <p:nvSpPr>
            <p:cNvPr id="134" name="手繪多邊形: 圖案 133">
              <a:extLst>
                <a:ext uri="{FF2B5EF4-FFF2-40B4-BE49-F238E27FC236}">
                  <a16:creationId xmlns:a16="http://schemas.microsoft.com/office/drawing/2014/main" id="{B59594C4-74B0-41E8-9DCA-27A7D48709FB}"/>
                </a:ext>
              </a:extLst>
            </p:cNvPr>
            <p:cNvSpPr/>
            <p:nvPr/>
          </p:nvSpPr>
          <p:spPr>
            <a:xfrm>
              <a:off x="1995487" y="938212"/>
              <a:ext cx="5154072" cy="2908839"/>
            </a:xfrm>
            <a:custGeom>
              <a:avLst/>
              <a:gdLst>
                <a:gd name="connsiteX0" fmla="*/ 4696587 w 5154072"/>
                <a:gd name="connsiteY0" fmla="*/ 1328642 h 2908839"/>
                <a:gd name="connsiteX1" fmla="*/ 4724972 w 5154072"/>
                <a:gd name="connsiteY1" fmla="*/ 1139381 h 2908839"/>
                <a:gd name="connsiteX2" fmla="*/ 4082034 w 5154072"/>
                <a:gd name="connsiteY2" fmla="*/ 496443 h 2908839"/>
                <a:gd name="connsiteX3" fmla="*/ 3714369 w 5154072"/>
                <a:gd name="connsiteY3" fmla="*/ 612077 h 2908839"/>
                <a:gd name="connsiteX4" fmla="*/ 3120009 w 5154072"/>
                <a:gd name="connsiteY4" fmla="*/ 246221 h 2908839"/>
                <a:gd name="connsiteX5" fmla="*/ 2854357 w 5154072"/>
                <a:gd name="connsiteY5" fmla="*/ 301466 h 2908839"/>
                <a:gd name="connsiteX6" fmla="*/ 2040350 w 5154072"/>
                <a:gd name="connsiteY6" fmla="*/ 0 h 2908839"/>
                <a:gd name="connsiteX7" fmla="*/ 895636 w 5154072"/>
                <a:gd name="connsiteY7" fmla="*/ 747617 h 2908839"/>
                <a:gd name="connsiteX8" fmla="*/ 0 w 5154072"/>
                <a:gd name="connsiteY8" fmla="*/ 1816132 h 2908839"/>
                <a:gd name="connsiteX9" fmla="*/ 1020604 w 5154072"/>
                <a:gd name="connsiteY9" fmla="*/ 2899220 h 2908839"/>
                <a:gd name="connsiteX10" fmla="*/ 1020604 w 5154072"/>
                <a:gd name="connsiteY10" fmla="*/ 2901220 h 2908839"/>
                <a:gd name="connsiteX11" fmla="*/ 4348353 w 5154072"/>
                <a:gd name="connsiteY11" fmla="*/ 2908840 h 2908839"/>
                <a:gd name="connsiteX12" fmla="*/ 5154073 w 5154072"/>
                <a:gd name="connsiteY12" fmla="*/ 2055495 h 2908839"/>
                <a:gd name="connsiteX13" fmla="*/ 4696587 w 5154072"/>
                <a:gd name="connsiteY13" fmla="*/ 1328642 h 29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4072" h="2908839">
                  <a:moveTo>
                    <a:pt x="4696587" y="1328642"/>
                  </a:moveTo>
                  <a:cubicBezTo>
                    <a:pt x="4714971" y="1268825"/>
                    <a:pt x="4724972" y="1205294"/>
                    <a:pt x="4724972" y="1139381"/>
                  </a:cubicBezTo>
                  <a:cubicBezTo>
                    <a:pt x="4724972" y="784288"/>
                    <a:pt x="4437126" y="496443"/>
                    <a:pt x="4082034" y="496443"/>
                  </a:cubicBezTo>
                  <a:cubicBezTo>
                    <a:pt x="3945255" y="496443"/>
                    <a:pt x="3818573" y="539306"/>
                    <a:pt x="3714369" y="612077"/>
                  </a:cubicBezTo>
                  <a:cubicBezTo>
                    <a:pt x="3604641" y="395097"/>
                    <a:pt x="3379756" y="246221"/>
                    <a:pt x="3120009" y="246221"/>
                  </a:cubicBezTo>
                  <a:cubicBezTo>
                    <a:pt x="3025521" y="246221"/>
                    <a:pt x="2935796" y="266033"/>
                    <a:pt x="2854357" y="301466"/>
                  </a:cubicBezTo>
                  <a:cubicBezTo>
                    <a:pt x="2635663" y="113633"/>
                    <a:pt x="2351246" y="0"/>
                    <a:pt x="2040350" y="0"/>
                  </a:cubicBezTo>
                  <a:cubicBezTo>
                    <a:pt x="1528763" y="0"/>
                    <a:pt x="1089089" y="307467"/>
                    <a:pt x="895636" y="747617"/>
                  </a:cubicBezTo>
                  <a:cubicBezTo>
                    <a:pt x="386715" y="837152"/>
                    <a:pt x="0" y="1281493"/>
                    <a:pt x="0" y="1816132"/>
                  </a:cubicBezTo>
                  <a:cubicBezTo>
                    <a:pt x="0" y="2393728"/>
                    <a:pt x="451390" y="2865882"/>
                    <a:pt x="1020604" y="2899220"/>
                  </a:cubicBezTo>
                  <a:lnTo>
                    <a:pt x="1020604" y="2901220"/>
                  </a:lnTo>
                  <a:cubicBezTo>
                    <a:pt x="1020604" y="2901220"/>
                    <a:pt x="4310730" y="2908840"/>
                    <a:pt x="4348353" y="2908840"/>
                  </a:cubicBezTo>
                  <a:cubicBezTo>
                    <a:pt x="4793361" y="2908840"/>
                    <a:pt x="5154073" y="2500503"/>
                    <a:pt x="5154073" y="2055495"/>
                  </a:cubicBezTo>
                  <a:cubicBezTo>
                    <a:pt x="5154073" y="1735169"/>
                    <a:pt x="4967192" y="1458563"/>
                    <a:pt x="4696587" y="1328642"/>
                  </a:cubicBezTo>
                  <a:close/>
                </a:path>
              </a:pathLst>
            </a:custGeom>
            <a:solidFill>
              <a:srgbClr val="4D88FF"/>
            </a:solidFill>
            <a:ln w="9525" cap="flat">
              <a:noFill/>
              <a:prstDash val="solid"/>
              <a:miter/>
            </a:ln>
          </p:spPr>
          <p:txBody>
            <a:bodyPr rtlCol="0" anchor="ctr"/>
            <a:lstStyle/>
            <a:p>
              <a:endParaRPr lang="zh-TW" altLang="en-US"/>
            </a:p>
          </p:txBody>
        </p:sp>
        <p:grpSp>
          <p:nvGrpSpPr>
            <p:cNvPr id="135" name="圖形 2">
              <a:extLst>
                <a:ext uri="{FF2B5EF4-FFF2-40B4-BE49-F238E27FC236}">
                  <a16:creationId xmlns:a16="http://schemas.microsoft.com/office/drawing/2014/main" id="{17B86BD4-B7B6-4C35-8E14-C08198639B38}"/>
                </a:ext>
              </a:extLst>
            </p:cNvPr>
            <p:cNvGrpSpPr/>
            <p:nvPr/>
          </p:nvGrpSpPr>
          <p:grpSpPr>
            <a:xfrm>
              <a:off x="2823209" y="3145302"/>
              <a:ext cx="3482625" cy="1059888"/>
              <a:chOff x="2823209" y="3145302"/>
              <a:chExt cx="3482625" cy="1059888"/>
            </a:xfrm>
            <a:solidFill>
              <a:schemeClr val="accent1"/>
            </a:solidFill>
          </p:grpSpPr>
          <p:sp>
            <p:nvSpPr>
              <p:cNvPr id="147" name="手繪多邊形: 圖案 146">
                <a:extLst>
                  <a:ext uri="{FF2B5EF4-FFF2-40B4-BE49-F238E27FC236}">
                    <a16:creationId xmlns:a16="http://schemas.microsoft.com/office/drawing/2014/main" id="{FBD18EDF-A176-48F8-879D-4FABD8615CED}"/>
                  </a:ext>
                </a:extLst>
              </p:cNvPr>
              <p:cNvSpPr/>
              <p:nvPr/>
            </p:nvSpPr>
            <p:spPr>
              <a:xfrm>
                <a:off x="2873120" y="3516534"/>
                <a:ext cx="141065" cy="638746"/>
              </a:xfrm>
              <a:custGeom>
                <a:avLst/>
                <a:gdLst>
                  <a:gd name="connsiteX0" fmla="*/ 141065 w 141065"/>
                  <a:gd name="connsiteY0" fmla="*/ 630650 h 638746"/>
                  <a:gd name="connsiteX1" fmla="*/ 141065 w 141065"/>
                  <a:gd name="connsiteY1" fmla="*/ 634937 h 638746"/>
                  <a:gd name="connsiteX2" fmla="*/ 140970 w 141065"/>
                  <a:gd name="connsiteY2" fmla="*/ 638747 h 638746"/>
                  <a:gd name="connsiteX3" fmla="*/ 33338 w 141065"/>
                  <a:gd name="connsiteY3" fmla="*/ 638747 h 638746"/>
                  <a:gd name="connsiteX4" fmla="*/ 33433 w 141065"/>
                  <a:gd name="connsiteY4" fmla="*/ 635318 h 638746"/>
                  <a:gd name="connsiteX5" fmla="*/ 0 w 141065"/>
                  <a:gd name="connsiteY5" fmla="*/ 8001 h 638746"/>
                  <a:gd name="connsiteX6" fmla="*/ 8096 w 141065"/>
                  <a:gd name="connsiteY6" fmla="*/ 0 h 638746"/>
                  <a:gd name="connsiteX7" fmla="*/ 107728 w 141065"/>
                  <a:gd name="connsiteY7" fmla="*/ 0 h 638746"/>
                  <a:gd name="connsiteX8" fmla="*/ 141065 w 141065"/>
                  <a:gd name="connsiteY8" fmla="*/ 630650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65" h="638746">
                    <a:moveTo>
                      <a:pt x="141065" y="630650"/>
                    </a:moveTo>
                    <a:lnTo>
                      <a:pt x="141065" y="634937"/>
                    </a:lnTo>
                    <a:cubicBezTo>
                      <a:pt x="140970" y="636175"/>
                      <a:pt x="140970" y="637413"/>
                      <a:pt x="140970" y="638747"/>
                    </a:cubicBezTo>
                    <a:lnTo>
                      <a:pt x="33338" y="638747"/>
                    </a:lnTo>
                    <a:cubicBezTo>
                      <a:pt x="33338" y="637604"/>
                      <a:pt x="33338" y="636461"/>
                      <a:pt x="33433" y="635318"/>
                    </a:cubicBezTo>
                    <a:lnTo>
                      <a:pt x="0" y="8001"/>
                    </a:lnTo>
                    <a:cubicBezTo>
                      <a:pt x="0" y="3620"/>
                      <a:pt x="3715" y="0"/>
                      <a:pt x="8096" y="0"/>
                    </a:cubicBezTo>
                    <a:lnTo>
                      <a:pt x="107728" y="0"/>
                    </a:lnTo>
                    <a:lnTo>
                      <a:pt x="141065" y="630650"/>
                    </a:lnTo>
                    <a:close/>
                  </a:path>
                </a:pathLst>
              </a:custGeom>
              <a:solidFill>
                <a:srgbClr val="4D88FF"/>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EA39AB25-3480-49C2-A26D-BC32B83F10D5}"/>
                  </a:ext>
                </a:extLst>
              </p:cNvPr>
              <p:cNvSpPr/>
              <p:nvPr/>
            </p:nvSpPr>
            <p:spPr>
              <a:xfrm>
                <a:off x="2888741" y="3387375"/>
                <a:ext cx="128016" cy="78962"/>
              </a:xfrm>
              <a:custGeom>
                <a:avLst/>
                <a:gdLst>
                  <a:gd name="connsiteX0" fmla="*/ 128016 w 128016"/>
                  <a:gd name="connsiteY0" fmla="*/ 0 h 78962"/>
                  <a:gd name="connsiteX1" fmla="*/ 94107 w 128016"/>
                  <a:gd name="connsiteY1" fmla="*/ 78581 h 78962"/>
                  <a:gd name="connsiteX2" fmla="*/ 95155 w 128016"/>
                  <a:gd name="connsiteY2" fmla="*/ 78962 h 78962"/>
                  <a:gd name="connsiteX3" fmla="*/ 0 w 128016"/>
                  <a:gd name="connsiteY3" fmla="*/ 78962 h 78962"/>
                  <a:gd name="connsiteX4" fmla="*/ 51911 w 128016"/>
                  <a:gd name="connsiteY4" fmla="*/ 0 h 7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 h="78962">
                    <a:moveTo>
                      <a:pt x="128016" y="0"/>
                    </a:moveTo>
                    <a:lnTo>
                      <a:pt x="94107" y="78581"/>
                    </a:lnTo>
                    <a:lnTo>
                      <a:pt x="95155" y="78962"/>
                    </a:lnTo>
                    <a:lnTo>
                      <a:pt x="0" y="78962"/>
                    </a:lnTo>
                    <a:lnTo>
                      <a:pt x="51911" y="0"/>
                    </a:lnTo>
                    <a:close/>
                  </a:path>
                </a:pathLst>
              </a:custGeom>
              <a:solidFill>
                <a:srgbClr val="4D88FF"/>
              </a:solidFill>
              <a:ln w="952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A0C14B26-E5CC-4C30-B86C-B04312D594E2}"/>
                  </a:ext>
                </a:extLst>
              </p:cNvPr>
              <p:cNvSpPr/>
              <p:nvPr/>
            </p:nvSpPr>
            <p:spPr>
              <a:xfrm>
                <a:off x="6106953" y="3387375"/>
                <a:ext cx="133254" cy="78962"/>
              </a:xfrm>
              <a:custGeom>
                <a:avLst/>
                <a:gdLst>
                  <a:gd name="connsiteX0" fmla="*/ 81344 w 133254"/>
                  <a:gd name="connsiteY0" fmla="*/ 0 h 78962"/>
                  <a:gd name="connsiteX1" fmla="*/ 133255 w 133254"/>
                  <a:gd name="connsiteY1" fmla="*/ 78962 h 78962"/>
                  <a:gd name="connsiteX2" fmla="*/ 32766 w 133254"/>
                  <a:gd name="connsiteY2" fmla="*/ 78962 h 78962"/>
                  <a:gd name="connsiteX3" fmla="*/ 33719 w 133254"/>
                  <a:gd name="connsiteY3" fmla="*/ 78581 h 78962"/>
                  <a:gd name="connsiteX4" fmla="*/ 0 w 133254"/>
                  <a:gd name="connsiteY4" fmla="*/ 0 h 7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78962">
                    <a:moveTo>
                      <a:pt x="81344" y="0"/>
                    </a:moveTo>
                    <a:lnTo>
                      <a:pt x="133255" y="78962"/>
                    </a:lnTo>
                    <a:lnTo>
                      <a:pt x="32766" y="78962"/>
                    </a:lnTo>
                    <a:lnTo>
                      <a:pt x="33719" y="78581"/>
                    </a:lnTo>
                    <a:lnTo>
                      <a:pt x="0" y="0"/>
                    </a:lnTo>
                    <a:close/>
                  </a:path>
                </a:pathLst>
              </a:custGeom>
              <a:solidFill>
                <a:srgbClr val="4D88FF"/>
              </a:solid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5F2C07C6-B4EB-43C6-BF7C-918664C25060}"/>
                  </a:ext>
                </a:extLst>
              </p:cNvPr>
              <p:cNvSpPr/>
              <p:nvPr/>
            </p:nvSpPr>
            <p:spPr>
              <a:xfrm>
                <a:off x="6110287" y="3516343"/>
                <a:ext cx="145446" cy="638746"/>
              </a:xfrm>
              <a:custGeom>
                <a:avLst/>
                <a:gdLst>
                  <a:gd name="connsiteX0" fmla="*/ 145447 w 145446"/>
                  <a:gd name="connsiteY0" fmla="*/ 6858 h 638746"/>
                  <a:gd name="connsiteX1" fmla="*/ 112014 w 145446"/>
                  <a:gd name="connsiteY1" fmla="*/ 630746 h 638746"/>
                  <a:gd name="connsiteX2" fmla="*/ 104013 w 145446"/>
                  <a:gd name="connsiteY2" fmla="*/ 638747 h 638746"/>
                  <a:gd name="connsiteX3" fmla="*/ 0 w 145446"/>
                  <a:gd name="connsiteY3" fmla="*/ 638747 h 638746"/>
                  <a:gd name="connsiteX4" fmla="*/ 667 w 145446"/>
                  <a:gd name="connsiteY4" fmla="*/ 631984 h 638746"/>
                  <a:gd name="connsiteX5" fmla="*/ 33909 w 145446"/>
                  <a:gd name="connsiteY5" fmla="*/ 0 h 638746"/>
                  <a:gd name="connsiteX6" fmla="*/ 137255 w 145446"/>
                  <a:gd name="connsiteY6" fmla="*/ 0 h 638746"/>
                  <a:gd name="connsiteX7" fmla="*/ 145447 w 145446"/>
                  <a:gd name="connsiteY7" fmla="*/ 6858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46" h="638746">
                    <a:moveTo>
                      <a:pt x="145447" y="6858"/>
                    </a:moveTo>
                    <a:lnTo>
                      <a:pt x="112014" y="630746"/>
                    </a:lnTo>
                    <a:cubicBezTo>
                      <a:pt x="112014" y="635127"/>
                      <a:pt x="108299" y="638747"/>
                      <a:pt x="104013" y="638747"/>
                    </a:cubicBezTo>
                    <a:lnTo>
                      <a:pt x="0" y="638747"/>
                    </a:lnTo>
                    <a:cubicBezTo>
                      <a:pt x="286" y="636556"/>
                      <a:pt x="667" y="634270"/>
                      <a:pt x="667" y="631984"/>
                    </a:cubicBezTo>
                    <a:lnTo>
                      <a:pt x="33909" y="0"/>
                    </a:lnTo>
                    <a:lnTo>
                      <a:pt x="137255" y="0"/>
                    </a:lnTo>
                    <a:cubicBezTo>
                      <a:pt x="141732" y="95"/>
                      <a:pt x="145447" y="3810"/>
                      <a:pt x="145447" y="6858"/>
                    </a:cubicBezTo>
                    <a:close/>
                  </a:path>
                </a:pathLst>
              </a:custGeom>
              <a:solidFill>
                <a:srgbClr val="4D88FF"/>
              </a:solidFill>
              <a:ln w="952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18CC479A-A67A-49CA-BFCF-F80BD3D2C424}"/>
                  </a:ext>
                </a:extLst>
              </p:cNvPr>
              <p:cNvSpPr/>
              <p:nvPr/>
            </p:nvSpPr>
            <p:spPr>
              <a:xfrm>
                <a:off x="5818441"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EB2F22D9-4BC1-458A-ADC2-5DD9B225E5A8}"/>
                  </a:ext>
                </a:extLst>
              </p:cNvPr>
              <p:cNvSpPr/>
              <p:nvPr/>
            </p:nvSpPr>
            <p:spPr>
              <a:xfrm>
                <a:off x="5818441"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21C4E533-D925-4825-B98C-3E8241283C15}"/>
                  </a:ext>
                </a:extLst>
              </p:cNvPr>
              <p:cNvSpPr/>
              <p:nvPr/>
            </p:nvSpPr>
            <p:spPr>
              <a:xfrm>
                <a:off x="5818441"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35ADCCEC-8507-4472-A3EE-6E13F51C9BA0}"/>
                  </a:ext>
                </a:extLst>
              </p:cNvPr>
              <p:cNvSpPr/>
              <p:nvPr/>
            </p:nvSpPr>
            <p:spPr>
              <a:xfrm>
                <a:off x="5125402" y="3976782"/>
                <a:ext cx="171068" cy="115824"/>
              </a:xfrm>
              <a:custGeom>
                <a:avLst/>
                <a:gdLst>
                  <a:gd name="connsiteX0" fmla="*/ 0 w 171068"/>
                  <a:gd name="connsiteY0" fmla="*/ 0 h 115824"/>
                  <a:gd name="connsiteX1" fmla="*/ 171069 w 171068"/>
                  <a:gd name="connsiteY1" fmla="*/ 0 h 115824"/>
                  <a:gd name="connsiteX2" fmla="*/ 171069 w 171068"/>
                  <a:gd name="connsiteY2" fmla="*/ 115824 h 115824"/>
                  <a:gd name="connsiteX3" fmla="*/ 0 w 171068"/>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068" h="115824">
                    <a:moveTo>
                      <a:pt x="0" y="0"/>
                    </a:moveTo>
                    <a:lnTo>
                      <a:pt x="171069" y="0"/>
                    </a:lnTo>
                    <a:lnTo>
                      <a:pt x="171069"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14120125-9255-4269-9B2B-B1F4A081CB1A}"/>
                  </a:ext>
                </a:extLst>
              </p:cNvPr>
              <p:cNvSpPr/>
              <p:nvPr/>
            </p:nvSpPr>
            <p:spPr>
              <a:xfrm>
                <a:off x="5125402" y="3571874"/>
                <a:ext cx="171068" cy="115728"/>
              </a:xfrm>
              <a:custGeom>
                <a:avLst/>
                <a:gdLst>
                  <a:gd name="connsiteX0" fmla="*/ 0 w 171068"/>
                  <a:gd name="connsiteY0" fmla="*/ 0 h 115728"/>
                  <a:gd name="connsiteX1" fmla="*/ 171069 w 171068"/>
                  <a:gd name="connsiteY1" fmla="*/ 0 h 115728"/>
                  <a:gd name="connsiteX2" fmla="*/ 171069 w 171068"/>
                  <a:gd name="connsiteY2" fmla="*/ 115729 h 115728"/>
                  <a:gd name="connsiteX3" fmla="*/ 0 w 171068"/>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068" h="115728">
                    <a:moveTo>
                      <a:pt x="0" y="0"/>
                    </a:moveTo>
                    <a:lnTo>
                      <a:pt x="171069" y="0"/>
                    </a:lnTo>
                    <a:lnTo>
                      <a:pt x="171069"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EC18930A-2B3F-4DC7-B0D0-9E9A097093B5}"/>
                  </a:ext>
                </a:extLst>
              </p:cNvPr>
              <p:cNvSpPr/>
              <p:nvPr/>
            </p:nvSpPr>
            <p:spPr>
              <a:xfrm>
                <a:off x="5125402" y="3774376"/>
                <a:ext cx="171068" cy="115728"/>
              </a:xfrm>
              <a:custGeom>
                <a:avLst/>
                <a:gdLst>
                  <a:gd name="connsiteX0" fmla="*/ 0 w 171068"/>
                  <a:gd name="connsiteY0" fmla="*/ 0 h 115728"/>
                  <a:gd name="connsiteX1" fmla="*/ 171069 w 171068"/>
                  <a:gd name="connsiteY1" fmla="*/ 0 h 115728"/>
                  <a:gd name="connsiteX2" fmla="*/ 171069 w 171068"/>
                  <a:gd name="connsiteY2" fmla="*/ 115729 h 115728"/>
                  <a:gd name="connsiteX3" fmla="*/ 0 w 171068"/>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068" h="115728">
                    <a:moveTo>
                      <a:pt x="0" y="0"/>
                    </a:moveTo>
                    <a:lnTo>
                      <a:pt x="171069" y="0"/>
                    </a:lnTo>
                    <a:lnTo>
                      <a:pt x="171069"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B43C6236-10FC-422A-BAD7-B0FEEDC5A7F4}"/>
                  </a:ext>
                </a:extLst>
              </p:cNvPr>
              <p:cNvSpPr/>
              <p:nvPr/>
            </p:nvSpPr>
            <p:spPr>
              <a:xfrm>
                <a:off x="4370926"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D803A63B-F564-4AE7-99A5-6602258D4059}"/>
                  </a:ext>
                </a:extLst>
              </p:cNvPr>
              <p:cNvSpPr/>
              <p:nvPr/>
            </p:nvSpPr>
            <p:spPr>
              <a:xfrm>
                <a:off x="4370926"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11A6D5F5-32C9-45D9-BA27-D05A736858B1}"/>
                  </a:ext>
                </a:extLst>
              </p:cNvPr>
              <p:cNvSpPr/>
              <p:nvPr/>
            </p:nvSpPr>
            <p:spPr>
              <a:xfrm>
                <a:off x="3623309"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855BBFAE-E0ED-46CB-B361-62747AE13888}"/>
                  </a:ext>
                </a:extLst>
              </p:cNvPr>
              <p:cNvSpPr/>
              <p:nvPr/>
            </p:nvSpPr>
            <p:spPr>
              <a:xfrm>
                <a:off x="3623309"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5F545172-EAAA-4517-BB2B-46285DBD6222}"/>
                  </a:ext>
                </a:extLst>
              </p:cNvPr>
              <p:cNvSpPr/>
              <p:nvPr/>
            </p:nvSpPr>
            <p:spPr>
              <a:xfrm>
                <a:off x="3623309"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8650CEFC-5DB7-4A42-BC7F-2BEF9DF744E8}"/>
                  </a:ext>
                </a:extLst>
              </p:cNvPr>
              <p:cNvSpPr/>
              <p:nvPr/>
            </p:nvSpPr>
            <p:spPr>
              <a:xfrm>
                <a:off x="4370926"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DAA7AD82-76F8-4434-9D66-2536B6A858BA}"/>
                  </a:ext>
                </a:extLst>
              </p:cNvPr>
              <p:cNvSpPr/>
              <p:nvPr/>
            </p:nvSpPr>
            <p:spPr>
              <a:xfrm>
                <a:off x="3030854" y="3504151"/>
                <a:ext cx="3063620" cy="651033"/>
              </a:xfrm>
              <a:custGeom>
                <a:avLst/>
                <a:gdLst>
                  <a:gd name="connsiteX0" fmla="*/ 3007709 w 3063620"/>
                  <a:gd name="connsiteY0" fmla="*/ 441293 h 651033"/>
                  <a:gd name="connsiteX1" fmla="*/ 2316099 w 3063620"/>
                  <a:gd name="connsiteY1" fmla="*/ 441293 h 651033"/>
                  <a:gd name="connsiteX2" fmla="*/ 2316099 w 3063620"/>
                  <a:gd name="connsiteY2" fmla="*/ 619697 h 651033"/>
                  <a:gd name="connsiteX3" fmla="*/ 2997327 w 3063620"/>
                  <a:gd name="connsiteY3" fmla="*/ 619697 h 651033"/>
                  <a:gd name="connsiteX4" fmla="*/ 3007709 w 3063620"/>
                  <a:gd name="connsiteY4" fmla="*/ 441293 h 651033"/>
                  <a:gd name="connsiteX5" fmla="*/ 3007709 w 3063620"/>
                  <a:gd name="connsiteY5" fmla="*/ 417290 h 651033"/>
                  <a:gd name="connsiteX6" fmla="*/ 3018092 w 3063620"/>
                  <a:gd name="connsiteY6" fmla="*/ 238982 h 651033"/>
                  <a:gd name="connsiteX7" fmla="*/ 2316194 w 3063620"/>
                  <a:gd name="connsiteY7" fmla="*/ 238982 h 651033"/>
                  <a:gd name="connsiteX8" fmla="*/ 2316194 w 3063620"/>
                  <a:gd name="connsiteY8" fmla="*/ 417290 h 651033"/>
                  <a:gd name="connsiteX9" fmla="*/ 3007709 w 3063620"/>
                  <a:gd name="connsiteY9" fmla="*/ 417290 h 651033"/>
                  <a:gd name="connsiteX10" fmla="*/ 3018092 w 3063620"/>
                  <a:gd name="connsiteY10" fmla="*/ 214789 h 651033"/>
                  <a:gd name="connsiteX11" fmla="*/ 3028474 w 3063620"/>
                  <a:gd name="connsiteY11" fmla="*/ 36481 h 651033"/>
                  <a:gd name="connsiteX12" fmla="*/ 2316194 w 3063620"/>
                  <a:gd name="connsiteY12" fmla="*/ 36481 h 651033"/>
                  <a:gd name="connsiteX13" fmla="*/ 2316194 w 3063620"/>
                  <a:gd name="connsiteY13" fmla="*/ 214789 h 651033"/>
                  <a:gd name="connsiteX14" fmla="*/ 3018092 w 3063620"/>
                  <a:gd name="connsiteY14" fmla="*/ 214789 h 651033"/>
                  <a:gd name="connsiteX15" fmla="*/ 1541431 w 3063620"/>
                  <a:gd name="connsiteY15" fmla="*/ 441293 h 651033"/>
                  <a:gd name="connsiteX16" fmla="*/ 950405 w 3063620"/>
                  <a:gd name="connsiteY16" fmla="*/ 441293 h 651033"/>
                  <a:gd name="connsiteX17" fmla="*/ 819341 w 3063620"/>
                  <a:gd name="connsiteY17" fmla="*/ 441293 h 651033"/>
                  <a:gd name="connsiteX18" fmla="*/ 819341 w 3063620"/>
                  <a:gd name="connsiteY18" fmla="*/ 619697 h 651033"/>
                  <a:gd name="connsiteX19" fmla="*/ 838105 w 3063620"/>
                  <a:gd name="connsiteY19" fmla="*/ 619697 h 651033"/>
                  <a:gd name="connsiteX20" fmla="*/ 950309 w 3063620"/>
                  <a:gd name="connsiteY20" fmla="*/ 619697 h 651033"/>
                  <a:gd name="connsiteX21" fmla="*/ 1541335 w 3063620"/>
                  <a:gd name="connsiteY21" fmla="*/ 619697 h 651033"/>
                  <a:gd name="connsiteX22" fmla="*/ 1541335 w 3063620"/>
                  <a:gd name="connsiteY22" fmla="*/ 441293 h 651033"/>
                  <a:gd name="connsiteX23" fmla="*/ 1541431 w 3063620"/>
                  <a:gd name="connsiteY23" fmla="*/ 417290 h 651033"/>
                  <a:gd name="connsiteX24" fmla="*/ 1541431 w 3063620"/>
                  <a:gd name="connsiteY24" fmla="*/ 238982 h 651033"/>
                  <a:gd name="connsiteX25" fmla="*/ 950405 w 3063620"/>
                  <a:gd name="connsiteY25" fmla="*/ 238982 h 651033"/>
                  <a:gd name="connsiteX26" fmla="*/ 819341 w 3063620"/>
                  <a:gd name="connsiteY26" fmla="*/ 238982 h 651033"/>
                  <a:gd name="connsiteX27" fmla="*/ 819341 w 3063620"/>
                  <a:gd name="connsiteY27" fmla="*/ 417290 h 651033"/>
                  <a:gd name="connsiteX28" fmla="*/ 838105 w 3063620"/>
                  <a:gd name="connsiteY28" fmla="*/ 417290 h 651033"/>
                  <a:gd name="connsiteX29" fmla="*/ 950309 w 3063620"/>
                  <a:gd name="connsiteY29" fmla="*/ 417290 h 651033"/>
                  <a:gd name="connsiteX30" fmla="*/ 1541431 w 3063620"/>
                  <a:gd name="connsiteY30" fmla="*/ 417290 h 651033"/>
                  <a:gd name="connsiteX31" fmla="*/ 1541431 w 3063620"/>
                  <a:gd name="connsiteY31" fmla="*/ 214789 h 651033"/>
                  <a:gd name="connsiteX32" fmla="*/ 1541431 w 3063620"/>
                  <a:gd name="connsiteY32" fmla="*/ 36481 h 651033"/>
                  <a:gd name="connsiteX33" fmla="*/ 950405 w 3063620"/>
                  <a:gd name="connsiteY33" fmla="*/ 36481 h 651033"/>
                  <a:gd name="connsiteX34" fmla="*/ 819341 w 3063620"/>
                  <a:gd name="connsiteY34" fmla="*/ 36481 h 651033"/>
                  <a:gd name="connsiteX35" fmla="*/ 819341 w 3063620"/>
                  <a:gd name="connsiteY35" fmla="*/ 214789 h 651033"/>
                  <a:gd name="connsiteX36" fmla="*/ 838105 w 3063620"/>
                  <a:gd name="connsiteY36" fmla="*/ 214789 h 651033"/>
                  <a:gd name="connsiteX37" fmla="*/ 950309 w 3063620"/>
                  <a:gd name="connsiteY37" fmla="*/ 214789 h 651033"/>
                  <a:gd name="connsiteX38" fmla="*/ 1541431 w 3063620"/>
                  <a:gd name="connsiteY38" fmla="*/ 214789 h 651033"/>
                  <a:gd name="connsiteX39" fmla="*/ 2295811 w 3063620"/>
                  <a:gd name="connsiteY39" fmla="*/ 441293 h 651033"/>
                  <a:gd name="connsiteX40" fmla="*/ 1704785 w 3063620"/>
                  <a:gd name="connsiteY40" fmla="*/ 441293 h 651033"/>
                  <a:gd name="connsiteX41" fmla="*/ 1573721 w 3063620"/>
                  <a:gd name="connsiteY41" fmla="*/ 441293 h 651033"/>
                  <a:gd name="connsiteX42" fmla="*/ 1573721 w 3063620"/>
                  <a:gd name="connsiteY42" fmla="*/ 619697 h 651033"/>
                  <a:gd name="connsiteX43" fmla="*/ 1592485 w 3063620"/>
                  <a:gd name="connsiteY43" fmla="*/ 619697 h 651033"/>
                  <a:gd name="connsiteX44" fmla="*/ 1704689 w 3063620"/>
                  <a:gd name="connsiteY44" fmla="*/ 619697 h 651033"/>
                  <a:gd name="connsiteX45" fmla="*/ 2295716 w 3063620"/>
                  <a:gd name="connsiteY45" fmla="*/ 619697 h 651033"/>
                  <a:gd name="connsiteX46" fmla="*/ 2295716 w 3063620"/>
                  <a:gd name="connsiteY46" fmla="*/ 441293 h 651033"/>
                  <a:gd name="connsiteX47" fmla="*/ 1704785 w 3063620"/>
                  <a:gd name="connsiteY47" fmla="*/ 214789 h 651033"/>
                  <a:gd name="connsiteX48" fmla="*/ 2295811 w 3063620"/>
                  <a:gd name="connsiteY48" fmla="*/ 214789 h 651033"/>
                  <a:gd name="connsiteX49" fmla="*/ 2295811 w 3063620"/>
                  <a:gd name="connsiteY49" fmla="*/ 36481 h 651033"/>
                  <a:gd name="connsiteX50" fmla="*/ 1704785 w 3063620"/>
                  <a:gd name="connsiteY50" fmla="*/ 36481 h 651033"/>
                  <a:gd name="connsiteX51" fmla="*/ 1573721 w 3063620"/>
                  <a:gd name="connsiteY51" fmla="*/ 36481 h 651033"/>
                  <a:gd name="connsiteX52" fmla="*/ 1573721 w 3063620"/>
                  <a:gd name="connsiteY52" fmla="*/ 214789 h 651033"/>
                  <a:gd name="connsiteX53" fmla="*/ 1592485 w 3063620"/>
                  <a:gd name="connsiteY53" fmla="*/ 214789 h 651033"/>
                  <a:gd name="connsiteX54" fmla="*/ 1704785 w 3063620"/>
                  <a:gd name="connsiteY54" fmla="*/ 214789 h 651033"/>
                  <a:gd name="connsiteX55" fmla="*/ 1704785 w 3063620"/>
                  <a:gd name="connsiteY55" fmla="*/ 417290 h 651033"/>
                  <a:gd name="connsiteX56" fmla="*/ 2295811 w 3063620"/>
                  <a:gd name="connsiteY56" fmla="*/ 417290 h 651033"/>
                  <a:gd name="connsiteX57" fmla="*/ 2295811 w 3063620"/>
                  <a:gd name="connsiteY57" fmla="*/ 238982 h 651033"/>
                  <a:gd name="connsiteX58" fmla="*/ 1704785 w 3063620"/>
                  <a:gd name="connsiteY58" fmla="*/ 238982 h 651033"/>
                  <a:gd name="connsiteX59" fmla="*/ 1573721 w 3063620"/>
                  <a:gd name="connsiteY59" fmla="*/ 238982 h 651033"/>
                  <a:gd name="connsiteX60" fmla="*/ 1573721 w 3063620"/>
                  <a:gd name="connsiteY60" fmla="*/ 417290 h 651033"/>
                  <a:gd name="connsiteX61" fmla="*/ 1592485 w 3063620"/>
                  <a:gd name="connsiteY61" fmla="*/ 417290 h 651033"/>
                  <a:gd name="connsiteX62" fmla="*/ 1704785 w 3063620"/>
                  <a:gd name="connsiteY62" fmla="*/ 417290 h 651033"/>
                  <a:gd name="connsiteX63" fmla="*/ 63056 w 3063620"/>
                  <a:gd name="connsiteY63" fmla="*/ 214789 h 651033"/>
                  <a:gd name="connsiteX64" fmla="*/ 793909 w 3063620"/>
                  <a:gd name="connsiteY64" fmla="*/ 214789 h 651033"/>
                  <a:gd name="connsiteX65" fmla="*/ 793909 w 3063620"/>
                  <a:gd name="connsiteY65" fmla="*/ 36481 h 651033"/>
                  <a:gd name="connsiteX66" fmla="*/ 54293 w 3063620"/>
                  <a:gd name="connsiteY66" fmla="*/ 36481 h 651033"/>
                  <a:gd name="connsiteX67" fmla="*/ 63056 w 3063620"/>
                  <a:gd name="connsiteY67" fmla="*/ 214789 h 651033"/>
                  <a:gd name="connsiteX68" fmla="*/ 71723 w 3063620"/>
                  <a:gd name="connsiteY68" fmla="*/ 417290 h 651033"/>
                  <a:gd name="connsiteX69" fmla="*/ 793813 w 3063620"/>
                  <a:gd name="connsiteY69" fmla="*/ 417290 h 651033"/>
                  <a:gd name="connsiteX70" fmla="*/ 793813 w 3063620"/>
                  <a:gd name="connsiteY70" fmla="*/ 238982 h 651033"/>
                  <a:gd name="connsiteX71" fmla="*/ 62960 w 3063620"/>
                  <a:gd name="connsiteY71" fmla="*/ 238982 h 651033"/>
                  <a:gd name="connsiteX72" fmla="*/ 71723 w 3063620"/>
                  <a:gd name="connsiteY72" fmla="*/ 417290 h 651033"/>
                  <a:gd name="connsiteX73" fmla="*/ 793813 w 3063620"/>
                  <a:gd name="connsiteY73" fmla="*/ 441293 h 651033"/>
                  <a:gd name="connsiteX74" fmla="*/ 71723 w 3063620"/>
                  <a:gd name="connsiteY74" fmla="*/ 441293 h 651033"/>
                  <a:gd name="connsiteX75" fmla="*/ 80486 w 3063620"/>
                  <a:gd name="connsiteY75" fmla="*/ 619697 h 651033"/>
                  <a:gd name="connsiteX76" fmla="*/ 793909 w 3063620"/>
                  <a:gd name="connsiteY76" fmla="*/ 619697 h 651033"/>
                  <a:gd name="connsiteX77" fmla="*/ 793909 w 3063620"/>
                  <a:gd name="connsiteY77" fmla="*/ 441293 h 651033"/>
                  <a:gd name="connsiteX78" fmla="*/ 3063621 w 3063620"/>
                  <a:gd name="connsiteY78" fmla="*/ 6763 h 651033"/>
                  <a:gd name="connsiteX79" fmla="*/ 3030188 w 3063620"/>
                  <a:gd name="connsiteY79" fmla="*/ 643033 h 651033"/>
                  <a:gd name="connsiteX80" fmla="*/ 3022187 w 3063620"/>
                  <a:gd name="connsiteY80" fmla="*/ 651034 h 651033"/>
                  <a:gd name="connsiteX81" fmla="*/ 33338 w 3063620"/>
                  <a:gd name="connsiteY81" fmla="*/ 651034 h 651033"/>
                  <a:gd name="connsiteX82" fmla="*/ 33338 w 3063620"/>
                  <a:gd name="connsiteY82" fmla="*/ 647700 h 651033"/>
                  <a:gd name="connsiteX83" fmla="*/ 0 w 3063620"/>
                  <a:gd name="connsiteY83" fmla="*/ 8096 h 651033"/>
                  <a:gd name="connsiteX84" fmla="*/ 8001 w 3063620"/>
                  <a:gd name="connsiteY84" fmla="*/ 0 h 651033"/>
                  <a:gd name="connsiteX85" fmla="*/ 3055334 w 3063620"/>
                  <a:gd name="connsiteY85" fmla="*/ 0 h 651033"/>
                  <a:gd name="connsiteX86" fmla="*/ 3063621 w 3063620"/>
                  <a:gd name="connsiteY86" fmla="*/ 6763 h 65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63620" h="651033">
                    <a:moveTo>
                      <a:pt x="3007709" y="441293"/>
                    </a:moveTo>
                    <a:lnTo>
                      <a:pt x="2316099" y="441293"/>
                    </a:lnTo>
                    <a:lnTo>
                      <a:pt x="2316099" y="619697"/>
                    </a:lnTo>
                    <a:lnTo>
                      <a:pt x="2997327" y="619697"/>
                    </a:lnTo>
                    <a:lnTo>
                      <a:pt x="3007709" y="441293"/>
                    </a:lnTo>
                    <a:close/>
                    <a:moveTo>
                      <a:pt x="3007709" y="417290"/>
                    </a:moveTo>
                    <a:lnTo>
                      <a:pt x="3018092" y="238982"/>
                    </a:lnTo>
                    <a:lnTo>
                      <a:pt x="2316194" y="238982"/>
                    </a:lnTo>
                    <a:lnTo>
                      <a:pt x="2316194" y="417290"/>
                    </a:lnTo>
                    <a:lnTo>
                      <a:pt x="3007709" y="417290"/>
                    </a:lnTo>
                    <a:close/>
                    <a:moveTo>
                      <a:pt x="3018092" y="214789"/>
                    </a:moveTo>
                    <a:lnTo>
                      <a:pt x="3028474" y="36481"/>
                    </a:lnTo>
                    <a:lnTo>
                      <a:pt x="2316194" y="36481"/>
                    </a:lnTo>
                    <a:lnTo>
                      <a:pt x="2316194" y="214789"/>
                    </a:lnTo>
                    <a:lnTo>
                      <a:pt x="3018092" y="214789"/>
                    </a:lnTo>
                    <a:close/>
                    <a:moveTo>
                      <a:pt x="1541431" y="441293"/>
                    </a:moveTo>
                    <a:lnTo>
                      <a:pt x="950405" y="441293"/>
                    </a:lnTo>
                    <a:lnTo>
                      <a:pt x="819341" y="441293"/>
                    </a:lnTo>
                    <a:lnTo>
                      <a:pt x="819341" y="619697"/>
                    </a:lnTo>
                    <a:lnTo>
                      <a:pt x="838105" y="619697"/>
                    </a:lnTo>
                    <a:lnTo>
                      <a:pt x="950309" y="619697"/>
                    </a:lnTo>
                    <a:lnTo>
                      <a:pt x="1541335" y="619697"/>
                    </a:lnTo>
                    <a:lnTo>
                      <a:pt x="1541335" y="441293"/>
                    </a:lnTo>
                    <a:close/>
                    <a:moveTo>
                      <a:pt x="1541431" y="417290"/>
                    </a:moveTo>
                    <a:lnTo>
                      <a:pt x="1541431" y="238982"/>
                    </a:lnTo>
                    <a:lnTo>
                      <a:pt x="950405" y="238982"/>
                    </a:lnTo>
                    <a:lnTo>
                      <a:pt x="819341" y="238982"/>
                    </a:lnTo>
                    <a:lnTo>
                      <a:pt x="819341" y="417290"/>
                    </a:lnTo>
                    <a:lnTo>
                      <a:pt x="838105" y="417290"/>
                    </a:lnTo>
                    <a:lnTo>
                      <a:pt x="950309" y="417290"/>
                    </a:lnTo>
                    <a:lnTo>
                      <a:pt x="1541431" y="417290"/>
                    </a:lnTo>
                    <a:close/>
                    <a:moveTo>
                      <a:pt x="1541431" y="214789"/>
                    </a:moveTo>
                    <a:lnTo>
                      <a:pt x="1541431" y="36481"/>
                    </a:lnTo>
                    <a:lnTo>
                      <a:pt x="950405" y="36481"/>
                    </a:lnTo>
                    <a:lnTo>
                      <a:pt x="819341" y="36481"/>
                    </a:lnTo>
                    <a:lnTo>
                      <a:pt x="819341" y="214789"/>
                    </a:lnTo>
                    <a:lnTo>
                      <a:pt x="838105" y="214789"/>
                    </a:lnTo>
                    <a:lnTo>
                      <a:pt x="950309" y="214789"/>
                    </a:lnTo>
                    <a:lnTo>
                      <a:pt x="1541431" y="214789"/>
                    </a:lnTo>
                    <a:close/>
                    <a:moveTo>
                      <a:pt x="2295811" y="441293"/>
                    </a:moveTo>
                    <a:lnTo>
                      <a:pt x="1704785" y="441293"/>
                    </a:lnTo>
                    <a:lnTo>
                      <a:pt x="1573721" y="441293"/>
                    </a:lnTo>
                    <a:lnTo>
                      <a:pt x="1573721" y="619697"/>
                    </a:lnTo>
                    <a:lnTo>
                      <a:pt x="1592485" y="619697"/>
                    </a:lnTo>
                    <a:lnTo>
                      <a:pt x="1704689" y="619697"/>
                    </a:lnTo>
                    <a:lnTo>
                      <a:pt x="2295716" y="619697"/>
                    </a:lnTo>
                    <a:lnTo>
                      <a:pt x="2295716" y="441293"/>
                    </a:lnTo>
                    <a:close/>
                    <a:moveTo>
                      <a:pt x="1704785" y="214789"/>
                    </a:moveTo>
                    <a:lnTo>
                      <a:pt x="2295811" y="214789"/>
                    </a:lnTo>
                    <a:lnTo>
                      <a:pt x="2295811" y="36481"/>
                    </a:lnTo>
                    <a:lnTo>
                      <a:pt x="1704785" y="36481"/>
                    </a:lnTo>
                    <a:lnTo>
                      <a:pt x="1573721" y="36481"/>
                    </a:lnTo>
                    <a:lnTo>
                      <a:pt x="1573721" y="214789"/>
                    </a:lnTo>
                    <a:lnTo>
                      <a:pt x="1592485" y="214789"/>
                    </a:lnTo>
                    <a:lnTo>
                      <a:pt x="1704785" y="214789"/>
                    </a:lnTo>
                    <a:close/>
                    <a:moveTo>
                      <a:pt x="1704785" y="417290"/>
                    </a:moveTo>
                    <a:lnTo>
                      <a:pt x="2295811" y="417290"/>
                    </a:lnTo>
                    <a:lnTo>
                      <a:pt x="2295811" y="238982"/>
                    </a:lnTo>
                    <a:lnTo>
                      <a:pt x="1704785" y="238982"/>
                    </a:lnTo>
                    <a:lnTo>
                      <a:pt x="1573721" y="238982"/>
                    </a:lnTo>
                    <a:lnTo>
                      <a:pt x="1573721" y="417290"/>
                    </a:lnTo>
                    <a:lnTo>
                      <a:pt x="1592485" y="417290"/>
                    </a:lnTo>
                    <a:lnTo>
                      <a:pt x="1704785" y="417290"/>
                    </a:lnTo>
                    <a:close/>
                    <a:moveTo>
                      <a:pt x="63056" y="214789"/>
                    </a:moveTo>
                    <a:lnTo>
                      <a:pt x="793909" y="214789"/>
                    </a:lnTo>
                    <a:lnTo>
                      <a:pt x="793909" y="36481"/>
                    </a:lnTo>
                    <a:lnTo>
                      <a:pt x="54293" y="36481"/>
                    </a:lnTo>
                    <a:lnTo>
                      <a:pt x="63056" y="214789"/>
                    </a:lnTo>
                    <a:close/>
                    <a:moveTo>
                      <a:pt x="71723" y="417290"/>
                    </a:moveTo>
                    <a:lnTo>
                      <a:pt x="793813" y="417290"/>
                    </a:lnTo>
                    <a:lnTo>
                      <a:pt x="793813" y="238982"/>
                    </a:lnTo>
                    <a:lnTo>
                      <a:pt x="62960" y="238982"/>
                    </a:lnTo>
                    <a:lnTo>
                      <a:pt x="71723" y="417290"/>
                    </a:lnTo>
                    <a:close/>
                    <a:moveTo>
                      <a:pt x="793813" y="441293"/>
                    </a:moveTo>
                    <a:lnTo>
                      <a:pt x="71723" y="441293"/>
                    </a:lnTo>
                    <a:lnTo>
                      <a:pt x="80486" y="619697"/>
                    </a:lnTo>
                    <a:lnTo>
                      <a:pt x="793909" y="619697"/>
                    </a:lnTo>
                    <a:lnTo>
                      <a:pt x="793909" y="441293"/>
                    </a:lnTo>
                    <a:close/>
                    <a:moveTo>
                      <a:pt x="3063621" y="6763"/>
                    </a:moveTo>
                    <a:lnTo>
                      <a:pt x="3030188" y="643033"/>
                    </a:lnTo>
                    <a:cubicBezTo>
                      <a:pt x="3030188" y="647414"/>
                      <a:pt x="3026474" y="651034"/>
                      <a:pt x="3022187" y="651034"/>
                    </a:cubicBezTo>
                    <a:lnTo>
                      <a:pt x="33338" y="651034"/>
                    </a:lnTo>
                    <a:cubicBezTo>
                      <a:pt x="33338" y="649891"/>
                      <a:pt x="33338" y="648748"/>
                      <a:pt x="33338" y="647700"/>
                    </a:cubicBezTo>
                    <a:lnTo>
                      <a:pt x="0" y="8096"/>
                    </a:lnTo>
                    <a:cubicBezTo>
                      <a:pt x="0" y="3715"/>
                      <a:pt x="3715" y="0"/>
                      <a:pt x="8001" y="0"/>
                    </a:cubicBezTo>
                    <a:lnTo>
                      <a:pt x="3055334" y="0"/>
                    </a:lnTo>
                    <a:cubicBezTo>
                      <a:pt x="3059811" y="0"/>
                      <a:pt x="3063621" y="3715"/>
                      <a:pt x="3063621" y="6763"/>
                    </a:cubicBezTo>
                    <a:close/>
                  </a:path>
                </a:pathLst>
              </a:custGeom>
              <a:solidFill>
                <a:srgbClr val="4D88FF"/>
              </a:solidFill>
              <a:ln w="952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AEF900D8-2233-419F-8B04-1092E52528A0}"/>
                  </a:ext>
                </a:extLst>
              </p:cNvPr>
              <p:cNvSpPr/>
              <p:nvPr/>
            </p:nvSpPr>
            <p:spPr>
              <a:xfrm>
                <a:off x="3042379" y="3195407"/>
                <a:ext cx="3038760" cy="258643"/>
              </a:xfrm>
              <a:custGeom>
                <a:avLst/>
                <a:gdLst>
                  <a:gd name="connsiteX0" fmla="*/ 2936081 w 3038760"/>
                  <a:gd name="connsiteY0" fmla="*/ 20137 h 258643"/>
                  <a:gd name="connsiteX1" fmla="*/ 3038761 w 3038760"/>
                  <a:gd name="connsiteY1" fmla="*/ 258643 h 258643"/>
                  <a:gd name="connsiteX2" fmla="*/ 0 w 3038760"/>
                  <a:gd name="connsiteY2" fmla="*/ 258643 h 258643"/>
                  <a:gd name="connsiteX3" fmla="*/ 102679 w 3038760"/>
                  <a:gd name="connsiteY3" fmla="*/ 20137 h 258643"/>
                  <a:gd name="connsiteX4" fmla="*/ 156686 w 3038760"/>
                  <a:gd name="connsiteY4" fmla="*/ 325 h 258643"/>
                  <a:gd name="connsiteX5" fmla="*/ 165735 w 3038760"/>
                  <a:gd name="connsiteY5" fmla="*/ 611 h 258643"/>
                  <a:gd name="connsiteX6" fmla="*/ 1382459 w 3038760"/>
                  <a:gd name="connsiteY6" fmla="*/ 611 h 258643"/>
                  <a:gd name="connsiteX7" fmla="*/ 1407509 w 3038760"/>
                  <a:gd name="connsiteY7" fmla="*/ 611 h 258643"/>
                  <a:gd name="connsiteX8" fmla="*/ 2873216 w 3038760"/>
                  <a:gd name="connsiteY8" fmla="*/ 611 h 258643"/>
                  <a:gd name="connsiteX9" fmla="*/ 2882265 w 3038760"/>
                  <a:gd name="connsiteY9" fmla="*/ 325 h 258643"/>
                  <a:gd name="connsiteX10" fmla="*/ 2936081 w 3038760"/>
                  <a:gd name="connsiteY10" fmla="*/ 20137 h 2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8760" h="258643">
                    <a:moveTo>
                      <a:pt x="2936081" y="20137"/>
                    </a:moveTo>
                    <a:lnTo>
                      <a:pt x="3038761" y="258643"/>
                    </a:lnTo>
                    <a:lnTo>
                      <a:pt x="0" y="258643"/>
                    </a:lnTo>
                    <a:lnTo>
                      <a:pt x="102679" y="20137"/>
                    </a:lnTo>
                    <a:cubicBezTo>
                      <a:pt x="114967" y="39"/>
                      <a:pt x="133636" y="-818"/>
                      <a:pt x="156686" y="325"/>
                    </a:cubicBezTo>
                    <a:cubicBezTo>
                      <a:pt x="160115" y="516"/>
                      <a:pt x="163068" y="611"/>
                      <a:pt x="165735" y="611"/>
                    </a:cubicBezTo>
                    <a:lnTo>
                      <a:pt x="1382459" y="611"/>
                    </a:lnTo>
                    <a:lnTo>
                      <a:pt x="1407509" y="611"/>
                    </a:lnTo>
                    <a:lnTo>
                      <a:pt x="2873216" y="611"/>
                    </a:lnTo>
                    <a:cubicBezTo>
                      <a:pt x="2875693" y="611"/>
                      <a:pt x="2878836" y="516"/>
                      <a:pt x="2882265" y="325"/>
                    </a:cubicBezTo>
                    <a:cubicBezTo>
                      <a:pt x="2905125" y="-627"/>
                      <a:pt x="2923794" y="135"/>
                      <a:pt x="2936081" y="20137"/>
                    </a:cubicBezTo>
                    <a:close/>
                  </a:path>
                </a:pathLst>
              </a:custGeom>
              <a:solidFill>
                <a:srgbClr val="FFFFFF"/>
              </a:solidFill>
              <a:ln w="952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89B89472-6AA5-46AA-9FF5-CC392027A1AF}"/>
                  </a:ext>
                </a:extLst>
              </p:cNvPr>
              <p:cNvSpPr/>
              <p:nvPr/>
            </p:nvSpPr>
            <p:spPr>
              <a:xfrm>
                <a:off x="2823209" y="3145302"/>
                <a:ext cx="3482625" cy="1059888"/>
              </a:xfrm>
              <a:custGeom>
                <a:avLst/>
                <a:gdLst>
                  <a:gd name="connsiteX0" fmla="*/ 3482626 w 3482625"/>
                  <a:gd name="connsiteY0" fmla="*/ 379137 h 1059888"/>
                  <a:gd name="connsiteX1" fmla="*/ 3449193 w 3482625"/>
                  <a:gd name="connsiteY1" fmla="*/ 1003120 h 1059888"/>
                  <a:gd name="connsiteX2" fmla="*/ 3390995 w 3482625"/>
                  <a:gd name="connsiteY2" fmla="*/ 1059889 h 1059888"/>
                  <a:gd name="connsiteX3" fmla="*/ 3229737 w 3482625"/>
                  <a:gd name="connsiteY3" fmla="*/ 1059889 h 1059888"/>
                  <a:gd name="connsiteX4" fmla="*/ 3194399 w 3482625"/>
                  <a:gd name="connsiteY4" fmla="*/ 1059889 h 1059888"/>
                  <a:gd name="connsiteX5" fmla="*/ 288131 w 3482625"/>
                  <a:gd name="connsiteY5" fmla="*/ 1059889 h 1059888"/>
                  <a:gd name="connsiteX6" fmla="*/ 232505 w 3482625"/>
                  <a:gd name="connsiteY6" fmla="*/ 1059889 h 1059888"/>
                  <a:gd name="connsiteX7" fmla="*/ 74771 w 3482625"/>
                  <a:gd name="connsiteY7" fmla="*/ 1059889 h 1059888"/>
                  <a:gd name="connsiteX8" fmla="*/ 45244 w 3482625"/>
                  <a:gd name="connsiteY8" fmla="*/ 1048650 h 1059888"/>
                  <a:gd name="connsiteX9" fmla="*/ 33338 w 3482625"/>
                  <a:gd name="connsiteY9" fmla="*/ 1005977 h 1059888"/>
                  <a:gd name="connsiteX10" fmla="*/ 33338 w 3482625"/>
                  <a:gd name="connsiteY10" fmla="*/ 1001691 h 1059888"/>
                  <a:gd name="connsiteX11" fmla="*/ 0 w 3482625"/>
                  <a:gd name="connsiteY11" fmla="*/ 380375 h 1059888"/>
                  <a:gd name="connsiteX12" fmla="*/ 8573 w 3482625"/>
                  <a:gd name="connsiteY12" fmla="*/ 349324 h 1059888"/>
                  <a:gd name="connsiteX13" fmla="*/ 11049 w 3482625"/>
                  <a:gd name="connsiteY13" fmla="*/ 343038 h 1059888"/>
                  <a:gd name="connsiteX14" fmla="*/ 94488 w 3482625"/>
                  <a:gd name="connsiteY14" fmla="*/ 215974 h 1059888"/>
                  <a:gd name="connsiteX15" fmla="*/ 108490 w 3482625"/>
                  <a:gd name="connsiteY15" fmla="*/ 208545 h 1059888"/>
                  <a:gd name="connsiteX16" fmla="*/ 207931 w 3482625"/>
                  <a:gd name="connsiteY16" fmla="*/ 208545 h 1059888"/>
                  <a:gd name="connsiteX17" fmla="*/ 277940 w 3482625"/>
                  <a:gd name="connsiteY17" fmla="*/ 46239 h 1059888"/>
                  <a:gd name="connsiteX18" fmla="*/ 378238 w 3482625"/>
                  <a:gd name="connsiteY18" fmla="*/ 423 h 1059888"/>
                  <a:gd name="connsiteX19" fmla="*/ 384905 w 3482625"/>
                  <a:gd name="connsiteY19" fmla="*/ 614 h 1059888"/>
                  <a:gd name="connsiteX20" fmla="*/ 1601629 w 3482625"/>
                  <a:gd name="connsiteY20" fmla="*/ 614 h 1059888"/>
                  <a:gd name="connsiteX21" fmla="*/ 1626679 w 3482625"/>
                  <a:gd name="connsiteY21" fmla="*/ 614 h 1059888"/>
                  <a:gd name="connsiteX22" fmla="*/ 3092387 w 3482625"/>
                  <a:gd name="connsiteY22" fmla="*/ 614 h 1059888"/>
                  <a:gd name="connsiteX23" fmla="*/ 3099054 w 3482625"/>
                  <a:gd name="connsiteY23" fmla="*/ 423 h 1059888"/>
                  <a:gd name="connsiteX24" fmla="*/ 3199352 w 3482625"/>
                  <a:gd name="connsiteY24" fmla="*/ 46239 h 1059888"/>
                  <a:gd name="connsiteX25" fmla="*/ 3200686 w 3482625"/>
                  <a:gd name="connsiteY25" fmla="*/ 48810 h 1059888"/>
                  <a:gd name="connsiteX26" fmla="*/ 3269266 w 3482625"/>
                  <a:gd name="connsiteY26" fmla="*/ 208545 h 1059888"/>
                  <a:gd name="connsiteX27" fmla="*/ 3374041 w 3482625"/>
                  <a:gd name="connsiteY27" fmla="*/ 208545 h 1059888"/>
                  <a:gd name="connsiteX28" fmla="*/ 3388043 w 3482625"/>
                  <a:gd name="connsiteY28" fmla="*/ 215974 h 1059888"/>
                  <a:gd name="connsiteX29" fmla="*/ 3471481 w 3482625"/>
                  <a:gd name="connsiteY29" fmla="*/ 343038 h 1059888"/>
                  <a:gd name="connsiteX30" fmla="*/ 3473672 w 3482625"/>
                  <a:gd name="connsiteY30" fmla="*/ 348467 h 1059888"/>
                  <a:gd name="connsiteX31" fmla="*/ 3482626 w 3482625"/>
                  <a:gd name="connsiteY31" fmla="*/ 379137 h 1059888"/>
                  <a:gd name="connsiteX32" fmla="*/ 3399092 w 3482625"/>
                  <a:gd name="connsiteY32" fmla="*/ 1001882 h 1059888"/>
                  <a:gd name="connsiteX33" fmla="*/ 3432524 w 3482625"/>
                  <a:gd name="connsiteY33" fmla="*/ 377994 h 1059888"/>
                  <a:gd name="connsiteX34" fmla="*/ 3424428 w 3482625"/>
                  <a:gd name="connsiteY34" fmla="*/ 371232 h 1059888"/>
                  <a:gd name="connsiteX35" fmla="*/ 3321082 w 3482625"/>
                  <a:gd name="connsiteY35" fmla="*/ 371232 h 1059888"/>
                  <a:gd name="connsiteX36" fmla="*/ 3287839 w 3482625"/>
                  <a:gd name="connsiteY36" fmla="*/ 1003215 h 1059888"/>
                  <a:gd name="connsiteX37" fmla="*/ 3287173 w 3482625"/>
                  <a:gd name="connsiteY37" fmla="*/ 1009978 h 1059888"/>
                  <a:gd name="connsiteX38" fmla="*/ 3391091 w 3482625"/>
                  <a:gd name="connsiteY38" fmla="*/ 1009978 h 1059888"/>
                  <a:gd name="connsiteX39" fmla="*/ 3399092 w 3482625"/>
                  <a:gd name="connsiteY39" fmla="*/ 1001882 h 1059888"/>
                  <a:gd name="connsiteX40" fmla="*/ 3416999 w 3482625"/>
                  <a:gd name="connsiteY40" fmla="*/ 321035 h 1059888"/>
                  <a:gd name="connsiteX41" fmla="*/ 3365087 w 3482625"/>
                  <a:gd name="connsiteY41" fmla="*/ 242073 h 1059888"/>
                  <a:gd name="connsiteX42" fmla="*/ 3283744 w 3482625"/>
                  <a:gd name="connsiteY42" fmla="*/ 242073 h 1059888"/>
                  <a:gd name="connsiteX43" fmla="*/ 3317462 w 3482625"/>
                  <a:gd name="connsiteY43" fmla="*/ 320654 h 1059888"/>
                  <a:gd name="connsiteX44" fmla="*/ 3316510 w 3482625"/>
                  <a:gd name="connsiteY44" fmla="*/ 321035 h 1059888"/>
                  <a:gd name="connsiteX45" fmla="*/ 3416999 w 3482625"/>
                  <a:gd name="connsiteY45" fmla="*/ 321035 h 1059888"/>
                  <a:gd name="connsiteX46" fmla="*/ 3237833 w 3482625"/>
                  <a:gd name="connsiteY46" fmla="*/ 1001882 h 1059888"/>
                  <a:gd name="connsiteX47" fmla="*/ 3271266 w 3482625"/>
                  <a:gd name="connsiteY47" fmla="*/ 365612 h 1059888"/>
                  <a:gd name="connsiteX48" fmla="*/ 3263170 w 3482625"/>
                  <a:gd name="connsiteY48" fmla="*/ 358849 h 1059888"/>
                  <a:gd name="connsiteX49" fmla="*/ 215741 w 3482625"/>
                  <a:gd name="connsiteY49" fmla="*/ 358849 h 1059888"/>
                  <a:gd name="connsiteX50" fmla="*/ 207740 w 3482625"/>
                  <a:gd name="connsiteY50" fmla="*/ 366945 h 1059888"/>
                  <a:gd name="connsiteX51" fmla="*/ 241078 w 3482625"/>
                  <a:gd name="connsiteY51" fmla="*/ 1006549 h 1059888"/>
                  <a:gd name="connsiteX52" fmla="*/ 241078 w 3482625"/>
                  <a:gd name="connsiteY52" fmla="*/ 1009883 h 1059888"/>
                  <a:gd name="connsiteX53" fmla="*/ 3229832 w 3482625"/>
                  <a:gd name="connsiteY53" fmla="*/ 1009883 h 1059888"/>
                  <a:gd name="connsiteX54" fmla="*/ 3237833 w 3482625"/>
                  <a:gd name="connsiteY54" fmla="*/ 1001882 h 1059888"/>
                  <a:gd name="connsiteX55" fmla="*/ 3257836 w 3482625"/>
                  <a:gd name="connsiteY55" fmla="*/ 308843 h 1059888"/>
                  <a:gd name="connsiteX56" fmla="*/ 3155156 w 3482625"/>
                  <a:gd name="connsiteY56" fmla="*/ 70337 h 1059888"/>
                  <a:gd name="connsiteX57" fmla="*/ 3101245 w 3482625"/>
                  <a:gd name="connsiteY57" fmla="*/ 50525 h 1059888"/>
                  <a:gd name="connsiteX58" fmla="*/ 3092196 w 3482625"/>
                  <a:gd name="connsiteY58" fmla="*/ 50811 h 1059888"/>
                  <a:gd name="connsiteX59" fmla="*/ 1626584 w 3482625"/>
                  <a:gd name="connsiteY59" fmla="*/ 50811 h 1059888"/>
                  <a:gd name="connsiteX60" fmla="*/ 1601533 w 3482625"/>
                  <a:gd name="connsiteY60" fmla="*/ 50811 h 1059888"/>
                  <a:gd name="connsiteX61" fmla="*/ 384905 w 3482625"/>
                  <a:gd name="connsiteY61" fmla="*/ 50811 h 1059888"/>
                  <a:gd name="connsiteX62" fmla="*/ 375857 w 3482625"/>
                  <a:gd name="connsiteY62" fmla="*/ 50525 h 1059888"/>
                  <a:gd name="connsiteX63" fmla="*/ 321850 w 3482625"/>
                  <a:gd name="connsiteY63" fmla="*/ 70337 h 1059888"/>
                  <a:gd name="connsiteX64" fmla="*/ 219170 w 3482625"/>
                  <a:gd name="connsiteY64" fmla="*/ 308843 h 1059888"/>
                  <a:gd name="connsiteX65" fmla="*/ 3257836 w 3482625"/>
                  <a:gd name="connsiteY65" fmla="*/ 308843 h 1059888"/>
                  <a:gd name="connsiteX66" fmla="*/ 159639 w 3482625"/>
                  <a:gd name="connsiteY66" fmla="*/ 320654 h 1059888"/>
                  <a:gd name="connsiteX67" fmla="*/ 193548 w 3482625"/>
                  <a:gd name="connsiteY67" fmla="*/ 242073 h 1059888"/>
                  <a:gd name="connsiteX68" fmla="*/ 117443 w 3482625"/>
                  <a:gd name="connsiteY68" fmla="*/ 242073 h 1059888"/>
                  <a:gd name="connsiteX69" fmla="*/ 65532 w 3482625"/>
                  <a:gd name="connsiteY69" fmla="*/ 321035 h 1059888"/>
                  <a:gd name="connsiteX70" fmla="*/ 160687 w 3482625"/>
                  <a:gd name="connsiteY70" fmla="*/ 321035 h 1059888"/>
                  <a:gd name="connsiteX71" fmla="*/ 159639 w 3482625"/>
                  <a:gd name="connsiteY71" fmla="*/ 320654 h 1059888"/>
                  <a:gd name="connsiteX72" fmla="*/ 190976 w 3482625"/>
                  <a:gd name="connsiteY72" fmla="*/ 1006073 h 1059888"/>
                  <a:gd name="connsiteX73" fmla="*/ 190976 w 3482625"/>
                  <a:gd name="connsiteY73" fmla="*/ 1001787 h 1059888"/>
                  <a:gd name="connsiteX74" fmla="*/ 157734 w 3482625"/>
                  <a:gd name="connsiteY74" fmla="*/ 371041 h 1059888"/>
                  <a:gd name="connsiteX75" fmla="*/ 58102 w 3482625"/>
                  <a:gd name="connsiteY75" fmla="*/ 371041 h 1059888"/>
                  <a:gd name="connsiteX76" fmla="*/ 50006 w 3482625"/>
                  <a:gd name="connsiteY76" fmla="*/ 379042 h 1059888"/>
                  <a:gd name="connsiteX77" fmla="*/ 83439 w 3482625"/>
                  <a:gd name="connsiteY77" fmla="*/ 1006359 h 1059888"/>
                  <a:gd name="connsiteX78" fmla="*/ 83344 w 3482625"/>
                  <a:gd name="connsiteY78" fmla="*/ 1009788 h 1059888"/>
                  <a:gd name="connsiteX79" fmla="*/ 190976 w 3482625"/>
                  <a:gd name="connsiteY79" fmla="*/ 1009788 h 1059888"/>
                  <a:gd name="connsiteX80" fmla="*/ 190976 w 3482625"/>
                  <a:gd name="connsiteY80" fmla="*/ 1006073 h 10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482625" h="1059888">
                    <a:moveTo>
                      <a:pt x="3482626" y="379137"/>
                    </a:moveTo>
                    <a:lnTo>
                      <a:pt x="3449193" y="1003120"/>
                    </a:lnTo>
                    <a:cubicBezTo>
                      <a:pt x="3449193" y="1033886"/>
                      <a:pt x="3423095" y="1059889"/>
                      <a:pt x="3390995" y="1059889"/>
                    </a:cubicBezTo>
                    <a:lnTo>
                      <a:pt x="3229737" y="1059889"/>
                    </a:lnTo>
                    <a:lnTo>
                      <a:pt x="3194399" y="1059889"/>
                    </a:lnTo>
                    <a:lnTo>
                      <a:pt x="288131" y="1059889"/>
                    </a:lnTo>
                    <a:lnTo>
                      <a:pt x="232505" y="1059889"/>
                    </a:lnTo>
                    <a:lnTo>
                      <a:pt x="74771" y="1059889"/>
                    </a:lnTo>
                    <a:cubicBezTo>
                      <a:pt x="59627" y="1059889"/>
                      <a:pt x="50387" y="1053793"/>
                      <a:pt x="45244" y="1048650"/>
                    </a:cubicBezTo>
                    <a:cubicBezTo>
                      <a:pt x="33052" y="1036267"/>
                      <a:pt x="33242" y="1019503"/>
                      <a:pt x="33338" y="1005977"/>
                    </a:cubicBezTo>
                    <a:lnTo>
                      <a:pt x="33338" y="1001691"/>
                    </a:lnTo>
                    <a:lnTo>
                      <a:pt x="0" y="380375"/>
                    </a:lnTo>
                    <a:cubicBezTo>
                      <a:pt x="0" y="368946"/>
                      <a:pt x="3238" y="358373"/>
                      <a:pt x="8573" y="349324"/>
                    </a:cubicBezTo>
                    <a:cubicBezTo>
                      <a:pt x="8953" y="347229"/>
                      <a:pt x="9715" y="344942"/>
                      <a:pt x="11049" y="343038"/>
                    </a:cubicBezTo>
                    <a:lnTo>
                      <a:pt x="94488" y="215974"/>
                    </a:lnTo>
                    <a:cubicBezTo>
                      <a:pt x="97631" y="211307"/>
                      <a:pt x="102870" y="208545"/>
                      <a:pt x="108490" y="208545"/>
                    </a:cubicBezTo>
                    <a:lnTo>
                      <a:pt x="207931" y="208545"/>
                    </a:lnTo>
                    <a:lnTo>
                      <a:pt x="277940" y="46239"/>
                    </a:lnTo>
                    <a:cubicBezTo>
                      <a:pt x="306324" y="-3006"/>
                      <a:pt x="356711" y="-720"/>
                      <a:pt x="378238" y="423"/>
                    </a:cubicBezTo>
                    <a:cubicBezTo>
                      <a:pt x="380714" y="519"/>
                      <a:pt x="383000" y="614"/>
                      <a:pt x="384905" y="614"/>
                    </a:cubicBezTo>
                    <a:lnTo>
                      <a:pt x="1601629" y="614"/>
                    </a:lnTo>
                    <a:lnTo>
                      <a:pt x="1626679" y="614"/>
                    </a:lnTo>
                    <a:lnTo>
                      <a:pt x="3092387" y="614"/>
                    </a:lnTo>
                    <a:cubicBezTo>
                      <a:pt x="3094292" y="614"/>
                      <a:pt x="3096578" y="519"/>
                      <a:pt x="3099054" y="423"/>
                    </a:cubicBezTo>
                    <a:cubicBezTo>
                      <a:pt x="3120581" y="-625"/>
                      <a:pt x="3170872" y="-3006"/>
                      <a:pt x="3199352" y="46239"/>
                    </a:cubicBezTo>
                    <a:lnTo>
                      <a:pt x="3200686" y="48810"/>
                    </a:lnTo>
                    <a:lnTo>
                      <a:pt x="3269266" y="208545"/>
                    </a:lnTo>
                    <a:lnTo>
                      <a:pt x="3374041" y="208545"/>
                    </a:lnTo>
                    <a:cubicBezTo>
                      <a:pt x="3379661" y="208545"/>
                      <a:pt x="3384899" y="211402"/>
                      <a:pt x="3388043" y="215974"/>
                    </a:cubicBezTo>
                    <a:lnTo>
                      <a:pt x="3471481" y="343038"/>
                    </a:lnTo>
                    <a:cubicBezTo>
                      <a:pt x="3472625" y="344657"/>
                      <a:pt x="3473291" y="346657"/>
                      <a:pt x="3473672" y="348467"/>
                    </a:cubicBezTo>
                    <a:cubicBezTo>
                      <a:pt x="3479197" y="357611"/>
                      <a:pt x="3482626" y="367993"/>
                      <a:pt x="3482626" y="379137"/>
                    </a:cubicBezTo>
                    <a:close/>
                    <a:moveTo>
                      <a:pt x="3399092" y="1001882"/>
                    </a:moveTo>
                    <a:lnTo>
                      <a:pt x="3432524" y="377994"/>
                    </a:lnTo>
                    <a:cubicBezTo>
                      <a:pt x="3432524" y="374851"/>
                      <a:pt x="3428810" y="371232"/>
                      <a:pt x="3424428" y="371232"/>
                    </a:cubicBezTo>
                    <a:lnTo>
                      <a:pt x="3321082" y="371232"/>
                    </a:lnTo>
                    <a:lnTo>
                      <a:pt x="3287839" y="1003215"/>
                    </a:lnTo>
                    <a:cubicBezTo>
                      <a:pt x="3287839" y="1005501"/>
                      <a:pt x="3287459" y="1007787"/>
                      <a:pt x="3287173" y="1009978"/>
                    </a:cubicBezTo>
                    <a:lnTo>
                      <a:pt x="3391091" y="1009978"/>
                    </a:lnTo>
                    <a:cubicBezTo>
                      <a:pt x="3395377" y="1009883"/>
                      <a:pt x="3399092" y="1006168"/>
                      <a:pt x="3399092" y="1001882"/>
                    </a:cubicBezTo>
                    <a:close/>
                    <a:moveTo>
                      <a:pt x="3416999" y="321035"/>
                    </a:moveTo>
                    <a:lnTo>
                      <a:pt x="3365087" y="242073"/>
                    </a:lnTo>
                    <a:lnTo>
                      <a:pt x="3283744" y="242073"/>
                    </a:lnTo>
                    <a:lnTo>
                      <a:pt x="3317462" y="320654"/>
                    </a:lnTo>
                    <a:lnTo>
                      <a:pt x="3316510" y="321035"/>
                    </a:lnTo>
                    <a:lnTo>
                      <a:pt x="3416999" y="321035"/>
                    </a:lnTo>
                    <a:close/>
                    <a:moveTo>
                      <a:pt x="3237833" y="1001882"/>
                    </a:moveTo>
                    <a:lnTo>
                      <a:pt x="3271266" y="365612"/>
                    </a:lnTo>
                    <a:cubicBezTo>
                      <a:pt x="3271266" y="362564"/>
                      <a:pt x="3267456" y="358849"/>
                      <a:pt x="3263170" y="358849"/>
                    </a:cubicBezTo>
                    <a:lnTo>
                      <a:pt x="215741" y="358849"/>
                    </a:lnTo>
                    <a:cubicBezTo>
                      <a:pt x="211360" y="358849"/>
                      <a:pt x="207740" y="362659"/>
                      <a:pt x="207740" y="366945"/>
                    </a:cubicBezTo>
                    <a:lnTo>
                      <a:pt x="241078" y="1006549"/>
                    </a:lnTo>
                    <a:cubicBezTo>
                      <a:pt x="241078" y="1007501"/>
                      <a:pt x="241078" y="1008644"/>
                      <a:pt x="241078" y="1009883"/>
                    </a:cubicBezTo>
                    <a:lnTo>
                      <a:pt x="3229832" y="1009883"/>
                    </a:lnTo>
                    <a:cubicBezTo>
                      <a:pt x="3234119" y="1009883"/>
                      <a:pt x="3237833" y="1006168"/>
                      <a:pt x="3237833" y="1001882"/>
                    </a:cubicBezTo>
                    <a:close/>
                    <a:moveTo>
                      <a:pt x="3257836" y="308843"/>
                    </a:moveTo>
                    <a:lnTo>
                      <a:pt x="3155156" y="70337"/>
                    </a:lnTo>
                    <a:cubicBezTo>
                      <a:pt x="3142964" y="50239"/>
                      <a:pt x="3124200" y="49477"/>
                      <a:pt x="3101245" y="50525"/>
                    </a:cubicBezTo>
                    <a:cubicBezTo>
                      <a:pt x="3097816" y="50715"/>
                      <a:pt x="3094768" y="50811"/>
                      <a:pt x="3092196" y="50811"/>
                    </a:cubicBezTo>
                    <a:lnTo>
                      <a:pt x="1626584" y="50811"/>
                    </a:lnTo>
                    <a:lnTo>
                      <a:pt x="1601533" y="50811"/>
                    </a:lnTo>
                    <a:lnTo>
                      <a:pt x="384905" y="50811"/>
                    </a:lnTo>
                    <a:cubicBezTo>
                      <a:pt x="382334" y="50811"/>
                      <a:pt x="379286" y="50715"/>
                      <a:pt x="375857" y="50525"/>
                    </a:cubicBezTo>
                    <a:cubicBezTo>
                      <a:pt x="352806" y="49382"/>
                      <a:pt x="334137" y="50239"/>
                      <a:pt x="321850" y="70337"/>
                    </a:cubicBezTo>
                    <a:lnTo>
                      <a:pt x="219170" y="308843"/>
                    </a:lnTo>
                    <a:lnTo>
                      <a:pt x="3257836" y="308843"/>
                    </a:lnTo>
                    <a:close/>
                    <a:moveTo>
                      <a:pt x="159639" y="320654"/>
                    </a:moveTo>
                    <a:lnTo>
                      <a:pt x="193548" y="242073"/>
                    </a:lnTo>
                    <a:lnTo>
                      <a:pt x="117443" y="242073"/>
                    </a:lnTo>
                    <a:lnTo>
                      <a:pt x="65532" y="321035"/>
                    </a:lnTo>
                    <a:lnTo>
                      <a:pt x="160687" y="321035"/>
                    </a:lnTo>
                    <a:lnTo>
                      <a:pt x="159639" y="320654"/>
                    </a:lnTo>
                    <a:close/>
                    <a:moveTo>
                      <a:pt x="190976" y="1006073"/>
                    </a:moveTo>
                    <a:lnTo>
                      <a:pt x="190976" y="1001787"/>
                    </a:lnTo>
                    <a:lnTo>
                      <a:pt x="157734" y="371041"/>
                    </a:lnTo>
                    <a:lnTo>
                      <a:pt x="58102" y="371041"/>
                    </a:lnTo>
                    <a:cubicBezTo>
                      <a:pt x="53626" y="371041"/>
                      <a:pt x="50006" y="374756"/>
                      <a:pt x="50006" y="379042"/>
                    </a:cubicBezTo>
                    <a:lnTo>
                      <a:pt x="83439" y="1006359"/>
                    </a:lnTo>
                    <a:cubicBezTo>
                      <a:pt x="83344" y="1007406"/>
                      <a:pt x="83344" y="1008549"/>
                      <a:pt x="83344" y="1009788"/>
                    </a:cubicBezTo>
                    <a:lnTo>
                      <a:pt x="190976" y="1009788"/>
                    </a:lnTo>
                    <a:cubicBezTo>
                      <a:pt x="190881" y="1008644"/>
                      <a:pt x="190881" y="1007406"/>
                      <a:pt x="190976" y="1006073"/>
                    </a:cubicBezTo>
                    <a:close/>
                  </a:path>
                </a:pathLst>
              </a:custGeom>
              <a:solidFill>
                <a:srgbClr val="FFFFFF"/>
              </a:solidFill>
              <a:ln w="952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AD276658-D502-4BAC-A38F-660AD4831CD2}"/>
                  </a:ext>
                </a:extLst>
              </p:cNvPr>
              <p:cNvSpPr/>
              <p:nvPr/>
            </p:nvSpPr>
            <p:spPr>
              <a:xfrm>
                <a:off x="5347048" y="3540537"/>
                <a:ext cx="712279" cy="178308"/>
              </a:xfrm>
              <a:custGeom>
                <a:avLst/>
                <a:gdLst>
                  <a:gd name="connsiteX0" fmla="*/ 712280 w 712279"/>
                  <a:gd name="connsiteY0" fmla="*/ 0 h 178308"/>
                  <a:gd name="connsiteX1" fmla="*/ 701897 w 712279"/>
                  <a:gd name="connsiteY1" fmla="*/ 178308 h 178308"/>
                  <a:gd name="connsiteX2" fmla="*/ 0 w 712279"/>
                  <a:gd name="connsiteY2" fmla="*/ 178308 h 178308"/>
                  <a:gd name="connsiteX3" fmla="*/ 0 w 712279"/>
                  <a:gd name="connsiteY3" fmla="*/ 0 h 178308"/>
                  <a:gd name="connsiteX4" fmla="*/ 712280 w 712279"/>
                  <a:gd name="connsiteY4" fmla="*/ 0 h 178308"/>
                  <a:gd name="connsiteX5" fmla="*/ 642652 w 712279"/>
                  <a:gd name="connsiteY5" fmla="*/ 147066 h 178308"/>
                  <a:gd name="connsiteX6" fmla="*/ 642652 w 712279"/>
                  <a:gd name="connsiteY6" fmla="*/ 31337 h 178308"/>
                  <a:gd name="connsiteX7" fmla="*/ 471488 w 712279"/>
                  <a:gd name="connsiteY7" fmla="*/ 31337 h 178308"/>
                  <a:gd name="connsiteX8" fmla="*/ 471488 w 712279"/>
                  <a:gd name="connsiteY8" fmla="*/ 147066 h 178308"/>
                  <a:gd name="connsiteX9" fmla="*/ 642652 w 712279"/>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79" h="178308">
                    <a:moveTo>
                      <a:pt x="712280" y="0"/>
                    </a:moveTo>
                    <a:lnTo>
                      <a:pt x="701897" y="178308"/>
                    </a:lnTo>
                    <a:lnTo>
                      <a:pt x="0" y="178308"/>
                    </a:lnTo>
                    <a:lnTo>
                      <a:pt x="0" y="0"/>
                    </a:lnTo>
                    <a:lnTo>
                      <a:pt x="712280" y="0"/>
                    </a:lnTo>
                    <a:close/>
                    <a:moveTo>
                      <a:pt x="642652" y="147066"/>
                    </a:moveTo>
                    <a:lnTo>
                      <a:pt x="642652" y="31337"/>
                    </a:lnTo>
                    <a:lnTo>
                      <a:pt x="471488" y="31337"/>
                    </a:lnTo>
                    <a:lnTo>
                      <a:pt x="471488" y="147066"/>
                    </a:lnTo>
                    <a:lnTo>
                      <a:pt x="642652" y="147066"/>
                    </a:lnTo>
                    <a:close/>
                  </a:path>
                </a:pathLst>
              </a:custGeom>
              <a:solidFill>
                <a:srgbClr val="FFFFFF"/>
              </a:solidFill>
              <a:ln w="952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BDA331A9-E3BF-492D-8909-DE53F344A246}"/>
                  </a:ext>
                </a:extLst>
              </p:cNvPr>
              <p:cNvSpPr/>
              <p:nvPr/>
            </p:nvSpPr>
            <p:spPr>
              <a:xfrm>
                <a:off x="5346953" y="3743038"/>
                <a:ext cx="701992" cy="178308"/>
              </a:xfrm>
              <a:custGeom>
                <a:avLst/>
                <a:gdLst>
                  <a:gd name="connsiteX0" fmla="*/ 701993 w 701992"/>
                  <a:gd name="connsiteY0" fmla="*/ 0 h 178308"/>
                  <a:gd name="connsiteX1" fmla="*/ 691610 w 701992"/>
                  <a:gd name="connsiteY1" fmla="*/ 178308 h 178308"/>
                  <a:gd name="connsiteX2" fmla="*/ 0 w 701992"/>
                  <a:gd name="connsiteY2" fmla="*/ 178308 h 178308"/>
                  <a:gd name="connsiteX3" fmla="*/ 0 w 701992"/>
                  <a:gd name="connsiteY3" fmla="*/ 0 h 178308"/>
                  <a:gd name="connsiteX4" fmla="*/ 701993 w 701992"/>
                  <a:gd name="connsiteY4" fmla="*/ 0 h 178308"/>
                  <a:gd name="connsiteX5" fmla="*/ 642747 w 701992"/>
                  <a:gd name="connsiteY5" fmla="*/ 147066 h 178308"/>
                  <a:gd name="connsiteX6" fmla="*/ 642747 w 701992"/>
                  <a:gd name="connsiteY6" fmla="*/ 31337 h 178308"/>
                  <a:gd name="connsiteX7" fmla="*/ 471583 w 701992"/>
                  <a:gd name="connsiteY7" fmla="*/ 31337 h 178308"/>
                  <a:gd name="connsiteX8" fmla="*/ 471583 w 701992"/>
                  <a:gd name="connsiteY8" fmla="*/ 147066 h 178308"/>
                  <a:gd name="connsiteX9" fmla="*/ 642747 w 701992"/>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992" h="178308">
                    <a:moveTo>
                      <a:pt x="701993" y="0"/>
                    </a:moveTo>
                    <a:lnTo>
                      <a:pt x="691610" y="178308"/>
                    </a:lnTo>
                    <a:lnTo>
                      <a:pt x="0" y="178308"/>
                    </a:lnTo>
                    <a:lnTo>
                      <a:pt x="0" y="0"/>
                    </a:lnTo>
                    <a:lnTo>
                      <a:pt x="701993" y="0"/>
                    </a:lnTo>
                    <a:close/>
                    <a:moveTo>
                      <a:pt x="642747" y="147066"/>
                    </a:moveTo>
                    <a:lnTo>
                      <a:pt x="642747" y="31337"/>
                    </a:lnTo>
                    <a:lnTo>
                      <a:pt x="471583" y="31337"/>
                    </a:lnTo>
                    <a:lnTo>
                      <a:pt x="471583" y="147066"/>
                    </a:lnTo>
                    <a:lnTo>
                      <a:pt x="642747" y="147066"/>
                    </a:lnTo>
                    <a:close/>
                  </a:path>
                </a:pathLst>
              </a:custGeom>
              <a:solidFill>
                <a:srgbClr val="FFFFFF"/>
              </a:solidFill>
              <a:ln w="952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9E80B8EE-71F9-4682-9D7D-DA05FBFCAC19}"/>
                  </a:ext>
                </a:extLst>
              </p:cNvPr>
              <p:cNvSpPr/>
              <p:nvPr/>
            </p:nvSpPr>
            <p:spPr>
              <a:xfrm>
                <a:off x="5346953" y="3945445"/>
                <a:ext cx="691610" cy="178403"/>
              </a:xfrm>
              <a:custGeom>
                <a:avLst/>
                <a:gdLst>
                  <a:gd name="connsiteX0" fmla="*/ 691610 w 691610"/>
                  <a:gd name="connsiteY0" fmla="*/ 0 h 178403"/>
                  <a:gd name="connsiteX1" fmla="*/ 681228 w 691610"/>
                  <a:gd name="connsiteY1" fmla="*/ 178403 h 178403"/>
                  <a:gd name="connsiteX2" fmla="*/ 0 w 691610"/>
                  <a:gd name="connsiteY2" fmla="*/ 178403 h 178403"/>
                  <a:gd name="connsiteX3" fmla="*/ 0 w 691610"/>
                  <a:gd name="connsiteY3" fmla="*/ 0 h 178403"/>
                  <a:gd name="connsiteX4" fmla="*/ 691610 w 691610"/>
                  <a:gd name="connsiteY4" fmla="*/ 0 h 178403"/>
                  <a:gd name="connsiteX5" fmla="*/ 642747 w 691610"/>
                  <a:gd name="connsiteY5" fmla="*/ 147161 h 178403"/>
                  <a:gd name="connsiteX6" fmla="*/ 642747 w 691610"/>
                  <a:gd name="connsiteY6" fmla="*/ 31337 h 178403"/>
                  <a:gd name="connsiteX7" fmla="*/ 471583 w 691610"/>
                  <a:gd name="connsiteY7" fmla="*/ 31337 h 178403"/>
                  <a:gd name="connsiteX8" fmla="*/ 471583 w 691610"/>
                  <a:gd name="connsiteY8" fmla="*/ 147161 h 178403"/>
                  <a:gd name="connsiteX9" fmla="*/ 642747 w 691610"/>
                  <a:gd name="connsiteY9"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610" h="178403">
                    <a:moveTo>
                      <a:pt x="691610" y="0"/>
                    </a:moveTo>
                    <a:lnTo>
                      <a:pt x="681228" y="178403"/>
                    </a:lnTo>
                    <a:lnTo>
                      <a:pt x="0" y="178403"/>
                    </a:lnTo>
                    <a:lnTo>
                      <a:pt x="0" y="0"/>
                    </a:lnTo>
                    <a:lnTo>
                      <a:pt x="691610" y="0"/>
                    </a:lnTo>
                    <a:close/>
                    <a:moveTo>
                      <a:pt x="642747" y="147161"/>
                    </a:moveTo>
                    <a:lnTo>
                      <a:pt x="642747" y="31337"/>
                    </a:lnTo>
                    <a:lnTo>
                      <a:pt x="471583" y="31337"/>
                    </a:lnTo>
                    <a:lnTo>
                      <a:pt x="471583" y="147161"/>
                    </a:lnTo>
                    <a:lnTo>
                      <a:pt x="642747" y="147161"/>
                    </a:lnTo>
                    <a:close/>
                  </a:path>
                </a:pathLst>
              </a:custGeom>
              <a:solidFill>
                <a:srgbClr val="FFFFFF"/>
              </a:solidFill>
              <a:ln w="9525"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F1412F54-7F31-4DD4-B967-9EB18A2292AE}"/>
                  </a:ext>
                </a:extLst>
              </p:cNvPr>
              <p:cNvSpPr/>
              <p:nvPr/>
            </p:nvSpPr>
            <p:spPr>
              <a:xfrm>
                <a:off x="4604670" y="3945445"/>
                <a:ext cx="721995" cy="178403"/>
              </a:xfrm>
              <a:custGeom>
                <a:avLst/>
                <a:gdLst>
                  <a:gd name="connsiteX0" fmla="*/ 721995 w 721995"/>
                  <a:gd name="connsiteY0" fmla="*/ 0 h 178403"/>
                  <a:gd name="connsiteX1" fmla="*/ 721995 w 721995"/>
                  <a:gd name="connsiteY1" fmla="*/ 178403 h 178403"/>
                  <a:gd name="connsiteX2" fmla="*/ 130969 w 721995"/>
                  <a:gd name="connsiteY2" fmla="*/ 178403 h 178403"/>
                  <a:gd name="connsiteX3" fmla="*/ 18764 w 721995"/>
                  <a:gd name="connsiteY3" fmla="*/ 178403 h 178403"/>
                  <a:gd name="connsiteX4" fmla="*/ 0 w 721995"/>
                  <a:gd name="connsiteY4" fmla="*/ 178403 h 178403"/>
                  <a:gd name="connsiteX5" fmla="*/ 0 w 721995"/>
                  <a:gd name="connsiteY5" fmla="*/ 0 h 178403"/>
                  <a:gd name="connsiteX6" fmla="*/ 131064 w 721995"/>
                  <a:gd name="connsiteY6" fmla="*/ 0 h 178403"/>
                  <a:gd name="connsiteX7" fmla="*/ 721995 w 721995"/>
                  <a:gd name="connsiteY7" fmla="*/ 0 h 178403"/>
                  <a:gd name="connsiteX8" fmla="*/ 691801 w 721995"/>
                  <a:gd name="connsiteY8" fmla="*/ 147161 h 178403"/>
                  <a:gd name="connsiteX9" fmla="*/ 691801 w 721995"/>
                  <a:gd name="connsiteY9" fmla="*/ 31337 h 178403"/>
                  <a:gd name="connsiteX10" fmla="*/ 520732 w 721995"/>
                  <a:gd name="connsiteY10" fmla="*/ 31337 h 178403"/>
                  <a:gd name="connsiteX11" fmla="*/ 520732 w 721995"/>
                  <a:gd name="connsiteY11" fmla="*/ 147161 h 178403"/>
                  <a:gd name="connsiteX12" fmla="*/ 691801 w 721995"/>
                  <a:gd name="connsiteY12"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403">
                    <a:moveTo>
                      <a:pt x="721995" y="0"/>
                    </a:moveTo>
                    <a:lnTo>
                      <a:pt x="721995" y="178403"/>
                    </a:lnTo>
                    <a:lnTo>
                      <a:pt x="130969" y="178403"/>
                    </a:lnTo>
                    <a:lnTo>
                      <a:pt x="18764" y="178403"/>
                    </a:lnTo>
                    <a:lnTo>
                      <a:pt x="0" y="178403"/>
                    </a:lnTo>
                    <a:lnTo>
                      <a:pt x="0" y="0"/>
                    </a:lnTo>
                    <a:lnTo>
                      <a:pt x="131064" y="0"/>
                    </a:lnTo>
                    <a:lnTo>
                      <a:pt x="721995" y="0"/>
                    </a:lnTo>
                    <a:close/>
                    <a:moveTo>
                      <a:pt x="691801" y="147161"/>
                    </a:moveTo>
                    <a:lnTo>
                      <a:pt x="691801" y="31337"/>
                    </a:lnTo>
                    <a:lnTo>
                      <a:pt x="520732" y="31337"/>
                    </a:lnTo>
                    <a:lnTo>
                      <a:pt x="520732" y="147161"/>
                    </a:lnTo>
                    <a:lnTo>
                      <a:pt x="691801" y="147161"/>
                    </a:lnTo>
                    <a:close/>
                  </a:path>
                </a:pathLst>
              </a:custGeom>
              <a:solidFill>
                <a:srgbClr val="FFFFFF"/>
              </a:solidFill>
              <a:ln w="952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11EBEB83-9BFF-46C3-9287-99FE24E65C27}"/>
                  </a:ext>
                </a:extLst>
              </p:cNvPr>
              <p:cNvSpPr/>
              <p:nvPr/>
            </p:nvSpPr>
            <p:spPr>
              <a:xfrm>
                <a:off x="4604670" y="3743038"/>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732 w 721995"/>
                  <a:gd name="connsiteY10" fmla="*/ 31337 h 178308"/>
                  <a:gd name="connsiteX11" fmla="*/ 520732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732" y="31337"/>
                    </a:lnTo>
                    <a:lnTo>
                      <a:pt x="520732"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39E7C5F4-37F6-4006-85A7-BC83B75B2349}"/>
                  </a:ext>
                </a:extLst>
              </p:cNvPr>
              <p:cNvSpPr/>
              <p:nvPr/>
            </p:nvSpPr>
            <p:spPr>
              <a:xfrm>
                <a:off x="4604670" y="3540537"/>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732 w 721995"/>
                  <a:gd name="connsiteY10" fmla="*/ 31337 h 178308"/>
                  <a:gd name="connsiteX11" fmla="*/ 520732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732" y="31337"/>
                    </a:lnTo>
                    <a:lnTo>
                      <a:pt x="520732"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4B5E45F8-AA78-4C38-91F8-DF7FC9FEA320}"/>
                  </a:ext>
                </a:extLst>
              </p:cNvPr>
              <p:cNvSpPr/>
              <p:nvPr/>
            </p:nvSpPr>
            <p:spPr>
              <a:xfrm>
                <a:off x="3850290" y="3945445"/>
                <a:ext cx="721995" cy="178403"/>
              </a:xfrm>
              <a:custGeom>
                <a:avLst/>
                <a:gdLst>
                  <a:gd name="connsiteX0" fmla="*/ 721995 w 721995"/>
                  <a:gd name="connsiteY0" fmla="*/ 0 h 178403"/>
                  <a:gd name="connsiteX1" fmla="*/ 721995 w 721995"/>
                  <a:gd name="connsiteY1" fmla="*/ 178403 h 178403"/>
                  <a:gd name="connsiteX2" fmla="*/ 130969 w 721995"/>
                  <a:gd name="connsiteY2" fmla="*/ 178403 h 178403"/>
                  <a:gd name="connsiteX3" fmla="*/ 18764 w 721995"/>
                  <a:gd name="connsiteY3" fmla="*/ 178403 h 178403"/>
                  <a:gd name="connsiteX4" fmla="*/ 0 w 721995"/>
                  <a:gd name="connsiteY4" fmla="*/ 178403 h 178403"/>
                  <a:gd name="connsiteX5" fmla="*/ 0 w 721995"/>
                  <a:gd name="connsiteY5" fmla="*/ 0 h 178403"/>
                  <a:gd name="connsiteX6" fmla="*/ 131064 w 721995"/>
                  <a:gd name="connsiteY6" fmla="*/ 0 h 178403"/>
                  <a:gd name="connsiteX7" fmla="*/ 721995 w 721995"/>
                  <a:gd name="connsiteY7" fmla="*/ 0 h 178403"/>
                  <a:gd name="connsiteX8" fmla="*/ 691801 w 721995"/>
                  <a:gd name="connsiteY8" fmla="*/ 147161 h 178403"/>
                  <a:gd name="connsiteX9" fmla="*/ 691801 w 721995"/>
                  <a:gd name="connsiteY9" fmla="*/ 31337 h 178403"/>
                  <a:gd name="connsiteX10" fmla="*/ 520637 w 721995"/>
                  <a:gd name="connsiteY10" fmla="*/ 31337 h 178403"/>
                  <a:gd name="connsiteX11" fmla="*/ 520637 w 721995"/>
                  <a:gd name="connsiteY11" fmla="*/ 147161 h 178403"/>
                  <a:gd name="connsiteX12" fmla="*/ 691801 w 721995"/>
                  <a:gd name="connsiteY12"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403">
                    <a:moveTo>
                      <a:pt x="721995" y="0"/>
                    </a:moveTo>
                    <a:lnTo>
                      <a:pt x="721995" y="178403"/>
                    </a:lnTo>
                    <a:lnTo>
                      <a:pt x="130969" y="178403"/>
                    </a:lnTo>
                    <a:lnTo>
                      <a:pt x="18764" y="178403"/>
                    </a:lnTo>
                    <a:lnTo>
                      <a:pt x="0" y="178403"/>
                    </a:lnTo>
                    <a:lnTo>
                      <a:pt x="0" y="0"/>
                    </a:lnTo>
                    <a:lnTo>
                      <a:pt x="131064" y="0"/>
                    </a:lnTo>
                    <a:lnTo>
                      <a:pt x="721995" y="0"/>
                    </a:lnTo>
                    <a:close/>
                    <a:moveTo>
                      <a:pt x="691801" y="147161"/>
                    </a:moveTo>
                    <a:lnTo>
                      <a:pt x="691801" y="31337"/>
                    </a:lnTo>
                    <a:lnTo>
                      <a:pt x="520637" y="31337"/>
                    </a:lnTo>
                    <a:lnTo>
                      <a:pt x="520637" y="147161"/>
                    </a:lnTo>
                    <a:lnTo>
                      <a:pt x="691801" y="147161"/>
                    </a:lnTo>
                    <a:close/>
                  </a:path>
                </a:pathLst>
              </a:custGeom>
              <a:solidFill>
                <a:srgbClr val="FFFFFF"/>
              </a:solidFill>
              <a:ln w="9525"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0F484003-81FB-4FF1-AE03-4746217BE99C}"/>
                  </a:ext>
                </a:extLst>
              </p:cNvPr>
              <p:cNvSpPr/>
              <p:nvPr/>
            </p:nvSpPr>
            <p:spPr>
              <a:xfrm>
                <a:off x="3850290" y="3743038"/>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637 w 721995"/>
                  <a:gd name="connsiteY10" fmla="*/ 31337 h 178308"/>
                  <a:gd name="connsiteX11" fmla="*/ 520637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637" y="31337"/>
                    </a:lnTo>
                    <a:lnTo>
                      <a:pt x="520637"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DB17483B-6B4A-4D95-9A3D-F7805E829C78}"/>
                  </a:ext>
                </a:extLst>
              </p:cNvPr>
              <p:cNvSpPr/>
              <p:nvPr/>
            </p:nvSpPr>
            <p:spPr>
              <a:xfrm>
                <a:off x="3850290" y="3540537"/>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637 w 721995"/>
                  <a:gd name="connsiteY10" fmla="*/ 31337 h 178308"/>
                  <a:gd name="connsiteX11" fmla="*/ 520637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637" y="31337"/>
                    </a:lnTo>
                    <a:lnTo>
                      <a:pt x="520637"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EACBFF62-3123-4666-B2EB-9ABE36FC5DE4}"/>
                  </a:ext>
                </a:extLst>
              </p:cNvPr>
              <p:cNvSpPr/>
              <p:nvPr/>
            </p:nvSpPr>
            <p:spPr>
              <a:xfrm>
                <a:off x="3102482" y="3945445"/>
                <a:ext cx="722185" cy="178403"/>
              </a:xfrm>
              <a:custGeom>
                <a:avLst/>
                <a:gdLst>
                  <a:gd name="connsiteX0" fmla="*/ 722185 w 722185"/>
                  <a:gd name="connsiteY0" fmla="*/ 0 h 178403"/>
                  <a:gd name="connsiteX1" fmla="*/ 722185 w 722185"/>
                  <a:gd name="connsiteY1" fmla="*/ 178403 h 178403"/>
                  <a:gd name="connsiteX2" fmla="*/ 8763 w 722185"/>
                  <a:gd name="connsiteY2" fmla="*/ 178403 h 178403"/>
                  <a:gd name="connsiteX3" fmla="*/ 0 w 722185"/>
                  <a:gd name="connsiteY3" fmla="*/ 0 h 178403"/>
                  <a:gd name="connsiteX4" fmla="*/ 722185 w 722185"/>
                  <a:gd name="connsiteY4" fmla="*/ 0 h 178403"/>
                  <a:gd name="connsiteX5" fmla="*/ 691991 w 722185"/>
                  <a:gd name="connsiteY5" fmla="*/ 147161 h 178403"/>
                  <a:gd name="connsiteX6" fmla="*/ 691991 w 722185"/>
                  <a:gd name="connsiteY6" fmla="*/ 31337 h 178403"/>
                  <a:gd name="connsiteX7" fmla="*/ 520827 w 722185"/>
                  <a:gd name="connsiteY7" fmla="*/ 31337 h 178403"/>
                  <a:gd name="connsiteX8" fmla="*/ 520827 w 722185"/>
                  <a:gd name="connsiteY8" fmla="*/ 147161 h 178403"/>
                  <a:gd name="connsiteX9" fmla="*/ 691991 w 722185"/>
                  <a:gd name="connsiteY9"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85" h="178403">
                    <a:moveTo>
                      <a:pt x="722185" y="0"/>
                    </a:moveTo>
                    <a:lnTo>
                      <a:pt x="722185" y="178403"/>
                    </a:lnTo>
                    <a:lnTo>
                      <a:pt x="8763" y="178403"/>
                    </a:lnTo>
                    <a:lnTo>
                      <a:pt x="0" y="0"/>
                    </a:lnTo>
                    <a:lnTo>
                      <a:pt x="722185" y="0"/>
                    </a:lnTo>
                    <a:close/>
                    <a:moveTo>
                      <a:pt x="691991" y="147161"/>
                    </a:moveTo>
                    <a:lnTo>
                      <a:pt x="691991" y="31337"/>
                    </a:lnTo>
                    <a:lnTo>
                      <a:pt x="520827" y="31337"/>
                    </a:lnTo>
                    <a:lnTo>
                      <a:pt x="520827" y="147161"/>
                    </a:lnTo>
                    <a:lnTo>
                      <a:pt x="691991" y="147161"/>
                    </a:lnTo>
                    <a:close/>
                  </a:path>
                </a:pathLst>
              </a:custGeom>
              <a:solidFill>
                <a:srgbClr val="FFFFFF"/>
              </a:solidFill>
              <a:ln w="9525"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633FC917-E5A0-4095-BFB9-004DAF0D4E9F}"/>
                  </a:ext>
                </a:extLst>
              </p:cNvPr>
              <p:cNvSpPr/>
              <p:nvPr/>
            </p:nvSpPr>
            <p:spPr>
              <a:xfrm>
                <a:off x="3093814" y="3743038"/>
                <a:ext cx="730853" cy="178308"/>
              </a:xfrm>
              <a:custGeom>
                <a:avLst/>
                <a:gdLst>
                  <a:gd name="connsiteX0" fmla="*/ 730853 w 730853"/>
                  <a:gd name="connsiteY0" fmla="*/ 0 h 178308"/>
                  <a:gd name="connsiteX1" fmla="*/ 730853 w 730853"/>
                  <a:gd name="connsiteY1" fmla="*/ 178308 h 178308"/>
                  <a:gd name="connsiteX2" fmla="*/ 8763 w 730853"/>
                  <a:gd name="connsiteY2" fmla="*/ 178308 h 178308"/>
                  <a:gd name="connsiteX3" fmla="*/ 0 w 730853"/>
                  <a:gd name="connsiteY3" fmla="*/ 0 h 178308"/>
                  <a:gd name="connsiteX4" fmla="*/ 730853 w 730853"/>
                  <a:gd name="connsiteY4" fmla="*/ 0 h 178308"/>
                  <a:gd name="connsiteX5" fmla="*/ 700659 w 730853"/>
                  <a:gd name="connsiteY5" fmla="*/ 147066 h 178308"/>
                  <a:gd name="connsiteX6" fmla="*/ 700659 w 730853"/>
                  <a:gd name="connsiteY6" fmla="*/ 31337 h 178308"/>
                  <a:gd name="connsiteX7" fmla="*/ 529495 w 730853"/>
                  <a:gd name="connsiteY7" fmla="*/ 31337 h 178308"/>
                  <a:gd name="connsiteX8" fmla="*/ 529495 w 730853"/>
                  <a:gd name="connsiteY8" fmla="*/ 147066 h 178308"/>
                  <a:gd name="connsiteX9" fmla="*/ 700659 w 730853"/>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853" h="178308">
                    <a:moveTo>
                      <a:pt x="730853" y="0"/>
                    </a:moveTo>
                    <a:lnTo>
                      <a:pt x="730853" y="178308"/>
                    </a:lnTo>
                    <a:lnTo>
                      <a:pt x="8763" y="178308"/>
                    </a:lnTo>
                    <a:lnTo>
                      <a:pt x="0" y="0"/>
                    </a:lnTo>
                    <a:lnTo>
                      <a:pt x="730853" y="0"/>
                    </a:lnTo>
                    <a:close/>
                    <a:moveTo>
                      <a:pt x="700659" y="147066"/>
                    </a:moveTo>
                    <a:lnTo>
                      <a:pt x="700659" y="31337"/>
                    </a:lnTo>
                    <a:lnTo>
                      <a:pt x="529495" y="31337"/>
                    </a:lnTo>
                    <a:lnTo>
                      <a:pt x="529495" y="147066"/>
                    </a:lnTo>
                    <a:lnTo>
                      <a:pt x="700659" y="147066"/>
                    </a:lnTo>
                    <a:close/>
                  </a:path>
                </a:pathLst>
              </a:custGeom>
              <a:solidFill>
                <a:srgbClr val="FFFFFF"/>
              </a:solidFill>
              <a:ln w="9525"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6B7C5747-7674-4C1F-BB75-83934A3CFE73}"/>
                  </a:ext>
                </a:extLst>
              </p:cNvPr>
              <p:cNvSpPr/>
              <p:nvPr/>
            </p:nvSpPr>
            <p:spPr>
              <a:xfrm>
                <a:off x="3085051" y="3540537"/>
                <a:ext cx="739616" cy="178308"/>
              </a:xfrm>
              <a:custGeom>
                <a:avLst/>
                <a:gdLst>
                  <a:gd name="connsiteX0" fmla="*/ 739616 w 739616"/>
                  <a:gd name="connsiteY0" fmla="*/ 0 h 178308"/>
                  <a:gd name="connsiteX1" fmla="*/ 739616 w 739616"/>
                  <a:gd name="connsiteY1" fmla="*/ 178308 h 178308"/>
                  <a:gd name="connsiteX2" fmla="*/ 8763 w 739616"/>
                  <a:gd name="connsiteY2" fmla="*/ 178308 h 178308"/>
                  <a:gd name="connsiteX3" fmla="*/ 0 w 739616"/>
                  <a:gd name="connsiteY3" fmla="*/ 0 h 178308"/>
                  <a:gd name="connsiteX4" fmla="*/ 739616 w 739616"/>
                  <a:gd name="connsiteY4" fmla="*/ 0 h 178308"/>
                  <a:gd name="connsiteX5" fmla="*/ 709422 w 739616"/>
                  <a:gd name="connsiteY5" fmla="*/ 147066 h 178308"/>
                  <a:gd name="connsiteX6" fmla="*/ 709422 w 739616"/>
                  <a:gd name="connsiteY6" fmla="*/ 31337 h 178308"/>
                  <a:gd name="connsiteX7" fmla="*/ 538258 w 739616"/>
                  <a:gd name="connsiteY7" fmla="*/ 31337 h 178308"/>
                  <a:gd name="connsiteX8" fmla="*/ 538258 w 739616"/>
                  <a:gd name="connsiteY8" fmla="*/ 147066 h 178308"/>
                  <a:gd name="connsiteX9" fmla="*/ 709422 w 739616"/>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616" h="178308">
                    <a:moveTo>
                      <a:pt x="739616" y="0"/>
                    </a:moveTo>
                    <a:lnTo>
                      <a:pt x="739616" y="178308"/>
                    </a:lnTo>
                    <a:lnTo>
                      <a:pt x="8763" y="178308"/>
                    </a:lnTo>
                    <a:lnTo>
                      <a:pt x="0" y="0"/>
                    </a:lnTo>
                    <a:lnTo>
                      <a:pt x="739616" y="0"/>
                    </a:lnTo>
                    <a:close/>
                    <a:moveTo>
                      <a:pt x="709422" y="147066"/>
                    </a:moveTo>
                    <a:lnTo>
                      <a:pt x="709422" y="31337"/>
                    </a:lnTo>
                    <a:lnTo>
                      <a:pt x="538258" y="31337"/>
                    </a:lnTo>
                    <a:lnTo>
                      <a:pt x="538258" y="147066"/>
                    </a:lnTo>
                    <a:lnTo>
                      <a:pt x="709422" y="147066"/>
                    </a:lnTo>
                    <a:close/>
                  </a:path>
                </a:pathLst>
              </a:custGeom>
              <a:solidFill>
                <a:srgbClr val="FFFFFF"/>
              </a:solidFill>
              <a:ln w="9525" cap="flat">
                <a:noFill/>
                <a:prstDash val="solid"/>
                <a:miter/>
              </a:ln>
            </p:spPr>
            <p:txBody>
              <a:bodyPr rtlCol="0" anchor="ctr"/>
              <a:lstStyle/>
              <a:p>
                <a:endParaRPr lang="zh-TW" altLang="en-US"/>
              </a:p>
            </p:txBody>
          </p:sp>
        </p:grpSp>
        <p:grpSp>
          <p:nvGrpSpPr>
            <p:cNvPr id="136" name="圖形 2">
              <a:extLst>
                <a:ext uri="{FF2B5EF4-FFF2-40B4-BE49-F238E27FC236}">
                  <a16:creationId xmlns:a16="http://schemas.microsoft.com/office/drawing/2014/main" id="{E73D4C72-B685-4317-8398-1F84C25036F9}"/>
                </a:ext>
              </a:extLst>
            </p:cNvPr>
            <p:cNvGrpSpPr/>
            <p:nvPr/>
          </p:nvGrpSpPr>
          <p:grpSpPr>
            <a:xfrm>
              <a:off x="2793205" y="2118168"/>
              <a:ext cx="3482330" cy="684085"/>
              <a:chOff x="2793205" y="2118168"/>
              <a:chExt cx="3482330" cy="684085"/>
            </a:xfrm>
            <a:solidFill>
              <a:srgbClr val="FFFFFF"/>
            </a:solidFill>
          </p:grpSpPr>
          <p:grpSp>
            <p:nvGrpSpPr>
              <p:cNvPr id="137" name="圖形 2">
                <a:extLst>
                  <a:ext uri="{FF2B5EF4-FFF2-40B4-BE49-F238E27FC236}">
                    <a16:creationId xmlns:a16="http://schemas.microsoft.com/office/drawing/2014/main" id="{F6A7678C-4912-4B8C-B1F6-25B637B90393}"/>
                  </a:ext>
                </a:extLst>
              </p:cNvPr>
              <p:cNvGrpSpPr/>
              <p:nvPr/>
            </p:nvGrpSpPr>
            <p:grpSpPr>
              <a:xfrm>
                <a:off x="2793205" y="2118168"/>
                <a:ext cx="1603152" cy="684085"/>
                <a:chOff x="2793205" y="2118168"/>
                <a:chExt cx="1603152" cy="684085"/>
              </a:xfrm>
              <a:solidFill>
                <a:srgbClr val="FFFFFF"/>
              </a:solidFill>
            </p:grpSpPr>
            <p:sp>
              <p:nvSpPr>
                <p:cNvPr id="144" name="手繪多邊形: 圖案 143">
                  <a:extLst>
                    <a:ext uri="{FF2B5EF4-FFF2-40B4-BE49-F238E27FC236}">
                      <a16:creationId xmlns:a16="http://schemas.microsoft.com/office/drawing/2014/main" id="{5983BFF7-FF61-4FD2-9D3A-F49128014A91}"/>
                    </a:ext>
                  </a:extLst>
                </p:cNvPr>
                <p:cNvSpPr/>
                <p:nvPr/>
              </p:nvSpPr>
              <p:spPr>
                <a:xfrm>
                  <a:off x="3452621" y="2128170"/>
                  <a:ext cx="432625" cy="664082"/>
                </a:xfrm>
                <a:custGeom>
                  <a:avLst/>
                  <a:gdLst>
                    <a:gd name="connsiteX0" fmla="*/ 0 w 432625"/>
                    <a:gd name="connsiteY0" fmla="*/ 110681 h 664082"/>
                    <a:gd name="connsiteX1" fmla="*/ 153543 w 432625"/>
                    <a:gd name="connsiteY1" fmla="*/ 110681 h 664082"/>
                    <a:gd name="connsiteX2" fmla="*/ 153543 w 432625"/>
                    <a:gd name="connsiteY2" fmla="*/ 664083 h 664082"/>
                    <a:gd name="connsiteX3" fmla="*/ 279178 w 432625"/>
                    <a:gd name="connsiteY3" fmla="*/ 664083 h 664082"/>
                    <a:gd name="connsiteX4" fmla="*/ 279178 w 432625"/>
                    <a:gd name="connsiteY4" fmla="*/ 110681 h 664082"/>
                    <a:gd name="connsiteX5" fmla="*/ 432625 w 432625"/>
                    <a:gd name="connsiteY5" fmla="*/ 110681 h 664082"/>
                    <a:gd name="connsiteX6" fmla="*/ 432625 w 432625"/>
                    <a:gd name="connsiteY6" fmla="*/ 0 h 664082"/>
                    <a:gd name="connsiteX7" fmla="*/ 0 w 432625"/>
                    <a:gd name="connsiteY7" fmla="*/ 0 h 6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25" h="664082">
                      <a:moveTo>
                        <a:pt x="0" y="110681"/>
                      </a:moveTo>
                      <a:lnTo>
                        <a:pt x="153543" y="110681"/>
                      </a:lnTo>
                      <a:lnTo>
                        <a:pt x="153543" y="664083"/>
                      </a:lnTo>
                      <a:lnTo>
                        <a:pt x="279178" y="664083"/>
                      </a:lnTo>
                      <a:lnTo>
                        <a:pt x="279178" y="110681"/>
                      </a:lnTo>
                      <a:lnTo>
                        <a:pt x="432625" y="110681"/>
                      </a:lnTo>
                      <a:lnTo>
                        <a:pt x="432625"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B5545ABE-2A99-4E84-A43E-9ED629A7CA90}"/>
                    </a:ext>
                  </a:extLst>
                </p:cNvPr>
                <p:cNvSpPr/>
                <p:nvPr/>
              </p:nvSpPr>
              <p:spPr>
                <a:xfrm>
                  <a:off x="3955732" y="2118168"/>
                  <a:ext cx="440626" cy="684085"/>
                </a:xfrm>
                <a:custGeom>
                  <a:avLst/>
                  <a:gdLst>
                    <a:gd name="connsiteX0" fmla="*/ 253175 w 440626"/>
                    <a:gd name="connsiteY0" fmla="*/ 289179 h 684085"/>
                    <a:gd name="connsiteX1" fmla="*/ 136493 w 440626"/>
                    <a:gd name="connsiteY1" fmla="*/ 183452 h 684085"/>
                    <a:gd name="connsiteX2" fmla="*/ 236220 w 440626"/>
                    <a:gd name="connsiteY2" fmla="*/ 107632 h 684085"/>
                    <a:gd name="connsiteX3" fmla="*/ 378428 w 440626"/>
                    <a:gd name="connsiteY3" fmla="*/ 120777 h 684085"/>
                    <a:gd name="connsiteX4" fmla="*/ 427482 w 440626"/>
                    <a:gd name="connsiteY4" fmla="*/ 21908 h 684085"/>
                    <a:gd name="connsiteX5" fmla="*/ 234315 w 440626"/>
                    <a:gd name="connsiteY5" fmla="*/ 0 h 684085"/>
                    <a:gd name="connsiteX6" fmla="*/ 10954 w 440626"/>
                    <a:gd name="connsiteY6" fmla="*/ 180499 h 684085"/>
                    <a:gd name="connsiteX7" fmla="*/ 193453 w 440626"/>
                    <a:gd name="connsiteY7" fmla="*/ 387858 h 684085"/>
                    <a:gd name="connsiteX8" fmla="*/ 315087 w 440626"/>
                    <a:gd name="connsiteY8" fmla="*/ 493586 h 684085"/>
                    <a:gd name="connsiteX9" fmla="*/ 209359 w 440626"/>
                    <a:gd name="connsiteY9" fmla="*/ 576358 h 684085"/>
                    <a:gd name="connsiteX10" fmla="*/ 45529 w 440626"/>
                    <a:gd name="connsiteY10" fmla="*/ 552355 h 684085"/>
                    <a:gd name="connsiteX11" fmla="*/ 0 w 440626"/>
                    <a:gd name="connsiteY11" fmla="*/ 644176 h 684085"/>
                    <a:gd name="connsiteX12" fmla="*/ 207359 w 440626"/>
                    <a:gd name="connsiteY12" fmla="*/ 684086 h 684085"/>
                    <a:gd name="connsiteX13" fmla="*/ 440626 w 440626"/>
                    <a:gd name="connsiteY13" fmla="*/ 493681 h 684085"/>
                    <a:gd name="connsiteX14" fmla="*/ 253175 w 440626"/>
                    <a:gd name="connsiteY14" fmla="*/ 289179 h 68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626" h="684085">
                      <a:moveTo>
                        <a:pt x="253175" y="289179"/>
                      </a:moveTo>
                      <a:cubicBezTo>
                        <a:pt x="138493" y="261271"/>
                        <a:pt x="136493" y="259271"/>
                        <a:pt x="136493" y="183452"/>
                      </a:cubicBezTo>
                      <a:cubicBezTo>
                        <a:pt x="136493" y="125635"/>
                        <a:pt x="151447" y="107632"/>
                        <a:pt x="236220" y="107632"/>
                      </a:cubicBezTo>
                      <a:cubicBezTo>
                        <a:pt x="282035" y="107632"/>
                        <a:pt x="332232" y="112681"/>
                        <a:pt x="378428" y="120777"/>
                      </a:cubicBezTo>
                      <a:lnTo>
                        <a:pt x="427482" y="21908"/>
                      </a:lnTo>
                      <a:cubicBezTo>
                        <a:pt x="361759" y="6953"/>
                        <a:pt x="292037" y="0"/>
                        <a:pt x="234315" y="0"/>
                      </a:cubicBezTo>
                      <a:cubicBezTo>
                        <a:pt x="65818" y="0"/>
                        <a:pt x="10954" y="59817"/>
                        <a:pt x="10954" y="180499"/>
                      </a:cubicBezTo>
                      <a:cubicBezTo>
                        <a:pt x="10954" y="321088"/>
                        <a:pt x="32861" y="351949"/>
                        <a:pt x="193453" y="387858"/>
                      </a:cubicBezTo>
                      <a:cubicBezTo>
                        <a:pt x="313087" y="413766"/>
                        <a:pt x="315087" y="419767"/>
                        <a:pt x="315087" y="493586"/>
                      </a:cubicBezTo>
                      <a:cubicBezTo>
                        <a:pt x="315087" y="557403"/>
                        <a:pt x="300133" y="576358"/>
                        <a:pt x="209359" y="576358"/>
                      </a:cubicBezTo>
                      <a:cubicBezTo>
                        <a:pt x="151924" y="576358"/>
                        <a:pt x="99060" y="567214"/>
                        <a:pt x="45529" y="552355"/>
                      </a:cubicBezTo>
                      <a:lnTo>
                        <a:pt x="0" y="644176"/>
                      </a:lnTo>
                      <a:cubicBezTo>
                        <a:pt x="43910" y="665131"/>
                        <a:pt x="131635" y="684086"/>
                        <a:pt x="207359" y="684086"/>
                      </a:cubicBezTo>
                      <a:cubicBezTo>
                        <a:pt x="403765" y="684086"/>
                        <a:pt x="440626" y="619315"/>
                        <a:pt x="440626" y="493681"/>
                      </a:cubicBezTo>
                      <a:cubicBezTo>
                        <a:pt x="440626" y="360998"/>
                        <a:pt x="431578" y="332042"/>
                        <a:pt x="253175" y="289179"/>
                      </a:cubicBezTo>
                      <a:close/>
                    </a:path>
                  </a:pathLst>
                </a:custGeom>
                <a:solidFill>
                  <a:srgbClr val="FFFFFF"/>
                </a:solidFill>
                <a:ln w="952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0AA79271-37FC-48A0-AD7E-842BFD3319BA}"/>
                    </a:ext>
                  </a:extLst>
                </p:cNvPr>
                <p:cNvSpPr/>
                <p:nvPr/>
              </p:nvSpPr>
              <p:spPr>
                <a:xfrm>
                  <a:off x="2793205" y="2118168"/>
                  <a:ext cx="659511" cy="683990"/>
                </a:xfrm>
                <a:custGeom>
                  <a:avLst/>
                  <a:gdLst>
                    <a:gd name="connsiteX0" fmla="*/ 581025 w 659511"/>
                    <a:gd name="connsiteY0" fmla="*/ 479584 h 683990"/>
                    <a:gd name="connsiteX1" fmla="*/ 581025 w 659511"/>
                    <a:gd name="connsiteY1" fmla="*/ 204406 h 683990"/>
                    <a:gd name="connsiteX2" fmla="*/ 329756 w 659511"/>
                    <a:gd name="connsiteY2" fmla="*/ 0 h 683990"/>
                    <a:gd name="connsiteX3" fmla="*/ 329756 w 659511"/>
                    <a:gd name="connsiteY3" fmla="*/ 0 h 683990"/>
                    <a:gd name="connsiteX4" fmla="*/ 251269 w 659511"/>
                    <a:gd name="connsiteY4" fmla="*/ 0 h 683990"/>
                    <a:gd name="connsiteX5" fmla="*/ 0 w 659511"/>
                    <a:gd name="connsiteY5" fmla="*/ 204406 h 683990"/>
                    <a:gd name="connsiteX6" fmla="*/ 0 w 659511"/>
                    <a:gd name="connsiteY6" fmla="*/ 479584 h 683990"/>
                    <a:gd name="connsiteX7" fmla="*/ 251269 w 659511"/>
                    <a:gd name="connsiteY7" fmla="*/ 683990 h 683990"/>
                    <a:gd name="connsiteX8" fmla="*/ 329756 w 659511"/>
                    <a:gd name="connsiteY8" fmla="*/ 683990 h 683990"/>
                    <a:gd name="connsiteX9" fmla="*/ 329756 w 659511"/>
                    <a:gd name="connsiteY9" fmla="*/ 683990 h 683990"/>
                    <a:gd name="connsiteX10" fmla="*/ 497681 w 659511"/>
                    <a:gd name="connsiteY10" fmla="*/ 644747 h 683990"/>
                    <a:gd name="connsiteX11" fmla="*/ 526733 w 659511"/>
                    <a:gd name="connsiteY11" fmla="*/ 673989 h 683990"/>
                    <a:gd name="connsiteX12" fmla="*/ 659511 w 659511"/>
                    <a:gd name="connsiteY12" fmla="*/ 673989 h 683990"/>
                    <a:gd name="connsiteX13" fmla="*/ 561118 w 659511"/>
                    <a:gd name="connsiteY13" fmla="*/ 574739 h 683990"/>
                    <a:gd name="connsiteX14" fmla="*/ 581025 w 659511"/>
                    <a:gd name="connsiteY14" fmla="*/ 479584 h 683990"/>
                    <a:gd name="connsiteX15" fmla="*/ 329756 w 659511"/>
                    <a:gd name="connsiteY15" fmla="*/ 573310 h 683990"/>
                    <a:gd name="connsiteX16" fmla="*/ 329756 w 659511"/>
                    <a:gd name="connsiteY16" fmla="*/ 573310 h 683990"/>
                    <a:gd name="connsiteX17" fmla="*/ 251269 w 659511"/>
                    <a:gd name="connsiteY17" fmla="*/ 573310 h 683990"/>
                    <a:gd name="connsiteX18" fmla="*/ 125635 w 659511"/>
                    <a:gd name="connsiteY18" fmla="*/ 472631 h 683990"/>
                    <a:gd name="connsiteX19" fmla="*/ 125635 w 659511"/>
                    <a:gd name="connsiteY19" fmla="*/ 211360 h 683990"/>
                    <a:gd name="connsiteX20" fmla="*/ 251269 w 659511"/>
                    <a:gd name="connsiteY20" fmla="*/ 110681 h 683990"/>
                    <a:gd name="connsiteX21" fmla="*/ 329756 w 659511"/>
                    <a:gd name="connsiteY21" fmla="*/ 110681 h 683990"/>
                    <a:gd name="connsiteX22" fmla="*/ 329756 w 659511"/>
                    <a:gd name="connsiteY22" fmla="*/ 110681 h 683990"/>
                    <a:gd name="connsiteX23" fmla="*/ 455390 w 659511"/>
                    <a:gd name="connsiteY23" fmla="*/ 211360 h 683990"/>
                    <a:gd name="connsiteX24" fmla="*/ 455390 w 659511"/>
                    <a:gd name="connsiteY24" fmla="*/ 467963 h 683990"/>
                    <a:gd name="connsiteX25" fmla="*/ 379381 w 659511"/>
                    <a:gd name="connsiteY25" fmla="*/ 391192 h 683990"/>
                    <a:gd name="connsiteX26" fmla="*/ 245840 w 659511"/>
                    <a:gd name="connsiteY26" fmla="*/ 391192 h 683990"/>
                    <a:gd name="connsiteX27" fmla="*/ 411194 w 659511"/>
                    <a:gd name="connsiteY27" fmla="*/ 557689 h 683990"/>
                    <a:gd name="connsiteX28" fmla="*/ 329756 w 659511"/>
                    <a:gd name="connsiteY28" fmla="*/ 573310 h 68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9511" h="683990">
                      <a:moveTo>
                        <a:pt x="581025" y="479584"/>
                      </a:moveTo>
                      <a:lnTo>
                        <a:pt x="581025" y="204406"/>
                      </a:lnTo>
                      <a:cubicBezTo>
                        <a:pt x="581025" y="93726"/>
                        <a:pt x="517208" y="0"/>
                        <a:pt x="329756" y="0"/>
                      </a:cubicBezTo>
                      <a:lnTo>
                        <a:pt x="329756" y="0"/>
                      </a:lnTo>
                      <a:lnTo>
                        <a:pt x="251269" y="0"/>
                      </a:lnTo>
                      <a:cubicBezTo>
                        <a:pt x="63817" y="0"/>
                        <a:pt x="0" y="93726"/>
                        <a:pt x="0" y="204406"/>
                      </a:cubicBezTo>
                      <a:lnTo>
                        <a:pt x="0" y="479584"/>
                      </a:lnTo>
                      <a:cubicBezTo>
                        <a:pt x="0" y="590264"/>
                        <a:pt x="63817" y="683990"/>
                        <a:pt x="251269" y="683990"/>
                      </a:cubicBezTo>
                      <a:lnTo>
                        <a:pt x="329756" y="683990"/>
                      </a:lnTo>
                      <a:lnTo>
                        <a:pt x="329756" y="683990"/>
                      </a:lnTo>
                      <a:cubicBezTo>
                        <a:pt x="403765" y="683990"/>
                        <a:pt x="458534" y="669322"/>
                        <a:pt x="497681" y="644747"/>
                      </a:cubicBezTo>
                      <a:lnTo>
                        <a:pt x="526733" y="673989"/>
                      </a:lnTo>
                      <a:lnTo>
                        <a:pt x="659511" y="673989"/>
                      </a:lnTo>
                      <a:lnTo>
                        <a:pt x="561118" y="574739"/>
                      </a:lnTo>
                      <a:cubicBezTo>
                        <a:pt x="574929" y="546164"/>
                        <a:pt x="581025" y="513683"/>
                        <a:pt x="581025" y="479584"/>
                      </a:cubicBezTo>
                      <a:close/>
                      <a:moveTo>
                        <a:pt x="329756" y="573310"/>
                      </a:moveTo>
                      <a:lnTo>
                        <a:pt x="329756" y="573310"/>
                      </a:lnTo>
                      <a:lnTo>
                        <a:pt x="251269" y="573310"/>
                      </a:lnTo>
                      <a:cubicBezTo>
                        <a:pt x="157544" y="573310"/>
                        <a:pt x="125635" y="535400"/>
                        <a:pt x="125635" y="472631"/>
                      </a:cubicBezTo>
                      <a:lnTo>
                        <a:pt x="125635" y="211360"/>
                      </a:lnTo>
                      <a:cubicBezTo>
                        <a:pt x="125635" y="148590"/>
                        <a:pt x="157544" y="110681"/>
                        <a:pt x="251269" y="110681"/>
                      </a:cubicBezTo>
                      <a:lnTo>
                        <a:pt x="329756" y="110681"/>
                      </a:lnTo>
                      <a:lnTo>
                        <a:pt x="329756" y="110681"/>
                      </a:lnTo>
                      <a:cubicBezTo>
                        <a:pt x="423482" y="110681"/>
                        <a:pt x="455390" y="148590"/>
                        <a:pt x="455390" y="211360"/>
                      </a:cubicBezTo>
                      <a:lnTo>
                        <a:pt x="455390" y="467963"/>
                      </a:lnTo>
                      <a:lnTo>
                        <a:pt x="379381" y="391192"/>
                      </a:lnTo>
                      <a:lnTo>
                        <a:pt x="245840" y="391192"/>
                      </a:lnTo>
                      <a:lnTo>
                        <a:pt x="411194" y="557689"/>
                      </a:lnTo>
                      <a:cubicBezTo>
                        <a:pt x="391763" y="567881"/>
                        <a:pt x="365188" y="573310"/>
                        <a:pt x="329756" y="573310"/>
                      </a:cubicBezTo>
                      <a:close/>
                    </a:path>
                  </a:pathLst>
                </a:custGeom>
                <a:solidFill>
                  <a:srgbClr val="FFFFFF"/>
                </a:solidFill>
                <a:ln w="9525" cap="flat">
                  <a:noFill/>
                  <a:prstDash val="solid"/>
                  <a:miter/>
                </a:ln>
              </p:spPr>
              <p:txBody>
                <a:bodyPr rtlCol="0" anchor="ctr"/>
                <a:lstStyle/>
                <a:p>
                  <a:endParaRPr lang="zh-TW" altLang="en-US"/>
                </a:p>
              </p:txBody>
            </p:sp>
          </p:grpSp>
          <p:grpSp>
            <p:nvGrpSpPr>
              <p:cNvPr id="138" name="圖形 2">
                <a:extLst>
                  <a:ext uri="{FF2B5EF4-FFF2-40B4-BE49-F238E27FC236}">
                    <a16:creationId xmlns:a16="http://schemas.microsoft.com/office/drawing/2014/main" id="{91B4EB6A-FD18-4E2E-9B00-A258641CF1DA}"/>
                  </a:ext>
                </a:extLst>
              </p:cNvPr>
              <p:cNvGrpSpPr/>
              <p:nvPr/>
            </p:nvGrpSpPr>
            <p:grpSpPr>
              <a:xfrm>
                <a:off x="4513992" y="2128170"/>
                <a:ext cx="1761543" cy="664082"/>
                <a:chOff x="4513992" y="2128170"/>
                <a:chExt cx="1761543" cy="664082"/>
              </a:xfrm>
              <a:solidFill>
                <a:srgbClr val="FFFFFF"/>
              </a:solidFill>
            </p:grpSpPr>
            <p:sp>
              <p:nvSpPr>
                <p:cNvPr id="139" name="手繪多邊形: 圖案 138">
                  <a:extLst>
                    <a:ext uri="{FF2B5EF4-FFF2-40B4-BE49-F238E27FC236}">
                      <a16:creationId xmlns:a16="http://schemas.microsoft.com/office/drawing/2014/main" id="{0449EDD2-63F5-49AE-B512-31E76E28D24D}"/>
                    </a:ext>
                  </a:extLst>
                </p:cNvPr>
                <p:cNvSpPr/>
                <p:nvPr/>
              </p:nvSpPr>
              <p:spPr>
                <a:xfrm>
                  <a:off x="4893182" y="2128170"/>
                  <a:ext cx="56768" cy="654081"/>
                </a:xfrm>
                <a:custGeom>
                  <a:avLst/>
                  <a:gdLst>
                    <a:gd name="connsiteX0" fmla="*/ 0 w 56768"/>
                    <a:gd name="connsiteY0" fmla="*/ 654082 h 654081"/>
                    <a:gd name="connsiteX1" fmla="*/ 0 w 56768"/>
                    <a:gd name="connsiteY1" fmla="*/ 0 h 654081"/>
                    <a:gd name="connsiteX2" fmla="*/ 56769 w 56768"/>
                    <a:gd name="connsiteY2" fmla="*/ 0 h 654081"/>
                    <a:gd name="connsiteX3" fmla="*/ 56769 w 56768"/>
                    <a:gd name="connsiteY3" fmla="*/ 654082 h 654081"/>
                    <a:gd name="connsiteX4" fmla="*/ 0 w 56768"/>
                    <a:gd name="connsiteY4" fmla="*/ 654082 h 654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654081">
                      <a:moveTo>
                        <a:pt x="0" y="654082"/>
                      </a:moveTo>
                      <a:lnTo>
                        <a:pt x="0" y="0"/>
                      </a:lnTo>
                      <a:lnTo>
                        <a:pt x="56769" y="0"/>
                      </a:lnTo>
                      <a:lnTo>
                        <a:pt x="56769" y="654082"/>
                      </a:lnTo>
                      <a:lnTo>
                        <a:pt x="0" y="654082"/>
                      </a:lnTo>
                      <a:close/>
                    </a:path>
                  </a:pathLst>
                </a:custGeom>
                <a:solidFill>
                  <a:srgbClr val="FFFFFF"/>
                </a:solidFill>
                <a:ln w="952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916E401F-5509-4629-B2DD-F2FD83DF6EC0}"/>
                    </a:ext>
                  </a:extLst>
                </p:cNvPr>
                <p:cNvSpPr/>
                <p:nvPr/>
              </p:nvSpPr>
              <p:spPr>
                <a:xfrm>
                  <a:off x="5028437" y="2295905"/>
                  <a:ext cx="370141" cy="496347"/>
                </a:xfrm>
                <a:custGeom>
                  <a:avLst/>
                  <a:gdLst>
                    <a:gd name="connsiteX0" fmla="*/ 185071 w 370141"/>
                    <a:gd name="connsiteY0" fmla="*/ 496348 h 496347"/>
                    <a:gd name="connsiteX1" fmla="*/ 0 w 370141"/>
                    <a:gd name="connsiteY1" fmla="*/ 323088 h 496347"/>
                    <a:gd name="connsiteX2" fmla="*/ 0 w 370141"/>
                    <a:gd name="connsiteY2" fmla="*/ 173260 h 496347"/>
                    <a:gd name="connsiteX3" fmla="*/ 185071 w 370141"/>
                    <a:gd name="connsiteY3" fmla="*/ 0 h 496347"/>
                    <a:gd name="connsiteX4" fmla="*/ 370141 w 370141"/>
                    <a:gd name="connsiteY4" fmla="*/ 173260 h 496347"/>
                    <a:gd name="connsiteX5" fmla="*/ 370141 w 370141"/>
                    <a:gd name="connsiteY5" fmla="*/ 323088 h 496347"/>
                    <a:gd name="connsiteX6" fmla="*/ 185071 w 370141"/>
                    <a:gd name="connsiteY6" fmla="*/ 496348 h 496347"/>
                    <a:gd name="connsiteX7" fmla="*/ 313277 w 370141"/>
                    <a:gd name="connsiteY7" fmla="*/ 171260 h 496347"/>
                    <a:gd name="connsiteX8" fmla="*/ 184975 w 370141"/>
                    <a:gd name="connsiteY8" fmla="*/ 50864 h 496347"/>
                    <a:gd name="connsiteX9" fmla="*/ 56674 w 370141"/>
                    <a:gd name="connsiteY9" fmla="*/ 171260 h 496347"/>
                    <a:gd name="connsiteX10" fmla="*/ 56674 w 370141"/>
                    <a:gd name="connsiteY10" fmla="*/ 324993 h 496347"/>
                    <a:gd name="connsiteX11" fmla="*/ 184975 w 370141"/>
                    <a:gd name="connsiteY11" fmla="*/ 445389 h 496347"/>
                    <a:gd name="connsiteX12" fmla="*/ 313277 w 370141"/>
                    <a:gd name="connsiteY12" fmla="*/ 324993 h 496347"/>
                    <a:gd name="connsiteX13" fmla="*/ 313277 w 370141"/>
                    <a:gd name="connsiteY13" fmla="*/ 171260 h 4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141" h="496347">
                      <a:moveTo>
                        <a:pt x="185071" y="496348"/>
                      </a:moveTo>
                      <a:cubicBezTo>
                        <a:pt x="50959" y="496348"/>
                        <a:pt x="0" y="420910"/>
                        <a:pt x="0" y="323088"/>
                      </a:cubicBezTo>
                      <a:lnTo>
                        <a:pt x="0" y="173260"/>
                      </a:lnTo>
                      <a:cubicBezTo>
                        <a:pt x="0" y="75343"/>
                        <a:pt x="50959" y="0"/>
                        <a:pt x="185071" y="0"/>
                      </a:cubicBezTo>
                      <a:cubicBezTo>
                        <a:pt x="319183" y="0"/>
                        <a:pt x="370141" y="75438"/>
                        <a:pt x="370141" y="173260"/>
                      </a:cubicBezTo>
                      <a:lnTo>
                        <a:pt x="370141" y="323088"/>
                      </a:lnTo>
                      <a:cubicBezTo>
                        <a:pt x="370046" y="420910"/>
                        <a:pt x="319183" y="496348"/>
                        <a:pt x="185071" y="496348"/>
                      </a:cubicBezTo>
                      <a:close/>
                      <a:moveTo>
                        <a:pt x="313277" y="171260"/>
                      </a:moveTo>
                      <a:cubicBezTo>
                        <a:pt x="313277" y="90964"/>
                        <a:pt x="274130" y="50864"/>
                        <a:pt x="184975" y="50864"/>
                      </a:cubicBezTo>
                      <a:cubicBezTo>
                        <a:pt x="95917" y="50864"/>
                        <a:pt x="56674" y="90964"/>
                        <a:pt x="56674" y="171260"/>
                      </a:cubicBezTo>
                      <a:lnTo>
                        <a:pt x="56674" y="324993"/>
                      </a:lnTo>
                      <a:cubicBezTo>
                        <a:pt x="56674" y="405289"/>
                        <a:pt x="95821" y="445389"/>
                        <a:pt x="184975" y="445389"/>
                      </a:cubicBezTo>
                      <a:cubicBezTo>
                        <a:pt x="274034" y="445389"/>
                        <a:pt x="313277" y="405289"/>
                        <a:pt x="313277" y="324993"/>
                      </a:cubicBezTo>
                      <a:lnTo>
                        <a:pt x="313277" y="171260"/>
                      </a:lnTo>
                      <a:close/>
                    </a:path>
                  </a:pathLst>
                </a:custGeom>
                <a:solidFill>
                  <a:srgbClr val="FFFFFF"/>
                </a:solidFill>
                <a:ln w="952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8C084B7F-B573-4A9E-AE3C-5B89665BFC45}"/>
                    </a:ext>
                  </a:extLst>
                </p:cNvPr>
                <p:cNvSpPr/>
                <p:nvPr/>
              </p:nvSpPr>
              <p:spPr>
                <a:xfrm>
                  <a:off x="5476398" y="2306573"/>
                  <a:ext cx="370141" cy="485584"/>
                </a:xfrm>
                <a:custGeom>
                  <a:avLst/>
                  <a:gdLst>
                    <a:gd name="connsiteX0" fmla="*/ 313372 w 370141"/>
                    <a:gd name="connsiteY0" fmla="*/ 0 h 485584"/>
                    <a:gd name="connsiteX1" fmla="*/ 313372 w 370141"/>
                    <a:gd name="connsiteY1" fmla="*/ 314325 h 485584"/>
                    <a:gd name="connsiteX2" fmla="*/ 185071 w 370141"/>
                    <a:gd name="connsiteY2" fmla="*/ 434721 h 485584"/>
                    <a:gd name="connsiteX3" fmla="*/ 56769 w 370141"/>
                    <a:gd name="connsiteY3" fmla="*/ 314325 h 485584"/>
                    <a:gd name="connsiteX4" fmla="*/ 56769 w 370141"/>
                    <a:gd name="connsiteY4" fmla="*/ 0 h 485584"/>
                    <a:gd name="connsiteX5" fmla="*/ 0 w 370141"/>
                    <a:gd name="connsiteY5" fmla="*/ 0 h 485584"/>
                    <a:gd name="connsiteX6" fmla="*/ 0 w 370141"/>
                    <a:gd name="connsiteY6" fmla="*/ 312325 h 485584"/>
                    <a:gd name="connsiteX7" fmla="*/ 185071 w 370141"/>
                    <a:gd name="connsiteY7" fmla="*/ 485584 h 485584"/>
                    <a:gd name="connsiteX8" fmla="*/ 370141 w 370141"/>
                    <a:gd name="connsiteY8" fmla="*/ 312325 h 485584"/>
                    <a:gd name="connsiteX9" fmla="*/ 370141 w 370141"/>
                    <a:gd name="connsiteY9" fmla="*/ 0 h 485584"/>
                    <a:gd name="connsiteX10" fmla="*/ 313372 w 370141"/>
                    <a:gd name="connsiteY10" fmla="*/ 0 h 48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141" h="485584">
                      <a:moveTo>
                        <a:pt x="313372" y="0"/>
                      </a:moveTo>
                      <a:lnTo>
                        <a:pt x="313372" y="314325"/>
                      </a:lnTo>
                      <a:cubicBezTo>
                        <a:pt x="313372" y="394621"/>
                        <a:pt x="274225" y="434721"/>
                        <a:pt x="185071" y="434721"/>
                      </a:cubicBezTo>
                      <a:cubicBezTo>
                        <a:pt x="96012" y="434721"/>
                        <a:pt x="56769" y="394621"/>
                        <a:pt x="56769" y="314325"/>
                      </a:cubicBezTo>
                      <a:lnTo>
                        <a:pt x="56769" y="0"/>
                      </a:lnTo>
                      <a:lnTo>
                        <a:pt x="0" y="0"/>
                      </a:lnTo>
                      <a:lnTo>
                        <a:pt x="0" y="312325"/>
                      </a:lnTo>
                      <a:cubicBezTo>
                        <a:pt x="0" y="410242"/>
                        <a:pt x="50959" y="485584"/>
                        <a:pt x="185071" y="485584"/>
                      </a:cubicBezTo>
                      <a:cubicBezTo>
                        <a:pt x="319183" y="485584"/>
                        <a:pt x="370141" y="410146"/>
                        <a:pt x="370141" y="312325"/>
                      </a:cubicBezTo>
                      <a:lnTo>
                        <a:pt x="370141" y="0"/>
                      </a:lnTo>
                      <a:lnTo>
                        <a:pt x="313372" y="0"/>
                      </a:lnTo>
                      <a:close/>
                    </a:path>
                  </a:pathLst>
                </a:custGeom>
                <a:solidFill>
                  <a:srgbClr val="FFFFFF"/>
                </a:solidFill>
                <a:ln w="952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66263FF1-E45A-46B4-9DD1-4B68ED2F298D}"/>
                    </a:ext>
                  </a:extLst>
                </p:cNvPr>
                <p:cNvSpPr/>
                <p:nvPr/>
              </p:nvSpPr>
              <p:spPr>
                <a:xfrm>
                  <a:off x="4513992" y="2295905"/>
                  <a:ext cx="308324" cy="496347"/>
                </a:xfrm>
                <a:custGeom>
                  <a:avLst/>
                  <a:gdLst>
                    <a:gd name="connsiteX0" fmla="*/ 180880 w 308324"/>
                    <a:gd name="connsiteY0" fmla="*/ 445389 h 496347"/>
                    <a:gd name="connsiteX1" fmla="*/ 56769 w 308324"/>
                    <a:gd name="connsiteY1" fmla="*/ 324993 h 496347"/>
                    <a:gd name="connsiteX2" fmla="*/ 56769 w 308324"/>
                    <a:gd name="connsiteY2" fmla="*/ 171260 h 496347"/>
                    <a:gd name="connsiteX3" fmla="*/ 180880 w 308324"/>
                    <a:gd name="connsiteY3" fmla="*/ 50864 h 496347"/>
                    <a:gd name="connsiteX4" fmla="*/ 299275 w 308324"/>
                    <a:gd name="connsiteY4" fmla="*/ 56960 h 496347"/>
                    <a:gd name="connsiteX5" fmla="*/ 307657 w 308324"/>
                    <a:gd name="connsiteY5" fmla="*/ 6191 h 496347"/>
                    <a:gd name="connsiteX6" fmla="*/ 180880 w 308324"/>
                    <a:gd name="connsiteY6" fmla="*/ 0 h 496347"/>
                    <a:gd name="connsiteX7" fmla="*/ 0 w 308324"/>
                    <a:gd name="connsiteY7" fmla="*/ 173260 h 496347"/>
                    <a:gd name="connsiteX8" fmla="*/ 0 w 308324"/>
                    <a:gd name="connsiteY8" fmla="*/ 323088 h 496347"/>
                    <a:gd name="connsiteX9" fmla="*/ 180880 w 308324"/>
                    <a:gd name="connsiteY9" fmla="*/ 496348 h 496347"/>
                    <a:gd name="connsiteX10" fmla="*/ 308324 w 308324"/>
                    <a:gd name="connsiteY10" fmla="*/ 490157 h 496347"/>
                    <a:gd name="connsiteX11" fmla="*/ 301371 w 308324"/>
                    <a:gd name="connsiteY11" fmla="*/ 439007 h 496347"/>
                    <a:gd name="connsiteX12" fmla="*/ 180880 w 308324"/>
                    <a:gd name="connsiteY12" fmla="*/ 445389 h 4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324" h="496347">
                      <a:moveTo>
                        <a:pt x="180880" y="445389"/>
                      </a:moveTo>
                      <a:cubicBezTo>
                        <a:pt x="97822" y="443865"/>
                        <a:pt x="56769" y="404051"/>
                        <a:pt x="56769" y="324993"/>
                      </a:cubicBezTo>
                      <a:lnTo>
                        <a:pt x="56769" y="171260"/>
                      </a:lnTo>
                      <a:cubicBezTo>
                        <a:pt x="56769" y="92297"/>
                        <a:pt x="95155" y="53340"/>
                        <a:pt x="180880" y="50864"/>
                      </a:cubicBezTo>
                      <a:cubicBezTo>
                        <a:pt x="264223" y="48482"/>
                        <a:pt x="299275" y="56960"/>
                        <a:pt x="299275" y="56960"/>
                      </a:cubicBezTo>
                      <a:lnTo>
                        <a:pt x="307657" y="6191"/>
                      </a:lnTo>
                      <a:cubicBezTo>
                        <a:pt x="307657" y="6191"/>
                        <a:pt x="287560" y="0"/>
                        <a:pt x="180880" y="0"/>
                      </a:cubicBezTo>
                      <a:cubicBezTo>
                        <a:pt x="52102" y="-95"/>
                        <a:pt x="0" y="76391"/>
                        <a:pt x="0" y="173260"/>
                      </a:cubicBezTo>
                      <a:lnTo>
                        <a:pt x="0" y="323088"/>
                      </a:lnTo>
                      <a:cubicBezTo>
                        <a:pt x="0" y="419957"/>
                        <a:pt x="51625" y="496348"/>
                        <a:pt x="180880" y="496348"/>
                      </a:cubicBezTo>
                      <a:cubicBezTo>
                        <a:pt x="262128" y="496348"/>
                        <a:pt x="308324" y="490157"/>
                        <a:pt x="308324" y="490157"/>
                      </a:cubicBezTo>
                      <a:lnTo>
                        <a:pt x="301371" y="439007"/>
                      </a:lnTo>
                      <a:cubicBezTo>
                        <a:pt x="301276" y="439007"/>
                        <a:pt x="218885" y="446056"/>
                        <a:pt x="180880" y="445389"/>
                      </a:cubicBezTo>
                      <a:close/>
                    </a:path>
                  </a:pathLst>
                </a:custGeom>
                <a:solidFill>
                  <a:srgbClr val="FFFFFF"/>
                </a:solidFill>
                <a:ln w="952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39CC2F08-9559-4988-BB9C-A7C99FA4C5AB}"/>
                    </a:ext>
                  </a:extLst>
                </p:cNvPr>
                <p:cNvSpPr/>
                <p:nvPr/>
              </p:nvSpPr>
              <p:spPr>
                <a:xfrm>
                  <a:off x="5924930" y="2128170"/>
                  <a:ext cx="350605" cy="664082"/>
                </a:xfrm>
                <a:custGeom>
                  <a:avLst/>
                  <a:gdLst>
                    <a:gd name="connsiteX0" fmla="*/ 293751 w 350605"/>
                    <a:gd name="connsiteY0" fmla="*/ 0 h 664082"/>
                    <a:gd name="connsiteX1" fmla="*/ 293751 w 350605"/>
                    <a:gd name="connsiteY1" fmla="*/ 167735 h 664082"/>
                    <a:gd name="connsiteX2" fmla="*/ 180880 w 350605"/>
                    <a:gd name="connsiteY2" fmla="*/ 167735 h 664082"/>
                    <a:gd name="connsiteX3" fmla="*/ 0 w 350605"/>
                    <a:gd name="connsiteY3" fmla="*/ 340995 h 664082"/>
                    <a:gd name="connsiteX4" fmla="*/ 0 w 350605"/>
                    <a:gd name="connsiteY4" fmla="*/ 490823 h 664082"/>
                    <a:gd name="connsiteX5" fmla="*/ 180880 w 350605"/>
                    <a:gd name="connsiteY5" fmla="*/ 664083 h 664082"/>
                    <a:gd name="connsiteX6" fmla="*/ 350520 w 350605"/>
                    <a:gd name="connsiteY6" fmla="*/ 492823 h 664082"/>
                    <a:gd name="connsiteX7" fmla="*/ 350520 w 350605"/>
                    <a:gd name="connsiteY7" fmla="*/ 95 h 664082"/>
                    <a:gd name="connsiteX8" fmla="*/ 293751 w 350605"/>
                    <a:gd name="connsiteY8" fmla="*/ 95 h 664082"/>
                    <a:gd name="connsiteX9" fmla="*/ 56864 w 350605"/>
                    <a:gd name="connsiteY9" fmla="*/ 492728 h 664082"/>
                    <a:gd name="connsiteX10" fmla="*/ 56864 w 350605"/>
                    <a:gd name="connsiteY10" fmla="*/ 338995 h 664082"/>
                    <a:gd name="connsiteX11" fmla="*/ 180975 w 350605"/>
                    <a:gd name="connsiteY11" fmla="*/ 218599 h 664082"/>
                    <a:gd name="connsiteX12" fmla="*/ 293846 w 350605"/>
                    <a:gd name="connsiteY12" fmla="*/ 218503 h 664082"/>
                    <a:gd name="connsiteX13" fmla="*/ 293846 w 350605"/>
                    <a:gd name="connsiteY13" fmla="*/ 492728 h 664082"/>
                    <a:gd name="connsiteX14" fmla="*/ 180975 w 350605"/>
                    <a:gd name="connsiteY14" fmla="*/ 613124 h 664082"/>
                    <a:gd name="connsiteX15" fmla="*/ 56864 w 350605"/>
                    <a:gd name="connsiteY15" fmla="*/ 492728 h 6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605" h="664082">
                      <a:moveTo>
                        <a:pt x="293751" y="0"/>
                      </a:moveTo>
                      <a:lnTo>
                        <a:pt x="293751" y="167735"/>
                      </a:lnTo>
                      <a:lnTo>
                        <a:pt x="180880" y="167735"/>
                      </a:lnTo>
                      <a:cubicBezTo>
                        <a:pt x="49911" y="169355"/>
                        <a:pt x="0" y="244126"/>
                        <a:pt x="0" y="340995"/>
                      </a:cubicBezTo>
                      <a:lnTo>
                        <a:pt x="0" y="490823"/>
                      </a:lnTo>
                      <a:cubicBezTo>
                        <a:pt x="0" y="587693"/>
                        <a:pt x="50387" y="664083"/>
                        <a:pt x="180880" y="664083"/>
                      </a:cubicBezTo>
                      <a:cubicBezTo>
                        <a:pt x="359950" y="664083"/>
                        <a:pt x="350520" y="518065"/>
                        <a:pt x="350520" y="492823"/>
                      </a:cubicBezTo>
                      <a:cubicBezTo>
                        <a:pt x="350520" y="435293"/>
                        <a:pt x="350520" y="95"/>
                        <a:pt x="350520" y="95"/>
                      </a:cubicBezTo>
                      <a:lnTo>
                        <a:pt x="293751" y="95"/>
                      </a:lnTo>
                      <a:close/>
                      <a:moveTo>
                        <a:pt x="56864" y="492728"/>
                      </a:moveTo>
                      <a:lnTo>
                        <a:pt x="56864" y="338995"/>
                      </a:lnTo>
                      <a:cubicBezTo>
                        <a:pt x="56864" y="260032"/>
                        <a:pt x="94869" y="219837"/>
                        <a:pt x="180975" y="218599"/>
                      </a:cubicBezTo>
                      <a:lnTo>
                        <a:pt x="293846" y="218503"/>
                      </a:lnTo>
                      <a:cubicBezTo>
                        <a:pt x="293846" y="218503"/>
                        <a:pt x="293846" y="443770"/>
                        <a:pt x="293846" y="492728"/>
                      </a:cubicBezTo>
                      <a:cubicBezTo>
                        <a:pt x="293370" y="519398"/>
                        <a:pt x="298132" y="613124"/>
                        <a:pt x="180975" y="613124"/>
                      </a:cubicBezTo>
                      <a:cubicBezTo>
                        <a:pt x="97726" y="613124"/>
                        <a:pt x="56864" y="571690"/>
                        <a:pt x="56864" y="492728"/>
                      </a:cubicBezTo>
                      <a:close/>
                    </a:path>
                  </a:pathLst>
                </a:custGeom>
                <a:solidFill>
                  <a:srgbClr val="FFFFFF"/>
                </a:solidFill>
                <a:ln w="9525" cap="flat">
                  <a:noFill/>
                  <a:prstDash val="solid"/>
                  <a:miter/>
                </a:ln>
              </p:spPr>
              <p:txBody>
                <a:bodyPr rtlCol="0" anchor="ctr"/>
                <a:lstStyle/>
                <a:p>
                  <a:endParaRPr lang="zh-TW" altLang="en-US"/>
                </a:p>
              </p:txBody>
            </p:sp>
          </p:grpSp>
        </p:grpSp>
      </p:grpSp>
    </p:spTree>
    <p:extLst>
      <p:ext uri="{BB962C8B-B14F-4D97-AF65-F5344CB8AC3E}">
        <p14:creationId xmlns:p14="http://schemas.microsoft.com/office/powerpoint/2010/main" val="244967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F968E-37C7-4EC4-A812-6121832F00FF}"/>
              </a:ext>
            </a:extLst>
          </p:cNvPr>
          <p:cNvSpPr>
            <a:spLocks noGrp="1"/>
          </p:cNvSpPr>
          <p:nvPr>
            <p:ph type="title"/>
          </p:nvPr>
        </p:nvSpPr>
        <p:spPr>
          <a:xfrm>
            <a:off x="226185" y="1"/>
            <a:ext cx="8642607" cy="1417982"/>
          </a:xfrm>
        </p:spPr>
        <p:txBody>
          <a:bodyPr>
            <a:normAutofit/>
          </a:bodyPr>
          <a:lstStyle/>
          <a:p>
            <a:r>
              <a:rPr lang="zh-TW" altLang="en-US" b="1">
                <a:latin typeface="微軟正黑體" panose="020B0604030504040204" pitchFamily="34" charset="-120"/>
              </a:rPr>
              <a:t>使用 </a:t>
            </a:r>
            <a:r>
              <a:rPr lang="en-US" altLang="zh-TW" b="1"/>
              <a:t>QNAP</a:t>
            </a:r>
            <a:r>
              <a:rPr lang="en-US" altLang="zh-TW" b="1">
                <a:latin typeface="微軟正黑體" panose="020B0604030504040204" pitchFamily="34" charset="-120"/>
              </a:rPr>
              <a:t> </a:t>
            </a:r>
            <a:r>
              <a:rPr lang="zh-TW" altLang="en-US" b="1">
                <a:latin typeface="微軟正黑體" panose="020B0604030504040204" pitchFamily="34" charset="-120"/>
              </a:rPr>
              <a:t>雲 </a:t>
            </a:r>
            <a:r>
              <a:rPr lang="en-US" altLang="zh-TW" b="1"/>
              <a:t>NAS</a:t>
            </a:r>
            <a:r>
              <a:rPr lang="en-US" altLang="zh-TW" b="1">
                <a:latin typeface="微軟正黑體" panose="020B0604030504040204" pitchFamily="34" charset="-120"/>
              </a:rPr>
              <a:t> </a:t>
            </a:r>
            <a:br>
              <a:rPr lang="en-US" altLang="zh-TW" b="1">
                <a:latin typeface="微軟正黑體" panose="020B0604030504040204" pitchFamily="34" charset="-120"/>
              </a:rPr>
            </a:br>
            <a:r>
              <a:rPr lang="zh-TW" altLang="en-US" b="1">
                <a:latin typeface="微軟正黑體" panose="020B0604030504040204" pitchFamily="34" charset="-120"/>
              </a:rPr>
              <a:t>有效率地活用儲存在各雲端中的檔案</a:t>
            </a:r>
          </a:p>
        </p:txBody>
      </p:sp>
      <p:sp>
        <p:nvSpPr>
          <p:cNvPr id="5" name="矩形: 圓角 4">
            <a:extLst>
              <a:ext uri="{FF2B5EF4-FFF2-40B4-BE49-F238E27FC236}">
                <a16:creationId xmlns:a16="http://schemas.microsoft.com/office/drawing/2014/main" id="{9289690B-136C-4D67-BFB1-0DB4124B0DCB}"/>
              </a:ext>
            </a:extLst>
          </p:cNvPr>
          <p:cNvSpPr/>
          <p:nvPr/>
        </p:nvSpPr>
        <p:spPr>
          <a:xfrm>
            <a:off x="3612524" y="1471448"/>
            <a:ext cx="3570940" cy="3217086"/>
          </a:xfrm>
          <a:prstGeom prst="roundRect">
            <a:avLst>
              <a:gd name="adj" fmla="val 4160"/>
            </a:avLst>
          </a:prstGeom>
          <a:solidFill>
            <a:srgbClr val="00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Shape 224" descr="白雲.png">
            <a:extLst>
              <a:ext uri="{FF2B5EF4-FFF2-40B4-BE49-F238E27FC236}">
                <a16:creationId xmlns:a16="http://schemas.microsoft.com/office/drawing/2014/main" id="{F64E4C22-6500-40B8-9240-F799977B530D}"/>
              </a:ext>
            </a:extLst>
          </p:cNvPr>
          <p:cNvPicPr preferRelativeResize="0"/>
          <p:nvPr/>
        </p:nvPicPr>
        <p:blipFill rotWithShape="1">
          <a:blip r:embed="rId2">
            <a:alphaModFix/>
          </a:blip>
          <a:srcRect/>
          <a:stretch/>
        </p:blipFill>
        <p:spPr>
          <a:xfrm>
            <a:off x="5784336" y="1449632"/>
            <a:ext cx="2004247" cy="1677766"/>
          </a:xfrm>
          <a:prstGeom prst="rect">
            <a:avLst/>
          </a:prstGeom>
          <a:noFill/>
          <a:ln>
            <a:noFill/>
          </a:ln>
        </p:spPr>
      </p:pic>
      <p:grpSp>
        <p:nvGrpSpPr>
          <p:cNvPr id="7" name="群組 6">
            <a:extLst>
              <a:ext uri="{FF2B5EF4-FFF2-40B4-BE49-F238E27FC236}">
                <a16:creationId xmlns:a16="http://schemas.microsoft.com/office/drawing/2014/main" id="{7B73225E-A32C-4554-BC5D-921F9BF059AB}"/>
              </a:ext>
            </a:extLst>
          </p:cNvPr>
          <p:cNvGrpSpPr/>
          <p:nvPr/>
        </p:nvGrpSpPr>
        <p:grpSpPr>
          <a:xfrm>
            <a:off x="6248327" y="2624501"/>
            <a:ext cx="1061425" cy="200301"/>
            <a:chOff x="4388896" y="4191428"/>
            <a:chExt cx="1165610" cy="223402"/>
          </a:xfrm>
        </p:grpSpPr>
        <p:sp>
          <p:nvSpPr>
            <p:cNvPr id="8" name="手繪多邊形: 圖案 7">
              <a:extLst>
                <a:ext uri="{FF2B5EF4-FFF2-40B4-BE49-F238E27FC236}">
                  <a16:creationId xmlns:a16="http://schemas.microsoft.com/office/drawing/2014/main" id="{413F43F4-6C81-41C1-9FAB-E410DB4F0553}"/>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9" name="手繪多邊形: 圖案 8">
              <a:extLst>
                <a:ext uri="{FF2B5EF4-FFF2-40B4-BE49-F238E27FC236}">
                  <a16:creationId xmlns:a16="http://schemas.microsoft.com/office/drawing/2014/main" id="{9F162FAC-A739-4AB5-AE5C-ECD1051471A1}"/>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0" name="手繪多邊形: 圖案 9">
              <a:extLst>
                <a:ext uri="{FF2B5EF4-FFF2-40B4-BE49-F238E27FC236}">
                  <a16:creationId xmlns:a16="http://schemas.microsoft.com/office/drawing/2014/main" id="{015BE977-69F7-4AEA-BB45-6721CE3D3B43}"/>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1" name="手繪多邊形: 圖案 10">
              <a:extLst>
                <a:ext uri="{FF2B5EF4-FFF2-40B4-BE49-F238E27FC236}">
                  <a16:creationId xmlns:a16="http://schemas.microsoft.com/office/drawing/2014/main" id="{1A27C5E3-43D0-4EBC-A4A0-394AC51944F9}"/>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2" name="手繪多邊形: 圖案 11">
              <a:extLst>
                <a:ext uri="{FF2B5EF4-FFF2-40B4-BE49-F238E27FC236}">
                  <a16:creationId xmlns:a16="http://schemas.microsoft.com/office/drawing/2014/main" id="{0D60EC7E-FCFA-42AA-9438-CF7F30D4E45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3" name="手繪多邊形: 圖案 12">
              <a:extLst>
                <a:ext uri="{FF2B5EF4-FFF2-40B4-BE49-F238E27FC236}">
                  <a16:creationId xmlns:a16="http://schemas.microsoft.com/office/drawing/2014/main" id="{CC285415-9DF9-477A-9D30-2C928D3187AD}"/>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4" name="手繪多邊形: 圖案 13">
              <a:extLst>
                <a:ext uri="{FF2B5EF4-FFF2-40B4-BE49-F238E27FC236}">
                  <a16:creationId xmlns:a16="http://schemas.microsoft.com/office/drawing/2014/main" id="{38CCA514-8D93-460A-882F-91444937392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5" name="手繪多邊形: 圖案 14">
              <a:extLst>
                <a:ext uri="{FF2B5EF4-FFF2-40B4-BE49-F238E27FC236}">
                  <a16:creationId xmlns:a16="http://schemas.microsoft.com/office/drawing/2014/main" id="{BADB8491-4DA1-4D35-97E9-AB2E340C5EA1}"/>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6" name="手繪多邊形: 圖案 15">
              <a:extLst>
                <a:ext uri="{FF2B5EF4-FFF2-40B4-BE49-F238E27FC236}">
                  <a16:creationId xmlns:a16="http://schemas.microsoft.com/office/drawing/2014/main" id="{265B976F-044C-4706-AF1A-2C7D030CE7FF}"/>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7" name="手繪多邊形: 圖案 16">
              <a:extLst>
                <a:ext uri="{FF2B5EF4-FFF2-40B4-BE49-F238E27FC236}">
                  <a16:creationId xmlns:a16="http://schemas.microsoft.com/office/drawing/2014/main" id="{9183506E-66F0-478D-984A-CEFD4607D06D}"/>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8" name="手繪多邊形: 圖案 17">
              <a:extLst>
                <a:ext uri="{FF2B5EF4-FFF2-40B4-BE49-F238E27FC236}">
                  <a16:creationId xmlns:a16="http://schemas.microsoft.com/office/drawing/2014/main" id="{EF498128-B658-4CED-9EE9-BC43C3CE720C}"/>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9" name="手繪多邊形: 圖案 18">
              <a:extLst>
                <a:ext uri="{FF2B5EF4-FFF2-40B4-BE49-F238E27FC236}">
                  <a16:creationId xmlns:a16="http://schemas.microsoft.com/office/drawing/2014/main" id="{24E38EA5-949C-479D-B967-586E9706570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 name="手繪多邊形: 圖案 19">
              <a:extLst>
                <a:ext uri="{FF2B5EF4-FFF2-40B4-BE49-F238E27FC236}">
                  <a16:creationId xmlns:a16="http://schemas.microsoft.com/office/drawing/2014/main" id="{4A1F5A36-2283-493C-8A1E-091E124E2ABB}"/>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1" name="手繪多邊形: 圖案 20">
              <a:extLst>
                <a:ext uri="{FF2B5EF4-FFF2-40B4-BE49-F238E27FC236}">
                  <a16:creationId xmlns:a16="http://schemas.microsoft.com/office/drawing/2014/main" id="{A8FBD5E5-B71B-4A01-BD6A-ECF39BB7AD5E}"/>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 name="手繪多邊形: 圖案 21">
              <a:extLst>
                <a:ext uri="{FF2B5EF4-FFF2-40B4-BE49-F238E27FC236}">
                  <a16:creationId xmlns:a16="http://schemas.microsoft.com/office/drawing/2014/main" id="{08C038D2-6B10-4C62-91B6-335D641EF25D}"/>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 name="手繪多邊形: 圖案 22">
              <a:extLst>
                <a:ext uri="{FF2B5EF4-FFF2-40B4-BE49-F238E27FC236}">
                  <a16:creationId xmlns:a16="http://schemas.microsoft.com/office/drawing/2014/main" id="{25B5F2BF-DAB4-4A98-A94D-C8509BAEA56B}"/>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 name="手繪多邊形: 圖案 23">
              <a:extLst>
                <a:ext uri="{FF2B5EF4-FFF2-40B4-BE49-F238E27FC236}">
                  <a16:creationId xmlns:a16="http://schemas.microsoft.com/office/drawing/2014/main" id="{AF2808B0-7E5E-4591-9C86-499FB095696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 name="手繪多邊形: 圖案 24">
              <a:extLst>
                <a:ext uri="{FF2B5EF4-FFF2-40B4-BE49-F238E27FC236}">
                  <a16:creationId xmlns:a16="http://schemas.microsoft.com/office/drawing/2014/main" id="{56499CFA-5865-47B0-9442-26F64826372B}"/>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6" name="手繪多邊形: 圖案 25">
              <a:extLst>
                <a:ext uri="{FF2B5EF4-FFF2-40B4-BE49-F238E27FC236}">
                  <a16:creationId xmlns:a16="http://schemas.microsoft.com/office/drawing/2014/main" id="{54DC47A4-16C7-4496-8EE9-BD15BC685534}"/>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7" name="手繪多邊形: 圖案 26">
              <a:extLst>
                <a:ext uri="{FF2B5EF4-FFF2-40B4-BE49-F238E27FC236}">
                  <a16:creationId xmlns:a16="http://schemas.microsoft.com/office/drawing/2014/main" id="{D4A33554-CEEA-4985-B0BD-FC93745FB5C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8" name="手繪多邊形: 圖案 27">
              <a:extLst>
                <a:ext uri="{FF2B5EF4-FFF2-40B4-BE49-F238E27FC236}">
                  <a16:creationId xmlns:a16="http://schemas.microsoft.com/office/drawing/2014/main" id="{7BE3EFF2-F2AB-47B8-9349-9A1C3AB98695}"/>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9" name="手繪多邊形: 圖案 28">
              <a:extLst>
                <a:ext uri="{FF2B5EF4-FFF2-40B4-BE49-F238E27FC236}">
                  <a16:creationId xmlns:a16="http://schemas.microsoft.com/office/drawing/2014/main" id="{F8A77790-579E-4C7E-88F6-2234A25DB187}"/>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0" name="手繪多邊形: 圖案 29">
              <a:extLst>
                <a:ext uri="{FF2B5EF4-FFF2-40B4-BE49-F238E27FC236}">
                  <a16:creationId xmlns:a16="http://schemas.microsoft.com/office/drawing/2014/main" id="{4435C781-2B5B-4D93-A768-F9B6CE22A854}"/>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1" name="手繪多邊形: 圖案 30">
              <a:extLst>
                <a:ext uri="{FF2B5EF4-FFF2-40B4-BE49-F238E27FC236}">
                  <a16:creationId xmlns:a16="http://schemas.microsoft.com/office/drawing/2014/main" id="{9C6D7019-68A6-462C-9CC0-189763BD005C}"/>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 name="手繪多邊形: 圖案 31">
              <a:extLst>
                <a:ext uri="{FF2B5EF4-FFF2-40B4-BE49-F238E27FC236}">
                  <a16:creationId xmlns:a16="http://schemas.microsoft.com/office/drawing/2014/main" id="{C76EB439-9D68-4767-97EF-07FAC2E49988}"/>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3" name="手繪多邊形: 圖案 32">
              <a:extLst>
                <a:ext uri="{FF2B5EF4-FFF2-40B4-BE49-F238E27FC236}">
                  <a16:creationId xmlns:a16="http://schemas.microsoft.com/office/drawing/2014/main" id="{D79A05A2-A9C6-486C-A518-90CE553C05BD}"/>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 name="手繪多邊形: 圖案 33">
              <a:extLst>
                <a:ext uri="{FF2B5EF4-FFF2-40B4-BE49-F238E27FC236}">
                  <a16:creationId xmlns:a16="http://schemas.microsoft.com/office/drawing/2014/main" id="{7C1BF77C-19A1-4000-A23F-96ACB3F97A25}"/>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 name="手繪多邊形: 圖案 34">
              <a:extLst>
                <a:ext uri="{FF2B5EF4-FFF2-40B4-BE49-F238E27FC236}">
                  <a16:creationId xmlns:a16="http://schemas.microsoft.com/office/drawing/2014/main" id="{F899B1A6-DD93-4346-B855-379D8A38A72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 name="手繪多邊形: 圖案 35">
              <a:extLst>
                <a:ext uri="{FF2B5EF4-FFF2-40B4-BE49-F238E27FC236}">
                  <a16:creationId xmlns:a16="http://schemas.microsoft.com/office/drawing/2014/main" id="{0E63B120-4F95-4B65-AA02-67DFF067F4E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 name="手繪多邊形: 圖案 36">
              <a:extLst>
                <a:ext uri="{FF2B5EF4-FFF2-40B4-BE49-F238E27FC236}">
                  <a16:creationId xmlns:a16="http://schemas.microsoft.com/office/drawing/2014/main" id="{1999B22E-8BAD-4C83-9EDF-5AF7CC814E87}"/>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8" name="手繪多邊形: 圖案 37">
              <a:extLst>
                <a:ext uri="{FF2B5EF4-FFF2-40B4-BE49-F238E27FC236}">
                  <a16:creationId xmlns:a16="http://schemas.microsoft.com/office/drawing/2014/main" id="{340C86AC-E760-4307-8468-34D769A96C9F}"/>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9" name="手繪多邊形: 圖案 38">
              <a:extLst>
                <a:ext uri="{FF2B5EF4-FFF2-40B4-BE49-F238E27FC236}">
                  <a16:creationId xmlns:a16="http://schemas.microsoft.com/office/drawing/2014/main" id="{8A1438A2-2958-4AE0-B411-71628AB66F65}"/>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0" name="手繪多邊形: 圖案 39">
              <a:extLst>
                <a:ext uri="{FF2B5EF4-FFF2-40B4-BE49-F238E27FC236}">
                  <a16:creationId xmlns:a16="http://schemas.microsoft.com/office/drawing/2014/main" id="{1A053A39-6B7C-47F7-92D2-BFA02DE159D8}"/>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1" name="手繪多邊形: 圖案 40">
              <a:extLst>
                <a:ext uri="{FF2B5EF4-FFF2-40B4-BE49-F238E27FC236}">
                  <a16:creationId xmlns:a16="http://schemas.microsoft.com/office/drawing/2014/main" id="{9F39F54D-E2E5-475D-BBD1-673275E8B92A}"/>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2" name="手繪多邊形: 圖案 41">
              <a:extLst>
                <a:ext uri="{FF2B5EF4-FFF2-40B4-BE49-F238E27FC236}">
                  <a16:creationId xmlns:a16="http://schemas.microsoft.com/office/drawing/2014/main" id="{4A28C85C-3F79-423E-BEA9-045AC40400E6}"/>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3" name="手繪多邊形: 圖案 42">
              <a:extLst>
                <a:ext uri="{FF2B5EF4-FFF2-40B4-BE49-F238E27FC236}">
                  <a16:creationId xmlns:a16="http://schemas.microsoft.com/office/drawing/2014/main" id="{43CC55B2-055C-4273-B0F2-9004B3337EB4}"/>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4" name="手繪多邊形: 圖案 43">
              <a:extLst>
                <a:ext uri="{FF2B5EF4-FFF2-40B4-BE49-F238E27FC236}">
                  <a16:creationId xmlns:a16="http://schemas.microsoft.com/office/drawing/2014/main" id="{7BDBA082-D500-4384-9393-119DC1285597}"/>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5" name="手繪多邊形: 圖案 44">
              <a:extLst>
                <a:ext uri="{FF2B5EF4-FFF2-40B4-BE49-F238E27FC236}">
                  <a16:creationId xmlns:a16="http://schemas.microsoft.com/office/drawing/2014/main" id="{2B4768E5-59FF-4E01-B06E-5FAEE0CC8218}"/>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solidFill>
              <a:srgbClr val="FFFFFF"/>
            </a:solid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6" name="手繪多邊形: 圖案 45">
              <a:extLst>
                <a:ext uri="{FF2B5EF4-FFF2-40B4-BE49-F238E27FC236}">
                  <a16:creationId xmlns:a16="http://schemas.microsoft.com/office/drawing/2014/main" id="{FD708AFB-A57C-43B0-9A1C-E7B5931E1ACB}"/>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rgbClr val="000000"/>
            </a:solidFill>
            <a:ln w="9525"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7" name="手繪多邊形: 圖案 46">
              <a:extLst>
                <a:ext uri="{FF2B5EF4-FFF2-40B4-BE49-F238E27FC236}">
                  <a16:creationId xmlns:a16="http://schemas.microsoft.com/office/drawing/2014/main" id="{B5DD765D-C701-4B58-A294-5C09C17F322E}"/>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48" name="手繪多邊形: 圖案 47">
              <a:extLst>
                <a:ext uri="{FF2B5EF4-FFF2-40B4-BE49-F238E27FC236}">
                  <a16:creationId xmlns:a16="http://schemas.microsoft.com/office/drawing/2014/main" id="{D7A8F340-8F74-45C2-8BC0-152D9739A8BD}"/>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solidFill>
              <a:srgbClr val="FFFFFF"/>
            </a:solidFill>
            <a:ln w="6350" cap="flat">
              <a:solidFill>
                <a:srgbClr val="003E85"/>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grpSp>
        <p:nvGrpSpPr>
          <p:cNvPr id="49" name="群組 48">
            <a:extLst>
              <a:ext uri="{FF2B5EF4-FFF2-40B4-BE49-F238E27FC236}">
                <a16:creationId xmlns:a16="http://schemas.microsoft.com/office/drawing/2014/main" id="{A466467B-796A-4323-A958-293902E22BF5}"/>
              </a:ext>
            </a:extLst>
          </p:cNvPr>
          <p:cNvGrpSpPr/>
          <p:nvPr/>
        </p:nvGrpSpPr>
        <p:grpSpPr>
          <a:xfrm>
            <a:off x="6322099" y="2314826"/>
            <a:ext cx="860169" cy="273978"/>
            <a:chOff x="9345865" y="3302923"/>
            <a:chExt cx="1538007" cy="497541"/>
          </a:xfrm>
        </p:grpSpPr>
        <p:pic>
          <p:nvPicPr>
            <p:cNvPr id="50" name="圖片 49" descr="一張含有 向量圖形 的圖片&#10;&#10;自動產生的描述">
              <a:extLst>
                <a:ext uri="{FF2B5EF4-FFF2-40B4-BE49-F238E27FC236}">
                  <a16:creationId xmlns:a16="http://schemas.microsoft.com/office/drawing/2014/main" id="{FCEBCE90-0F8E-4C43-982F-FCAD097F6339}"/>
                </a:ext>
              </a:extLst>
            </p:cNvPr>
            <p:cNvPicPr>
              <a:picLocks noChangeAspect="1"/>
            </p:cNvPicPr>
            <p:nvPr/>
          </p:nvPicPr>
          <p:blipFill>
            <a:blip r:embed="rId3"/>
            <a:stretch>
              <a:fillRect/>
            </a:stretch>
          </p:blipFill>
          <p:spPr>
            <a:xfrm>
              <a:off x="9345865" y="3302923"/>
              <a:ext cx="497540" cy="497541"/>
            </a:xfrm>
            <a:prstGeom prst="rect">
              <a:avLst/>
            </a:prstGeom>
          </p:spPr>
        </p:pic>
        <p:pic>
          <p:nvPicPr>
            <p:cNvPr id="51" name="圖片 50" descr="一張含有 向量圖形 的圖片&#10;&#10;自動產生的描述">
              <a:extLst>
                <a:ext uri="{FF2B5EF4-FFF2-40B4-BE49-F238E27FC236}">
                  <a16:creationId xmlns:a16="http://schemas.microsoft.com/office/drawing/2014/main" id="{4AF25B57-FC0E-4F53-B299-866F40198D47}"/>
                </a:ext>
              </a:extLst>
            </p:cNvPr>
            <p:cNvPicPr>
              <a:picLocks noChangeAspect="1"/>
            </p:cNvPicPr>
            <p:nvPr/>
          </p:nvPicPr>
          <p:blipFill>
            <a:blip r:embed="rId4"/>
            <a:stretch>
              <a:fillRect/>
            </a:stretch>
          </p:blipFill>
          <p:spPr>
            <a:xfrm>
              <a:off x="10399780" y="3309647"/>
              <a:ext cx="484092" cy="484090"/>
            </a:xfrm>
            <a:prstGeom prst="rect">
              <a:avLst/>
            </a:prstGeom>
          </p:spPr>
        </p:pic>
        <p:pic>
          <p:nvPicPr>
            <p:cNvPr id="52" name="圖片 51" descr="一張含有 物件 的圖片&#10;&#10;自動產生的描述">
              <a:extLst>
                <a:ext uri="{FF2B5EF4-FFF2-40B4-BE49-F238E27FC236}">
                  <a16:creationId xmlns:a16="http://schemas.microsoft.com/office/drawing/2014/main" id="{51140F00-9456-4BB2-8C1E-A41BA275C1A6}"/>
                </a:ext>
              </a:extLst>
            </p:cNvPr>
            <p:cNvPicPr>
              <a:picLocks noChangeAspect="1"/>
            </p:cNvPicPr>
            <p:nvPr/>
          </p:nvPicPr>
          <p:blipFill>
            <a:blip r:embed="rId5"/>
            <a:stretch>
              <a:fillRect/>
            </a:stretch>
          </p:blipFill>
          <p:spPr>
            <a:xfrm>
              <a:off x="9885429" y="3313009"/>
              <a:ext cx="475127" cy="475130"/>
            </a:xfrm>
            <a:prstGeom prst="rect">
              <a:avLst/>
            </a:prstGeom>
          </p:spPr>
        </p:pic>
      </p:grpSp>
      <p:sp>
        <p:nvSpPr>
          <p:cNvPr id="53" name="矩形: 圓角 52">
            <a:extLst>
              <a:ext uri="{FF2B5EF4-FFF2-40B4-BE49-F238E27FC236}">
                <a16:creationId xmlns:a16="http://schemas.microsoft.com/office/drawing/2014/main" id="{1A5BA406-58CA-42EE-8668-02EB0C0F718E}"/>
              </a:ext>
            </a:extLst>
          </p:cNvPr>
          <p:cNvSpPr/>
          <p:nvPr/>
        </p:nvSpPr>
        <p:spPr>
          <a:xfrm>
            <a:off x="3477740" y="1352973"/>
            <a:ext cx="5284839" cy="3334937"/>
          </a:xfrm>
          <a:prstGeom prst="roundRect">
            <a:avLst>
              <a:gd name="adj" fmla="val 6271"/>
            </a:avLst>
          </a:prstGeom>
          <a:noFill/>
          <a:ln w="28575" cap="flat">
            <a:gradFill>
              <a:gsLst>
                <a:gs pos="0">
                  <a:srgbClr val="0099FF"/>
                </a:gs>
                <a:gs pos="77000">
                  <a:srgbClr val="0099FF">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54" name="矩形: 圓角 53">
            <a:extLst>
              <a:ext uri="{FF2B5EF4-FFF2-40B4-BE49-F238E27FC236}">
                <a16:creationId xmlns:a16="http://schemas.microsoft.com/office/drawing/2014/main" id="{B084D745-07AD-420E-9906-FDF28FD45138}"/>
              </a:ext>
            </a:extLst>
          </p:cNvPr>
          <p:cNvSpPr/>
          <p:nvPr/>
        </p:nvSpPr>
        <p:spPr>
          <a:xfrm>
            <a:off x="406919" y="1352973"/>
            <a:ext cx="2977411" cy="3334937"/>
          </a:xfrm>
          <a:prstGeom prst="roundRect">
            <a:avLst>
              <a:gd name="adj" fmla="val 5085"/>
            </a:avLst>
          </a:prstGeom>
          <a:noFill/>
          <a:ln w="28575" cap="flat">
            <a:gradFill>
              <a:gsLst>
                <a:gs pos="0">
                  <a:schemeClr val="bg1">
                    <a:lumMod val="85000"/>
                  </a:schemeClr>
                </a:gs>
                <a:gs pos="77000">
                  <a:schemeClr val="bg1">
                    <a:lumMod val="85000"/>
                    <a:alpha val="0"/>
                  </a:scheme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55" name="群組 54">
            <a:extLst>
              <a:ext uri="{FF2B5EF4-FFF2-40B4-BE49-F238E27FC236}">
                <a16:creationId xmlns:a16="http://schemas.microsoft.com/office/drawing/2014/main" id="{E6C4D9A3-40B9-48FD-8789-D918A5320F2D}"/>
              </a:ext>
            </a:extLst>
          </p:cNvPr>
          <p:cNvGrpSpPr/>
          <p:nvPr/>
        </p:nvGrpSpPr>
        <p:grpSpPr>
          <a:xfrm>
            <a:off x="1122028" y="2364827"/>
            <a:ext cx="1672410" cy="917775"/>
            <a:chOff x="6544554" y="7152998"/>
            <a:chExt cx="2689384" cy="1361416"/>
          </a:xfrm>
        </p:grpSpPr>
        <p:grpSp>
          <p:nvGrpSpPr>
            <p:cNvPr id="56" name="群組 55">
              <a:extLst>
                <a:ext uri="{FF2B5EF4-FFF2-40B4-BE49-F238E27FC236}">
                  <a16:creationId xmlns:a16="http://schemas.microsoft.com/office/drawing/2014/main" id="{CF2366EC-6D73-47D0-8B7F-7B04D0274F0F}"/>
                </a:ext>
              </a:extLst>
            </p:cNvPr>
            <p:cNvGrpSpPr/>
            <p:nvPr/>
          </p:nvGrpSpPr>
          <p:grpSpPr>
            <a:xfrm>
              <a:off x="6544554" y="7152998"/>
              <a:ext cx="2689384" cy="1361416"/>
              <a:chOff x="6544554" y="7152998"/>
              <a:chExt cx="2689384" cy="1361416"/>
            </a:xfrm>
          </p:grpSpPr>
          <p:pic>
            <p:nvPicPr>
              <p:cNvPr id="58" name="圖形 57">
                <a:extLst>
                  <a:ext uri="{FF2B5EF4-FFF2-40B4-BE49-F238E27FC236}">
                    <a16:creationId xmlns:a16="http://schemas.microsoft.com/office/drawing/2014/main" id="{4293E42B-51A4-4688-9C6A-69CCC09554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4554" y="7152998"/>
                <a:ext cx="2665293" cy="1361001"/>
              </a:xfrm>
              <a:prstGeom prst="rect">
                <a:avLst/>
              </a:prstGeom>
            </p:spPr>
          </p:pic>
          <p:sp>
            <p:nvSpPr>
              <p:cNvPr id="59" name="圖形 52">
                <a:extLst>
                  <a:ext uri="{FF2B5EF4-FFF2-40B4-BE49-F238E27FC236}">
                    <a16:creationId xmlns:a16="http://schemas.microsoft.com/office/drawing/2014/main" id="{CAD21B12-A1A7-4333-83E8-14BD46F79071}"/>
                  </a:ext>
                </a:extLst>
              </p:cNvPr>
              <p:cNvSpPr/>
              <p:nvPr/>
            </p:nvSpPr>
            <p:spPr>
              <a:xfrm>
                <a:off x="6577833" y="7155662"/>
                <a:ext cx="2656105" cy="1358752"/>
              </a:xfrm>
              <a:custGeom>
                <a:avLst/>
                <a:gdLst>
                  <a:gd name="connsiteX0" fmla="*/ 2013139 w 2286000"/>
                  <a:gd name="connsiteY0" fmla="*/ 731890 h 1387754"/>
                  <a:gd name="connsiteX1" fmla="*/ 1982497 w 2286000"/>
                  <a:gd name="connsiteY1" fmla="*/ 734303 h 1387754"/>
                  <a:gd name="connsiteX2" fmla="*/ 1625006 w 2286000"/>
                  <a:gd name="connsiteY2" fmla="*/ 378917 h 1387754"/>
                  <a:gd name="connsiteX3" fmla="*/ 1477632 w 2286000"/>
                  <a:gd name="connsiteY3" fmla="*/ 417533 h 1387754"/>
                  <a:gd name="connsiteX4" fmla="*/ 1010704 w 2286000"/>
                  <a:gd name="connsiteY4" fmla="*/ 0 h 1387754"/>
                  <a:gd name="connsiteX5" fmla="*/ 537453 w 2286000"/>
                  <a:gd name="connsiteY5" fmla="*/ 443478 h 1387754"/>
                  <a:gd name="connsiteX6" fmla="*/ 407103 w 2286000"/>
                  <a:gd name="connsiteY6" fmla="*/ 416326 h 1387754"/>
                  <a:gd name="connsiteX7" fmla="*/ 0 w 2286000"/>
                  <a:gd name="connsiteY7" fmla="*/ 921349 h 1387754"/>
                  <a:gd name="connsiteX8" fmla="*/ 356032 w 2286000"/>
                  <a:gd name="connsiteY8" fmla="*/ 1422147 h 1387754"/>
                  <a:gd name="connsiteX9" fmla="*/ 399320 w 2286000"/>
                  <a:gd name="connsiteY9" fmla="*/ 1426371 h 1387754"/>
                  <a:gd name="connsiteX10" fmla="*/ 407103 w 2286000"/>
                  <a:gd name="connsiteY10" fmla="*/ 1426371 h 1387754"/>
                  <a:gd name="connsiteX11" fmla="*/ 407589 w 2286000"/>
                  <a:gd name="connsiteY11" fmla="*/ 1426371 h 1387754"/>
                  <a:gd name="connsiteX12" fmla="*/ 408075 w 2286000"/>
                  <a:gd name="connsiteY12" fmla="*/ 1426371 h 1387754"/>
                  <a:gd name="connsiteX13" fmla="*/ 2002925 w 2286000"/>
                  <a:gd name="connsiteY13" fmla="*/ 1426371 h 1387754"/>
                  <a:gd name="connsiteX14" fmla="*/ 2007303 w 2286000"/>
                  <a:gd name="connsiteY14" fmla="*/ 1426371 h 1387754"/>
                  <a:gd name="connsiteX15" fmla="*/ 2013626 w 2286000"/>
                  <a:gd name="connsiteY15" fmla="*/ 1426371 h 1387754"/>
                  <a:gd name="connsiteX16" fmla="*/ 2296701 w 2286000"/>
                  <a:gd name="connsiteY16" fmla="*/ 1079432 h 1387754"/>
                  <a:gd name="connsiteX17" fmla="*/ 2013139 w 2286000"/>
                  <a:gd name="connsiteY17" fmla="*/ 731890 h 1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1387754">
                    <a:moveTo>
                      <a:pt x="2013139" y="731890"/>
                    </a:moveTo>
                    <a:cubicBezTo>
                      <a:pt x="2002439" y="731890"/>
                      <a:pt x="1992225" y="732493"/>
                      <a:pt x="1982497" y="734303"/>
                    </a:cubicBezTo>
                    <a:cubicBezTo>
                      <a:pt x="1946018" y="530967"/>
                      <a:pt x="1799617" y="378917"/>
                      <a:pt x="1625006" y="378917"/>
                    </a:cubicBezTo>
                    <a:cubicBezTo>
                      <a:pt x="1572476" y="378917"/>
                      <a:pt x="1522865" y="392795"/>
                      <a:pt x="1477632" y="417533"/>
                    </a:cubicBezTo>
                    <a:cubicBezTo>
                      <a:pt x="1412456" y="174978"/>
                      <a:pt x="1228117" y="0"/>
                      <a:pt x="1010704" y="0"/>
                    </a:cubicBezTo>
                    <a:cubicBezTo>
                      <a:pt x="785509" y="0"/>
                      <a:pt x="596306" y="187649"/>
                      <a:pt x="537453" y="443478"/>
                    </a:cubicBezTo>
                    <a:cubicBezTo>
                      <a:pt x="496597" y="425980"/>
                      <a:pt x="452823" y="416326"/>
                      <a:pt x="407103" y="416326"/>
                    </a:cubicBezTo>
                    <a:cubicBezTo>
                      <a:pt x="182394" y="416326"/>
                      <a:pt x="0" y="642591"/>
                      <a:pt x="0" y="921349"/>
                    </a:cubicBezTo>
                    <a:cubicBezTo>
                      <a:pt x="0" y="1178988"/>
                      <a:pt x="155156" y="1390772"/>
                      <a:pt x="356032" y="1422147"/>
                    </a:cubicBezTo>
                    <a:cubicBezTo>
                      <a:pt x="370137" y="1424561"/>
                      <a:pt x="384243" y="1426371"/>
                      <a:pt x="399320" y="1426371"/>
                    </a:cubicBezTo>
                    <a:lnTo>
                      <a:pt x="407103" y="1426371"/>
                    </a:lnTo>
                    <a:lnTo>
                      <a:pt x="407589" y="1426371"/>
                    </a:lnTo>
                    <a:lnTo>
                      <a:pt x="408075" y="1426371"/>
                    </a:lnTo>
                    <a:lnTo>
                      <a:pt x="2002925" y="1426371"/>
                    </a:lnTo>
                    <a:cubicBezTo>
                      <a:pt x="2004384" y="1426371"/>
                      <a:pt x="2005844" y="1426371"/>
                      <a:pt x="2007303" y="1426371"/>
                    </a:cubicBezTo>
                    <a:cubicBezTo>
                      <a:pt x="2009248" y="1426371"/>
                      <a:pt x="2011680" y="1426371"/>
                      <a:pt x="2013626" y="1426371"/>
                    </a:cubicBezTo>
                    <a:cubicBezTo>
                      <a:pt x="2170241" y="1426371"/>
                      <a:pt x="2296701" y="1270701"/>
                      <a:pt x="2296701" y="1079432"/>
                    </a:cubicBezTo>
                    <a:cubicBezTo>
                      <a:pt x="2296214" y="887560"/>
                      <a:pt x="2169755" y="731890"/>
                      <a:pt x="2013139" y="731890"/>
                    </a:cubicBezTo>
                    <a:close/>
                  </a:path>
                </a:pathLst>
              </a:custGeom>
              <a:gradFill>
                <a:gsLst>
                  <a:gs pos="71000">
                    <a:srgbClr val="0081E2">
                      <a:alpha val="40000"/>
                    </a:srgbClr>
                  </a:gs>
                  <a:gs pos="0">
                    <a:srgbClr val="002060">
                      <a:alpha val="0"/>
                    </a:srgbClr>
                  </a:gs>
                  <a:gs pos="99000">
                    <a:srgbClr val="00B0F0">
                      <a:alpha val="62000"/>
                    </a:srgbClr>
                  </a:gs>
                </a:gsLst>
                <a:lin ang="5400000" scaled="1"/>
              </a:gradFill>
              <a:ln w="31750" cap="flat" cmpd="sng" algn="ctr">
                <a:gradFill>
                  <a:gsLst>
                    <a:gs pos="0">
                      <a:schemeClr val="bg1">
                        <a:lumMod val="95000"/>
                        <a:alpha val="0"/>
                      </a:schemeClr>
                    </a:gs>
                    <a:gs pos="74000">
                      <a:schemeClr val="bg1">
                        <a:lumMod val="95000"/>
                      </a:schemeClr>
                    </a:gs>
                    <a:gs pos="83000">
                      <a:schemeClr val="bg1">
                        <a:lumMod val="95000"/>
                      </a:schemeClr>
                    </a:gs>
                    <a:gs pos="100000">
                      <a:schemeClr val="bg1">
                        <a:lumMod val="9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45720" rIns="91440" bIns="45720" numCol="1" spcCol="1270" rtlCol="0" anchor="ctr" anchorCtr="0">
                <a:noAutofit/>
              </a:bodyPr>
              <a:lstStyle/>
              <a:p>
                <a:pPr algn="ctr">
                  <a:lnSpc>
                    <a:spcPct val="90000"/>
                  </a:lnSpc>
                </a:pPr>
                <a:endParaRPr lang="zh-TW" altLang="en-US" sz="1400" b="1">
                  <a:solidFill>
                    <a:schemeClr val="lt1"/>
                  </a:solidFill>
                </a:endParaRPr>
              </a:p>
            </p:txBody>
          </p:sp>
        </p:grpSp>
        <p:sp>
          <p:nvSpPr>
            <p:cNvPr id="57" name="矩形 56">
              <a:extLst>
                <a:ext uri="{FF2B5EF4-FFF2-40B4-BE49-F238E27FC236}">
                  <a16:creationId xmlns:a16="http://schemas.microsoft.com/office/drawing/2014/main" id="{7EE8DB66-5464-47EF-AA01-A50063B3996B}"/>
                </a:ext>
              </a:extLst>
            </p:cNvPr>
            <p:cNvSpPr/>
            <p:nvPr/>
          </p:nvSpPr>
          <p:spPr>
            <a:xfrm>
              <a:off x="6694606" y="7703568"/>
              <a:ext cx="2269280" cy="744577"/>
            </a:xfrm>
            <a:prstGeom prst="rect">
              <a:avLst/>
            </a:prstGeom>
          </p:spPr>
          <p:txBody>
            <a:bodyPr wrap="square">
              <a:spAutoFit/>
            </a:bodyPr>
            <a:lstStyle/>
            <a:p>
              <a:pPr algn="ctr"/>
              <a:r>
                <a:rPr lang="en-US" altLang="zh-TW" b="1">
                  <a:solidFill>
                    <a:srgbClr val="002060"/>
                  </a:solidFill>
                  <a:latin typeface="Arial" panose="020B0604020202020204" pitchFamily="34" charset="0"/>
                </a:rPr>
                <a:t>Amazon S3</a:t>
              </a:r>
            </a:p>
            <a:p>
              <a:pPr algn="ctr"/>
              <a:r>
                <a:rPr lang="en-US" altLang="zh-TW" b="1">
                  <a:solidFill>
                    <a:srgbClr val="002060"/>
                  </a:solidFill>
                  <a:latin typeface="Arial" panose="020B0604020202020204" pitchFamily="34" charset="0"/>
                </a:rPr>
                <a:t>Alibaba</a:t>
              </a:r>
              <a:r>
                <a:rPr lang="zh-TW" altLang="en-US" b="1">
                  <a:solidFill>
                    <a:srgbClr val="002060"/>
                  </a:solidFill>
                  <a:latin typeface="Arial" panose="020B0604020202020204" pitchFamily="34" charset="0"/>
                </a:rPr>
                <a:t> </a:t>
              </a:r>
              <a:r>
                <a:rPr lang="en-US" altLang="zh-TW" b="1">
                  <a:solidFill>
                    <a:srgbClr val="002060"/>
                  </a:solidFill>
                  <a:latin typeface="Arial" panose="020B0604020202020204" pitchFamily="34" charset="0"/>
                </a:rPr>
                <a:t>Cloud</a:t>
              </a:r>
            </a:p>
          </p:txBody>
        </p:sp>
      </p:grpSp>
      <p:sp>
        <p:nvSpPr>
          <p:cNvPr id="60" name="矩形 59">
            <a:extLst>
              <a:ext uri="{FF2B5EF4-FFF2-40B4-BE49-F238E27FC236}">
                <a16:creationId xmlns:a16="http://schemas.microsoft.com/office/drawing/2014/main" id="{0D46F1FC-41D1-44FA-AF01-9ED7F69753F2}"/>
              </a:ext>
            </a:extLst>
          </p:cNvPr>
          <p:cNvSpPr/>
          <p:nvPr/>
        </p:nvSpPr>
        <p:spPr>
          <a:xfrm>
            <a:off x="490082" y="3321563"/>
            <a:ext cx="761747" cy="230832"/>
          </a:xfrm>
          <a:prstGeom prst="rect">
            <a:avLst/>
          </a:prstGeom>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本地伺服器</a:t>
            </a:r>
            <a:endParaRPr lang="en-US" altLang="zh-TW" sz="900" b="1">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61" name="矩形 60">
            <a:extLst>
              <a:ext uri="{FF2B5EF4-FFF2-40B4-BE49-F238E27FC236}">
                <a16:creationId xmlns:a16="http://schemas.microsoft.com/office/drawing/2014/main" id="{6F3586FE-AC6D-4FD3-BEE2-EEB2BDCE0115}"/>
              </a:ext>
            </a:extLst>
          </p:cNvPr>
          <p:cNvSpPr/>
          <p:nvPr/>
        </p:nvSpPr>
        <p:spPr>
          <a:xfrm>
            <a:off x="561899" y="1361286"/>
            <a:ext cx="695402" cy="369332"/>
          </a:xfrm>
          <a:prstGeom prst="rect">
            <a:avLst/>
          </a:prstGeom>
          <a:solidFill>
            <a:schemeClr val="bg1">
              <a:lumMod val="85000"/>
            </a:schemeClr>
          </a:solidFill>
          <a:ln>
            <a:noFill/>
          </a:ln>
        </p:spPr>
        <p:txBody>
          <a:bodyPr wrap="square" anchor="t">
            <a:spAutoFit/>
          </a:bodyPr>
          <a:lstStyle/>
          <a:p>
            <a:pPr algn="ctr"/>
            <a:r>
              <a:rPr lang="en-US" altLang="zh-TW" sz="1800" b="1" err="1">
                <a:solidFill>
                  <a:schemeClr val="tx1">
                    <a:lumMod val="85000"/>
                    <a:lumOff val="15000"/>
                  </a:schemeClr>
                </a:solidFill>
              </a:rPr>
              <a:t>過去</a:t>
            </a:r>
            <a:endParaRPr lang="zh-TW" altLang="en-US" sz="1800" b="1">
              <a:solidFill>
                <a:schemeClr val="tx1">
                  <a:lumMod val="85000"/>
                  <a:lumOff val="15000"/>
                </a:schemeClr>
              </a:solidFill>
            </a:endParaRPr>
          </a:p>
        </p:txBody>
      </p:sp>
      <p:sp>
        <p:nvSpPr>
          <p:cNvPr id="62" name="矩形 61">
            <a:extLst>
              <a:ext uri="{FF2B5EF4-FFF2-40B4-BE49-F238E27FC236}">
                <a16:creationId xmlns:a16="http://schemas.microsoft.com/office/drawing/2014/main" id="{7AD8943B-D524-4E0F-A668-F3DBE702B04C}"/>
              </a:ext>
            </a:extLst>
          </p:cNvPr>
          <p:cNvSpPr/>
          <p:nvPr/>
        </p:nvSpPr>
        <p:spPr>
          <a:xfrm>
            <a:off x="2628583" y="1796694"/>
            <a:ext cx="415498" cy="230832"/>
          </a:xfrm>
          <a:prstGeom prst="rect">
            <a:avLst/>
          </a:prstGeom>
          <a:ln>
            <a:noFill/>
          </a:ln>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搜尋</a:t>
            </a:r>
            <a:endParaRPr lang="en-US" altLang="zh-TW" sz="900" b="1">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63" name="矩形 62">
            <a:extLst>
              <a:ext uri="{FF2B5EF4-FFF2-40B4-BE49-F238E27FC236}">
                <a16:creationId xmlns:a16="http://schemas.microsoft.com/office/drawing/2014/main" id="{5EAD9CDB-BAFE-470A-8093-10C2ECF43A3B}"/>
              </a:ext>
            </a:extLst>
          </p:cNvPr>
          <p:cNvSpPr/>
          <p:nvPr/>
        </p:nvSpPr>
        <p:spPr>
          <a:xfrm>
            <a:off x="1949450" y="1791859"/>
            <a:ext cx="415498" cy="230832"/>
          </a:xfrm>
          <a:prstGeom prst="rect">
            <a:avLst/>
          </a:prstGeom>
          <a:ln>
            <a:noFill/>
          </a:ln>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下載</a:t>
            </a:r>
          </a:p>
        </p:txBody>
      </p:sp>
      <p:sp>
        <p:nvSpPr>
          <p:cNvPr id="64" name="矩形 63">
            <a:extLst>
              <a:ext uri="{FF2B5EF4-FFF2-40B4-BE49-F238E27FC236}">
                <a16:creationId xmlns:a16="http://schemas.microsoft.com/office/drawing/2014/main" id="{ABFF4F38-5559-4B63-9B76-4309783B65A1}"/>
              </a:ext>
            </a:extLst>
          </p:cNvPr>
          <p:cNvSpPr/>
          <p:nvPr/>
        </p:nvSpPr>
        <p:spPr>
          <a:xfrm>
            <a:off x="1271153" y="1789119"/>
            <a:ext cx="415498" cy="230832"/>
          </a:xfrm>
          <a:prstGeom prst="rect">
            <a:avLst/>
          </a:prstGeom>
          <a:ln>
            <a:noFill/>
          </a:ln>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瀏覽</a:t>
            </a:r>
          </a:p>
        </p:txBody>
      </p:sp>
      <p:sp>
        <p:nvSpPr>
          <p:cNvPr id="65" name="矩形 64">
            <a:extLst>
              <a:ext uri="{FF2B5EF4-FFF2-40B4-BE49-F238E27FC236}">
                <a16:creationId xmlns:a16="http://schemas.microsoft.com/office/drawing/2014/main" id="{19E9CA5F-57FE-4C69-B0B8-8DA3675BC6B3}"/>
              </a:ext>
            </a:extLst>
          </p:cNvPr>
          <p:cNvSpPr/>
          <p:nvPr/>
        </p:nvSpPr>
        <p:spPr>
          <a:xfrm>
            <a:off x="616092" y="1778518"/>
            <a:ext cx="415498" cy="230832"/>
          </a:xfrm>
          <a:prstGeom prst="rect">
            <a:avLst/>
          </a:prstGeom>
          <a:ln>
            <a:noFill/>
          </a:ln>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分享</a:t>
            </a:r>
            <a:endParaRPr lang="zh-TW" altLang="en-US" sz="900" b="1">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66" name="矩形 65">
            <a:extLst>
              <a:ext uri="{FF2B5EF4-FFF2-40B4-BE49-F238E27FC236}">
                <a16:creationId xmlns:a16="http://schemas.microsoft.com/office/drawing/2014/main" id="{271D8698-9548-42B1-A7C9-A9AF78E4BB9E}"/>
              </a:ext>
            </a:extLst>
          </p:cNvPr>
          <p:cNvSpPr/>
          <p:nvPr/>
        </p:nvSpPr>
        <p:spPr>
          <a:xfrm>
            <a:off x="3694191" y="1347827"/>
            <a:ext cx="723885" cy="369332"/>
          </a:xfrm>
          <a:prstGeom prst="rect">
            <a:avLst/>
          </a:prstGeom>
          <a:solidFill>
            <a:srgbClr val="0099FF"/>
          </a:solidFill>
          <a:ln>
            <a:noFill/>
          </a:ln>
        </p:spPr>
        <p:txBody>
          <a:bodyPr wrap="square" anchor="t">
            <a:spAutoFit/>
          </a:bodyPr>
          <a:lstStyle/>
          <a:p>
            <a:pPr algn="ctr"/>
            <a:r>
              <a:rPr lang="en-US" altLang="zh-TW" sz="1800" b="1" err="1">
                <a:solidFill>
                  <a:schemeClr val="bg1"/>
                </a:solidFill>
              </a:rPr>
              <a:t>現在</a:t>
            </a:r>
            <a:endParaRPr lang="en-US" altLang="zh-TW" sz="1800" b="1">
              <a:solidFill>
                <a:schemeClr val="bg1"/>
              </a:solidFill>
            </a:endParaRPr>
          </a:p>
        </p:txBody>
      </p:sp>
      <p:sp>
        <p:nvSpPr>
          <p:cNvPr id="67" name="矩形 66">
            <a:extLst>
              <a:ext uri="{FF2B5EF4-FFF2-40B4-BE49-F238E27FC236}">
                <a16:creationId xmlns:a16="http://schemas.microsoft.com/office/drawing/2014/main" id="{FE88FFBB-C845-443D-8D4F-225AE06531E7}"/>
              </a:ext>
            </a:extLst>
          </p:cNvPr>
          <p:cNvSpPr/>
          <p:nvPr/>
        </p:nvSpPr>
        <p:spPr>
          <a:xfrm>
            <a:off x="4136778" y="3652573"/>
            <a:ext cx="803425" cy="230832"/>
          </a:xfrm>
          <a:prstGeom prst="rect">
            <a:avLst/>
          </a:prstGeom>
        </p:spPr>
        <p:txBody>
          <a:bodyPr wrap="none">
            <a:spAutoFit/>
          </a:bodyPr>
          <a:lstStyle/>
          <a:p>
            <a:r>
              <a:rPr lang="en-US" altLang="zh-TW" sz="900" b="1">
                <a:solidFill>
                  <a:schemeClr val="bg2"/>
                </a:solidFill>
                <a:latin typeface="微軟正黑體" panose="020B0604030504040204" pitchFamily="34" charset="-120"/>
                <a:ea typeface="微軟正黑體" panose="020B0604030504040204" pitchFamily="34" charset="-120"/>
              </a:rPr>
              <a:t>QNAP NAS</a:t>
            </a:r>
            <a:endParaRPr lang="zh-TW" altLang="en-US" sz="900" b="1">
              <a:solidFill>
                <a:schemeClr val="bg2"/>
              </a:solidFill>
              <a:latin typeface="微軟正黑體" panose="020B0604030504040204" pitchFamily="34" charset="-120"/>
              <a:ea typeface="微軟正黑體" panose="020B0604030504040204" pitchFamily="34" charset="-120"/>
            </a:endParaRPr>
          </a:p>
        </p:txBody>
      </p:sp>
      <p:sp>
        <p:nvSpPr>
          <p:cNvPr id="68" name="矩形 67">
            <a:extLst>
              <a:ext uri="{FF2B5EF4-FFF2-40B4-BE49-F238E27FC236}">
                <a16:creationId xmlns:a16="http://schemas.microsoft.com/office/drawing/2014/main" id="{55567B69-8F06-43C3-8D20-BF09812502F1}"/>
              </a:ext>
            </a:extLst>
          </p:cNvPr>
          <p:cNvSpPr/>
          <p:nvPr/>
        </p:nvSpPr>
        <p:spPr>
          <a:xfrm>
            <a:off x="5572472" y="3313103"/>
            <a:ext cx="723275" cy="200055"/>
          </a:xfrm>
          <a:prstGeom prst="rect">
            <a:avLst/>
          </a:prstGeom>
        </p:spPr>
        <p:txBody>
          <a:bodyPr wrap="none">
            <a:spAutoFit/>
          </a:bodyPr>
          <a:lstStyle/>
          <a:p>
            <a:r>
              <a:rPr lang="zh-TW" altLang="en-US" sz="700" b="1">
                <a:solidFill>
                  <a:srgbClr val="00FFFF"/>
                </a:solidFill>
                <a:latin typeface="微軟正黑體" panose="020B0604030504040204" pitchFamily="34" charset="-120"/>
                <a:ea typeface="微軟正黑體" panose="020B0604030504040204" pitchFamily="34" charset="-120"/>
              </a:rPr>
              <a:t>雲備份及同步</a:t>
            </a:r>
          </a:p>
        </p:txBody>
      </p:sp>
      <p:sp>
        <p:nvSpPr>
          <p:cNvPr id="69" name="矩形 68">
            <a:extLst>
              <a:ext uri="{FF2B5EF4-FFF2-40B4-BE49-F238E27FC236}">
                <a16:creationId xmlns:a16="http://schemas.microsoft.com/office/drawing/2014/main" id="{DC30A30D-F442-478A-B632-785C69B8F2C6}"/>
              </a:ext>
            </a:extLst>
          </p:cNvPr>
          <p:cNvSpPr/>
          <p:nvPr/>
        </p:nvSpPr>
        <p:spPr>
          <a:xfrm>
            <a:off x="6535208" y="3652573"/>
            <a:ext cx="569387" cy="215444"/>
          </a:xfrm>
          <a:prstGeom prst="rect">
            <a:avLst/>
          </a:prstGeom>
        </p:spPr>
        <p:txBody>
          <a:bodyPr wrap="none">
            <a:spAutoFit/>
          </a:bodyPr>
          <a:lstStyle/>
          <a:p>
            <a:r>
              <a:rPr lang="zh-TW" altLang="en-US" sz="800" b="1">
                <a:solidFill>
                  <a:srgbClr val="E7E6E6"/>
                </a:solidFill>
                <a:latin typeface="微軟正黑體" panose="020B0604030504040204" pitchFamily="34" charset="-120"/>
                <a:ea typeface="微軟正黑體" panose="020B0604030504040204" pitchFamily="34" charset="-120"/>
              </a:rPr>
              <a:t>本地</a:t>
            </a:r>
            <a:r>
              <a:rPr lang="en-US" altLang="zh-TW" sz="800" b="1">
                <a:solidFill>
                  <a:srgbClr val="E7E6E6"/>
                </a:solidFill>
                <a:latin typeface="微軟正黑體" panose="020B0604030504040204" pitchFamily="34" charset="-120"/>
                <a:ea typeface="微軟正黑體" panose="020B0604030504040204" pitchFamily="34" charset="-120"/>
              </a:rPr>
              <a:t> PC</a:t>
            </a:r>
            <a:endParaRPr lang="zh-TW" altLang="en-US" sz="800" b="1">
              <a:solidFill>
                <a:srgbClr val="E7E6E6"/>
              </a:solidFill>
              <a:latin typeface="微軟正黑體" panose="020B0604030504040204" pitchFamily="34" charset="-120"/>
              <a:ea typeface="微軟正黑體" panose="020B0604030504040204" pitchFamily="34" charset="-120"/>
            </a:endParaRPr>
          </a:p>
        </p:txBody>
      </p:sp>
      <p:sp>
        <p:nvSpPr>
          <p:cNvPr id="70" name="矩形 69">
            <a:extLst>
              <a:ext uri="{FF2B5EF4-FFF2-40B4-BE49-F238E27FC236}">
                <a16:creationId xmlns:a16="http://schemas.microsoft.com/office/drawing/2014/main" id="{B7C31001-1D3C-4415-9577-803752B946A8}"/>
              </a:ext>
            </a:extLst>
          </p:cNvPr>
          <p:cNvSpPr/>
          <p:nvPr/>
        </p:nvSpPr>
        <p:spPr>
          <a:xfrm>
            <a:off x="3745701" y="3830412"/>
            <a:ext cx="441146" cy="246221"/>
          </a:xfrm>
          <a:prstGeom prst="rect">
            <a:avLst/>
          </a:prstGeom>
        </p:spPr>
        <p:txBody>
          <a:bodyPr wrap="none">
            <a:spAutoFit/>
          </a:bodyPr>
          <a:lstStyle/>
          <a:p>
            <a:r>
              <a:rPr lang="zh-TW" altLang="en-US" sz="1000" b="1">
                <a:solidFill>
                  <a:srgbClr val="FFC000"/>
                </a:solidFill>
                <a:latin typeface="微軟正黑體" panose="020B0604030504040204" pitchFamily="34" charset="-120"/>
                <a:ea typeface="微軟正黑體" panose="020B0604030504040204" pitchFamily="34" charset="-120"/>
              </a:rPr>
              <a:t>總部</a:t>
            </a:r>
          </a:p>
        </p:txBody>
      </p:sp>
      <p:sp>
        <p:nvSpPr>
          <p:cNvPr id="71" name="矩形 70">
            <a:extLst>
              <a:ext uri="{FF2B5EF4-FFF2-40B4-BE49-F238E27FC236}">
                <a16:creationId xmlns:a16="http://schemas.microsoft.com/office/drawing/2014/main" id="{69288874-D839-4A26-98E8-1826C19FE436}"/>
              </a:ext>
            </a:extLst>
          </p:cNvPr>
          <p:cNvSpPr/>
          <p:nvPr/>
        </p:nvSpPr>
        <p:spPr>
          <a:xfrm>
            <a:off x="5381097" y="3652573"/>
            <a:ext cx="761747" cy="230832"/>
          </a:xfrm>
          <a:prstGeom prst="rect">
            <a:avLst/>
          </a:prstGeom>
        </p:spPr>
        <p:txBody>
          <a:bodyPr wrap="none">
            <a:spAutoFit/>
          </a:bodyPr>
          <a:lstStyle/>
          <a:p>
            <a:r>
              <a:rPr lang="zh-TW" altLang="en-US" sz="900" b="1">
                <a:solidFill>
                  <a:srgbClr val="E7E6E6"/>
                </a:solidFill>
                <a:latin typeface="微軟正黑體" panose="020B0604030504040204" pitchFamily="34" charset="-120"/>
                <a:ea typeface="微軟正黑體" panose="020B0604030504040204" pitchFamily="34" charset="-120"/>
              </a:rPr>
              <a:t>本地伺服器</a:t>
            </a:r>
          </a:p>
        </p:txBody>
      </p:sp>
      <p:sp>
        <p:nvSpPr>
          <p:cNvPr id="72" name="矩形 71">
            <a:extLst>
              <a:ext uri="{FF2B5EF4-FFF2-40B4-BE49-F238E27FC236}">
                <a16:creationId xmlns:a16="http://schemas.microsoft.com/office/drawing/2014/main" id="{63D46FC2-672B-42B2-BF98-16358AFA0F44}"/>
              </a:ext>
            </a:extLst>
          </p:cNvPr>
          <p:cNvSpPr/>
          <p:nvPr/>
        </p:nvSpPr>
        <p:spPr>
          <a:xfrm>
            <a:off x="3857633" y="2820075"/>
            <a:ext cx="835485" cy="338554"/>
          </a:xfrm>
          <a:prstGeom prst="rect">
            <a:avLst/>
          </a:prstGeom>
        </p:spPr>
        <p:txBody>
          <a:bodyPr wrap="none">
            <a:spAutoFit/>
          </a:bodyPr>
          <a:lstStyle/>
          <a:p>
            <a:pPr algn="ctr"/>
            <a:r>
              <a:rPr lang="zh-TW" altLang="en-US" sz="800" b="1">
                <a:solidFill>
                  <a:srgbClr val="FFFF00"/>
                </a:solidFill>
                <a:latin typeface="微軟正黑體" panose="020B0604030504040204" pitchFamily="34" charset="-120"/>
                <a:ea typeface="微軟正黑體" panose="020B0604030504040204" pitchFamily="34" charset="-120"/>
              </a:rPr>
              <a:t>區域網路</a:t>
            </a:r>
            <a:endParaRPr lang="en-US" altLang="zh-TW" sz="800" b="1">
              <a:solidFill>
                <a:srgbClr val="FFFF00"/>
              </a:solidFill>
              <a:latin typeface="微軟正黑體" panose="020B0604030504040204" pitchFamily="34" charset="-120"/>
              <a:ea typeface="微軟正黑體" panose="020B0604030504040204" pitchFamily="34" charset="-120"/>
            </a:endParaRPr>
          </a:p>
          <a:p>
            <a:pPr algn="ctr"/>
            <a:r>
              <a:rPr lang="zh-TW" altLang="en-US" sz="800" b="1">
                <a:solidFill>
                  <a:srgbClr val="FFFF00"/>
                </a:solidFill>
                <a:latin typeface="微軟正黑體" panose="020B0604030504040204" pitchFamily="34" charset="-120"/>
                <a:ea typeface="微軟正黑體" panose="020B0604030504040204" pitchFamily="34" charset="-120"/>
              </a:rPr>
              <a:t>（經由</a:t>
            </a:r>
            <a:r>
              <a:rPr lang="en-US" altLang="zh-TW" sz="800" b="1">
                <a:solidFill>
                  <a:srgbClr val="FFFF00"/>
                </a:solidFill>
                <a:latin typeface="微軟正黑體" panose="020B0604030504040204" pitchFamily="34" charset="-120"/>
                <a:ea typeface="微軟正黑體" panose="020B0604030504040204" pitchFamily="34" charset="-120"/>
              </a:rPr>
              <a:t> VPN</a:t>
            </a:r>
            <a:r>
              <a:rPr lang="zh-TW" altLang="en-US" sz="800" b="1">
                <a:solidFill>
                  <a:srgbClr val="FFFF00"/>
                </a:solidFill>
                <a:latin typeface="微軟正黑體" panose="020B0604030504040204" pitchFamily="34" charset="-120"/>
                <a:ea typeface="微軟正黑體" panose="020B0604030504040204" pitchFamily="34" charset="-120"/>
              </a:rPr>
              <a:t>）</a:t>
            </a:r>
          </a:p>
        </p:txBody>
      </p:sp>
      <p:grpSp>
        <p:nvGrpSpPr>
          <p:cNvPr id="73" name="群組 72">
            <a:extLst>
              <a:ext uri="{FF2B5EF4-FFF2-40B4-BE49-F238E27FC236}">
                <a16:creationId xmlns:a16="http://schemas.microsoft.com/office/drawing/2014/main" id="{452F3370-D1C6-4F19-951A-B74D4431FA43}"/>
              </a:ext>
            </a:extLst>
          </p:cNvPr>
          <p:cNvGrpSpPr/>
          <p:nvPr/>
        </p:nvGrpSpPr>
        <p:grpSpPr>
          <a:xfrm>
            <a:off x="4652191" y="2364827"/>
            <a:ext cx="1672410" cy="917775"/>
            <a:chOff x="6544554" y="7152998"/>
            <a:chExt cx="2689384" cy="1361416"/>
          </a:xfrm>
        </p:grpSpPr>
        <p:grpSp>
          <p:nvGrpSpPr>
            <p:cNvPr id="74" name="群組 73">
              <a:extLst>
                <a:ext uri="{FF2B5EF4-FFF2-40B4-BE49-F238E27FC236}">
                  <a16:creationId xmlns:a16="http://schemas.microsoft.com/office/drawing/2014/main" id="{CDA54153-1B46-44BE-A690-CC0668A8A5EA}"/>
                </a:ext>
              </a:extLst>
            </p:cNvPr>
            <p:cNvGrpSpPr/>
            <p:nvPr/>
          </p:nvGrpSpPr>
          <p:grpSpPr>
            <a:xfrm>
              <a:off x="6544554" y="7152998"/>
              <a:ext cx="2689384" cy="1361416"/>
              <a:chOff x="6544554" y="7152998"/>
              <a:chExt cx="2689384" cy="1361416"/>
            </a:xfrm>
          </p:grpSpPr>
          <p:pic>
            <p:nvPicPr>
              <p:cNvPr id="76" name="圖形 75">
                <a:extLst>
                  <a:ext uri="{FF2B5EF4-FFF2-40B4-BE49-F238E27FC236}">
                    <a16:creationId xmlns:a16="http://schemas.microsoft.com/office/drawing/2014/main" id="{6C9EF70F-FDBD-4552-9029-9AF48899EE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4554" y="7152998"/>
                <a:ext cx="2665293" cy="1361001"/>
              </a:xfrm>
              <a:prstGeom prst="rect">
                <a:avLst/>
              </a:prstGeom>
            </p:spPr>
          </p:pic>
          <p:sp>
            <p:nvSpPr>
              <p:cNvPr id="77" name="圖形 52">
                <a:extLst>
                  <a:ext uri="{FF2B5EF4-FFF2-40B4-BE49-F238E27FC236}">
                    <a16:creationId xmlns:a16="http://schemas.microsoft.com/office/drawing/2014/main" id="{5236ED4C-2546-4641-8D79-15D7AD23898A}"/>
                  </a:ext>
                </a:extLst>
              </p:cNvPr>
              <p:cNvSpPr/>
              <p:nvPr/>
            </p:nvSpPr>
            <p:spPr>
              <a:xfrm>
                <a:off x="6577833" y="7155662"/>
                <a:ext cx="2656105" cy="1358752"/>
              </a:xfrm>
              <a:custGeom>
                <a:avLst/>
                <a:gdLst>
                  <a:gd name="connsiteX0" fmla="*/ 2013139 w 2286000"/>
                  <a:gd name="connsiteY0" fmla="*/ 731890 h 1387754"/>
                  <a:gd name="connsiteX1" fmla="*/ 1982497 w 2286000"/>
                  <a:gd name="connsiteY1" fmla="*/ 734303 h 1387754"/>
                  <a:gd name="connsiteX2" fmla="*/ 1625006 w 2286000"/>
                  <a:gd name="connsiteY2" fmla="*/ 378917 h 1387754"/>
                  <a:gd name="connsiteX3" fmla="*/ 1477632 w 2286000"/>
                  <a:gd name="connsiteY3" fmla="*/ 417533 h 1387754"/>
                  <a:gd name="connsiteX4" fmla="*/ 1010704 w 2286000"/>
                  <a:gd name="connsiteY4" fmla="*/ 0 h 1387754"/>
                  <a:gd name="connsiteX5" fmla="*/ 537453 w 2286000"/>
                  <a:gd name="connsiteY5" fmla="*/ 443478 h 1387754"/>
                  <a:gd name="connsiteX6" fmla="*/ 407103 w 2286000"/>
                  <a:gd name="connsiteY6" fmla="*/ 416326 h 1387754"/>
                  <a:gd name="connsiteX7" fmla="*/ 0 w 2286000"/>
                  <a:gd name="connsiteY7" fmla="*/ 921349 h 1387754"/>
                  <a:gd name="connsiteX8" fmla="*/ 356032 w 2286000"/>
                  <a:gd name="connsiteY8" fmla="*/ 1422147 h 1387754"/>
                  <a:gd name="connsiteX9" fmla="*/ 399320 w 2286000"/>
                  <a:gd name="connsiteY9" fmla="*/ 1426371 h 1387754"/>
                  <a:gd name="connsiteX10" fmla="*/ 407103 w 2286000"/>
                  <a:gd name="connsiteY10" fmla="*/ 1426371 h 1387754"/>
                  <a:gd name="connsiteX11" fmla="*/ 407589 w 2286000"/>
                  <a:gd name="connsiteY11" fmla="*/ 1426371 h 1387754"/>
                  <a:gd name="connsiteX12" fmla="*/ 408075 w 2286000"/>
                  <a:gd name="connsiteY12" fmla="*/ 1426371 h 1387754"/>
                  <a:gd name="connsiteX13" fmla="*/ 2002925 w 2286000"/>
                  <a:gd name="connsiteY13" fmla="*/ 1426371 h 1387754"/>
                  <a:gd name="connsiteX14" fmla="*/ 2007303 w 2286000"/>
                  <a:gd name="connsiteY14" fmla="*/ 1426371 h 1387754"/>
                  <a:gd name="connsiteX15" fmla="*/ 2013626 w 2286000"/>
                  <a:gd name="connsiteY15" fmla="*/ 1426371 h 1387754"/>
                  <a:gd name="connsiteX16" fmla="*/ 2296701 w 2286000"/>
                  <a:gd name="connsiteY16" fmla="*/ 1079432 h 1387754"/>
                  <a:gd name="connsiteX17" fmla="*/ 2013139 w 2286000"/>
                  <a:gd name="connsiteY17" fmla="*/ 731890 h 1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1387754">
                    <a:moveTo>
                      <a:pt x="2013139" y="731890"/>
                    </a:moveTo>
                    <a:cubicBezTo>
                      <a:pt x="2002439" y="731890"/>
                      <a:pt x="1992225" y="732493"/>
                      <a:pt x="1982497" y="734303"/>
                    </a:cubicBezTo>
                    <a:cubicBezTo>
                      <a:pt x="1946018" y="530967"/>
                      <a:pt x="1799617" y="378917"/>
                      <a:pt x="1625006" y="378917"/>
                    </a:cubicBezTo>
                    <a:cubicBezTo>
                      <a:pt x="1572476" y="378917"/>
                      <a:pt x="1522865" y="392795"/>
                      <a:pt x="1477632" y="417533"/>
                    </a:cubicBezTo>
                    <a:cubicBezTo>
                      <a:pt x="1412456" y="174978"/>
                      <a:pt x="1228117" y="0"/>
                      <a:pt x="1010704" y="0"/>
                    </a:cubicBezTo>
                    <a:cubicBezTo>
                      <a:pt x="785509" y="0"/>
                      <a:pt x="596306" y="187649"/>
                      <a:pt x="537453" y="443478"/>
                    </a:cubicBezTo>
                    <a:cubicBezTo>
                      <a:pt x="496597" y="425980"/>
                      <a:pt x="452823" y="416326"/>
                      <a:pt x="407103" y="416326"/>
                    </a:cubicBezTo>
                    <a:cubicBezTo>
                      <a:pt x="182394" y="416326"/>
                      <a:pt x="0" y="642591"/>
                      <a:pt x="0" y="921349"/>
                    </a:cubicBezTo>
                    <a:cubicBezTo>
                      <a:pt x="0" y="1178988"/>
                      <a:pt x="155156" y="1390772"/>
                      <a:pt x="356032" y="1422147"/>
                    </a:cubicBezTo>
                    <a:cubicBezTo>
                      <a:pt x="370137" y="1424561"/>
                      <a:pt x="384243" y="1426371"/>
                      <a:pt x="399320" y="1426371"/>
                    </a:cubicBezTo>
                    <a:lnTo>
                      <a:pt x="407103" y="1426371"/>
                    </a:lnTo>
                    <a:lnTo>
                      <a:pt x="407589" y="1426371"/>
                    </a:lnTo>
                    <a:lnTo>
                      <a:pt x="408075" y="1426371"/>
                    </a:lnTo>
                    <a:lnTo>
                      <a:pt x="2002925" y="1426371"/>
                    </a:lnTo>
                    <a:cubicBezTo>
                      <a:pt x="2004384" y="1426371"/>
                      <a:pt x="2005844" y="1426371"/>
                      <a:pt x="2007303" y="1426371"/>
                    </a:cubicBezTo>
                    <a:cubicBezTo>
                      <a:pt x="2009248" y="1426371"/>
                      <a:pt x="2011680" y="1426371"/>
                      <a:pt x="2013626" y="1426371"/>
                    </a:cubicBezTo>
                    <a:cubicBezTo>
                      <a:pt x="2170241" y="1426371"/>
                      <a:pt x="2296701" y="1270701"/>
                      <a:pt x="2296701" y="1079432"/>
                    </a:cubicBezTo>
                    <a:cubicBezTo>
                      <a:pt x="2296214" y="887560"/>
                      <a:pt x="2169755" y="731890"/>
                      <a:pt x="2013139" y="731890"/>
                    </a:cubicBezTo>
                    <a:close/>
                  </a:path>
                </a:pathLst>
              </a:custGeom>
              <a:gradFill>
                <a:gsLst>
                  <a:gs pos="71000">
                    <a:srgbClr val="0081E2">
                      <a:alpha val="40000"/>
                    </a:srgbClr>
                  </a:gs>
                  <a:gs pos="0">
                    <a:srgbClr val="002060">
                      <a:alpha val="0"/>
                    </a:srgbClr>
                  </a:gs>
                  <a:gs pos="99000">
                    <a:srgbClr val="00B0F0">
                      <a:alpha val="62000"/>
                    </a:srgbClr>
                  </a:gs>
                </a:gsLst>
                <a:lin ang="5400000" scaled="1"/>
              </a:gradFill>
              <a:ln w="31750" cap="flat" cmpd="sng" algn="ctr">
                <a:gradFill>
                  <a:gsLst>
                    <a:gs pos="0">
                      <a:schemeClr val="bg1">
                        <a:lumMod val="95000"/>
                        <a:alpha val="0"/>
                      </a:schemeClr>
                    </a:gs>
                    <a:gs pos="74000">
                      <a:schemeClr val="bg1">
                        <a:lumMod val="95000"/>
                      </a:schemeClr>
                    </a:gs>
                    <a:gs pos="83000">
                      <a:schemeClr val="bg1">
                        <a:lumMod val="95000"/>
                      </a:schemeClr>
                    </a:gs>
                    <a:gs pos="100000">
                      <a:schemeClr val="bg1">
                        <a:lumMod val="9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45720" rIns="91440" bIns="45720" numCol="1" spcCol="1270" rtlCol="0" anchor="ctr" anchorCtr="0">
                <a:noAutofit/>
              </a:bodyPr>
              <a:lstStyle/>
              <a:p>
                <a:pPr algn="ctr">
                  <a:lnSpc>
                    <a:spcPct val="90000"/>
                  </a:lnSpc>
                </a:pPr>
                <a:endParaRPr lang="zh-TW" altLang="en-US" sz="1400" b="1">
                  <a:solidFill>
                    <a:schemeClr val="lt1"/>
                  </a:solidFill>
                  <a:latin typeface="微軟正黑體" panose="020B0604030504040204" pitchFamily="34" charset="-120"/>
                  <a:ea typeface="微軟正黑體" panose="020B0604030504040204" pitchFamily="34" charset="-120"/>
                </a:endParaRPr>
              </a:p>
            </p:txBody>
          </p:sp>
        </p:grpSp>
        <p:sp>
          <p:nvSpPr>
            <p:cNvPr id="75" name="矩形 74">
              <a:extLst>
                <a:ext uri="{FF2B5EF4-FFF2-40B4-BE49-F238E27FC236}">
                  <a16:creationId xmlns:a16="http://schemas.microsoft.com/office/drawing/2014/main" id="{0CDC739C-11CE-4DA7-93D8-0164EB190E15}"/>
                </a:ext>
              </a:extLst>
            </p:cNvPr>
            <p:cNvSpPr/>
            <p:nvPr/>
          </p:nvSpPr>
          <p:spPr>
            <a:xfrm>
              <a:off x="6694606" y="7703568"/>
              <a:ext cx="2269280" cy="776138"/>
            </a:xfrm>
            <a:prstGeom prst="rect">
              <a:avLst/>
            </a:prstGeom>
          </p:spPr>
          <p:txBody>
            <a:bodyPr wrap="square">
              <a:spAutoFit/>
            </a:bodyPr>
            <a:lstStyle/>
            <a:p>
              <a:pPr algn="ctr"/>
              <a:r>
                <a:rPr lang="en-US" altLang="zh-TW" b="1">
                  <a:solidFill>
                    <a:srgbClr val="002060"/>
                  </a:solidFill>
                  <a:latin typeface="微軟正黑體" panose="020B0604030504040204" pitchFamily="34" charset="-120"/>
                  <a:ea typeface="微軟正黑體" panose="020B0604030504040204" pitchFamily="34" charset="-120"/>
                </a:rPr>
                <a:t>Amazon S3</a:t>
              </a:r>
            </a:p>
            <a:p>
              <a:pPr algn="ctr"/>
              <a:r>
                <a:rPr lang="en-US" altLang="zh-TW" b="1">
                  <a:solidFill>
                    <a:srgbClr val="002060"/>
                  </a:solidFill>
                  <a:latin typeface="微軟正黑體" panose="020B0604030504040204" pitchFamily="34" charset="-120"/>
                  <a:ea typeface="微軟正黑體" panose="020B0604030504040204" pitchFamily="34" charset="-120"/>
                </a:rPr>
                <a:t>Alibaba</a:t>
              </a:r>
              <a:r>
                <a:rPr lang="zh-TW" altLang="en-US" b="1">
                  <a:solidFill>
                    <a:srgbClr val="002060"/>
                  </a:solidFill>
                  <a:latin typeface="微軟正黑體" panose="020B0604030504040204" pitchFamily="34" charset="-120"/>
                  <a:ea typeface="微軟正黑體" panose="020B0604030504040204" pitchFamily="34" charset="-120"/>
                </a:rPr>
                <a:t> </a:t>
              </a:r>
              <a:r>
                <a:rPr lang="en-US" altLang="zh-TW" b="1">
                  <a:solidFill>
                    <a:srgbClr val="002060"/>
                  </a:solidFill>
                  <a:latin typeface="微軟正黑體" panose="020B0604030504040204" pitchFamily="34" charset="-120"/>
                  <a:ea typeface="微軟正黑體" panose="020B0604030504040204" pitchFamily="34" charset="-120"/>
                </a:rPr>
                <a:t>Cloud</a:t>
              </a:r>
            </a:p>
          </p:txBody>
        </p:sp>
      </p:grpSp>
      <p:sp>
        <p:nvSpPr>
          <p:cNvPr id="78" name="矩形 77">
            <a:extLst>
              <a:ext uri="{FF2B5EF4-FFF2-40B4-BE49-F238E27FC236}">
                <a16:creationId xmlns:a16="http://schemas.microsoft.com/office/drawing/2014/main" id="{AE251E36-66A7-4C98-97A3-4C4AAD1EF116}"/>
              </a:ext>
            </a:extLst>
          </p:cNvPr>
          <p:cNvSpPr/>
          <p:nvPr/>
        </p:nvSpPr>
        <p:spPr>
          <a:xfrm>
            <a:off x="3739862" y="1751453"/>
            <a:ext cx="825867" cy="246221"/>
          </a:xfrm>
          <a:prstGeom prst="rect">
            <a:avLst/>
          </a:prstGeom>
        </p:spPr>
        <p:txBody>
          <a:bodyPr wrap="none">
            <a:spAutoFit/>
          </a:bodyPr>
          <a:lstStyle/>
          <a:p>
            <a:r>
              <a:rPr lang="zh-TW" altLang="en-US" sz="1000" b="1">
                <a:solidFill>
                  <a:srgbClr val="FFC000"/>
                </a:solidFill>
                <a:latin typeface="微軟正黑體" panose="020B0604030504040204" pitchFamily="34" charset="-120"/>
                <a:ea typeface="微軟正黑體" panose="020B0604030504040204" pitchFamily="34" charset="-120"/>
              </a:rPr>
              <a:t>分點辦公室</a:t>
            </a:r>
          </a:p>
        </p:txBody>
      </p:sp>
      <p:sp>
        <p:nvSpPr>
          <p:cNvPr id="79" name="矩形 78">
            <a:extLst>
              <a:ext uri="{FF2B5EF4-FFF2-40B4-BE49-F238E27FC236}">
                <a16:creationId xmlns:a16="http://schemas.microsoft.com/office/drawing/2014/main" id="{9D0DD42F-C028-418E-BDE5-06C3BD2F43BB}"/>
              </a:ext>
            </a:extLst>
          </p:cNvPr>
          <p:cNvSpPr/>
          <p:nvPr/>
        </p:nvSpPr>
        <p:spPr>
          <a:xfrm>
            <a:off x="4511039" y="2018669"/>
            <a:ext cx="1627001" cy="338554"/>
          </a:xfrm>
          <a:prstGeom prst="rect">
            <a:avLst/>
          </a:prstGeom>
        </p:spPr>
        <p:txBody>
          <a:bodyPr wrap="square">
            <a:spAutoFit/>
          </a:bodyPr>
          <a:lstStyle/>
          <a:p>
            <a:r>
              <a:rPr lang="zh-TW" altLang="en-US" sz="800" b="1">
                <a:solidFill>
                  <a:srgbClr val="00FFFF"/>
                </a:solidFill>
                <a:latin typeface="微軟正黑體" panose="020B0604030504040204" pitchFamily="34" charset="-120"/>
                <a:ea typeface="微軟正黑體" panose="020B0604030504040204" pitchFamily="34" charset="-120"/>
              </a:rPr>
              <a:t>使用</a:t>
            </a:r>
            <a:r>
              <a:rPr lang="en-US" altLang="zh-TW" sz="800" b="1">
                <a:solidFill>
                  <a:srgbClr val="00FFFF"/>
                </a:solidFill>
                <a:latin typeface="微軟正黑體" panose="020B0604030504040204" pitchFamily="34" charset="-120"/>
                <a:ea typeface="微軟正黑體" panose="020B0604030504040204" pitchFamily="34" charset="-120"/>
              </a:rPr>
              <a:t> </a:t>
            </a:r>
            <a:r>
              <a:rPr lang="en-US" altLang="zh-TW" sz="800" b="1" err="1">
                <a:solidFill>
                  <a:srgbClr val="00FFFF"/>
                </a:solidFill>
                <a:latin typeface="微軟正黑體" panose="020B0604030504040204" pitchFamily="34" charset="-120"/>
                <a:ea typeface="微軟正黑體" panose="020B0604030504040204" pitchFamily="34" charset="-120"/>
              </a:rPr>
              <a:t>Qsirch</a:t>
            </a:r>
            <a:r>
              <a:rPr lang="zh-TW" altLang="en-US" sz="800" b="1">
                <a:solidFill>
                  <a:srgbClr val="00FFFF"/>
                </a:solidFill>
                <a:latin typeface="微軟正黑體" panose="020B0604030504040204" pitchFamily="34" charset="-120"/>
                <a:ea typeface="微軟正黑體" panose="020B0604030504040204" pitchFamily="34" charset="-120"/>
              </a:rPr>
              <a:t>、</a:t>
            </a:r>
            <a:r>
              <a:rPr lang="en-US" altLang="zh-TW" sz="800" b="1" err="1">
                <a:solidFill>
                  <a:srgbClr val="00FFFF"/>
                </a:solidFill>
                <a:latin typeface="微軟正黑體" panose="020B0604030504040204" pitchFamily="34" charset="-120"/>
                <a:ea typeface="微軟正黑體" panose="020B0604030504040204" pitchFamily="34" charset="-120"/>
              </a:rPr>
              <a:t>QuMagie</a:t>
            </a:r>
            <a:r>
              <a:rPr lang="en-US" altLang="zh-TW" sz="800" b="1">
                <a:solidFill>
                  <a:srgbClr val="00FFFF"/>
                </a:solidFill>
                <a:latin typeface="微軟正黑體" panose="020B0604030504040204" pitchFamily="34" charset="-120"/>
                <a:ea typeface="微軟正黑體" panose="020B0604030504040204" pitchFamily="34" charset="-120"/>
              </a:rPr>
              <a:t> </a:t>
            </a:r>
            <a:r>
              <a:rPr lang="zh-TW" altLang="en-US" sz="800" b="1">
                <a:solidFill>
                  <a:srgbClr val="00FFFF"/>
                </a:solidFill>
                <a:latin typeface="微軟正黑體" panose="020B0604030504040204" pitchFamily="34" charset="-120"/>
                <a:ea typeface="微軟正黑體" panose="020B0604030504040204" pitchFamily="34" charset="-120"/>
              </a:rPr>
              <a:t>等應用程式活用雲上資料</a:t>
            </a:r>
            <a:endParaRPr lang="en-US" altLang="zh-TW" sz="800" b="1">
              <a:solidFill>
                <a:srgbClr val="00FFFF"/>
              </a:solidFill>
              <a:latin typeface="微軟正黑體" panose="020B0604030504040204" pitchFamily="34" charset="-120"/>
              <a:ea typeface="微軟正黑體" panose="020B0604030504040204" pitchFamily="34" charset="-120"/>
            </a:endParaRPr>
          </a:p>
        </p:txBody>
      </p:sp>
      <p:sp>
        <p:nvSpPr>
          <p:cNvPr id="80" name="矩形 79">
            <a:extLst>
              <a:ext uri="{FF2B5EF4-FFF2-40B4-BE49-F238E27FC236}">
                <a16:creationId xmlns:a16="http://schemas.microsoft.com/office/drawing/2014/main" id="{3E34BDBA-6083-4850-84C4-700555A7EB82}"/>
              </a:ext>
            </a:extLst>
          </p:cNvPr>
          <p:cNvSpPr/>
          <p:nvPr/>
        </p:nvSpPr>
        <p:spPr>
          <a:xfrm>
            <a:off x="6900740" y="1648808"/>
            <a:ext cx="902140" cy="338554"/>
          </a:xfrm>
          <a:prstGeom prst="rect">
            <a:avLst/>
          </a:prstGeom>
        </p:spPr>
        <p:txBody>
          <a:bodyPr wrap="square">
            <a:spAutoFit/>
          </a:bodyPr>
          <a:lstStyle/>
          <a:p>
            <a:r>
              <a:rPr lang="zh-TW" altLang="en-US" sz="800" b="1">
                <a:solidFill>
                  <a:srgbClr val="00FFFF"/>
                </a:solidFill>
                <a:latin typeface="微軟正黑體" panose="020B0604030504040204" pitchFamily="34" charset="-120"/>
                <a:ea typeface="微軟正黑體" panose="020B0604030504040204" pitchFamily="34" charset="-120"/>
              </a:rPr>
              <a:t>透過分享連結或</a:t>
            </a:r>
            <a:r>
              <a:rPr lang="en-US" altLang="zh-TW" sz="800" b="1">
                <a:solidFill>
                  <a:srgbClr val="00FFFF"/>
                </a:solidFill>
                <a:latin typeface="微軟正黑體" panose="020B0604030504040204" pitchFamily="34" charset="-120"/>
                <a:ea typeface="微軟正黑體" panose="020B0604030504040204" pitchFamily="34" charset="-120"/>
              </a:rPr>
              <a:t> FTP </a:t>
            </a:r>
            <a:r>
              <a:rPr lang="zh-TW" altLang="en-US" sz="800" b="1">
                <a:solidFill>
                  <a:srgbClr val="00FFFF"/>
                </a:solidFill>
                <a:latin typeface="微軟正黑體" panose="020B0604030504040204" pitchFamily="34" charset="-120"/>
                <a:ea typeface="微軟正黑體" panose="020B0604030504040204" pitchFamily="34" charset="-120"/>
              </a:rPr>
              <a:t>下載檔案</a:t>
            </a:r>
          </a:p>
        </p:txBody>
      </p:sp>
      <p:sp>
        <p:nvSpPr>
          <p:cNvPr id="81" name="矩形 80">
            <a:extLst>
              <a:ext uri="{FF2B5EF4-FFF2-40B4-BE49-F238E27FC236}">
                <a16:creationId xmlns:a16="http://schemas.microsoft.com/office/drawing/2014/main" id="{30EED261-F9B8-42A4-B35D-3F635B681B26}"/>
              </a:ext>
            </a:extLst>
          </p:cNvPr>
          <p:cNvSpPr/>
          <p:nvPr/>
        </p:nvSpPr>
        <p:spPr>
          <a:xfrm>
            <a:off x="7622245" y="2137212"/>
            <a:ext cx="1159292" cy="338554"/>
          </a:xfrm>
          <a:prstGeom prst="rect">
            <a:avLst/>
          </a:prstGeom>
        </p:spPr>
        <p:txBody>
          <a:bodyPr wrap="none">
            <a:spAutoFit/>
          </a:bodyPr>
          <a:lstStyle/>
          <a:p>
            <a:pPr algn="ctr"/>
            <a:r>
              <a:rPr lang="zh-TW" altLang="en-US" sz="800" b="1">
                <a:solidFill>
                  <a:srgbClr val="FFFF00"/>
                </a:solidFill>
                <a:latin typeface="微軟正黑體" panose="020B0604030504040204" pitchFamily="34" charset="-120"/>
                <a:ea typeface="微軟正黑體" panose="020B0604030504040204" pitchFamily="34" charset="-120"/>
              </a:rPr>
              <a:t>外部網路</a:t>
            </a:r>
            <a:endParaRPr lang="en-US" altLang="zh-TW" sz="800" b="1">
              <a:solidFill>
                <a:srgbClr val="FFFF00"/>
              </a:solidFill>
              <a:latin typeface="微軟正黑體" panose="020B0604030504040204" pitchFamily="34" charset="-120"/>
              <a:ea typeface="微軟正黑體" panose="020B0604030504040204" pitchFamily="34" charset="-120"/>
            </a:endParaRPr>
          </a:p>
          <a:p>
            <a:pPr algn="ctr"/>
            <a:r>
              <a:rPr lang="zh-TW" altLang="en-US" sz="800" b="1">
                <a:solidFill>
                  <a:srgbClr val="FFFF00"/>
                </a:solidFill>
                <a:latin typeface="微軟正黑體" panose="020B0604030504040204" pitchFamily="34" charset="-120"/>
                <a:ea typeface="微軟正黑體" panose="020B0604030504040204" pitchFamily="34" charset="-120"/>
              </a:rPr>
              <a:t>（經由</a:t>
            </a:r>
            <a:r>
              <a:rPr lang="en-US" altLang="zh-TW" sz="800" b="1">
                <a:solidFill>
                  <a:srgbClr val="FFFF00"/>
                </a:solidFill>
                <a:latin typeface="微軟正黑體" panose="020B0604030504040204" pitchFamily="34" charset="-120"/>
                <a:ea typeface="微軟正黑體" panose="020B0604030504040204" pitchFamily="34" charset="-120"/>
              </a:rPr>
              <a:t> http/ https</a:t>
            </a:r>
            <a:r>
              <a:rPr lang="zh-TW" altLang="en-US" sz="800" b="1">
                <a:solidFill>
                  <a:srgbClr val="FFFF00"/>
                </a:solidFill>
                <a:latin typeface="微軟正黑體" panose="020B0604030504040204" pitchFamily="34" charset="-120"/>
                <a:ea typeface="微軟正黑體" panose="020B0604030504040204" pitchFamily="34" charset="-120"/>
              </a:rPr>
              <a:t>）</a:t>
            </a:r>
          </a:p>
        </p:txBody>
      </p:sp>
      <p:sp>
        <p:nvSpPr>
          <p:cNvPr id="82" name="矩形 81">
            <a:extLst>
              <a:ext uri="{FF2B5EF4-FFF2-40B4-BE49-F238E27FC236}">
                <a16:creationId xmlns:a16="http://schemas.microsoft.com/office/drawing/2014/main" id="{F88873B5-85E3-4430-A06F-C2008131E5C9}"/>
              </a:ext>
            </a:extLst>
          </p:cNvPr>
          <p:cNvSpPr/>
          <p:nvPr/>
        </p:nvSpPr>
        <p:spPr>
          <a:xfrm>
            <a:off x="7847150" y="1666626"/>
            <a:ext cx="697627" cy="246221"/>
          </a:xfrm>
          <a:prstGeom prst="rect">
            <a:avLst/>
          </a:prstGeom>
        </p:spPr>
        <p:txBody>
          <a:bodyPr wrap="none">
            <a:spAutoFit/>
          </a:bodyPr>
          <a:lstStyle/>
          <a:p>
            <a:r>
              <a:rPr lang="zh-TW" altLang="en-US" sz="1000" b="1">
                <a:solidFill>
                  <a:srgbClr val="FFC000"/>
                </a:solidFill>
                <a:latin typeface="微軟正黑體" panose="020B0604030504040204" pitchFamily="34" charset="-120"/>
                <a:ea typeface="微軟正黑體" panose="020B0604030504040204" pitchFamily="34" charset="-120"/>
              </a:rPr>
              <a:t>外部客戶</a:t>
            </a:r>
          </a:p>
        </p:txBody>
      </p:sp>
      <p:grpSp>
        <p:nvGrpSpPr>
          <p:cNvPr id="83" name="群組 82">
            <a:extLst>
              <a:ext uri="{FF2B5EF4-FFF2-40B4-BE49-F238E27FC236}">
                <a16:creationId xmlns:a16="http://schemas.microsoft.com/office/drawing/2014/main" id="{CF84D53C-86CF-4330-A85B-07BE0200D4EE}"/>
              </a:ext>
            </a:extLst>
          </p:cNvPr>
          <p:cNvGrpSpPr/>
          <p:nvPr/>
        </p:nvGrpSpPr>
        <p:grpSpPr>
          <a:xfrm>
            <a:off x="480207" y="3570567"/>
            <a:ext cx="1097274" cy="594046"/>
            <a:chOff x="498869" y="3763750"/>
            <a:chExt cx="1097274" cy="594046"/>
          </a:xfrm>
        </p:grpSpPr>
        <p:grpSp>
          <p:nvGrpSpPr>
            <p:cNvPr id="84" name="群組 83">
              <a:extLst>
                <a:ext uri="{FF2B5EF4-FFF2-40B4-BE49-F238E27FC236}">
                  <a16:creationId xmlns:a16="http://schemas.microsoft.com/office/drawing/2014/main" id="{5849255F-F1B6-45F2-A46B-2CC1EDE69FF2}"/>
                </a:ext>
              </a:extLst>
            </p:cNvPr>
            <p:cNvGrpSpPr/>
            <p:nvPr/>
          </p:nvGrpSpPr>
          <p:grpSpPr>
            <a:xfrm>
              <a:off x="564882" y="3763750"/>
              <a:ext cx="923272" cy="176955"/>
              <a:chOff x="4388896" y="4191428"/>
              <a:chExt cx="1165610" cy="223402"/>
            </a:xfrm>
            <a:noFill/>
          </p:grpSpPr>
          <p:sp>
            <p:nvSpPr>
              <p:cNvPr id="129" name="手繪多邊形: 圖案 128">
                <a:extLst>
                  <a:ext uri="{FF2B5EF4-FFF2-40B4-BE49-F238E27FC236}">
                    <a16:creationId xmlns:a16="http://schemas.microsoft.com/office/drawing/2014/main" id="{696E7E53-833F-40F3-8E57-E23364146F94}"/>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80BA1FC4-78FA-4EAD-B673-946B0E195DD7}"/>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D00BE6FF-B1A1-4BBC-A37D-0229E700CE10}"/>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D77715E3-8FAA-441F-AACB-BF112DA73958}"/>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D63FA154-2CCB-4374-8251-D755FF4D51D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620197D8-0AF4-4C21-AB9A-068FC2499495}"/>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A2A72926-861B-49FE-AF78-8D559656543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DE688B27-8FF4-4BED-B6AF-5740C47D2BBC}"/>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E4AFBE6D-2612-46F4-A965-C8F91C8A0B0F}"/>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846E9708-043B-4E7A-8ED2-D3B595C7D832}"/>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80AD69A9-CD7A-4A22-B1F0-FFBD71EEC5F9}"/>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8A907ABC-E4AA-421A-8800-D541294B3CBF}"/>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1A894E58-F178-4A3E-B5CB-2A3C9CF42CDA}"/>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727634EC-2978-41CC-8068-2F204D211BF1}"/>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502F8911-D700-492F-9786-A6E17CAE2563}"/>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5F5C9574-125E-49CA-B282-1342F00CD811}"/>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E98E3C1D-5C7E-41F0-8792-4F1095F91B23}"/>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97932CAB-3711-49E1-9AA3-BB7BCF1FB180}"/>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B777805B-4C69-4626-AAE8-2BA7D3D382E9}"/>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E2D6700C-1ED7-42F4-A335-6CF484BB67D1}"/>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357F1EA7-23FA-4946-960D-207174034446}"/>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1D7449FA-1448-48B2-88A1-50EDDAC68BD5}"/>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DA8CF732-0E3D-4B7A-BB05-49C7AF175DB8}"/>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FAD7F4B0-55F4-4CB3-A779-2D279F3D4242}"/>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15BE40CA-74BD-45B7-B32A-5118CF1500C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917120A3-B49D-4E81-8F38-3A2E67400354}"/>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C5198009-90F6-4E5B-A009-6D1F79DB6BBD}"/>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F906446D-98B4-4BCB-A2E3-E622F31DD79C}"/>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FC43F5A1-318D-47B3-A77D-A9E88D734329}"/>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077976F2-1231-4768-842D-9102A729FBF4}"/>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BA6E234D-8B92-48DB-9735-7BA53B70B5DA}"/>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320FACA6-6EA3-42DC-85EA-09B508C7534E}"/>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2F99DA7A-3BE6-4F0B-AD9C-5570EEA0FEC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3AC0AC35-65E7-4777-A19A-CB5C54D1DD26}"/>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4058C094-E2FB-4A7E-A8AF-C63FC6EB0CF5}"/>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E6C2B821-B1DD-4FA5-A0F3-3F06C79477E7}"/>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05761B08-8F98-42CB-85BA-2D3249C98F57}"/>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D5E224BC-FF6E-41BE-A5F9-E6364AE5D958}"/>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4A30B323-C27F-49F5-90A2-81CEFF83583C}"/>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307416CA-C698-4580-BB8F-B9D96E0AB28D}"/>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B0FD7EFF-EEA6-4F40-85E0-F6B26C81C5A7}"/>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85" name="群組 84">
              <a:extLst>
                <a:ext uri="{FF2B5EF4-FFF2-40B4-BE49-F238E27FC236}">
                  <a16:creationId xmlns:a16="http://schemas.microsoft.com/office/drawing/2014/main" id="{A21899C2-2EC0-4199-A9D0-32307E213F9B}"/>
                </a:ext>
              </a:extLst>
            </p:cNvPr>
            <p:cNvGrpSpPr/>
            <p:nvPr/>
          </p:nvGrpSpPr>
          <p:grpSpPr>
            <a:xfrm>
              <a:off x="902587" y="4107268"/>
              <a:ext cx="316984" cy="249332"/>
              <a:chOff x="2576400" y="4606766"/>
              <a:chExt cx="455696" cy="358439"/>
            </a:xfrm>
          </p:grpSpPr>
          <p:grpSp>
            <p:nvGrpSpPr>
              <p:cNvPr id="119" name="群組 118">
                <a:extLst>
                  <a:ext uri="{FF2B5EF4-FFF2-40B4-BE49-F238E27FC236}">
                    <a16:creationId xmlns:a16="http://schemas.microsoft.com/office/drawing/2014/main" id="{2483AAE6-F110-4D84-89E0-3FB34F735287}"/>
                  </a:ext>
                </a:extLst>
              </p:cNvPr>
              <p:cNvGrpSpPr/>
              <p:nvPr/>
            </p:nvGrpSpPr>
            <p:grpSpPr>
              <a:xfrm>
                <a:off x="2576400" y="4695371"/>
                <a:ext cx="283914" cy="261764"/>
                <a:chOff x="722665" y="4079208"/>
                <a:chExt cx="439105" cy="404845"/>
              </a:xfrm>
              <a:solidFill>
                <a:schemeClr val="bg1"/>
              </a:solidFill>
            </p:grpSpPr>
            <p:sp>
              <p:nvSpPr>
                <p:cNvPr id="126" name="手繪多邊形: 圖案 1175">
                  <a:extLst>
                    <a:ext uri="{FF2B5EF4-FFF2-40B4-BE49-F238E27FC236}">
                      <a16:creationId xmlns:a16="http://schemas.microsoft.com/office/drawing/2014/main" id="{E810D987-1D4E-4637-8BAC-671536D16F78}"/>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127" name="手繪多邊形: 圖案 1177">
                  <a:extLst>
                    <a:ext uri="{FF2B5EF4-FFF2-40B4-BE49-F238E27FC236}">
                      <a16:creationId xmlns:a16="http://schemas.microsoft.com/office/drawing/2014/main" id="{C849CD93-2226-4278-9238-060DB67D46DB}"/>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128" name="手繪多邊形: 圖案 1178">
                  <a:extLst>
                    <a:ext uri="{FF2B5EF4-FFF2-40B4-BE49-F238E27FC236}">
                      <a16:creationId xmlns:a16="http://schemas.microsoft.com/office/drawing/2014/main" id="{B18C7C54-A069-434E-9C15-81FFAC7BFA68}"/>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120" name="群組 119">
                <a:extLst>
                  <a:ext uri="{FF2B5EF4-FFF2-40B4-BE49-F238E27FC236}">
                    <a16:creationId xmlns:a16="http://schemas.microsoft.com/office/drawing/2014/main" id="{A4204159-3066-41C7-A638-615E8573D11C}"/>
                  </a:ext>
                </a:extLst>
              </p:cNvPr>
              <p:cNvGrpSpPr/>
              <p:nvPr/>
            </p:nvGrpSpPr>
            <p:grpSpPr>
              <a:xfrm>
                <a:off x="2781420" y="4606766"/>
                <a:ext cx="250676" cy="358439"/>
                <a:chOff x="1713187" y="4497009"/>
                <a:chExt cx="356195" cy="509318"/>
              </a:xfrm>
              <a:solidFill>
                <a:srgbClr val="003E85"/>
              </a:solidFill>
            </p:grpSpPr>
            <p:sp>
              <p:nvSpPr>
                <p:cNvPr id="121" name="手繪多邊形: 圖案 120">
                  <a:extLst>
                    <a:ext uri="{FF2B5EF4-FFF2-40B4-BE49-F238E27FC236}">
                      <a16:creationId xmlns:a16="http://schemas.microsoft.com/office/drawing/2014/main" id="{9FF1B6FB-073B-4D53-9E7E-B64D9D13AFE4}"/>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2" name="手繪多邊形: 圖案 121">
                  <a:extLst>
                    <a:ext uri="{FF2B5EF4-FFF2-40B4-BE49-F238E27FC236}">
                      <a16:creationId xmlns:a16="http://schemas.microsoft.com/office/drawing/2014/main" id="{BB58DB14-336B-423E-95D5-0308DA8EE2F2}"/>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3" name="手繪多邊形: 圖案 122">
                  <a:extLst>
                    <a:ext uri="{FF2B5EF4-FFF2-40B4-BE49-F238E27FC236}">
                      <a16:creationId xmlns:a16="http://schemas.microsoft.com/office/drawing/2014/main" id="{345FB0DF-84E4-4FC9-B1BC-3261560A86BC}"/>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4" name="手繪多邊形: 圖案 123">
                  <a:extLst>
                    <a:ext uri="{FF2B5EF4-FFF2-40B4-BE49-F238E27FC236}">
                      <a16:creationId xmlns:a16="http://schemas.microsoft.com/office/drawing/2014/main" id="{BA152E19-2DEA-4954-8AEF-728EEC19ECC4}"/>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5" name="手繪多邊形: 圖案 124">
                  <a:extLst>
                    <a:ext uri="{FF2B5EF4-FFF2-40B4-BE49-F238E27FC236}">
                      <a16:creationId xmlns:a16="http://schemas.microsoft.com/office/drawing/2014/main" id="{7C3801C1-C6D8-49E0-A9F4-D9ADEB4CBBE4}"/>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86" name="群組 85">
              <a:extLst>
                <a:ext uri="{FF2B5EF4-FFF2-40B4-BE49-F238E27FC236}">
                  <a16:creationId xmlns:a16="http://schemas.microsoft.com/office/drawing/2014/main" id="{8FDA6830-DE41-411F-A82E-CD8D9410E5E5}"/>
                </a:ext>
              </a:extLst>
            </p:cNvPr>
            <p:cNvGrpSpPr/>
            <p:nvPr/>
          </p:nvGrpSpPr>
          <p:grpSpPr>
            <a:xfrm>
              <a:off x="498869" y="4122789"/>
              <a:ext cx="336791" cy="235007"/>
              <a:chOff x="1943855" y="4626573"/>
              <a:chExt cx="484171" cy="337845"/>
            </a:xfrm>
          </p:grpSpPr>
          <p:sp>
            <p:nvSpPr>
              <p:cNvPr id="105" name="手繪多邊形: 圖案 104">
                <a:extLst>
                  <a:ext uri="{FF2B5EF4-FFF2-40B4-BE49-F238E27FC236}">
                    <a16:creationId xmlns:a16="http://schemas.microsoft.com/office/drawing/2014/main" id="{87E38B0F-C14D-4905-A98E-CC0114044587}"/>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1A6F10E1-07BA-4AEF-97B2-050D9B7C12F1}"/>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8EA64D0C-A394-4507-983D-EB33AAF935E3}"/>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nvGrpSpPr>
              <p:cNvPr id="108" name="群組 107">
                <a:extLst>
                  <a:ext uri="{FF2B5EF4-FFF2-40B4-BE49-F238E27FC236}">
                    <a16:creationId xmlns:a16="http://schemas.microsoft.com/office/drawing/2014/main" id="{2F121DCF-CA1A-4954-974B-58AA7BDBCBCC}"/>
                  </a:ext>
                </a:extLst>
              </p:cNvPr>
              <p:cNvGrpSpPr/>
              <p:nvPr/>
            </p:nvGrpSpPr>
            <p:grpSpPr>
              <a:xfrm>
                <a:off x="2186076" y="4626573"/>
                <a:ext cx="241950" cy="337845"/>
                <a:chOff x="2248972" y="4626573"/>
                <a:chExt cx="241950" cy="337845"/>
              </a:xfrm>
              <a:solidFill>
                <a:srgbClr val="003E85"/>
              </a:solidFill>
            </p:grpSpPr>
            <p:sp>
              <p:nvSpPr>
                <p:cNvPr id="109" name="手繪多邊形: 圖案 108">
                  <a:extLst>
                    <a:ext uri="{FF2B5EF4-FFF2-40B4-BE49-F238E27FC236}">
                      <a16:creationId xmlns:a16="http://schemas.microsoft.com/office/drawing/2014/main" id="{55FC083E-E5CA-4A2C-BCED-78C32C685CB8}"/>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EB8E5607-4226-4260-9F20-562878547724}"/>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5E146F44-C4BC-48CE-8F2C-E4AE571BC044}"/>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D8785974-4ED1-43FE-8E5E-997BBECCF00B}"/>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B43D3381-2A14-41AF-A0E9-A971D4599CA7}"/>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8721CE86-8303-41ED-B231-789A5D9A7BFC}"/>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DA38E025-8AC9-4CBD-B858-F3EB70679FFE}"/>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3BAB8B20-7ED5-4DAB-B6DD-0A00FD8D0DA6}"/>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9DF209C6-6BE2-42AA-B911-2016DB20CA15}"/>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DFBB1BF7-E94A-4909-99DB-845E91447D70}"/>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p>
              </p:txBody>
            </p:sp>
          </p:grpSp>
        </p:grpSp>
        <p:grpSp>
          <p:nvGrpSpPr>
            <p:cNvPr id="87" name="群組 86">
              <a:extLst>
                <a:ext uri="{FF2B5EF4-FFF2-40B4-BE49-F238E27FC236}">
                  <a16:creationId xmlns:a16="http://schemas.microsoft.com/office/drawing/2014/main" id="{3D831FEB-EC64-4D14-8C7C-D72FF52F4A1A}"/>
                </a:ext>
              </a:extLst>
            </p:cNvPr>
            <p:cNvGrpSpPr/>
            <p:nvPr/>
          </p:nvGrpSpPr>
          <p:grpSpPr>
            <a:xfrm>
              <a:off x="1276441" y="4114449"/>
              <a:ext cx="319702" cy="241232"/>
              <a:chOff x="3164294" y="4614579"/>
              <a:chExt cx="459604" cy="346795"/>
            </a:xfrm>
          </p:grpSpPr>
          <p:sp>
            <p:nvSpPr>
              <p:cNvPr id="92" name="手繪多邊形: 圖案 1177">
                <a:extLst>
                  <a:ext uri="{FF2B5EF4-FFF2-40B4-BE49-F238E27FC236}">
                    <a16:creationId xmlns:a16="http://schemas.microsoft.com/office/drawing/2014/main" id="{3F434F70-209D-4787-9BF0-BAB388A40E9F}"/>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93" name="手繪多邊形: 圖案 1178">
                <a:extLst>
                  <a:ext uri="{FF2B5EF4-FFF2-40B4-BE49-F238E27FC236}">
                    <a16:creationId xmlns:a16="http://schemas.microsoft.com/office/drawing/2014/main" id="{41E85DBA-3196-4B0D-BA08-6C4363DE2F8E}"/>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94" name="群組 93">
                <a:extLst>
                  <a:ext uri="{FF2B5EF4-FFF2-40B4-BE49-F238E27FC236}">
                    <a16:creationId xmlns:a16="http://schemas.microsoft.com/office/drawing/2014/main" id="{C1BC4695-CC08-4411-AEC7-31722BD2C4EA}"/>
                  </a:ext>
                </a:extLst>
              </p:cNvPr>
              <p:cNvGrpSpPr/>
              <p:nvPr/>
            </p:nvGrpSpPr>
            <p:grpSpPr>
              <a:xfrm>
                <a:off x="3373222" y="4614579"/>
                <a:ext cx="250676" cy="346795"/>
                <a:chOff x="3373222" y="4614579"/>
                <a:chExt cx="250676" cy="346795"/>
              </a:xfrm>
            </p:grpSpPr>
            <p:grpSp>
              <p:nvGrpSpPr>
                <p:cNvPr id="95" name="群組 94">
                  <a:extLst>
                    <a:ext uri="{FF2B5EF4-FFF2-40B4-BE49-F238E27FC236}">
                      <a16:creationId xmlns:a16="http://schemas.microsoft.com/office/drawing/2014/main" id="{900E4454-EEFD-44D2-AFDB-95721D1674A5}"/>
                    </a:ext>
                  </a:extLst>
                </p:cNvPr>
                <p:cNvGrpSpPr/>
                <p:nvPr/>
              </p:nvGrpSpPr>
              <p:grpSpPr>
                <a:xfrm>
                  <a:off x="3373222" y="4614579"/>
                  <a:ext cx="250676" cy="346795"/>
                  <a:chOff x="3373222" y="4614579"/>
                  <a:chExt cx="250676" cy="346795"/>
                </a:xfrm>
              </p:grpSpPr>
              <p:grpSp>
                <p:nvGrpSpPr>
                  <p:cNvPr id="97" name="群組 96">
                    <a:extLst>
                      <a:ext uri="{FF2B5EF4-FFF2-40B4-BE49-F238E27FC236}">
                        <a16:creationId xmlns:a16="http://schemas.microsoft.com/office/drawing/2014/main" id="{BB45D5F5-1D49-40BB-B6B4-36AA217F2B87}"/>
                      </a:ext>
                    </a:extLst>
                  </p:cNvPr>
                  <p:cNvGrpSpPr/>
                  <p:nvPr/>
                </p:nvGrpSpPr>
                <p:grpSpPr>
                  <a:xfrm>
                    <a:off x="3373222" y="4614579"/>
                    <a:ext cx="250676" cy="346795"/>
                    <a:chOff x="1713187" y="4497010"/>
                    <a:chExt cx="356195" cy="492773"/>
                  </a:xfrm>
                  <a:solidFill>
                    <a:srgbClr val="003E85"/>
                  </a:solidFill>
                </p:grpSpPr>
                <p:sp>
                  <p:nvSpPr>
                    <p:cNvPr id="100" name="手繪多邊形: 圖案 99">
                      <a:extLst>
                        <a:ext uri="{FF2B5EF4-FFF2-40B4-BE49-F238E27FC236}">
                          <a16:creationId xmlns:a16="http://schemas.microsoft.com/office/drawing/2014/main" id="{389C9273-0AA8-403C-94A4-B346308201BC}"/>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1" name="手繪多邊形: 圖案 100">
                      <a:extLst>
                        <a:ext uri="{FF2B5EF4-FFF2-40B4-BE49-F238E27FC236}">
                          <a16:creationId xmlns:a16="http://schemas.microsoft.com/office/drawing/2014/main" id="{CE055EFC-4F27-4F83-8B65-E38CB88A0BA0}"/>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2" name="手繪多邊形: 圖案 101">
                      <a:extLst>
                        <a:ext uri="{FF2B5EF4-FFF2-40B4-BE49-F238E27FC236}">
                          <a16:creationId xmlns:a16="http://schemas.microsoft.com/office/drawing/2014/main" id="{E88199F0-E3AD-4F8D-8EEB-80011540117B}"/>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3" name="手繪多邊形: 圖案 102">
                      <a:extLst>
                        <a:ext uri="{FF2B5EF4-FFF2-40B4-BE49-F238E27FC236}">
                          <a16:creationId xmlns:a16="http://schemas.microsoft.com/office/drawing/2014/main" id="{48ED2056-06A0-4509-B470-9ED5A16197A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4" name="手繪多邊形: 圖案 103">
                      <a:extLst>
                        <a:ext uri="{FF2B5EF4-FFF2-40B4-BE49-F238E27FC236}">
                          <a16:creationId xmlns:a16="http://schemas.microsoft.com/office/drawing/2014/main" id="{CBE23AC8-68E2-4D78-B85F-587568E4AC86}"/>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98" name="橢圓 394">
                    <a:extLst>
                      <a:ext uri="{FF2B5EF4-FFF2-40B4-BE49-F238E27FC236}">
                        <a16:creationId xmlns:a16="http://schemas.microsoft.com/office/drawing/2014/main" id="{A2AA61B4-CAA5-491D-A04D-94E9EBD5E780}"/>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橢圓 394">
                    <a:extLst>
                      <a:ext uri="{FF2B5EF4-FFF2-40B4-BE49-F238E27FC236}">
                        <a16:creationId xmlns:a16="http://schemas.microsoft.com/office/drawing/2014/main" id="{2AC9FB81-4F3E-40F4-B306-F9A7B30E762E}"/>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96" name="直線接點 95">
                  <a:extLst>
                    <a:ext uri="{FF2B5EF4-FFF2-40B4-BE49-F238E27FC236}">
                      <a16:creationId xmlns:a16="http://schemas.microsoft.com/office/drawing/2014/main" id="{E0AA1E2F-E564-4E8F-8CBF-9C08067EE06D}"/>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8" name="群組 87">
              <a:extLst>
                <a:ext uri="{FF2B5EF4-FFF2-40B4-BE49-F238E27FC236}">
                  <a16:creationId xmlns:a16="http://schemas.microsoft.com/office/drawing/2014/main" id="{DD889915-FFF3-4286-969B-E2B3EA7CF2FF}"/>
                </a:ext>
              </a:extLst>
            </p:cNvPr>
            <p:cNvGrpSpPr/>
            <p:nvPr/>
          </p:nvGrpSpPr>
          <p:grpSpPr>
            <a:xfrm>
              <a:off x="651974" y="3978758"/>
              <a:ext cx="749733" cy="173959"/>
              <a:chOff x="651974" y="3978758"/>
              <a:chExt cx="749733" cy="173959"/>
            </a:xfrm>
          </p:grpSpPr>
          <p:sp>
            <p:nvSpPr>
              <p:cNvPr id="89" name="箭號: 向下 88">
                <a:extLst>
                  <a:ext uri="{FF2B5EF4-FFF2-40B4-BE49-F238E27FC236}">
                    <a16:creationId xmlns:a16="http://schemas.microsoft.com/office/drawing/2014/main" id="{98E5A476-8C9F-4BCF-8C7E-17EDFB57CD66}"/>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箭號: 向下 89">
                <a:extLst>
                  <a:ext uri="{FF2B5EF4-FFF2-40B4-BE49-F238E27FC236}">
                    <a16:creationId xmlns:a16="http://schemas.microsoft.com/office/drawing/2014/main" id="{51E37C18-9A54-4827-A501-198D441F473C}"/>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箭號: 向下 90">
                <a:extLst>
                  <a:ext uri="{FF2B5EF4-FFF2-40B4-BE49-F238E27FC236}">
                    <a16:creationId xmlns:a16="http://schemas.microsoft.com/office/drawing/2014/main" id="{B9D632ED-4E65-4A45-B762-8F380EDD5336}"/>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170" name="群組 169">
            <a:extLst>
              <a:ext uri="{FF2B5EF4-FFF2-40B4-BE49-F238E27FC236}">
                <a16:creationId xmlns:a16="http://schemas.microsoft.com/office/drawing/2014/main" id="{4B2E82BD-6529-4841-A23E-77771E5143C0}"/>
              </a:ext>
            </a:extLst>
          </p:cNvPr>
          <p:cNvGrpSpPr/>
          <p:nvPr/>
        </p:nvGrpSpPr>
        <p:grpSpPr>
          <a:xfrm>
            <a:off x="4092210" y="3862825"/>
            <a:ext cx="1097274" cy="594046"/>
            <a:chOff x="498869" y="3763750"/>
            <a:chExt cx="1097274" cy="594046"/>
          </a:xfrm>
        </p:grpSpPr>
        <p:grpSp>
          <p:nvGrpSpPr>
            <p:cNvPr id="171" name="群組 170">
              <a:extLst>
                <a:ext uri="{FF2B5EF4-FFF2-40B4-BE49-F238E27FC236}">
                  <a16:creationId xmlns:a16="http://schemas.microsoft.com/office/drawing/2014/main" id="{1964F24D-8812-411E-8332-54199540EF9A}"/>
                </a:ext>
              </a:extLst>
            </p:cNvPr>
            <p:cNvGrpSpPr/>
            <p:nvPr/>
          </p:nvGrpSpPr>
          <p:grpSpPr>
            <a:xfrm>
              <a:off x="564882" y="3763750"/>
              <a:ext cx="923272" cy="176955"/>
              <a:chOff x="4388896" y="4191428"/>
              <a:chExt cx="1165610" cy="223402"/>
            </a:xfrm>
            <a:noFill/>
          </p:grpSpPr>
          <p:sp>
            <p:nvSpPr>
              <p:cNvPr id="216" name="手繪多邊形: 圖案 215">
                <a:extLst>
                  <a:ext uri="{FF2B5EF4-FFF2-40B4-BE49-F238E27FC236}">
                    <a16:creationId xmlns:a16="http://schemas.microsoft.com/office/drawing/2014/main" id="{6A33354E-DBC1-4F99-9A1D-EC50F2FE8E9B}"/>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17" name="手繪多邊形: 圖案 216">
                <a:extLst>
                  <a:ext uri="{FF2B5EF4-FFF2-40B4-BE49-F238E27FC236}">
                    <a16:creationId xmlns:a16="http://schemas.microsoft.com/office/drawing/2014/main" id="{701F2E5E-F09A-481F-B732-D2D6BA644606}"/>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18" name="手繪多邊形: 圖案 217">
                <a:extLst>
                  <a:ext uri="{FF2B5EF4-FFF2-40B4-BE49-F238E27FC236}">
                    <a16:creationId xmlns:a16="http://schemas.microsoft.com/office/drawing/2014/main" id="{7247A44E-EE15-4D7C-983D-9D60777CEC4D}"/>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19" name="手繪多邊形: 圖案 218">
                <a:extLst>
                  <a:ext uri="{FF2B5EF4-FFF2-40B4-BE49-F238E27FC236}">
                    <a16:creationId xmlns:a16="http://schemas.microsoft.com/office/drawing/2014/main" id="{88001090-ECB1-4DAD-9FE2-A51751C31EF8}"/>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0" name="手繪多邊形: 圖案 219">
                <a:extLst>
                  <a:ext uri="{FF2B5EF4-FFF2-40B4-BE49-F238E27FC236}">
                    <a16:creationId xmlns:a16="http://schemas.microsoft.com/office/drawing/2014/main" id="{028284C7-1D27-4676-B0D0-18CE19BBC78D}"/>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1" name="手繪多邊形: 圖案 220">
                <a:extLst>
                  <a:ext uri="{FF2B5EF4-FFF2-40B4-BE49-F238E27FC236}">
                    <a16:creationId xmlns:a16="http://schemas.microsoft.com/office/drawing/2014/main" id="{654A492C-BD7E-4033-B45A-FB5FDE2838D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2" name="手繪多邊形: 圖案 221">
                <a:extLst>
                  <a:ext uri="{FF2B5EF4-FFF2-40B4-BE49-F238E27FC236}">
                    <a16:creationId xmlns:a16="http://schemas.microsoft.com/office/drawing/2014/main" id="{798A4695-94E8-4827-AADD-B21E1488AB12}"/>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3" name="手繪多邊形: 圖案 222">
                <a:extLst>
                  <a:ext uri="{FF2B5EF4-FFF2-40B4-BE49-F238E27FC236}">
                    <a16:creationId xmlns:a16="http://schemas.microsoft.com/office/drawing/2014/main" id="{C7AA0A35-A212-4A42-ACB0-0EC02906A30C}"/>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4" name="手繪多邊形: 圖案 223">
                <a:extLst>
                  <a:ext uri="{FF2B5EF4-FFF2-40B4-BE49-F238E27FC236}">
                    <a16:creationId xmlns:a16="http://schemas.microsoft.com/office/drawing/2014/main" id="{D60FFFE2-FFFB-4B33-B6FA-8B77CDE4D58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5" name="手繪多邊形: 圖案 224">
                <a:extLst>
                  <a:ext uri="{FF2B5EF4-FFF2-40B4-BE49-F238E27FC236}">
                    <a16:creationId xmlns:a16="http://schemas.microsoft.com/office/drawing/2014/main" id="{39A4CAD6-673A-4478-B11F-A5681CB88190}"/>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6" name="手繪多邊形: 圖案 225">
                <a:extLst>
                  <a:ext uri="{FF2B5EF4-FFF2-40B4-BE49-F238E27FC236}">
                    <a16:creationId xmlns:a16="http://schemas.microsoft.com/office/drawing/2014/main" id="{67192F32-65F4-470F-987A-C73F9411DABE}"/>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7" name="手繪多邊形: 圖案 226">
                <a:extLst>
                  <a:ext uri="{FF2B5EF4-FFF2-40B4-BE49-F238E27FC236}">
                    <a16:creationId xmlns:a16="http://schemas.microsoft.com/office/drawing/2014/main" id="{E5738539-70D2-4D71-9EF6-9E1F9224D6C0}"/>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8" name="手繪多邊形: 圖案 227">
                <a:extLst>
                  <a:ext uri="{FF2B5EF4-FFF2-40B4-BE49-F238E27FC236}">
                    <a16:creationId xmlns:a16="http://schemas.microsoft.com/office/drawing/2014/main" id="{80CC69E5-8B91-4A06-8738-44697E671C54}"/>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29" name="手繪多邊形: 圖案 228">
                <a:extLst>
                  <a:ext uri="{FF2B5EF4-FFF2-40B4-BE49-F238E27FC236}">
                    <a16:creationId xmlns:a16="http://schemas.microsoft.com/office/drawing/2014/main" id="{6FE941AB-8477-42DF-97C9-8A4A26D74B26}"/>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0" name="手繪多邊形: 圖案 229">
                <a:extLst>
                  <a:ext uri="{FF2B5EF4-FFF2-40B4-BE49-F238E27FC236}">
                    <a16:creationId xmlns:a16="http://schemas.microsoft.com/office/drawing/2014/main" id="{72EE1B57-AC09-449D-BDBB-5A1069DA7E5C}"/>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1" name="手繪多邊形: 圖案 230">
                <a:extLst>
                  <a:ext uri="{FF2B5EF4-FFF2-40B4-BE49-F238E27FC236}">
                    <a16:creationId xmlns:a16="http://schemas.microsoft.com/office/drawing/2014/main" id="{7FFC70B2-E219-4591-972E-D3C9289B14D9}"/>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2" name="手繪多邊形: 圖案 231">
                <a:extLst>
                  <a:ext uri="{FF2B5EF4-FFF2-40B4-BE49-F238E27FC236}">
                    <a16:creationId xmlns:a16="http://schemas.microsoft.com/office/drawing/2014/main" id="{2D91A651-6FC7-4ADD-B110-14F0D732DB2C}"/>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3" name="手繪多邊形: 圖案 232">
                <a:extLst>
                  <a:ext uri="{FF2B5EF4-FFF2-40B4-BE49-F238E27FC236}">
                    <a16:creationId xmlns:a16="http://schemas.microsoft.com/office/drawing/2014/main" id="{F9717CAD-60B2-4D17-94E1-CE3BDECFE1C9}"/>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4" name="手繪多邊形: 圖案 233">
                <a:extLst>
                  <a:ext uri="{FF2B5EF4-FFF2-40B4-BE49-F238E27FC236}">
                    <a16:creationId xmlns:a16="http://schemas.microsoft.com/office/drawing/2014/main" id="{994C456B-877D-49F3-8537-E964A3CD1B06}"/>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5" name="手繪多邊形: 圖案 234">
                <a:extLst>
                  <a:ext uri="{FF2B5EF4-FFF2-40B4-BE49-F238E27FC236}">
                    <a16:creationId xmlns:a16="http://schemas.microsoft.com/office/drawing/2014/main" id="{334240D1-6503-4157-8E08-2EA1DE41ACEF}"/>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6" name="手繪多邊形: 圖案 235">
                <a:extLst>
                  <a:ext uri="{FF2B5EF4-FFF2-40B4-BE49-F238E27FC236}">
                    <a16:creationId xmlns:a16="http://schemas.microsoft.com/office/drawing/2014/main" id="{74B77708-1A9E-4711-B35F-687F9FC2D707}"/>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7" name="手繪多邊形: 圖案 236">
                <a:extLst>
                  <a:ext uri="{FF2B5EF4-FFF2-40B4-BE49-F238E27FC236}">
                    <a16:creationId xmlns:a16="http://schemas.microsoft.com/office/drawing/2014/main" id="{C2FD7F5A-713B-4408-8FF6-20019781F49A}"/>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8" name="手繪多邊形: 圖案 237">
                <a:extLst>
                  <a:ext uri="{FF2B5EF4-FFF2-40B4-BE49-F238E27FC236}">
                    <a16:creationId xmlns:a16="http://schemas.microsoft.com/office/drawing/2014/main" id="{3C73BA64-2E52-41D0-AFD1-151519038753}"/>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39" name="手繪多邊形: 圖案 238">
                <a:extLst>
                  <a:ext uri="{FF2B5EF4-FFF2-40B4-BE49-F238E27FC236}">
                    <a16:creationId xmlns:a16="http://schemas.microsoft.com/office/drawing/2014/main" id="{F1E0CCD4-E8EA-478E-A710-0CAF98C2AC48}"/>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0" name="手繪多邊形: 圖案 239">
                <a:extLst>
                  <a:ext uri="{FF2B5EF4-FFF2-40B4-BE49-F238E27FC236}">
                    <a16:creationId xmlns:a16="http://schemas.microsoft.com/office/drawing/2014/main" id="{9C556AB1-169E-44F9-B3CD-3D1636A34930}"/>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1" name="手繪多邊形: 圖案 240">
                <a:extLst>
                  <a:ext uri="{FF2B5EF4-FFF2-40B4-BE49-F238E27FC236}">
                    <a16:creationId xmlns:a16="http://schemas.microsoft.com/office/drawing/2014/main" id="{EBBA22D8-5909-4DD8-8B0A-BCDF262C17FB}"/>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2" name="手繪多邊形: 圖案 241">
                <a:extLst>
                  <a:ext uri="{FF2B5EF4-FFF2-40B4-BE49-F238E27FC236}">
                    <a16:creationId xmlns:a16="http://schemas.microsoft.com/office/drawing/2014/main" id="{86ED90D3-DB71-48E6-B72E-BE9133BA6F8F}"/>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3" name="手繪多邊形: 圖案 242">
                <a:extLst>
                  <a:ext uri="{FF2B5EF4-FFF2-40B4-BE49-F238E27FC236}">
                    <a16:creationId xmlns:a16="http://schemas.microsoft.com/office/drawing/2014/main" id="{BC842BB1-B03A-4E5A-9047-1108775720FB}"/>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4" name="手繪多邊形: 圖案 243">
                <a:extLst>
                  <a:ext uri="{FF2B5EF4-FFF2-40B4-BE49-F238E27FC236}">
                    <a16:creationId xmlns:a16="http://schemas.microsoft.com/office/drawing/2014/main" id="{B3BF3CF3-1A58-4658-905D-F7197C0BEE46}"/>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5" name="手繪多邊形: 圖案 244">
                <a:extLst>
                  <a:ext uri="{FF2B5EF4-FFF2-40B4-BE49-F238E27FC236}">
                    <a16:creationId xmlns:a16="http://schemas.microsoft.com/office/drawing/2014/main" id="{5F6C7676-FEAD-45B6-B9BC-EEBD684A73B5}"/>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6" name="手繪多邊形: 圖案 245">
                <a:extLst>
                  <a:ext uri="{FF2B5EF4-FFF2-40B4-BE49-F238E27FC236}">
                    <a16:creationId xmlns:a16="http://schemas.microsoft.com/office/drawing/2014/main" id="{97FB400C-A24C-41C7-A852-DF6332898319}"/>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7" name="手繪多邊形: 圖案 246">
                <a:extLst>
                  <a:ext uri="{FF2B5EF4-FFF2-40B4-BE49-F238E27FC236}">
                    <a16:creationId xmlns:a16="http://schemas.microsoft.com/office/drawing/2014/main" id="{A0D3CE7D-F4CB-4188-9B46-9EECBE9A8EA4}"/>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8" name="手繪多邊形: 圖案 247">
                <a:extLst>
                  <a:ext uri="{FF2B5EF4-FFF2-40B4-BE49-F238E27FC236}">
                    <a16:creationId xmlns:a16="http://schemas.microsoft.com/office/drawing/2014/main" id="{F49D9B5D-9619-4714-9F16-53D83B68B847}"/>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49" name="手繪多邊形: 圖案 248">
                <a:extLst>
                  <a:ext uri="{FF2B5EF4-FFF2-40B4-BE49-F238E27FC236}">
                    <a16:creationId xmlns:a16="http://schemas.microsoft.com/office/drawing/2014/main" id="{96C1DF96-4E94-4664-8AE7-D9D9787C3D8F}"/>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0" name="手繪多邊形: 圖案 249">
                <a:extLst>
                  <a:ext uri="{FF2B5EF4-FFF2-40B4-BE49-F238E27FC236}">
                    <a16:creationId xmlns:a16="http://schemas.microsoft.com/office/drawing/2014/main" id="{C822EAC4-F894-4701-811C-9027CB4683DB}"/>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1" name="手繪多邊形: 圖案 250">
                <a:extLst>
                  <a:ext uri="{FF2B5EF4-FFF2-40B4-BE49-F238E27FC236}">
                    <a16:creationId xmlns:a16="http://schemas.microsoft.com/office/drawing/2014/main" id="{A2B7F2F3-CD64-41F7-887D-DE22278F45DA}"/>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2" name="手繪多邊形: 圖案 251">
                <a:extLst>
                  <a:ext uri="{FF2B5EF4-FFF2-40B4-BE49-F238E27FC236}">
                    <a16:creationId xmlns:a16="http://schemas.microsoft.com/office/drawing/2014/main" id="{C5F3F81E-151C-4C1A-A83D-E5FE39C1EBBE}"/>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3" name="手繪多邊形: 圖案 252">
                <a:extLst>
                  <a:ext uri="{FF2B5EF4-FFF2-40B4-BE49-F238E27FC236}">
                    <a16:creationId xmlns:a16="http://schemas.microsoft.com/office/drawing/2014/main" id="{31E6F2B2-E57A-40B0-A112-4D24084B7991}"/>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4" name="手繪多邊形: 圖案 253">
                <a:extLst>
                  <a:ext uri="{FF2B5EF4-FFF2-40B4-BE49-F238E27FC236}">
                    <a16:creationId xmlns:a16="http://schemas.microsoft.com/office/drawing/2014/main" id="{60DF197B-53E2-4B1D-8CB3-1FF899B687D8}"/>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5" name="手繪多邊形: 圖案 254">
                <a:extLst>
                  <a:ext uri="{FF2B5EF4-FFF2-40B4-BE49-F238E27FC236}">
                    <a16:creationId xmlns:a16="http://schemas.microsoft.com/office/drawing/2014/main" id="{04D8A915-09F4-4091-A3B4-3F4D6BE42858}"/>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56" name="手繪多邊形: 圖案 255">
                <a:extLst>
                  <a:ext uri="{FF2B5EF4-FFF2-40B4-BE49-F238E27FC236}">
                    <a16:creationId xmlns:a16="http://schemas.microsoft.com/office/drawing/2014/main" id="{65CBE222-650E-4368-BBC0-6E5A394F516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grpSp>
          <p:nvGrpSpPr>
            <p:cNvPr id="172" name="群組 171">
              <a:extLst>
                <a:ext uri="{FF2B5EF4-FFF2-40B4-BE49-F238E27FC236}">
                  <a16:creationId xmlns:a16="http://schemas.microsoft.com/office/drawing/2014/main" id="{13831179-13BC-416F-8729-0CE512D8FB32}"/>
                </a:ext>
              </a:extLst>
            </p:cNvPr>
            <p:cNvGrpSpPr/>
            <p:nvPr/>
          </p:nvGrpSpPr>
          <p:grpSpPr>
            <a:xfrm>
              <a:off x="902587" y="4107268"/>
              <a:ext cx="316984" cy="249332"/>
              <a:chOff x="2576400" y="4606766"/>
              <a:chExt cx="455696" cy="358439"/>
            </a:xfrm>
          </p:grpSpPr>
          <p:grpSp>
            <p:nvGrpSpPr>
              <p:cNvPr id="206" name="群組 205">
                <a:extLst>
                  <a:ext uri="{FF2B5EF4-FFF2-40B4-BE49-F238E27FC236}">
                    <a16:creationId xmlns:a16="http://schemas.microsoft.com/office/drawing/2014/main" id="{340C6C86-E3AD-47D8-BB5A-5FBE9DFA8ED7}"/>
                  </a:ext>
                </a:extLst>
              </p:cNvPr>
              <p:cNvGrpSpPr/>
              <p:nvPr/>
            </p:nvGrpSpPr>
            <p:grpSpPr>
              <a:xfrm>
                <a:off x="2576400" y="4695371"/>
                <a:ext cx="283914" cy="261764"/>
                <a:chOff x="722665" y="4079208"/>
                <a:chExt cx="439105" cy="404845"/>
              </a:xfrm>
              <a:solidFill>
                <a:schemeClr val="bg1"/>
              </a:solidFill>
            </p:grpSpPr>
            <p:sp>
              <p:nvSpPr>
                <p:cNvPr id="213" name="手繪多邊形: 圖案 1175">
                  <a:extLst>
                    <a:ext uri="{FF2B5EF4-FFF2-40B4-BE49-F238E27FC236}">
                      <a16:creationId xmlns:a16="http://schemas.microsoft.com/office/drawing/2014/main" id="{49F6F184-9FB5-41AE-B3CE-1D2D18AE358D}"/>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14" name="手繪多邊形: 圖案 1177">
                  <a:extLst>
                    <a:ext uri="{FF2B5EF4-FFF2-40B4-BE49-F238E27FC236}">
                      <a16:creationId xmlns:a16="http://schemas.microsoft.com/office/drawing/2014/main" id="{68F51FB4-3871-4197-8F35-3C60D04DF9D7}"/>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15" name="手繪多邊形: 圖案 1178">
                  <a:extLst>
                    <a:ext uri="{FF2B5EF4-FFF2-40B4-BE49-F238E27FC236}">
                      <a16:creationId xmlns:a16="http://schemas.microsoft.com/office/drawing/2014/main" id="{F4C81AD9-9677-40BF-84CC-748BAE7B01FA}"/>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207" name="群組 206">
                <a:extLst>
                  <a:ext uri="{FF2B5EF4-FFF2-40B4-BE49-F238E27FC236}">
                    <a16:creationId xmlns:a16="http://schemas.microsoft.com/office/drawing/2014/main" id="{533EDE15-64E6-4E1D-8814-75A742671981}"/>
                  </a:ext>
                </a:extLst>
              </p:cNvPr>
              <p:cNvGrpSpPr/>
              <p:nvPr/>
            </p:nvGrpSpPr>
            <p:grpSpPr>
              <a:xfrm>
                <a:off x="2781420" y="4606766"/>
                <a:ext cx="250676" cy="358439"/>
                <a:chOff x="1713187" y="4497009"/>
                <a:chExt cx="356195" cy="509318"/>
              </a:xfrm>
              <a:solidFill>
                <a:srgbClr val="003E85"/>
              </a:solidFill>
            </p:grpSpPr>
            <p:sp>
              <p:nvSpPr>
                <p:cNvPr id="208" name="手繪多邊形: 圖案 207">
                  <a:extLst>
                    <a:ext uri="{FF2B5EF4-FFF2-40B4-BE49-F238E27FC236}">
                      <a16:creationId xmlns:a16="http://schemas.microsoft.com/office/drawing/2014/main" id="{CCEA0721-F886-41F9-82A3-0D92B00F8300}"/>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09" name="手繪多邊形: 圖案 208">
                  <a:extLst>
                    <a:ext uri="{FF2B5EF4-FFF2-40B4-BE49-F238E27FC236}">
                      <a16:creationId xmlns:a16="http://schemas.microsoft.com/office/drawing/2014/main" id="{B77EF28B-CB87-4227-8B02-28A6262E1B06}"/>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10" name="手繪多邊形: 圖案 209">
                  <a:extLst>
                    <a:ext uri="{FF2B5EF4-FFF2-40B4-BE49-F238E27FC236}">
                      <a16:creationId xmlns:a16="http://schemas.microsoft.com/office/drawing/2014/main" id="{2F905CA3-3C1F-4ED6-BA65-05A53345D9B6}"/>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11" name="手繪多邊形: 圖案 210">
                  <a:extLst>
                    <a:ext uri="{FF2B5EF4-FFF2-40B4-BE49-F238E27FC236}">
                      <a16:creationId xmlns:a16="http://schemas.microsoft.com/office/drawing/2014/main" id="{B061EE73-AAFB-4585-923B-9C39B83BB79B}"/>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12" name="手繪多邊形: 圖案 211">
                  <a:extLst>
                    <a:ext uri="{FF2B5EF4-FFF2-40B4-BE49-F238E27FC236}">
                      <a16:creationId xmlns:a16="http://schemas.microsoft.com/office/drawing/2014/main" id="{02556C04-B3BC-4493-9CBA-484D5401A9EE}"/>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grpSp>
          <p:nvGrpSpPr>
            <p:cNvPr id="173" name="群組 172">
              <a:extLst>
                <a:ext uri="{FF2B5EF4-FFF2-40B4-BE49-F238E27FC236}">
                  <a16:creationId xmlns:a16="http://schemas.microsoft.com/office/drawing/2014/main" id="{4733D834-A73C-4E75-90B0-B981B39E3CC6}"/>
                </a:ext>
              </a:extLst>
            </p:cNvPr>
            <p:cNvGrpSpPr/>
            <p:nvPr/>
          </p:nvGrpSpPr>
          <p:grpSpPr>
            <a:xfrm>
              <a:off x="498869" y="4122789"/>
              <a:ext cx="336791" cy="235007"/>
              <a:chOff x="1943855" y="4626573"/>
              <a:chExt cx="484171" cy="337845"/>
            </a:xfrm>
          </p:grpSpPr>
          <p:sp>
            <p:nvSpPr>
              <p:cNvPr id="192" name="手繪多邊形: 圖案 191">
                <a:extLst>
                  <a:ext uri="{FF2B5EF4-FFF2-40B4-BE49-F238E27FC236}">
                    <a16:creationId xmlns:a16="http://schemas.microsoft.com/office/drawing/2014/main" id="{0A2FE75F-7032-4B23-93FE-5E614C18F290}"/>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93" name="手繪多邊形: 圖案 192">
                <a:extLst>
                  <a:ext uri="{FF2B5EF4-FFF2-40B4-BE49-F238E27FC236}">
                    <a16:creationId xmlns:a16="http://schemas.microsoft.com/office/drawing/2014/main" id="{19D78B02-4DD0-46FD-905F-154A1F4A0B79}"/>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94" name="手繪多邊形: 圖案 193">
                <a:extLst>
                  <a:ext uri="{FF2B5EF4-FFF2-40B4-BE49-F238E27FC236}">
                    <a16:creationId xmlns:a16="http://schemas.microsoft.com/office/drawing/2014/main" id="{11CC85AB-C366-4A06-B444-5CF70D3E64F8}"/>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nvGrpSpPr>
              <p:cNvPr id="195" name="群組 194">
                <a:extLst>
                  <a:ext uri="{FF2B5EF4-FFF2-40B4-BE49-F238E27FC236}">
                    <a16:creationId xmlns:a16="http://schemas.microsoft.com/office/drawing/2014/main" id="{F5D8E7B3-170A-4030-9FB0-3D6D3EDDDDC4}"/>
                  </a:ext>
                </a:extLst>
              </p:cNvPr>
              <p:cNvGrpSpPr/>
              <p:nvPr/>
            </p:nvGrpSpPr>
            <p:grpSpPr>
              <a:xfrm>
                <a:off x="2186076" y="4626573"/>
                <a:ext cx="241950" cy="337845"/>
                <a:chOff x="2248972" y="4626573"/>
                <a:chExt cx="241950" cy="337845"/>
              </a:xfrm>
              <a:solidFill>
                <a:srgbClr val="003E85"/>
              </a:solidFill>
            </p:grpSpPr>
            <p:sp>
              <p:nvSpPr>
                <p:cNvPr id="196" name="手繪多邊形: 圖案 195">
                  <a:extLst>
                    <a:ext uri="{FF2B5EF4-FFF2-40B4-BE49-F238E27FC236}">
                      <a16:creationId xmlns:a16="http://schemas.microsoft.com/office/drawing/2014/main" id="{7D77B97F-7BC9-40A0-85D4-42363E0844F8}"/>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97" name="手繪多邊形: 圖案 196">
                  <a:extLst>
                    <a:ext uri="{FF2B5EF4-FFF2-40B4-BE49-F238E27FC236}">
                      <a16:creationId xmlns:a16="http://schemas.microsoft.com/office/drawing/2014/main" id="{07D51DE4-6D96-4028-89A4-5AB38738E547}"/>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98" name="手繪多邊形: 圖案 197">
                  <a:extLst>
                    <a:ext uri="{FF2B5EF4-FFF2-40B4-BE49-F238E27FC236}">
                      <a16:creationId xmlns:a16="http://schemas.microsoft.com/office/drawing/2014/main" id="{64B9FC24-1285-456C-9130-08A055DC5D4F}"/>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199" name="手繪多邊形: 圖案 198">
                  <a:extLst>
                    <a:ext uri="{FF2B5EF4-FFF2-40B4-BE49-F238E27FC236}">
                      <a16:creationId xmlns:a16="http://schemas.microsoft.com/office/drawing/2014/main" id="{74EBC0C5-D559-468C-874A-110BD69DE371}"/>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0" name="手繪多邊形: 圖案 199">
                  <a:extLst>
                    <a:ext uri="{FF2B5EF4-FFF2-40B4-BE49-F238E27FC236}">
                      <a16:creationId xmlns:a16="http://schemas.microsoft.com/office/drawing/2014/main" id="{4B8F6836-14F1-4705-A6C4-95377469CDE3}"/>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1" name="手繪多邊形: 圖案 200">
                  <a:extLst>
                    <a:ext uri="{FF2B5EF4-FFF2-40B4-BE49-F238E27FC236}">
                      <a16:creationId xmlns:a16="http://schemas.microsoft.com/office/drawing/2014/main" id="{2AC138EF-02CC-4A31-ADF1-33CAF0BCABD0}"/>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2" name="手繪多邊形: 圖案 201">
                  <a:extLst>
                    <a:ext uri="{FF2B5EF4-FFF2-40B4-BE49-F238E27FC236}">
                      <a16:creationId xmlns:a16="http://schemas.microsoft.com/office/drawing/2014/main" id="{FB01AFAB-91F3-4775-B2F1-EAFAFF5B6FCF}"/>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3" name="手繪多邊形: 圖案 202">
                  <a:extLst>
                    <a:ext uri="{FF2B5EF4-FFF2-40B4-BE49-F238E27FC236}">
                      <a16:creationId xmlns:a16="http://schemas.microsoft.com/office/drawing/2014/main" id="{04A5AB3A-1A80-4B73-80EE-3CA368E00919}"/>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4" name="手繪多邊形: 圖案 203">
                  <a:extLst>
                    <a:ext uri="{FF2B5EF4-FFF2-40B4-BE49-F238E27FC236}">
                      <a16:creationId xmlns:a16="http://schemas.microsoft.com/office/drawing/2014/main" id="{46D5E433-7282-4E5B-AF31-D4E7B64E8B64}"/>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205" name="手繪多邊形: 圖案 204">
                  <a:extLst>
                    <a:ext uri="{FF2B5EF4-FFF2-40B4-BE49-F238E27FC236}">
                      <a16:creationId xmlns:a16="http://schemas.microsoft.com/office/drawing/2014/main" id="{55CE8FC2-1DBC-455E-84A6-4581FA9340BF}"/>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grpSp>
        <p:grpSp>
          <p:nvGrpSpPr>
            <p:cNvPr id="174" name="群組 173">
              <a:extLst>
                <a:ext uri="{FF2B5EF4-FFF2-40B4-BE49-F238E27FC236}">
                  <a16:creationId xmlns:a16="http://schemas.microsoft.com/office/drawing/2014/main" id="{20A8014C-294B-4834-B12D-00F2673AB072}"/>
                </a:ext>
              </a:extLst>
            </p:cNvPr>
            <p:cNvGrpSpPr/>
            <p:nvPr/>
          </p:nvGrpSpPr>
          <p:grpSpPr>
            <a:xfrm>
              <a:off x="1276441" y="4114449"/>
              <a:ext cx="319702" cy="241232"/>
              <a:chOff x="3164294" y="4614579"/>
              <a:chExt cx="459604" cy="346795"/>
            </a:xfrm>
          </p:grpSpPr>
          <p:sp>
            <p:nvSpPr>
              <p:cNvPr id="179" name="手繪多邊形: 圖案 1177">
                <a:extLst>
                  <a:ext uri="{FF2B5EF4-FFF2-40B4-BE49-F238E27FC236}">
                    <a16:creationId xmlns:a16="http://schemas.microsoft.com/office/drawing/2014/main" id="{2D814104-3878-4FBC-B332-A461957F8096}"/>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80" name="手繪多邊形: 圖案 1178">
                <a:extLst>
                  <a:ext uri="{FF2B5EF4-FFF2-40B4-BE49-F238E27FC236}">
                    <a16:creationId xmlns:a16="http://schemas.microsoft.com/office/drawing/2014/main" id="{D5225744-734D-402F-9074-5AE33544AAE7}"/>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181" name="群組 180">
                <a:extLst>
                  <a:ext uri="{FF2B5EF4-FFF2-40B4-BE49-F238E27FC236}">
                    <a16:creationId xmlns:a16="http://schemas.microsoft.com/office/drawing/2014/main" id="{47194A55-911B-41C3-B446-EB539902D591}"/>
                  </a:ext>
                </a:extLst>
              </p:cNvPr>
              <p:cNvGrpSpPr/>
              <p:nvPr/>
            </p:nvGrpSpPr>
            <p:grpSpPr>
              <a:xfrm>
                <a:off x="3373222" y="4614579"/>
                <a:ext cx="250676" cy="346795"/>
                <a:chOff x="3373222" y="4614579"/>
                <a:chExt cx="250676" cy="346795"/>
              </a:xfrm>
            </p:grpSpPr>
            <p:grpSp>
              <p:nvGrpSpPr>
                <p:cNvPr id="182" name="群組 181">
                  <a:extLst>
                    <a:ext uri="{FF2B5EF4-FFF2-40B4-BE49-F238E27FC236}">
                      <a16:creationId xmlns:a16="http://schemas.microsoft.com/office/drawing/2014/main" id="{F9F36CF0-C87A-4738-9607-EEC778AA965E}"/>
                    </a:ext>
                  </a:extLst>
                </p:cNvPr>
                <p:cNvGrpSpPr/>
                <p:nvPr/>
              </p:nvGrpSpPr>
              <p:grpSpPr>
                <a:xfrm>
                  <a:off x="3373222" y="4614579"/>
                  <a:ext cx="250676" cy="346795"/>
                  <a:chOff x="3373222" y="4614579"/>
                  <a:chExt cx="250676" cy="346795"/>
                </a:xfrm>
              </p:grpSpPr>
              <p:grpSp>
                <p:nvGrpSpPr>
                  <p:cNvPr id="184" name="群組 183">
                    <a:extLst>
                      <a:ext uri="{FF2B5EF4-FFF2-40B4-BE49-F238E27FC236}">
                        <a16:creationId xmlns:a16="http://schemas.microsoft.com/office/drawing/2014/main" id="{BBC8FB34-0643-43EC-A4F6-4BDBBA78E44A}"/>
                      </a:ext>
                    </a:extLst>
                  </p:cNvPr>
                  <p:cNvGrpSpPr/>
                  <p:nvPr/>
                </p:nvGrpSpPr>
                <p:grpSpPr>
                  <a:xfrm>
                    <a:off x="3373222" y="4614579"/>
                    <a:ext cx="250676" cy="346795"/>
                    <a:chOff x="1713187" y="4497010"/>
                    <a:chExt cx="356195" cy="492773"/>
                  </a:xfrm>
                  <a:solidFill>
                    <a:srgbClr val="003E85"/>
                  </a:solidFill>
                </p:grpSpPr>
                <p:sp>
                  <p:nvSpPr>
                    <p:cNvPr id="187" name="手繪多邊形: 圖案 186">
                      <a:extLst>
                        <a:ext uri="{FF2B5EF4-FFF2-40B4-BE49-F238E27FC236}">
                          <a16:creationId xmlns:a16="http://schemas.microsoft.com/office/drawing/2014/main" id="{6E26F1D1-39E8-41DA-B243-05C73417B18A}"/>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88" name="手繪多邊形: 圖案 187">
                      <a:extLst>
                        <a:ext uri="{FF2B5EF4-FFF2-40B4-BE49-F238E27FC236}">
                          <a16:creationId xmlns:a16="http://schemas.microsoft.com/office/drawing/2014/main" id="{E911BCF4-6D0C-42CC-A53B-C4CA71060412}"/>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89" name="手繪多邊形: 圖案 188">
                      <a:extLst>
                        <a:ext uri="{FF2B5EF4-FFF2-40B4-BE49-F238E27FC236}">
                          <a16:creationId xmlns:a16="http://schemas.microsoft.com/office/drawing/2014/main" id="{44913F7A-84C7-4039-A4D6-CF59A9F5177B}"/>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90" name="手繪多邊形: 圖案 189">
                      <a:extLst>
                        <a:ext uri="{FF2B5EF4-FFF2-40B4-BE49-F238E27FC236}">
                          <a16:creationId xmlns:a16="http://schemas.microsoft.com/office/drawing/2014/main" id="{D812C25B-F69C-4975-B667-9C101D22F01B}"/>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91" name="手繪多邊形: 圖案 190">
                      <a:extLst>
                        <a:ext uri="{FF2B5EF4-FFF2-40B4-BE49-F238E27FC236}">
                          <a16:creationId xmlns:a16="http://schemas.microsoft.com/office/drawing/2014/main" id="{B7BAA3CA-3E00-4BBC-BEC9-CE92A2ECE80E}"/>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sp>
                <p:nvSpPr>
                  <p:cNvPr id="185" name="橢圓 394">
                    <a:extLst>
                      <a:ext uri="{FF2B5EF4-FFF2-40B4-BE49-F238E27FC236}">
                        <a16:creationId xmlns:a16="http://schemas.microsoft.com/office/drawing/2014/main" id="{1D0BCBF1-A0DB-470B-BA3B-3712F2389793}"/>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86" name="橢圓 394">
                    <a:extLst>
                      <a:ext uri="{FF2B5EF4-FFF2-40B4-BE49-F238E27FC236}">
                        <a16:creationId xmlns:a16="http://schemas.microsoft.com/office/drawing/2014/main" id="{151A24C4-0946-42B5-B9E5-C84B4F9FD0B0}"/>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cxnSp>
              <p:nvCxnSpPr>
                <p:cNvPr id="183" name="直線接點 182">
                  <a:extLst>
                    <a:ext uri="{FF2B5EF4-FFF2-40B4-BE49-F238E27FC236}">
                      <a16:creationId xmlns:a16="http://schemas.microsoft.com/office/drawing/2014/main" id="{C3396A9D-A0EA-4AF7-AA0B-0165C02AA79C}"/>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75" name="群組 174">
              <a:extLst>
                <a:ext uri="{FF2B5EF4-FFF2-40B4-BE49-F238E27FC236}">
                  <a16:creationId xmlns:a16="http://schemas.microsoft.com/office/drawing/2014/main" id="{41F89850-35AD-4EFB-B73B-F7D8C85B871D}"/>
                </a:ext>
              </a:extLst>
            </p:cNvPr>
            <p:cNvGrpSpPr/>
            <p:nvPr/>
          </p:nvGrpSpPr>
          <p:grpSpPr>
            <a:xfrm>
              <a:off x="651974" y="3978758"/>
              <a:ext cx="749733" cy="173959"/>
              <a:chOff x="651974" y="3978758"/>
              <a:chExt cx="749733" cy="173959"/>
            </a:xfrm>
          </p:grpSpPr>
          <p:sp>
            <p:nvSpPr>
              <p:cNvPr id="176" name="箭號: 向下 175">
                <a:extLst>
                  <a:ext uri="{FF2B5EF4-FFF2-40B4-BE49-F238E27FC236}">
                    <a16:creationId xmlns:a16="http://schemas.microsoft.com/office/drawing/2014/main" id="{8E30DF5A-D38A-4F12-BAF6-F9A6FC99229A}"/>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7" name="箭號: 向下 176">
                <a:extLst>
                  <a:ext uri="{FF2B5EF4-FFF2-40B4-BE49-F238E27FC236}">
                    <a16:creationId xmlns:a16="http://schemas.microsoft.com/office/drawing/2014/main" id="{C20B9EAE-3974-4EA4-B401-0B855B7EAC9D}"/>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8" name="箭號: 向下 177">
                <a:extLst>
                  <a:ext uri="{FF2B5EF4-FFF2-40B4-BE49-F238E27FC236}">
                    <a16:creationId xmlns:a16="http://schemas.microsoft.com/office/drawing/2014/main" id="{3E1CDC59-9E1D-4A83-9FCE-7D231B62BD4C}"/>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grpSp>
      <p:grpSp>
        <p:nvGrpSpPr>
          <p:cNvPr id="257" name="群組 256">
            <a:extLst>
              <a:ext uri="{FF2B5EF4-FFF2-40B4-BE49-F238E27FC236}">
                <a16:creationId xmlns:a16="http://schemas.microsoft.com/office/drawing/2014/main" id="{8430F280-F30F-4D16-8CD5-532080ECE1EC}"/>
              </a:ext>
            </a:extLst>
          </p:cNvPr>
          <p:cNvGrpSpPr/>
          <p:nvPr/>
        </p:nvGrpSpPr>
        <p:grpSpPr>
          <a:xfrm>
            <a:off x="7848364" y="1898138"/>
            <a:ext cx="316984" cy="249332"/>
            <a:chOff x="2576400" y="4606766"/>
            <a:chExt cx="455696" cy="358439"/>
          </a:xfrm>
        </p:grpSpPr>
        <p:grpSp>
          <p:nvGrpSpPr>
            <p:cNvPr id="258" name="群組 257">
              <a:extLst>
                <a:ext uri="{FF2B5EF4-FFF2-40B4-BE49-F238E27FC236}">
                  <a16:creationId xmlns:a16="http://schemas.microsoft.com/office/drawing/2014/main" id="{741F512D-744C-4507-BE51-6BCCF73A677D}"/>
                </a:ext>
              </a:extLst>
            </p:cNvPr>
            <p:cNvGrpSpPr/>
            <p:nvPr/>
          </p:nvGrpSpPr>
          <p:grpSpPr>
            <a:xfrm>
              <a:off x="2576400" y="4695371"/>
              <a:ext cx="283914" cy="261764"/>
              <a:chOff x="722665" y="4079208"/>
              <a:chExt cx="439105" cy="404845"/>
            </a:xfrm>
            <a:solidFill>
              <a:schemeClr val="bg1"/>
            </a:solidFill>
          </p:grpSpPr>
          <p:sp>
            <p:nvSpPr>
              <p:cNvPr id="265" name="手繪多邊形: 圖案 1175">
                <a:extLst>
                  <a:ext uri="{FF2B5EF4-FFF2-40B4-BE49-F238E27FC236}">
                    <a16:creationId xmlns:a16="http://schemas.microsoft.com/office/drawing/2014/main" id="{70B48357-6535-4D2E-B14D-588E0DF4116F}"/>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66" name="手繪多邊形: 圖案 1177">
                <a:extLst>
                  <a:ext uri="{FF2B5EF4-FFF2-40B4-BE49-F238E27FC236}">
                    <a16:creationId xmlns:a16="http://schemas.microsoft.com/office/drawing/2014/main" id="{283A7957-6B30-4AE5-89EE-6D681D29F9E5}"/>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67" name="手繪多邊形: 圖案 1178">
                <a:extLst>
                  <a:ext uri="{FF2B5EF4-FFF2-40B4-BE49-F238E27FC236}">
                    <a16:creationId xmlns:a16="http://schemas.microsoft.com/office/drawing/2014/main" id="{394C07E8-2F29-4A1B-8BEA-483AB9524804}"/>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259" name="群組 258">
              <a:extLst>
                <a:ext uri="{FF2B5EF4-FFF2-40B4-BE49-F238E27FC236}">
                  <a16:creationId xmlns:a16="http://schemas.microsoft.com/office/drawing/2014/main" id="{DE0B0C5D-38A7-44B4-B5E2-B923C0BE2169}"/>
                </a:ext>
              </a:extLst>
            </p:cNvPr>
            <p:cNvGrpSpPr/>
            <p:nvPr/>
          </p:nvGrpSpPr>
          <p:grpSpPr>
            <a:xfrm>
              <a:off x="2781420" y="4606766"/>
              <a:ext cx="250676" cy="358439"/>
              <a:chOff x="1713187" y="4497009"/>
              <a:chExt cx="356195" cy="509318"/>
            </a:xfrm>
            <a:solidFill>
              <a:srgbClr val="003E85"/>
            </a:solidFill>
          </p:grpSpPr>
          <p:sp>
            <p:nvSpPr>
              <p:cNvPr id="260" name="手繪多邊形: 圖案 259">
                <a:extLst>
                  <a:ext uri="{FF2B5EF4-FFF2-40B4-BE49-F238E27FC236}">
                    <a16:creationId xmlns:a16="http://schemas.microsoft.com/office/drawing/2014/main" id="{6FCA18A7-BA37-431F-8A8C-CC98B63B6D80}"/>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61" name="手繪多邊形: 圖案 260">
                <a:extLst>
                  <a:ext uri="{FF2B5EF4-FFF2-40B4-BE49-F238E27FC236}">
                    <a16:creationId xmlns:a16="http://schemas.microsoft.com/office/drawing/2014/main" id="{FC610E3A-1C39-47AE-BEF8-B24E7E34BABA}"/>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62" name="手繪多邊形: 圖案 261">
                <a:extLst>
                  <a:ext uri="{FF2B5EF4-FFF2-40B4-BE49-F238E27FC236}">
                    <a16:creationId xmlns:a16="http://schemas.microsoft.com/office/drawing/2014/main" id="{D9946AC2-1A59-432B-BE6B-42F4B4A8DC8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63" name="手繪多邊形: 圖案 262">
                <a:extLst>
                  <a:ext uri="{FF2B5EF4-FFF2-40B4-BE49-F238E27FC236}">
                    <a16:creationId xmlns:a16="http://schemas.microsoft.com/office/drawing/2014/main" id="{9EFFD446-B2ED-4897-AD69-7A4892CEE04A}"/>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64" name="手繪多邊形: 圖案 263">
                <a:extLst>
                  <a:ext uri="{FF2B5EF4-FFF2-40B4-BE49-F238E27FC236}">
                    <a16:creationId xmlns:a16="http://schemas.microsoft.com/office/drawing/2014/main" id="{CA5C46B8-A0FB-4D78-BD93-86D678D03AA9}"/>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grpSp>
        <p:nvGrpSpPr>
          <p:cNvPr id="268" name="群組 267">
            <a:extLst>
              <a:ext uri="{FF2B5EF4-FFF2-40B4-BE49-F238E27FC236}">
                <a16:creationId xmlns:a16="http://schemas.microsoft.com/office/drawing/2014/main" id="{77797268-0BD1-4101-8E1A-FCDE06C8432C}"/>
              </a:ext>
            </a:extLst>
          </p:cNvPr>
          <p:cNvGrpSpPr/>
          <p:nvPr/>
        </p:nvGrpSpPr>
        <p:grpSpPr>
          <a:xfrm>
            <a:off x="8230423" y="1905319"/>
            <a:ext cx="319702" cy="241232"/>
            <a:chOff x="3164294" y="4614579"/>
            <a:chExt cx="459604" cy="346795"/>
          </a:xfrm>
        </p:grpSpPr>
        <p:sp>
          <p:nvSpPr>
            <p:cNvPr id="269" name="手繪多邊形: 圖案 1177">
              <a:extLst>
                <a:ext uri="{FF2B5EF4-FFF2-40B4-BE49-F238E27FC236}">
                  <a16:creationId xmlns:a16="http://schemas.microsoft.com/office/drawing/2014/main" id="{FB4B55C5-6739-4E6A-B3EF-35B188932F36}"/>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70" name="手繪多邊形: 圖案 1178">
              <a:extLst>
                <a:ext uri="{FF2B5EF4-FFF2-40B4-BE49-F238E27FC236}">
                  <a16:creationId xmlns:a16="http://schemas.microsoft.com/office/drawing/2014/main" id="{5CA7468F-E202-4EDA-8023-0BD220983C58}"/>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271" name="群組 270">
              <a:extLst>
                <a:ext uri="{FF2B5EF4-FFF2-40B4-BE49-F238E27FC236}">
                  <a16:creationId xmlns:a16="http://schemas.microsoft.com/office/drawing/2014/main" id="{230C6C40-96EE-4DD5-8E19-A21BD24791F2}"/>
                </a:ext>
              </a:extLst>
            </p:cNvPr>
            <p:cNvGrpSpPr/>
            <p:nvPr/>
          </p:nvGrpSpPr>
          <p:grpSpPr>
            <a:xfrm>
              <a:off x="3373222" y="4614579"/>
              <a:ext cx="250676" cy="346795"/>
              <a:chOff x="3373222" y="4614579"/>
              <a:chExt cx="250676" cy="346795"/>
            </a:xfrm>
          </p:grpSpPr>
          <p:grpSp>
            <p:nvGrpSpPr>
              <p:cNvPr id="272" name="群組 271">
                <a:extLst>
                  <a:ext uri="{FF2B5EF4-FFF2-40B4-BE49-F238E27FC236}">
                    <a16:creationId xmlns:a16="http://schemas.microsoft.com/office/drawing/2014/main" id="{824C12C5-BE0F-4049-8008-9146FAE13855}"/>
                  </a:ext>
                </a:extLst>
              </p:cNvPr>
              <p:cNvGrpSpPr/>
              <p:nvPr/>
            </p:nvGrpSpPr>
            <p:grpSpPr>
              <a:xfrm>
                <a:off x="3373222" y="4614579"/>
                <a:ext cx="250676" cy="346795"/>
                <a:chOff x="3373222" y="4614579"/>
                <a:chExt cx="250676" cy="346795"/>
              </a:xfrm>
            </p:grpSpPr>
            <p:grpSp>
              <p:nvGrpSpPr>
                <p:cNvPr id="274" name="群組 273">
                  <a:extLst>
                    <a:ext uri="{FF2B5EF4-FFF2-40B4-BE49-F238E27FC236}">
                      <a16:creationId xmlns:a16="http://schemas.microsoft.com/office/drawing/2014/main" id="{9B6C7FAF-4708-4CC7-ADBD-5D25BC70FEF4}"/>
                    </a:ext>
                  </a:extLst>
                </p:cNvPr>
                <p:cNvGrpSpPr/>
                <p:nvPr/>
              </p:nvGrpSpPr>
              <p:grpSpPr>
                <a:xfrm>
                  <a:off x="3373222" y="4614579"/>
                  <a:ext cx="250676" cy="346795"/>
                  <a:chOff x="1713187" y="4497010"/>
                  <a:chExt cx="356195" cy="492773"/>
                </a:xfrm>
                <a:solidFill>
                  <a:srgbClr val="003E85"/>
                </a:solidFill>
              </p:grpSpPr>
              <p:sp>
                <p:nvSpPr>
                  <p:cNvPr id="277" name="手繪多邊形: 圖案 276">
                    <a:extLst>
                      <a:ext uri="{FF2B5EF4-FFF2-40B4-BE49-F238E27FC236}">
                        <a16:creationId xmlns:a16="http://schemas.microsoft.com/office/drawing/2014/main" id="{5EDF419C-B533-420F-AA77-C1A0AB2FDF8A}"/>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78" name="手繪多邊形: 圖案 277">
                    <a:extLst>
                      <a:ext uri="{FF2B5EF4-FFF2-40B4-BE49-F238E27FC236}">
                        <a16:creationId xmlns:a16="http://schemas.microsoft.com/office/drawing/2014/main" id="{4336C501-412C-4A51-BAEF-070017DF7300}"/>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79" name="手繪多邊形: 圖案 278">
                    <a:extLst>
                      <a:ext uri="{FF2B5EF4-FFF2-40B4-BE49-F238E27FC236}">
                        <a16:creationId xmlns:a16="http://schemas.microsoft.com/office/drawing/2014/main" id="{F783D184-89AB-469D-80E4-5E43492E05F8}"/>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80" name="手繪多邊形: 圖案 279">
                    <a:extLst>
                      <a:ext uri="{FF2B5EF4-FFF2-40B4-BE49-F238E27FC236}">
                        <a16:creationId xmlns:a16="http://schemas.microsoft.com/office/drawing/2014/main" id="{0C3427C4-8628-4069-BEA7-FD55E249652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81" name="手繪多邊形: 圖案 280">
                    <a:extLst>
                      <a:ext uri="{FF2B5EF4-FFF2-40B4-BE49-F238E27FC236}">
                        <a16:creationId xmlns:a16="http://schemas.microsoft.com/office/drawing/2014/main" id="{883D38DB-964B-4099-90DC-5225BD1E063C}"/>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sp>
              <p:nvSpPr>
                <p:cNvPr id="275" name="橢圓 394">
                  <a:extLst>
                    <a:ext uri="{FF2B5EF4-FFF2-40B4-BE49-F238E27FC236}">
                      <a16:creationId xmlns:a16="http://schemas.microsoft.com/office/drawing/2014/main" id="{A5BC7D46-F47E-44FF-ADDC-789015319609}"/>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76" name="橢圓 394">
                  <a:extLst>
                    <a:ext uri="{FF2B5EF4-FFF2-40B4-BE49-F238E27FC236}">
                      <a16:creationId xmlns:a16="http://schemas.microsoft.com/office/drawing/2014/main" id="{C40485C8-D1F0-40BD-8C2A-63B07A6A8BB4}"/>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cxnSp>
            <p:nvCxnSpPr>
              <p:cNvPr id="273" name="直線接點 272">
                <a:extLst>
                  <a:ext uri="{FF2B5EF4-FFF2-40B4-BE49-F238E27FC236}">
                    <a16:creationId xmlns:a16="http://schemas.microsoft.com/office/drawing/2014/main" id="{69AB7F32-8EB3-4316-BDCD-518D33BFF441}"/>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2" name="群組 281">
            <a:extLst>
              <a:ext uri="{FF2B5EF4-FFF2-40B4-BE49-F238E27FC236}">
                <a16:creationId xmlns:a16="http://schemas.microsoft.com/office/drawing/2014/main" id="{C7563444-B156-404A-AF42-A4AB7BF0052E}"/>
              </a:ext>
            </a:extLst>
          </p:cNvPr>
          <p:cNvGrpSpPr/>
          <p:nvPr/>
        </p:nvGrpSpPr>
        <p:grpSpPr>
          <a:xfrm>
            <a:off x="6602094" y="3817720"/>
            <a:ext cx="316984" cy="249332"/>
            <a:chOff x="2576400" y="4606766"/>
            <a:chExt cx="455696" cy="358439"/>
          </a:xfrm>
        </p:grpSpPr>
        <p:grpSp>
          <p:nvGrpSpPr>
            <p:cNvPr id="283" name="群組 282">
              <a:extLst>
                <a:ext uri="{FF2B5EF4-FFF2-40B4-BE49-F238E27FC236}">
                  <a16:creationId xmlns:a16="http://schemas.microsoft.com/office/drawing/2014/main" id="{BD20163F-E8AC-43F8-8305-91EBC3159ABE}"/>
                </a:ext>
              </a:extLst>
            </p:cNvPr>
            <p:cNvGrpSpPr/>
            <p:nvPr/>
          </p:nvGrpSpPr>
          <p:grpSpPr>
            <a:xfrm>
              <a:off x="2576400" y="4695371"/>
              <a:ext cx="283914" cy="261764"/>
              <a:chOff x="722665" y="4079208"/>
              <a:chExt cx="439105" cy="404845"/>
            </a:xfrm>
            <a:solidFill>
              <a:schemeClr val="bg1"/>
            </a:solidFill>
          </p:grpSpPr>
          <p:sp>
            <p:nvSpPr>
              <p:cNvPr id="290" name="手繪多邊形: 圖案 1175">
                <a:extLst>
                  <a:ext uri="{FF2B5EF4-FFF2-40B4-BE49-F238E27FC236}">
                    <a16:creationId xmlns:a16="http://schemas.microsoft.com/office/drawing/2014/main" id="{4E2061A0-3EF5-4E6D-B31C-FBFE505BD4EC}"/>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91" name="手繪多邊形: 圖案 1177">
                <a:extLst>
                  <a:ext uri="{FF2B5EF4-FFF2-40B4-BE49-F238E27FC236}">
                    <a16:creationId xmlns:a16="http://schemas.microsoft.com/office/drawing/2014/main" id="{FAE20492-6272-4566-8DF8-6743C645FBD3}"/>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292" name="手繪多邊形: 圖案 1178">
                <a:extLst>
                  <a:ext uri="{FF2B5EF4-FFF2-40B4-BE49-F238E27FC236}">
                    <a16:creationId xmlns:a16="http://schemas.microsoft.com/office/drawing/2014/main" id="{1D12F778-48AB-4580-9C90-7BE4D23D65F5}"/>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284" name="群組 283">
              <a:extLst>
                <a:ext uri="{FF2B5EF4-FFF2-40B4-BE49-F238E27FC236}">
                  <a16:creationId xmlns:a16="http://schemas.microsoft.com/office/drawing/2014/main" id="{95246144-CBBA-4FEE-B6F5-4B1724577512}"/>
                </a:ext>
              </a:extLst>
            </p:cNvPr>
            <p:cNvGrpSpPr/>
            <p:nvPr/>
          </p:nvGrpSpPr>
          <p:grpSpPr>
            <a:xfrm>
              <a:off x="2781420" y="4606766"/>
              <a:ext cx="250676" cy="358439"/>
              <a:chOff x="1713187" y="4497009"/>
              <a:chExt cx="356195" cy="509318"/>
            </a:xfrm>
            <a:solidFill>
              <a:srgbClr val="003E85"/>
            </a:solidFill>
          </p:grpSpPr>
          <p:sp>
            <p:nvSpPr>
              <p:cNvPr id="285" name="手繪多邊形: 圖案 284">
                <a:extLst>
                  <a:ext uri="{FF2B5EF4-FFF2-40B4-BE49-F238E27FC236}">
                    <a16:creationId xmlns:a16="http://schemas.microsoft.com/office/drawing/2014/main" id="{35E01BB0-C7A2-41B6-86B3-A40481B9A7DC}"/>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86" name="手繪多邊形: 圖案 285">
                <a:extLst>
                  <a:ext uri="{FF2B5EF4-FFF2-40B4-BE49-F238E27FC236}">
                    <a16:creationId xmlns:a16="http://schemas.microsoft.com/office/drawing/2014/main" id="{78DE67FE-67BB-4B42-BB61-E8B076060A7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87" name="手繪多邊形: 圖案 286">
                <a:extLst>
                  <a:ext uri="{FF2B5EF4-FFF2-40B4-BE49-F238E27FC236}">
                    <a16:creationId xmlns:a16="http://schemas.microsoft.com/office/drawing/2014/main" id="{3D6BD150-208F-4559-866C-404291AB377B}"/>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88" name="手繪多邊形: 圖案 287">
                <a:extLst>
                  <a:ext uri="{FF2B5EF4-FFF2-40B4-BE49-F238E27FC236}">
                    <a16:creationId xmlns:a16="http://schemas.microsoft.com/office/drawing/2014/main" id="{0786CF15-98E6-4714-A7E0-5B05944275AF}"/>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289" name="手繪多邊形: 圖案 288">
                <a:extLst>
                  <a:ext uri="{FF2B5EF4-FFF2-40B4-BE49-F238E27FC236}">
                    <a16:creationId xmlns:a16="http://schemas.microsoft.com/office/drawing/2014/main" id="{9ADDE86C-DA79-43A6-8E1F-35CF0EBF089A}"/>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cxnSp>
        <p:nvCxnSpPr>
          <p:cNvPr id="293" name="直線單箭頭接點 292">
            <a:extLst>
              <a:ext uri="{FF2B5EF4-FFF2-40B4-BE49-F238E27FC236}">
                <a16:creationId xmlns:a16="http://schemas.microsoft.com/office/drawing/2014/main" id="{8E7D952D-7199-4D10-8AA7-054BF76159EF}"/>
              </a:ext>
            </a:extLst>
          </p:cNvPr>
          <p:cNvCxnSpPr>
            <a:cxnSpLocks/>
          </p:cNvCxnSpPr>
          <p:nvPr/>
        </p:nvCxnSpPr>
        <p:spPr>
          <a:xfrm flipH="1">
            <a:off x="4622970" y="3235817"/>
            <a:ext cx="458784" cy="408603"/>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4" name="直線單箭頭接點 293">
            <a:extLst>
              <a:ext uri="{FF2B5EF4-FFF2-40B4-BE49-F238E27FC236}">
                <a16:creationId xmlns:a16="http://schemas.microsoft.com/office/drawing/2014/main" id="{4BA63387-9057-41D1-8F74-66BAAAA7FDE5}"/>
              </a:ext>
            </a:extLst>
          </p:cNvPr>
          <p:cNvCxnSpPr>
            <a:cxnSpLocks/>
          </p:cNvCxnSpPr>
          <p:nvPr/>
        </p:nvCxnSpPr>
        <p:spPr>
          <a:xfrm>
            <a:off x="5578259" y="3216956"/>
            <a:ext cx="0" cy="472069"/>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5" name="直線單箭頭接點 294">
            <a:extLst>
              <a:ext uri="{FF2B5EF4-FFF2-40B4-BE49-F238E27FC236}">
                <a16:creationId xmlns:a16="http://schemas.microsoft.com/office/drawing/2014/main" id="{9977BF60-60CC-449A-BD4B-09E0B2F9B0C6}"/>
              </a:ext>
            </a:extLst>
          </p:cNvPr>
          <p:cNvCxnSpPr>
            <a:cxnSpLocks/>
          </p:cNvCxnSpPr>
          <p:nvPr/>
        </p:nvCxnSpPr>
        <p:spPr>
          <a:xfrm>
            <a:off x="6047773" y="3210026"/>
            <a:ext cx="693174" cy="468244"/>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6" name="群組 295">
            <a:extLst>
              <a:ext uri="{FF2B5EF4-FFF2-40B4-BE49-F238E27FC236}">
                <a16:creationId xmlns:a16="http://schemas.microsoft.com/office/drawing/2014/main" id="{9FEB19BD-A33E-4F93-B433-98C09F2E83D6}"/>
              </a:ext>
            </a:extLst>
          </p:cNvPr>
          <p:cNvGrpSpPr/>
          <p:nvPr/>
        </p:nvGrpSpPr>
        <p:grpSpPr>
          <a:xfrm>
            <a:off x="5379179" y="3860368"/>
            <a:ext cx="1097274" cy="594046"/>
            <a:chOff x="498869" y="3763750"/>
            <a:chExt cx="1097274" cy="594046"/>
          </a:xfrm>
        </p:grpSpPr>
        <p:grpSp>
          <p:nvGrpSpPr>
            <p:cNvPr id="297" name="群組 296">
              <a:extLst>
                <a:ext uri="{FF2B5EF4-FFF2-40B4-BE49-F238E27FC236}">
                  <a16:creationId xmlns:a16="http://schemas.microsoft.com/office/drawing/2014/main" id="{E43D55E7-1DA3-46D8-A340-2C22F21C6D32}"/>
                </a:ext>
              </a:extLst>
            </p:cNvPr>
            <p:cNvGrpSpPr/>
            <p:nvPr/>
          </p:nvGrpSpPr>
          <p:grpSpPr>
            <a:xfrm>
              <a:off x="564882" y="3763750"/>
              <a:ext cx="923272" cy="176955"/>
              <a:chOff x="4388896" y="4191428"/>
              <a:chExt cx="1165610" cy="223402"/>
            </a:xfrm>
            <a:noFill/>
          </p:grpSpPr>
          <p:sp>
            <p:nvSpPr>
              <p:cNvPr id="342" name="手繪多邊形: 圖案 341">
                <a:extLst>
                  <a:ext uri="{FF2B5EF4-FFF2-40B4-BE49-F238E27FC236}">
                    <a16:creationId xmlns:a16="http://schemas.microsoft.com/office/drawing/2014/main" id="{18C731D1-5F2A-4AC2-8E9B-E4A37B99D595}"/>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3" name="手繪多邊形: 圖案 342">
                <a:extLst>
                  <a:ext uri="{FF2B5EF4-FFF2-40B4-BE49-F238E27FC236}">
                    <a16:creationId xmlns:a16="http://schemas.microsoft.com/office/drawing/2014/main" id="{11955168-22C6-4BF6-99FF-2BB3F53DD120}"/>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4" name="手繪多邊形: 圖案 343">
                <a:extLst>
                  <a:ext uri="{FF2B5EF4-FFF2-40B4-BE49-F238E27FC236}">
                    <a16:creationId xmlns:a16="http://schemas.microsoft.com/office/drawing/2014/main" id="{E11A8652-2ACF-4D04-83A8-8B4FD1130075}"/>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5" name="手繪多邊形: 圖案 344">
                <a:extLst>
                  <a:ext uri="{FF2B5EF4-FFF2-40B4-BE49-F238E27FC236}">
                    <a16:creationId xmlns:a16="http://schemas.microsoft.com/office/drawing/2014/main" id="{361183C8-45A0-46E5-9315-51C3DE6704A1}"/>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6" name="手繪多邊形: 圖案 345">
                <a:extLst>
                  <a:ext uri="{FF2B5EF4-FFF2-40B4-BE49-F238E27FC236}">
                    <a16:creationId xmlns:a16="http://schemas.microsoft.com/office/drawing/2014/main" id="{AF6B4289-6B1E-4155-AE33-27AF04050866}"/>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7" name="手繪多邊形: 圖案 346">
                <a:extLst>
                  <a:ext uri="{FF2B5EF4-FFF2-40B4-BE49-F238E27FC236}">
                    <a16:creationId xmlns:a16="http://schemas.microsoft.com/office/drawing/2014/main" id="{4214026E-12A9-48F2-8C05-B03144841B6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8" name="手繪多邊形: 圖案 347">
                <a:extLst>
                  <a:ext uri="{FF2B5EF4-FFF2-40B4-BE49-F238E27FC236}">
                    <a16:creationId xmlns:a16="http://schemas.microsoft.com/office/drawing/2014/main" id="{89579960-9C46-477F-8237-010EEEC14745}"/>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49" name="手繪多邊形: 圖案 348">
                <a:extLst>
                  <a:ext uri="{FF2B5EF4-FFF2-40B4-BE49-F238E27FC236}">
                    <a16:creationId xmlns:a16="http://schemas.microsoft.com/office/drawing/2014/main" id="{BD995184-B1A5-4DBB-9AE8-C871B7BA123F}"/>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0" name="手繪多邊形: 圖案 349">
                <a:extLst>
                  <a:ext uri="{FF2B5EF4-FFF2-40B4-BE49-F238E27FC236}">
                    <a16:creationId xmlns:a16="http://schemas.microsoft.com/office/drawing/2014/main" id="{65569637-D1CD-49F2-8192-E15B572DF0FA}"/>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1" name="手繪多邊形: 圖案 350">
                <a:extLst>
                  <a:ext uri="{FF2B5EF4-FFF2-40B4-BE49-F238E27FC236}">
                    <a16:creationId xmlns:a16="http://schemas.microsoft.com/office/drawing/2014/main" id="{EE716E39-BDF0-451D-B82D-E6660A85D19A}"/>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2" name="手繪多邊形: 圖案 351">
                <a:extLst>
                  <a:ext uri="{FF2B5EF4-FFF2-40B4-BE49-F238E27FC236}">
                    <a16:creationId xmlns:a16="http://schemas.microsoft.com/office/drawing/2014/main" id="{8066DC7F-EA90-4D7E-8222-D311442EB258}"/>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3" name="手繪多邊形: 圖案 352">
                <a:extLst>
                  <a:ext uri="{FF2B5EF4-FFF2-40B4-BE49-F238E27FC236}">
                    <a16:creationId xmlns:a16="http://schemas.microsoft.com/office/drawing/2014/main" id="{FF2255E2-9356-4D50-9F9D-C9C54EFB0D63}"/>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4" name="手繪多邊形: 圖案 353">
                <a:extLst>
                  <a:ext uri="{FF2B5EF4-FFF2-40B4-BE49-F238E27FC236}">
                    <a16:creationId xmlns:a16="http://schemas.microsoft.com/office/drawing/2014/main" id="{2CA63AE7-9B23-488E-97BE-FE5EFA95831D}"/>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5" name="手繪多邊形: 圖案 354">
                <a:extLst>
                  <a:ext uri="{FF2B5EF4-FFF2-40B4-BE49-F238E27FC236}">
                    <a16:creationId xmlns:a16="http://schemas.microsoft.com/office/drawing/2014/main" id="{7AC87557-DE77-48A9-BA81-2B12DA416551}"/>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6" name="手繪多邊形: 圖案 355">
                <a:extLst>
                  <a:ext uri="{FF2B5EF4-FFF2-40B4-BE49-F238E27FC236}">
                    <a16:creationId xmlns:a16="http://schemas.microsoft.com/office/drawing/2014/main" id="{E00CDBDD-79B7-4CFA-B49F-2A9BE0DD2006}"/>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7" name="手繪多邊形: 圖案 356">
                <a:extLst>
                  <a:ext uri="{FF2B5EF4-FFF2-40B4-BE49-F238E27FC236}">
                    <a16:creationId xmlns:a16="http://schemas.microsoft.com/office/drawing/2014/main" id="{D510C366-DA78-4FD1-9BDC-25CB9472C35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8" name="手繪多邊形: 圖案 357">
                <a:extLst>
                  <a:ext uri="{FF2B5EF4-FFF2-40B4-BE49-F238E27FC236}">
                    <a16:creationId xmlns:a16="http://schemas.microsoft.com/office/drawing/2014/main" id="{ED1A7BE5-3391-442B-B8A5-60D32D35E619}"/>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59" name="手繪多邊形: 圖案 358">
                <a:extLst>
                  <a:ext uri="{FF2B5EF4-FFF2-40B4-BE49-F238E27FC236}">
                    <a16:creationId xmlns:a16="http://schemas.microsoft.com/office/drawing/2014/main" id="{66E8F319-AD51-4E49-8CF4-F880C2F67662}"/>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0" name="手繪多邊形: 圖案 359">
                <a:extLst>
                  <a:ext uri="{FF2B5EF4-FFF2-40B4-BE49-F238E27FC236}">
                    <a16:creationId xmlns:a16="http://schemas.microsoft.com/office/drawing/2014/main" id="{B5F9954C-9416-4202-B531-5F58CCE047DF}"/>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1" name="手繪多邊形: 圖案 360">
                <a:extLst>
                  <a:ext uri="{FF2B5EF4-FFF2-40B4-BE49-F238E27FC236}">
                    <a16:creationId xmlns:a16="http://schemas.microsoft.com/office/drawing/2014/main" id="{C15CCD8B-5F3F-407B-BE7B-DD2FEEB9CF3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2" name="手繪多邊形: 圖案 361">
                <a:extLst>
                  <a:ext uri="{FF2B5EF4-FFF2-40B4-BE49-F238E27FC236}">
                    <a16:creationId xmlns:a16="http://schemas.microsoft.com/office/drawing/2014/main" id="{053FAC80-DBEB-454C-9CBF-DD431CE1123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3" name="手繪多邊形: 圖案 362">
                <a:extLst>
                  <a:ext uri="{FF2B5EF4-FFF2-40B4-BE49-F238E27FC236}">
                    <a16:creationId xmlns:a16="http://schemas.microsoft.com/office/drawing/2014/main" id="{DBCE5610-C1DC-4D1A-9CAD-0C27DBB734F7}"/>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4" name="手繪多邊形: 圖案 363">
                <a:extLst>
                  <a:ext uri="{FF2B5EF4-FFF2-40B4-BE49-F238E27FC236}">
                    <a16:creationId xmlns:a16="http://schemas.microsoft.com/office/drawing/2014/main" id="{B1B3FB17-653A-4B4E-8A34-BA69A02AED0E}"/>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5" name="手繪多邊形: 圖案 364">
                <a:extLst>
                  <a:ext uri="{FF2B5EF4-FFF2-40B4-BE49-F238E27FC236}">
                    <a16:creationId xmlns:a16="http://schemas.microsoft.com/office/drawing/2014/main" id="{762EE600-59DD-446A-B5E6-16307CE5516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6" name="手繪多邊形: 圖案 365">
                <a:extLst>
                  <a:ext uri="{FF2B5EF4-FFF2-40B4-BE49-F238E27FC236}">
                    <a16:creationId xmlns:a16="http://schemas.microsoft.com/office/drawing/2014/main" id="{033D594F-5D9D-479F-89B6-0E8BC3C519B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7" name="手繪多邊形: 圖案 366">
                <a:extLst>
                  <a:ext uri="{FF2B5EF4-FFF2-40B4-BE49-F238E27FC236}">
                    <a16:creationId xmlns:a16="http://schemas.microsoft.com/office/drawing/2014/main" id="{A332CF44-48BA-4A0D-8EA1-6C04FFE4D776}"/>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8" name="手繪多邊形: 圖案 367">
                <a:extLst>
                  <a:ext uri="{FF2B5EF4-FFF2-40B4-BE49-F238E27FC236}">
                    <a16:creationId xmlns:a16="http://schemas.microsoft.com/office/drawing/2014/main" id="{C45A8329-AB5B-496C-9B41-B90884D97526}"/>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69" name="手繪多邊形: 圖案 368">
                <a:extLst>
                  <a:ext uri="{FF2B5EF4-FFF2-40B4-BE49-F238E27FC236}">
                    <a16:creationId xmlns:a16="http://schemas.microsoft.com/office/drawing/2014/main" id="{1455C595-DAA1-4201-A5B0-DC6E0B4E2A74}"/>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0" name="手繪多邊形: 圖案 369">
                <a:extLst>
                  <a:ext uri="{FF2B5EF4-FFF2-40B4-BE49-F238E27FC236}">
                    <a16:creationId xmlns:a16="http://schemas.microsoft.com/office/drawing/2014/main" id="{B894A94C-A7CB-45A5-9BBE-ACEB85A4A169}"/>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1" name="手繪多邊形: 圖案 370">
                <a:extLst>
                  <a:ext uri="{FF2B5EF4-FFF2-40B4-BE49-F238E27FC236}">
                    <a16:creationId xmlns:a16="http://schemas.microsoft.com/office/drawing/2014/main" id="{D15D4441-C3D8-4E99-A016-236649AD560C}"/>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2" name="手繪多邊形: 圖案 371">
                <a:extLst>
                  <a:ext uri="{FF2B5EF4-FFF2-40B4-BE49-F238E27FC236}">
                    <a16:creationId xmlns:a16="http://schemas.microsoft.com/office/drawing/2014/main" id="{C51303D8-A291-4365-BC02-3CB8D9DAC554}"/>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3" name="手繪多邊形: 圖案 372">
                <a:extLst>
                  <a:ext uri="{FF2B5EF4-FFF2-40B4-BE49-F238E27FC236}">
                    <a16:creationId xmlns:a16="http://schemas.microsoft.com/office/drawing/2014/main" id="{2CDDD055-6036-4C70-AFBD-7CD395318FB8}"/>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4" name="手繪多邊形: 圖案 373">
                <a:extLst>
                  <a:ext uri="{FF2B5EF4-FFF2-40B4-BE49-F238E27FC236}">
                    <a16:creationId xmlns:a16="http://schemas.microsoft.com/office/drawing/2014/main" id="{37B68A38-9958-4CCA-B175-9E2DF22DF46B}"/>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5" name="手繪多邊形: 圖案 374">
                <a:extLst>
                  <a:ext uri="{FF2B5EF4-FFF2-40B4-BE49-F238E27FC236}">
                    <a16:creationId xmlns:a16="http://schemas.microsoft.com/office/drawing/2014/main" id="{1E9D6DE8-F96C-4DC3-91F8-A8FAC7AA2678}"/>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6" name="手繪多邊形: 圖案 375">
                <a:extLst>
                  <a:ext uri="{FF2B5EF4-FFF2-40B4-BE49-F238E27FC236}">
                    <a16:creationId xmlns:a16="http://schemas.microsoft.com/office/drawing/2014/main" id="{9A7720B4-E1A0-4F7A-A0B8-F3CC4E5B1749}"/>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7" name="手繪多邊形: 圖案 376">
                <a:extLst>
                  <a:ext uri="{FF2B5EF4-FFF2-40B4-BE49-F238E27FC236}">
                    <a16:creationId xmlns:a16="http://schemas.microsoft.com/office/drawing/2014/main" id="{DDA92D99-2634-490B-AF26-74DD7C9D2C1C}"/>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8" name="手繪多邊形: 圖案 377">
                <a:extLst>
                  <a:ext uri="{FF2B5EF4-FFF2-40B4-BE49-F238E27FC236}">
                    <a16:creationId xmlns:a16="http://schemas.microsoft.com/office/drawing/2014/main" id="{A4A90BDE-05D1-497D-A23C-3863CE5FE2EF}"/>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79" name="手繪多邊形: 圖案 378">
                <a:extLst>
                  <a:ext uri="{FF2B5EF4-FFF2-40B4-BE49-F238E27FC236}">
                    <a16:creationId xmlns:a16="http://schemas.microsoft.com/office/drawing/2014/main" id="{1137DAEC-AB95-47EC-BE87-659873175E1F}"/>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80" name="手繪多邊形: 圖案 379">
                <a:extLst>
                  <a:ext uri="{FF2B5EF4-FFF2-40B4-BE49-F238E27FC236}">
                    <a16:creationId xmlns:a16="http://schemas.microsoft.com/office/drawing/2014/main" id="{CB214B80-B294-478D-A053-BD951DFCC946}"/>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81" name="手繪多邊形: 圖案 380">
                <a:extLst>
                  <a:ext uri="{FF2B5EF4-FFF2-40B4-BE49-F238E27FC236}">
                    <a16:creationId xmlns:a16="http://schemas.microsoft.com/office/drawing/2014/main" id="{A6573421-7F49-4EAD-B128-D5E9BBAB9799}"/>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82" name="手繪多邊形: 圖案 381">
                <a:extLst>
                  <a:ext uri="{FF2B5EF4-FFF2-40B4-BE49-F238E27FC236}">
                    <a16:creationId xmlns:a16="http://schemas.microsoft.com/office/drawing/2014/main" id="{30A4CD86-8168-4296-B862-07F9645FC4C5}"/>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grpSp>
          <p:nvGrpSpPr>
            <p:cNvPr id="298" name="群組 297">
              <a:extLst>
                <a:ext uri="{FF2B5EF4-FFF2-40B4-BE49-F238E27FC236}">
                  <a16:creationId xmlns:a16="http://schemas.microsoft.com/office/drawing/2014/main" id="{EE45975B-B2CC-4E71-9112-5BFD92E8B032}"/>
                </a:ext>
              </a:extLst>
            </p:cNvPr>
            <p:cNvGrpSpPr/>
            <p:nvPr/>
          </p:nvGrpSpPr>
          <p:grpSpPr>
            <a:xfrm>
              <a:off x="902587" y="4107268"/>
              <a:ext cx="316984" cy="249332"/>
              <a:chOff x="2576400" y="4606766"/>
              <a:chExt cx="455696" cy="358439"/>
            </a:xfrm>
          </p:grpSpPr>
          <p:grpSp>
            <p:nvGrpSpPr>
              <p:cNvPr id="332" name="群組 331">
                <a:extLst>
                  <a:ext uri="{FF2B5EF4-FFF2-40B4-BE49-F238E27FC236}">
                    <a16:creationId xmlns:a16="http://schemas.microsoft.com/office/drawing/2014/main" id="{F6195EA9-2647-47D1-8655-A6EA70735A1B}"/>
                  </a:ext>
                </a:extLst>
              </p:cNvPr>
              <p:cNvGrpSpPr/>
              <p:nvPr/>
            </p:nvGrpSpPr>
            <p:grpSpPr>
              <a:xfrm>
                <a:off x="2576400" y="4695371"/>
                <a:ext cx="283914" cy="261764"/>
                <a:chOff x="722665" y="4079208"/>
                <a:chExt cx="439105" cy="404845"/>
              </a:xfrm>
              <a:solidFill>
                <a:schemeClr val="bg1"/>
              </a:solidFill>
            </p:grpSpPr>
            <p:sp>
              <p:nvSpPr>
                <p:cNvPr id="339" name="手繪多邊形: 圖案 1175">
                  <a:extLst>
                    <a:ext uri="{FF2B5EF4-FFF2-40B4-BE49-F238E27FC236}">
                      <a16:creationId xmlns:a16="http://schemas.microsoft.com/office/drawing/2014/main" id="{763CDB3B-DBCA-4FCD-82EE-45CEDBB83720}"/>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340" name="手繪多邊形: 圖案 1177">
                  <a:extLst>
                    <a:ext uri="{FF2B5EF4-FFF2-40B4-BE49-F238E27FC236}">
                      <a16:creationId xmlns:a16="http://schemas.microsoft.com/office/drawing/2014/main" id="{358F5604-1857-461F-A26C-31715AB45368}"/>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341" name="手繪多邊形: 圖案 1178">
                  <a:extLst>
                    <a:ext uri="{FF2B5EF4-FFF2-40B4-BE49-F238E27FC236}">
                      <a16:creationId xmlns:a16="http://schemas.microsoft.com/office/drawing/2014/main" id="{9733242F-6C3A-4F68-8F80-E37022C27DC6}"/>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333" name="群組 332">
                <a:extLst>
                  <a:ext uri="{FF2B5EF4-FFF2-40B4-BE49-F238E27FC236}">
                    <a16:creationId xmlns:a16="http://schemas.microsoft.com/office/drawing/2014/main" id="{AF5A47E8-52BA-400D-83CB-B1DA802F4660}"/>
                  </a:ext>
                </a:extLst>
              </p:cNvPr>
              <p:cNvGrpSpPr/>
              <p:nvPr/>
            </p:nvGrpSpPr>
            <p:grpSpPr>
              <a:xfrm>
                <a:off x="2781420" y="4606766"/>
                <a:ext cx="250676" cy="358439"/>
                <a:chOff x="1713187" y="4497009"/>
                <a:chExt cx="356195" cy="509318"/>
              </a:xfrm>
              <a:solidFill>
                <a:srgbClr val="003E85"/>
              </a:solidFill>
            </p:grpSpPr>
            <p:sp>
              <p:nvSpPr>
                <p:cNvPr id="334" name="手繪多邊形: 圖案 333">
                  <a:extLst>
                    <a:ext uri="{FF2B5EF4-FFF2-40B4-BE49-F238E27FC236}">
                      <a16:creationId xmlns:a16="http://schemas.microsoft.com/office/drawing/2014/main" id="{FB1F0A38-1646-479B-BC0E-2D9990523BF8}"/>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35" name="手繪多邊形: 圖案 334">
                  <a:extLst>
                    <a:ext uri="{FF2B5EF4-FFF2-40B4-BE49-F238E27FC236}">
                      <a16:creationId xmlns:a16="http://schemas.microsoft.com/office/drawing/2014/main" id="{DB04379E-8C34-47E0-A3A5-7799C9180F7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36" name="手繪多邊形: 圖案 335">
                  <a:extLst>
                    <a:ext uri="{FF2B5EF4-FFF2-40B4-BE49-F238E27FC236}">
                      <a16:creationId xmlns:a16="http://schemas.microsoft.com/office/drawing/2014/main" id="{7115F470-A440-45DC-9D64-CD2168CEB5B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37" name="手繪多邊形: 圖案 336">
                  <a:extLst>
                    <a:ext uri="{FF2B5EF4-FFF2-40B4-BE49-F238E27FC236}">
                      <a16:creationId xmlns:a16="http://schemas.microsoft.com/office/drawing/2014/main" id="{489269F5-2F24-4C5B-A920-0E40590DE026}"/>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38" name="手繪多邊形: 圖案 337">
                  <a:extLst>
                    <a:ext uri="{FF2B5EF4-FFF2-40B4-BE49-F238E27FC236}">
                      <a16:creationId xmlns:a16="http://schemas.microsoft.com/office/drawing/2014/main" id="{AADB8BA9-B66F-4741-8AA4-907AFC0B6468}"/>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grpSp>
          <p:nvGrpSpPr>
            <p:cNvPr id="299" name="群組 298">
              <a:extLst>
                <a:ext uri="{FF2B5EF4-FFF2-40B4-BE49-F238E27FC236}">
                  <a16:creationId xmlns:a16="http://schemas.microsoft.com/office/drawing/2014/main" id="{CD2D6E9A-AF1E-45C9-B7E0-C49745EB65A4}"/>
                </a:ext>
              </a:extLst>
            </p:cNvPr>
            <p:cNvGrpSpPr/>
            <p:nvPr/>
          </p:nvGrpSpPr>
          <p:grpSpPr>
            <a:xfrm>
              <a:off x="498869" y="4122789"/>
              <a:ext cx="336791" cy="235007"/>
              <a:chOff x="1943855" y="4626573"/>
              <a:chExt cx="484171" cy="337845"/>
            </a:xfrm>
          </p:grpSpPr>
          <p:sp>
            <p:nvSpPr>
              <p:cNvPr id="318" name="手繪多邊形: 圖案 317">
                <a:extLst>
                  <a:ext uri="{FF2B5EF4-FFF2-40B4-BE49-F238E27FC236}">
                    <a16:creationId xmlns:a16="http://schemas.microsoft.com/office/drawing/2014/main" id="{391239DD-D56E-4700-BFAD-39B56C5E8DB4}"/>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19" name="手繪多邊形: 圖案 318">
                <a:extLst>
                  <a:ext uri="{FF2B5EF4-FFF2-40B4-BE49-F238E27FC236}">
                    <a16:creationId xmlns:a16="http://schemas.microsoft.com/office/drawing/2014/main" id="{F82C0886-43A8-40A4-9C88-254822B62649}"/>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0" name="手繪多邊形: 圖案 319">
                <a:extLst>
                  <a:ext uri="{FF2B5EF4-FFF2-40B4-BE49-F238E27FC236}">
                    <a16:creationId xmlns:a16="http://schemas.microsoft.com/office/drawing/2014/main" id="{7AD3822A-3EB2-4D78-9B18-2B0FB4935A32}"/>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nvGrpSpPr>
              <p:cNvPr id="321" name="群組 320">
                <a:extLst>
                  <a:ext uri="{FF2B5EF4-FFF2-40B4-BE49-F238E27FC236}">
                    <a16:creationId xmlns:a16="http://schemas.microsoft.com/office/drawing/2014/main" id="{CDCBF72B-4842-41AA-A635-467AEF43735C}"/>
                  </a:ext>
                </a:extLst>
              </p:cNvPr>
              <p:cNvGrpSpPr/>
              <p:nvPr/>
            </p:nvGrpSpPr>
            <p:grpSpPr>
              <a:xfrm>
                <a:off x="2186076" y="4626573"/>
                <a:ext cx="241950" cy="337845"/>
                <a:chOff x="2248972" y="4626573"/>
                <a:chExt cx="241950" cy="337845"/>
              </a:xfrm>
              <a:solidFill>
                <a:srgbClr val="003E85"/>
              </a:solidFill>
            </p:grpSpPr>
            <p:sp>
              <p:nvSpPr>
                <p:cNvPr id="322" name="手繪多邊形: 圖案 321">
                  <a:extLst>
                    <a:ext uri="{FF2B5EF4-FFF2-40B4-BE49-F238E27FC236}">
                      <a16:creationId xmlns:a16="http://schemas.microsoft.com/office/drawing/2014/main" id="{C0DCD7E7-73CB-41DB-9BBD-60DE81027AD7}"/>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3" name="手繪多邊形: 圖案 322">
                  <a:extLst>
                    <a:ext uri="{FF2B5EF4-FFF2-40B4-BE49-F238E27FC236}">
                      <a16:creationId xmlns:a16="http://schemas.microsoft.com/office/drawing/2014/main" id="{FBCDF231-F4C9-4355-9EE6-D4BED95D2B77}"/>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4" name="手繪多邊形: 圖案 323">
                  <a:extLst>
                    <a:ext uri="{FF2B5EF4-FFF2-40B4-BE49-F238E27FC236}">
                      <a16:creationId xmlns:a16="http://schemas.microsoft.com/office/drawing/2014/main" id="{296586EB-06EE-473A-A093-9659AA7B2C86}"/>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5" name="手繪多邊形: 圖案 324">
                  <a:extLst>
                    <a:ext uri="{FF2B5EF4-FFF2-40B4-BE49-F238E27FC236}">
                      <a16:creationId xmlns:a16="http://schemas.microsoft.com/office/drawing/2014/main" id="{7BD63C65-C737-4DFF-8B29-B4D62F4B5BA9}"/>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6" name="手繪多邊形: 圖案 325">
                  <a:extLst>
                    <a:ext uri="{FF2B5EF4-FFF2-40B4-BE49-F238E27FC236}">
                      <a16:creationId xmlns:a16="http://schemas.microsoft.com/office/drawing/2014/main" id="{721CAA2E-0211-4811-A628-3ADF0D207906}"/>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7" name="手繪多邊形: 圖案 326">
                  <a:extLst>
                    <a:ext uri="{FF2B5EF4-FFF2-40B4-BE49-F238E27FC236}">
                      <a16:creationId xmlns:a16="http://schemas.microsoft.com/office/drawing/2014/main" id="{48A0A253-1AF8-4987-BB70-38840B63ED95}"/>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8" name="手繪多邊形: 圖案 327">
                  <a:extLst>
                    <a:ext uri="{FF2B5EF4-FFF2-40B4-BE49-F238E27FC236}">
                      <a16:creationId xmlns:a16="http://schemas.microsoft.com/office/drawing/2014/main" id="{40081D9A-FE1E-4CD7-8171-AA3322E7FCD7}"/>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29" name="手繪多邊形: 圖案 328">
                  <a:extLst>
                    <a:ext uri="{FF2B5EF4-FFF2-40B4-BE49-F238E27FC236}">
                      <a16:creationId xmlns:a16="http://schemas.microsoft.com/office/drawing/2014/main" id="{36AEFD9C-0098-496B-8003-A9D0BF14F6D8}"/>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30" name="手繪多邊形: 圖案 329">
                  <a:extLst>
                    <a:ext uri="{FF2B5EF4-FFF2-40B4-BE49-F238E27FC236}">
                      <a16:creationId xmlns:a16="http://schemas.microsoft.com/office/drawing/2014/main" id="{077B146A-74D0-4FA4-AD0D-02AC0E02E424}"/>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sp>
              <p:nvSpPr>
                <p:cNvPr id="331" name="手繪多邊形: 圖案 330">
                  <a:extLst>
                    <a:ext uri="{FF2B5EF4-FFF2-40B4-BE49-F238E27FC236}">
                      <a16:creationId xmlns:a16="http://schemas.microsoft.com/office/drawing/2014/main" id="{5825A3EF-E7E1-4EDB-B009-DBAC3CE13D70}"/>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latin typeface="微軟正黑體" panose="020B0604030504040204" pitchFamily="34" charset="-120"/>
                    <a:ea typeface="微軟正黑體" panose="020B0604030504040204" pitchFamily="34" charset="-120"/>
                  </a:endParaRPr>
                </a:p>
              </p:txBody>
            </p:sp>
          </p:grpSp>
        </p:grpSp>
        <p:grpSp>
          <p:nvGrpSpPr>
            <p:cNvPr id="300" name="群組 299">
              <a:extLst>
                <a:ext uri="{FF2B5EF4-FFF2-40B4-BE49-F238E27FC236}">
                  <a16:creationId xmlns:a16="http://schemas.microsoft.com/office/drawing/2014/main" id="{5AF193DB-2A71-46DD-838B-35546F905057}"/>
                </a:ext>
              </a:extLst>
            </p:cNvPr>
            <p:cNvGrpSpPr/>
            <p:nvPr/>
          </p:nvGrpSpPr>
          <p:grpSpPr>
            <a:xfrm>
              <a:off x="1276441" y="4114449"/>
              <a:ext cx="319702" cy="241232"/>
              <a:chOff x="3164294" y="4614579"/>
              <a:chExt cx="459604" cy="346795"/>
            </a:xfrm>
          </p:grpSpPr>
          <p:sp>
            <p:nvSpPr>
              <p:cNvPr id="305" name="手繪多邊形: 圖案 1177">
                <a:extLst>
                  <a:ext uri="{FF2B5EF4-FFF2-40B4-BE49-F238E27FC236}">
                    <a16:creationId xmlns:a16="http://schemas.microsoft.com/office/drawing/2014/main" id="{26488AE7-BE61-41FF-8CE1-B75FA97E429E}"/>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306" name="手繪多邊形: 圖案 1178">
                <a:extLst>
                  <a:ext uri="{FF2B5EF4-FFF2-40B4-BE49-F238E27FC236}">
                    <a16:creationId xmlns:a16="http://schemas.microsoft.com/office/drawing/2014/main" id="{95FEE7E2-C511-4654-8168-253066209A6B}"/>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307" name="群組 306">
                <a:extLst>
                  <a:ext uri="{FF2B5EF4-FFF2-40B4-BE49-F238E27FC236}">
                    <a16:creationId xmlns:a16="http://schemas.microsoft.com/office/drawing/2014/main" id="{040E792D-CB0B-4E9B-A5B3-3CE7F5773FC7}"/>
                  </a:ext>
                </a:extLst>
              </p:cNvPr>
              <p:cNvGrpSpPr/>
              <p:nvPr/>
            </p:nvGrpSpPr>
            <p:grpSpPr>
              <a:xfrm>
                <a:off x="3373222" y="4614579"/>
                <a:ext cx="250676" cy="346795"/>
                <a:chOff x="3373222" y="4614579"/>
                <a:chExt cx="250676" cy="346795"/>
              </a:xfrm>
            </p:grpSpPr>
            <p:grpSp>
              <p:nvGrpSpPr>
                <p:cNvPr id="308" name="群組 307">
                  <a:extLst>
                    <a:ext uri="{FF2B5EF4-FFF2-40B4-BE49-F238E27FC236}">
                      <a16:creationId xmlns:a16="http://schemas.microsoft.com/office/drawing/2014/main" id="{0A1668A5-FF1B-4DF7-BC94-0D2847C41FA5}"/>
                    </a:ext>
                  </a:extLst>
                </p:cNvPr>
                <p:cNvGrpSpPr/>
                <p:nvPr/>
              </p:nvGrpSpPr>
              <p:grpSpPr>
                <a:xfrm>
                  <a:off x="3373222" y="4614579"/>
                  <a:ext cx="250676" cy="346795"/>
                  <a:chOff x="3373222" y="4614579"/>
                  <a:chExt cx="250676" cy="346795"/>
                </a:xfrm>
              </p:grpSpPr>
              <p:grpSp>
                <p:nvGrpSpPr>
                  <p:cNvPr id="310" name="群組 309">
                    <a:extLst>
                      <a:ext uri="{FF2B5EF4-FFF2-40B4-BE49-F238E27FC236}">
                        <a16:creationId xmlns:a16="http://schemas.microsoft.com/office/drawing/2014/main" id="{352F3566-D077-4D03-8CB7-BA9C22FF5D77}"/>
                      </a:ext>
                    </a:extLst>
                  </p:cNvPr>
                  <p:cNvGrpSpPr/>
                  <p:nvPr/>
                </p:nvGrpSpPr>
                <p:grpSpPr>
                  <a:xfrm>
                    <a:off x="3373222" y="4614579"/>
                    <a:ext cx="250676" cy="346795"/>
                    <a:chOff x="1713187" y="4497010"/>
                    <a:chExt cx="356195" cy="492773"/>
                  </a:xfrm>
                  <a:solidFill>
                    <a:srgbClr val="003E85"/>
                  </a:solidFill>
                </p:grpSpPr>
                <p:sp>
                  <p:nvSpPr>
                    <p:cNvPr id="313" name="手繪多邊形: 圖案 312">
                      <a:extLst>
                        <a:ext uri="{FF2B5EF4-FFF2-40B4-BE49-F238E27FC236}">
                          <a16:creationId xmlns:a16="http://schemas.microsoft.com/office/drawing/2014/main" id="{375A6DDB-FA76-45F3-91B7-234A754E868A}"/>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14" name="手繪多邊形: 圖案 313">
                      <a:extLst>
                        <a:ext uri="{FF2B5EF4-FFF2-40B4-BE49-F238E27FC236}">
                          <a16:creationId xmlns:a16="http://schemas.microsoft.com/office/drawing/2014/main" id="{F43F46B8-6964-43BE-8448-942D5F2D0BB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15" name="手繪多邊形: 圖案 314">
                      <a:extLst>
                        <a:ext uri="{FF2B5EF4-FFF2-40B4-BE49-F238E27FC236}">
                          <a16:creationId xmlns:a16="http://schemas.microsoft.com/office/drawing/2014/main" id="{D2A1C043-9707-4929-A877-5056103250CA}"/>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16" name="手繪多邊形: 圖案 315">
                      <a:extLst>
                        <a:ext uri="{FF2B5EF4-FFF2-40B4-BE49-F238E27FC236}">
                          <a16:creationId xmlns:a16="http://schemas.microsoft.com/office/drawing/2014/main" id="{3FFC33CA-A3B2-4A9B-8289-387C82997BD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17" name="手繪多邊形: 圖案 316">
                      <a:extLst>
                        <a:ext uri="{FF2B5EF4-FFF2-40B4-BE49-F238E27FC236}">
                          <a16:creationId xmlns:a16="http://schemas.microsoft.com/office/drawing/2014/main" id="{0FFC803B-23C5-458D-A84B-2325FA68BFDE}"/>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sp>
                <p:nvSpPr>
                  <p:cNvPr id="311" name="橢圓 394">
                    <a:extLst>
                      <a:ext uri="{FF2B5EF4-FFF2-40B4-BE49-F238E27FC236}">
                        <a16:creationId xmlns:a16="http://schemas.microsoft.com/office/drawing/2014/main" id="{1437E092-8222-4765-8089-956383413401}"/>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12" name="橢圓 394">
                    <a:extLst>
                      <a:ext uri="{FF2B5EF4-FFF2-40B4-BE49-F238E27FC236}">
                        <a16:creationId xmlns:a16="http://schemas.microsoft.com/office/drawing/2014/main" id="{AC60CDA3-15D3-4FC8-9E2B-4C4AF682322D}"/>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cxnSp>
              <p:nvCxnSpPr>
                <p:cNvPr id="309" name="直線接點 308">
                  <a:extLst>
                    <a:ext uri="{FF2B5EF4-FFF2-40B4-BE49-F238E27FC236}">
                      <a16:creationId xmlns:a16="http://schemas.microsoft.com/office/drawing/2014/main" id="{B50D1BCF-9DA2-4FC2-B731-495F38D586B1}"/>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01" name="群組 300">
              <a:extLst>
                <a:ext uri="{FF2B5EF4-FFF2-40B4-BE49-F238E27FC236}">
                  <a16:creationId xmlns:a16="http://schemas.microsoft.com/office/drawing/2014/main" id="{9B85D80D-E37C-44AE-ADE7-E4C2EF25DA15}"/>
                </a:ext>
              </a:extLst>
            </p:cNvPr>
            <p:cNvGrpSpPr/>
            <p:nvPr/>
          </p:nvGrpSpPr>
          <p:grpSpPr>
            <a:xfrm>
              <a:off x="651974" y="3978758"/>
              <a:ext cx="749733" cy="173959"/>
              <a:chOff x="651974" y="3978758"/>
              <a:chExt cx="749733" cy="173959"/>
            </a:xfrm>
          </p:grpSpPr>
          <p:sp>
            <p:nvSpPr>
              <p:cNvPr id="302" name="箭號: 向下 301">
                <a:extLst>
                  <a:ext uri="{FF2B5EF4-FFF2-40B4-BE49-F238E27FC236}">
                    <a16:creationId xmlns:a16="http://schemas.microsoft.com/office/drawing/2014/main" id="{9DFED44C-C028-4C2A-BAD9-A27346FCD99B}"/>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03" name="箭號: 向下 302">
                <a:extLst>
                  <a:ext uri="{FF2B5EF4-FFF2-40B4-BE49-F238E27FC236}">
                    <a16:creationId xmlns:a16="http://schemas.microsoft.com/office/drawing/2014/main" id="{AA6BC98E-1AB4-4245-B92F-2E7DC5438C2B}"/>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04" name="箭號: 向下 303">
                <a:extLst>
                  <a:ext uri="{FF2B5EF4-FFF2-40B4-BE49-F238E27FC236}">
                    <a16:creationId xmlns:a16="http://schemas.microsoft.com/office/drawing/2014/main" id="{368E4A1B-D5EB-48B9-8D15-A0A659C105D6}"/>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grpSp>
      <p:cxnSp>
        <p:nvCxnSpPr>
          <p:cNvPr id="383" name="直線單箭頭接點 382">
            <a:extLst>
              <a:ext uri="{FF2B5EF4-FFF2-40B4-BE49-F238E27FC236}">
                <a16:creationId xmlns:a16="http://schemas.microsoft.com/office/drawing/2014/main" id="{955CE6A9-6FF5-43D5-8C98-B4ED8B2235DF}"/>
              </a:ext>
            </a:extLst>
          </p:cNvPr>
          <p:cNvCxnSpPr>
            <a:cxnSpLocks/>
          </p:cNvCxnSpPr>
          <p:nvPr/>
        </p:nvCxnSpPr>
        <p:spPr>
          <a:xfrm>
            <a:off x="6853433" y="2015519"/>
            <a:ext cx="829077" cy="0"/>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84" name="群組 383">
            <a:extLst>
              <a:ext uri="{FF2B5EF4-FFF2-40B4-BE49-F238E27FC236}">
                <a16:creationId xmlns:a16="http://schemas.microsoft.com/office/drawing/2014/main" id="{0BFBC2CA-182E-4B7B-8BFD-ABF980A70B6C}"/>
              </a:ext>
            </a:extLst>
          </p:cNvPr>
          <p:cNvGrpSpPr/>
          <p:nvPr/>
        </p:nvGrpSpPr>
        <p:grpSpPr>
          <a:xfrm>
            <a:off x="3689666" y="1954755"/>
            <a:ext cx="316984" cy="249332"/>
            <a:chOff x="2576400" y="4606766"/>
            <a:chExt cx="455696" cy="358439"/>
          </a:xfrm>
        </p:grpSpPr>
        <p:grpSp>
          <p:nvGrpSpPr>
            <p:cNvPr id="385" name="群組 384">
              <a:extLst>
                <a:ext uri="{FF2B5EF4-FFF2-40B4-BE49-F238E27FC236}">
                  <a16:creationId xmlns:a16="http://schemas.microsoft.com/office/drawing/2014/main" id="{61604DF8-CC83-4FA3-88A7-10602E18FB6A}"/>
                </a:ext>
              </a:extLst>
            </p:cNvPr>
            <p:cNvGrpSpPr/>
            <p:nvPr/>
          </p:nvGrpSpPr>
          <p:grpSpPr>
            <a:xfrm>
              <a:off x="2576400" y="4695371"/>
              <a:ext cx="283914" cy="261764"/>
              <a:chOff x="722665" y="4079208"/>
              <a:chExt cx="439105" cy="404845"/>
            </a:xfrm>
            <a:solidFill>
              <a:schemeClr val="bg1"/>
            </a:solidFill>
          </p:grpSpPr>
          <p:sp>
            <p:nvSpPr>
              <p:cNvPr id="392" name="手繪多邊形: 圖案 1175">
                <a:extLst>
                  <a:ext uri="{FF2B5EF4-FFF2-40B4-BE49-F238E27FC236}">
                    <a16:creationId xmlns:a16="http://schemas.microsoft.com/office/drawing/2014/main" id="{0703FBE8-9EF2-4D36-A31D-E0C7F7E55B93}"/>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393" name="手繪多邊形: 圖案 1177">
                <a:extLst>
                  <a:ext uri="{FF2B5EF4-FFF2-40B4-BE49-F238E27FC236}">
                    <a16:creationId xmlns:a16="http://schemas.microsoft.com/office/drawing/2014/main" id="{C6077743-81BE-400D-A5C2-82609CFA4A47}"/>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394" name="手繪多邊形: 圖案 1178">
                <a:extLst>
                  <a:ext uri="{FF2B5EF4-FFF2-40B4-BE49-F238E27FC236}">
                    <a16:creationId xmlns:a16="http://schemas.microsoft.com/office/drawing/2014/main" id="{084C3F9F-C87F-46A3-A105-2150B35E24DA}"/>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386" name="群組 385">
              <a:extLst>
                <a:ext uri="{FF2B5EF4-FFF2-40B4-BE49-F238E27FC236}">
                  <a16:creationId xmlns:a16="http://schemas.microsoft.com/office/drawing/2014/main" id="{2CF90D2D-1348-49B5-B182-ED5E9CCEF9DB}"/>
                </a:ext>
              </a:extLst>
            </p:cNvPr>
            <p:cNvGrpSpPr/>
            <p:nvPr/>
          </p:nvGrpSpPr>
          <p:grpSpPr>
            <a:xfrm>
              <a:off x="2781420" y="4606766"/>
              <a:ext cx="250676" cy="358439"/>
              <a:chOff x="1713187" y="4497009"/>
              <a:chExt cx="356195" cy="509318"/>
            </a:xfrm>
            <a:solidFill>
              <a:srgbClr val="003E85"/>
            </a:solidFill>
          </p:grpSpPr>
          <p:sp>
            <p:nvSpPr>
              <p:cNvPr id="387" name="手繪多邊形: 圖案 386">
                <a:extLst>
                  <a:ext uri="{FF2B5EF4-FFF2-40B4-BE49-F238E27FC236}">
                    <a16:creationId xmlns:a16="http://schemas.microsoft.com/office/drawing/2014/main" id="{87E94767-B571-4871-B139-955854413D88}"/>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88" name="手繪多邊形: 圖案 387">
                <a:extLst>
                  <a:ext uri="{FF2B5EF4-FFF2-40B4-BE49-F238E27FC236}">
                    <a16:creationId xmlns:a16="http://schemas.microsoft.com/office/drawing/2014/main" id="{F74CC99A-04C6-4BA5-B60E-8C91A354A7A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89" name="手繪多邊形: 圖案 388">
                <a:extLst>
                  <a:ext uri="{FF2B5EF4-FFF2-40B4-BE49-F238E27FC236}">
                    <a16:creationId xmlns:a16="http://schemas.microsoft.com/office/drawing/2014/main" id="{04A15E35-5D6B-431C-9535-C9329C7AF84E}"/>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90" name="手繪多邊形: 圖案 389">
                <a:extLst>
                  <a:ext uri="{FF2B5EF4-FFF2-40B4-BE49-F238E27FC236}">
                    <a16:creationId xmlns:a16="http://schemas.microsoft.com/office/drawing/2014/main" id="{4B0C8DA1-C4D5-4224-A323-650ABB645B67}"/>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391" name="手繪多邊形: 圖案 390">
                <a:extLst>
                  <a:ext uri="{FF2B5EF4-FFF2-40B4-BE49-F238E27FC236}">
                    <a16:creationId xmlns:a16="http://schemas.microsoft.com/office/drawing/2014/main" id="{1A6CE0C1-F804-4784-B4CF-C1C45E2026CD}"/>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grpSp>
        <p:nvGrpSpPr>
          <p:cNvPr id="395" name="群組 394">
            <a:extLst>
              <a:ext uri="{FF2B5EF4-FFF2-40B4-BE49-F238E27FC236}">
                <a16:creationId xmlns:a16="http://schemas.microsoft.com/office/drawing/2014/main" id="{CDAB9163-19C4-43BB-BF8E-150F9286A847}"/>
              </a:ext>
            </a:extLst>
          </p:cNvPr>
          <p:cNvGrpSpPr/>
          <p:nvPr/>
        </p:nvGrpSpPr>
        <p:grpSpPr>
          <a:xfrm>
            <a:off x="4063520" y="1961936"/>
            <a:ext cx="319702" cy="241232"/>
            <a:chOff x="3164294" y="4614579"/>
            <a:chExt cx="459604" cy="346795"/>
          </a:xfrm>
        </p:grpSpPr>
        <p:sp>
          <p:nvSpPr>
            <p:cNvPr id="396" name="手繪多邊形: 圖案 1177">
              <a:extLst>
                <a:ext uri="{FF2B5EF4-FFF2-40B4-BE49-F238E27FC236}">
                  <a16:creationId xmlns:a16="http://schemas.microsoft.com/office/drawing/2014/main" id="{3C8D5DA4-4517-4A19-8EC2-231DE61E92F1}"/>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397" name="手繪多邊形: 圖案 1178">
              <a:extLst>
                <a:ext uri="{FF2B5EF4-FFF2-40B4-BE49-F238E27FC236}">
                  <a16:creationId xmlns:a16="http://schemas.microsoft.com/office/drawing/2014/main" id="{B12EB830-0441-4D6E-AA1E-15B23834CCC4}"/>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398" name="群組 397">
              <a:extLst>
                <a:ext uri="{FF2B5EF4-FFF2-40B4-BE49-F238E27FC236}">
                  <a16:creationId xmlns:a16="http://schemas.microsoft.com/office/drawing/2014/main" id="{5B6F46A4-A02F-4825-BDC9-398096CEDF3A}"/>
                </a:ext>
              </a:extLst>
            </p:cNvPr>
            <p:cNvGrpSpPr/>
            <p:nvPr/>
          </p:nvGrpSpPr>
          <p:grpSpPr>
            <a:xfrm>
              <a:off x="3373222" y="4614579"/>
              <a:ext cx="250676" cy="346795"/>
              <a:chOff x="3373222" y="4614579"/>
              <a:chExt cx="250676" cy="346795"/>
            </a:xfrm>
          </p:grpSpPr>
          <p:grpSp>
            <p:nvGrpSpPr>
              <p:cNvPr id="399" name="群組 398">
                <a:extLst>
                  <a:ext uri="{FF2B5EF4-FFF2-40B4-BE49-F238E27FC236}">
                    <a16:creationId xmlns:a16="http://schemas.microsoft.com/office/drawing/2014/main" id="{28143A30-8A0E-44BB-88A2-256118C319C8}"/>
                  </a:ext>
                </a:extLst>
              </p:cNvPr>
              <p:cNvGrpSpPr/>
              <p:nvPr/>
            </p:nvGrpSpPr>
            <p:grpSpPr>
              <a:xfrm>
                <a:off x="3373222" y="4614579"/>
                <a:ext cx="250676" cy="346795"/>
                <a:chOff x="3373222" y="4614579"/>
                <a:chExt cx="250676" cy="346795"/>
              </a:xfrm>
            </p:grpSpPr>
            <p:grpSp>
              <p:nvGrpSpPr>
                <p:cNvPr id="401" name="群組 400">
                  <a:extLst>
                    <a:ext uri="{FF2B5EF4-FFF2-40B4-BE49-F238E27FC236}">
                      <a16:creationId xmlns:a16="http://schemas.microsoft.com/office/drawing/2014/main" id="{E8BA7217-5D71-462A-9296-D7D1795DB794}"/>
                    </a:ext>
                  </a:extLst>
                </p:cNvPr>
                <p:cNvGrpSpPr/>
                <p:nvPr/>
              </p:nvGrpSpPr>
              <p:grpSpPr>
                <a:xfrm>
                  <a:off x="3373222" y="4614579"/>
                  <a:ext cx="250676" cy="346795"/>
                  <a:chOff x="1713187" y="4497010"/>
                  <a:chExt cx="356195" cy="492773"/>
                </a:xfrm>
                <a:solidFill>
                  <a:srgbClr val="003E85"/>
                </a:solidFill>
              </p:grpSpPr>
              <p:sp>
                <p:nvSpPr>
                  <p:cNvPr id="404" name="手繪多邊形: 圖案 403">
                    <a:extLst>
                      <a:ext uri="{FF2B5EF4-FFF2-40B4-BE49-F238E27FC236}">
                        <a16:creationId xmlns:a16="http://schemas.microsoft.com/office/drawing/2014/main" id="{2B405D59-4893-4809-93E7-3582C0B061B8}"/>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405" name="手繪多邊形: 圖案 404">
                    <a:extLst>
                      <a:ext uri="{FF2B5EF4-FFF2-40B4-BE49-F238E27FC236}">
                        <a16:creationId xmlns:a16="http://schemas.microsoft.com/office/drawing/2014/main" id="{179BDDB0-BC94-48BF-A854-25F5CA509FDE}"/>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406" name="手繪多邊形: 圖案 405">
                    <a:extLst>
                      <a:ext uri="{FF2B5EF4-FFF2-40B4-BE49-F238E27FC236}">
                        <a16:creationId xmlns:a16="http://schemas.microsoft.com/office/drawing/2014/main" id="{35669157-76E6-47EB-B6CA-5AA5767C0928}"/>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407" name="手繪多邊形: 圖案 406">
                    <a:extLst>
                      <a:ext uri="{FF2B5EF4-FFF2-40B4-BE49-F238E27FC236}">
                        <a16:creationId xmlns:a16="http://schemas.microsoft.com/office/drawing/2014/main" id="{4679C165-E0DF-47A7-A22F-2AECD40B1FF0}"/>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408" name="手繪多邊形: 圖案 407">
                    <a:extLst>
                      <a:ext uri="{FF2B5EF4-FFF2-40B4-BE49-F238E27FC236}">
                        <a16:creationId xmlns:a16="http://schemas.microsoft.com/office/drawing/2014/main" id="{C46C6076-2B8C-4E88-A5A8-BDBB71AFE0AA}"/>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sp>
              <p:nvSpPr>
                <p:cNvPr id="402" name="橢圓 394">
                  <a:extLst>
                    <a:ext uri="{FF2B5EF4-FFF2-40B4-BE49-F238E27FC236}">
                      <a16:creationId xmlns:a16="http://schemas.microsoft.com/office/drawing/2014/main" id="{289F9306-2169-4DB5-A8A4-49F8A11C4AF6}"/>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03" name="橢圓 394">
                  <a:extLst>
                    <a:ext uri="{FF2B5EF4-FFF2-40B4-BE49-F238E27FC236}">
                      <a16:creationId xmlns:a16="http://schemas.microsoft.com/office/drawing/2014/main" id="{3A145AA1-14DF-4630-88BE-133387E57172}"/>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cxnSp>
            <p:nvCxnSpPr>
              <p:cNvPr id="400" name="直線接點 399">
                <a:extLst>
                  <a:ext uri="{FF2B5EF4-FFF2-40B4-BE49-F238E27FC236}">
                    <a16:creationId xmlns:a16="http://schemas.microsoft.com/office/drawing/2014/main" id="{0BD106DF-B102-4C66-AE13-FF45F92EA55F}"/>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9" name="矩形 408">
            <a:extLst>
              <a:ext uri="{FF2B5EF4-FFF2-40B4-BE49-F238E27FC236}">
                <a16:creationId xmlns:a16="http://schemas.microsoft.com/office/drawing/2014/main" id="{5D98C4CA-B293-4B76-8F68-A3887E96990D}"/>
              </a:ext>
            </a:extLst>
          </p:cNvPr>
          <p:cNvSpPr/>
          <p:nvPr/>
        </p:nvSpPr>
        <p:spPr>
          <a:xfrm>
            <a:off x="1472895" y="3319872"/>
            <a:ext cx="877163" cy="230832"/>
          </a:xfrm>
          <a:prstGeom prst="rect">
            <a:avLst/>
          </a:prstGeom>
        </p:spPr>
        <p:txBody>
          <a:bodyPr wrap="none" anchor="t">
            <a:spAutoFit/>
          </a:bodyPr>
          <a:lstStyle/>
          <a:p>
            <a:r>
              <a:rPr lang="en-US" altLang="zh-TW" sz="900" b="1" err="1">
                <a:solidFill>
                  <a:srgbClr val="00FFFF"/>
                </a:solidFill>
                <a:latin typeface="微軟正黑體" panose="020B0604030504040204" pitchFamily="34" charset="-120"/>
                <a:ea typeface="微軟正黑體" panose="020B0604030504040204" pitchFamily="34" charset="-120"/>
              </a:rPr>
              <a:t>雲備份及同步</a:t>
            </a:r>
            <a:endParaRPr lang="en-US" altLang="zh-TW" sz="900" b="1">
              <a:solidFill>
                <a:srgbClr val="00FFFF"/>
              </a:solidFill>
              <a:latin typeface="微軟正黑體" panose="020B0604030504040204" pitchFamily="34" charset="-120"/>
              <a:ea typeface="微軟正黑體" panose="020B0604030504040204" pitchFamily="34" charset="-120"/>
            </a:endParaRPr>
          </a:p>
        </p:txBody>
      </p:sp>
      <p:sp>
        <p:nvSpPr>
          <p:cNvPr id="410" name="矩形 409">
            <a:extLst>
              <a:ext uri="{FF2B5EF4-FFF2-40B4-BE49-F238E27FC236}">
                <a16:creationId xmlns:a16="http://schemas.microsoft.com/office/drawing/2014/main" id="{6B19384E-BD70-4C2B-BA06-C8ABBA2D7821}"/>
              </a:ext>
            </a:extLst>
          </p:cNvPr>
          <p:cNvSpPr/>
          <p:nvPr/>
        </p:nvSpPr>
        <p:spPr>
          <a:xfrm>
            <a:off x="2559632" y="3301358"/>
            <a:ext cx="593432" cy="230832"/>
          </a:xfrm>
          <a:prstGeom prst="rect">
            <a:avLst/>
          </a:prstGeom>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本地</a:t>
            </a:r>
            <a:r>
              <a:rPr lang="en-US" altLang="zh-TW" sz="900" b="1">
                <a:solidFill>
                  <a:schemeClr val="bg1">
                    <a:lumMod val="85000"/>
                  </a:schemeClr>
                </a:solidFill>
                <a:latin typeface="微軟正黑體" panose="020B0604030504040204" pitchFamily="34" charset="-120"/>
                <a:ea typeface="微軟正黑體" panose="020B0604030504040204" pitchFamily="34" charset="-120"/>
              </a:rPr>
              <a:t> PC</a:t>
            </a:r>
            <a:endParaRPr lang="zh-TW" altLang="en-US" sz="900" b="1">
              <a:solidFill>
                <a:schemeClr val="bg1">
                  <a:lumMod val="85000"/>
                </a:schemeClr>
              </a:solidFill>
              <a:latin typeface="微軟正黑體" panose="020B0604030504040204" pitchFamily="34" charset="-120"/>
              <a:ea typeface="微軟正黑體" panose="020B0604030504040204" pitchFamily="34" charset="-120"/>
            </a:endParaRPr>
          </a:p>
        </p:txBody>
      </p:sp>
      <p:grpSp>
        <p:nvGrpSpPr>
          <p:cNvPr id="411" name="群組 410">
            <a:extLst>
              <a:ext uri="{FF2B5EF4-FFF2-40B4-BE49-F238E27FC236}">
                <a16:creationId xmlns:a16="http://schemas.microsoft.com/office/drawing/2014/main" id="{2BD5DACC-6E66-47BB-85AC-5AA123A3E885}"/>
              </a:ext>
            </a:extLst>
          </p:cNvPr>
          <p:cNvGrpSpPr/>
          <p:nvPr/>
        </p:nvGrpSpPr>
        <p:grpSpPr>
          <a:xfrm>
            <a:off x="2671717" y="3493397"/>
            <a:ext cx="316984" cy="249332"/>
            <a:chOff x="2576400" y="4606766"/>
            <a:chExt cx="455696" cy="358439"/>
          </a:xfrm>
        </p:grpSpPr>
        <p:grpSp>
          <p:nvGrpSpPr>
            <p:cNvPr id="412" name="群組 411">
              <a:extLst>
                <a:ext uri="{FF2B5EF4-FFF2-40B4-BE49-F238E27FC236}">
                  <a16:creationId xmlns:a16="http://schemas.microsoft.com/office/drawing/2014/main" id="{882D1280-ECC4-4C06-B177-FA2190B93ECF}"/>
                </a:ext>
              </a:extLst>
            </p:cNvPr>
            <p:cNvGrpSpPr/>
            <p:nvPr/>
          </p:nvGrpSpPr>
          <p:grpSpPr>
            <a:xfrm>
              <a:off x="2576400" y="4695371"/>
              <a:ext cx="283914" cy="261764"/>
              <a:chOff x="722665" y="4079208"/>
              <a:chExt cx="439105" cy="404845"/>
            </a:xfrm>
            <a:solidFill>
              <a:schemeClr val="bg1"/>
            </a:solidFill>
          </p:grpSpPr>
          <p:sp>
            <p:nvSpPr>
              <p:cNvPr id="419" name="手繪多邊形: 圖案 1175">
                <a:extLst>
                  <a:ext uri="{FF2B5EF4-FFF2-40B4-BE49-F238E27FC236}">
                    <a16:creationId xmlns:a16="http://schemas.microsoft.com/office/drawing/2014/main" id="{04620675-DC50-4151-8E04-FC4E687DA7BD}"/>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420" name="手繪多邊形: 圖案 1177">
                <a:extLst>
                  <a:ext uri="{FF2B5EF4-FFF2-40B4-BE49-F238E27FC236}">
                    <a16:creationId xmlns:a16="http://schemas.microsoft.com/office/drawing/2014/main" id="{96DB5DAA-B10F-4DEE-A733-0BA414929F64}"/>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421" name="手繪多邊形: 圖案 1178">
                <a:extLst>
                  <a:ext uri="{FF2B5EF4-FFF2-40B4-BE49-F238E27FC236}">
                    <a16:creationId xmlns:a16="http://schemas.microsoft.com/office/drawing/2014/main" id="{13BD3945-DFD4-4DAD-8B79-C936A52D978A}"/>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413" name="群組 412">
              <a:extLst>
                <a:ext uri="{FF2B5EF4-FFF2-40B4-BE49-F238E27FC236}">
                  <a16:creationId xmlns:a16="http://schemas.microsoft.com/office/drawing/2014/main" id="{92617842-E8AC-4761-A128-EFF7E3EFC637}"/>
                </a:ext>
              </a:extLst>
            </p:cNvPr>
            <p:cNvGrpSpPr/>
            <p:nvPr/>
          </p:nvGrpSpPr>
          <p:grpSpPr>
            <a:xfrm>
              <a:off x="2781420" y="4606766"/>
              <a:ext cx="250676" cy="358439"/>
              <a:chOff x="1713187" y="4497009"/>
              <a:chExt cx="356195" cy="509318"/>
            </a:xfrm>
            <a:solidFill>
              <a:srgbClr val="003E85"/>
            </a:solidFill>
          </p:grpSpPr>
          <p:sp>
            <p:nvSpPr>
              <p:cNvPr id="414" name="手繪多邊形: 圖案 413">
                <a:extLst>
                  <a:ext uri="{FF2B5EF4-FFF2-40B4-BE49-F238E27FC236}">
                    <a16:creationId xmlns:a16="http://schemas.microsoft.com/office/drawing/2014/main" id="{973A7BDB-A106-4569-9383-469B1CB1A046}"/>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5" name="手繪多邊形: 圖案 414">
                <a:extLst>
                  <a:ext uri="{FF2B5EF4-FFF2-40B4-BE49-F238E27FC236}">
                    <a16:creationId xmlns:a16="http://schemas.microsoft.com/office/drawing/2014/main" id="{AEFD897C-C8CC-4DB1-87BF-4B71E6E7230C}"/>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6" name="手繪多邊形: 圖案 415">
                <a:extLst>
                  <a:ext uri="{FF2B5EF4-FFF2-40B4-BE49-F238E27FC236}">
                    <a16:creationId xmlns:a16="http://schemas.microsoft.com/office/drawing/2014/main" id="{7FF3B181-8958-4EA3-8BCF-71728BA7619A}"/>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7" name="手繪多邊形: 圖案 416">
                <a:extLst>
                  <a:ext uri="{FF2B5EF4-FFF2-40B4-BE49-F238E27FC236}">
                    <a16:creationId xmlns:a16="http://schemas.microsoft.com/office/drawing/2014/main" id="{AB9D4EFC-E41D-43F2-9CB5-6E509752701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8" name="手繪多邊形: 圖案 417">
                <a:extLst>
                  <a:ext uri="{FF2B5EF4-FFF2-40B4-BE49-F238E27FC236}">
                    <a16:creationId xmlns:a16="http://schemas.microsoft.com/office/drawing/2014/main" id="{5AF54D59-022D-499C-875C-9FD0779B84A9}"/>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422" name="群組 421">
            <a:extLst>
              <a:ext uri="{FF2B5EF4-FFF2-40B4-BE49-F238E27FC236}">
                <a16:creationId xmlns:a16="http://schemas.microsoft.com/office/drawing/2014/main" id="{F6FAEC0F-1821-483E-BCE8-CF8A2DD7B6E1}"/>
              </a:ext>
            </a:extLst>
          </p:cNvPr>
          <p:cNvGrpSpPr/>
          <p:nvPr/>
        </p:nvGrpSpPr>
        <p:grpSpPr>
          <a:xfrm>
            <a:off x="1105548" y="3307961"/>
            <a:ext cx="1508377" cy="259695"/>
            <a:chOff x="1124210" y="3345210"/>
            <a:chExt cx="1508377" cy="415629"/>
          </a:xfrm>
        </p:grpSpPr>
        <p:cxnSp>
          <p:nvCxnSpPr>
            <p:cNvPr id="423" name="直線單箭頭接點 422">
              <a:extLst>
                <a:ext uri="{FF2B5EF4-FFF2-40B4-BE49-F238E27FC236}">
                  <a16:creationId xmlns:a16="http://schemas.microsoft.com/office/drawing/2014/main" id="{4B0D2996-C9FC-4FCE-B946-C58A2D3ACE60}"/>
                </a:ext>
              </a:extLst>
            </p:cNvPr>
            <p:cNvCxnSpPr/>
            <p:nvPr/>
          </p:nvCxnSpPr>
          <p:spPr>
            <a:xfrm flipH="1">
              <a:off x="1124210" y="3345210"/>
              <a:ext cx="316694" cy="401444"/>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4" name="直線單箭頭接點 423">
              <a:extLst>
                <a:ext uri="{FF2B5EF4-FFF2-40B4-BE49-F238E27FC236}">
                  <a16:creationId xmlns:a16="http://schemas.microsoft.com/office/drawing/2014/main" id="{20F99597-AF24-465A-8710-3FE831A566BF}"/>
                </a:ext>
              </a:extLst>
            </p:cNvPr>
            <p:cNvCxnSpPr>
              <a:cxnSpLocks/>
            </p:cNvCxnSpPr>
            <p:nvPr/>
          </p:nvCxnSpPr>
          <p:spPr>
            <a:xfrm>
              <a:off x="2305122" y="3372502"/>
              <a:ext cx="327465" cy="388337"/>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425" name="直線單箭頭接點 424">
            <a:extLst>
              <a:ext uri="{FF2B5EF4-FFF2-40B4-BE49-F238E27FC236}">
                <a16:creationId xmlns:a16="http://schemas.microsoft.com/office/drawing/2014/main" id="{69566D98-6BB7-4B74-814A-D9EC14894F62}"/>
              </a:ext>
            </a:extLst>
          </p:cNvPr>
          <p:cNvCxnSpPr>
            <a:cxnSpLocks/>
          </p:cNvCxnSpPr>
          <p:nvPr/>
        </p:nvCxnSpPr>
        <p:spPr>
          <a:xfrm>
            <a:off x="4431632" y="1998312"/>
            <a:ext cx="2061410" cy="0"/>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6" name="矩形 425">
            <a:extLst>
              <a:ext uri="{FF2B5EF4-FFF2-40B4-BE49-F238E27FC236}">
                <a16:creationId xmlns:a16="http://schemas.microsoft.com/office/drawing/2014/main" id="{49387AE4-FD81-4741-BFA9-875E699265A3}"/>
              </a:ext>
            </a:extLst>
          </p:cNvPr>
          <p:cNvSpPr/>
          <p:nvPr/>
        </p:nvSpPr>
        <p:spPr>
          <a:xfrm>
            <a:off x="4516476" y="1637882"/>
            <a:ext cx="1977408" cy="338554"/>
          </a:xfrm>
          <a:prstGeom prst="rect">
            <a:avLst/>
          </a:prstGeom>
        </p:spPr>
        <p:txBody>
          <a:bodyPr wrap="square">
            <a:spAutoFit/>
          </a:bodyPr>
          <a:lstStyle/>
          <a:p>
            <a:r>
              <a:rPr lang="zh-TW" altLang="en-US" sz="800" b="1">
                <a:solidFill>
                  <a:srgbClr val="00FFFF"/>
                </a:solidFill>
                <a:latin typeface="微軟正黑體" panose="020B0604030504040204" pitchFamily="34" charset="-120"/>
                <a:ea typeface="微軟正黑體" panose="020B0604030504040204" pitchFamily="34" charset="-120"/>
              </a:rPr>
              <a:t>透過</a:t>
            </a:r>
            <a:r>
              <a:rPr lang="en-US" altLang="zh-TW" sz="800" b="1">
                <a:solidFill>
                  <a:srgbClr val="00FFFF"/>
                </a:solidFill>
                <a:latin typeface="微軟正黑體" panose="020B0604030504040204" pitchFamily="34" charset="-120"/>
                <a:ea typeface="微軟正黑體" panose="020B0604030504040204" pitchFamily="34" charset="-120"/>
              </a:rPr>
              <a:t> File station </a:t>
            </a:r>
            <a:r>
              <a:rPr lang="zh-TW" altLang="en-US" sz="800" b="1">
                <a:solidFill>
                  <a:srgbClr val="00FFFF"/>
                </a:solidFill>
                <a:latin typeface="微軟正黑體" panose="020B0604030504040204" pitchFamily="34" charset="-120"/>
                <a:ea typeface="微軟正黑體" panose="020B0604030504040204" pitchFamily="34" charset="-120"/>
              </a:rPr>
              <a:t>或常用的通訊協定</a:t>
            </a:r>
            <a:r>
              <a:rPr lang="en-US" altLang="zh-TW" sz="800" b="1">
                <a:solidFill>
                  <a:srgbClr val="00FFFF"/>
                </a:solidFill>
                <a:latin typeface="微軟正黑體" panose="020B0604030504040204" pitchFamily="34" charset="-120"/>
                <a:ea typeface="微軟正黑體" panose="020B0604030504040204" pitchFamily="34" charset="-120"/>
              </a:rPr>
              <a:t>SMB/</a:t>
            </a:r>
            <a:r>
              <a:rPr lang="en-US" altLang="zh-TW" sz="800" b="1" err="1">
                <a:solidFill>
                  <a:srgbClr val="00FFFF"/>
                </a:solidFill>
                <a:latin typeface="微軟正黑體" panose="020B0604030504040204" pitchFamily="34" charset="-120"/>
                <a:ea typeface="微軟正黑體" panose="020B0604030504040204" pitchFamily="34" charset="-120"/>
              </a:rPr>
              <a:t>ClFS</a:t>
            </a:r>
            <a:r>
              <a:rPr lang="en-US" altLang="zh-TW" sz="800" b="1">
                <a:solidFill>
                  <a:srgbClr val="00FFFF"/>
                </a:solidFill>
                <a:latin typeface="微軟正黑體" panose="020B0604030504040204" pitchFamily="34" charset="-120"/>
                <a:ea typeface="微軟正黑體" panose="020B0604030504040204" pitchFamily="34" charset="-120"/>
              </a:rPr>
              <a:t>, NFS, AFP, </a:t>
            </a:r>
            <a:r>
              <a:rPr lang="en-US" altLang="zh-TW" sz="800" b="1" err="1">
                <a:solidFill>
                  <a:srgbClr val="00FFFF"/>
                </a:solidFill>
                <a:latin typeface="微軟正黑體" panose="020B0604030504040204" pitchFamily="34" charset="-120"/>
                <a:ea typeface="微軟正黑體" panose="020B0604030504040204" pitchFamily="34" charset="-120"/>
              </a:rPr>
              <a:t>iSCSl</a:t>
            </a:r>
            <a:r>
              <a:rPr lang="en-US" altLang="zh-TW" sz="800" b="1">
                <a:solidFill>
                  <a:srgbClr val="00FFFF"/>
                </a:solidFill>
                <a:latin typeface="微軟正黑體" panose="020B0604030504040204" pitchFamily="34" charset="-120"/>
                <a:ea typeface="微軟正黑體" panose="020B0604030504040204" pitchFamily="34" charset="-120"/>
              </a:rPr>
              <a:t> </a:t>
            </a:r>
            <a:r>
              <a:rPr lang="zh-TW" altLang="en-US" sz="800" b="1">
                <a:solidFill>
                  <a:srgbClr val="00FFFF"/>
                </a:solidFill>
                <a:latin typeface="微軟正黑體" panose="020B0604030504040204" pitchFamily="34" charset="-120"/>
                <a:ea typeface="微軟正黑體" panose="020B0604030504040204" pitchFamily="34" charset="-120"/>
              </a:rPr>
              <a:t>存取檔案</a:t>
            </a:r>
          </a:p>
        </p:txBody>
      </p:sp>
      <p:grpSp>
        <p:nvGrpSpPr>
          <p:cNvPr id="427" name="群組 426">
            <a:extLst>
              <a:ext uri="{FF2B5EF4-FFF2-40B4-BE49-F238E27FC236}">
                <a16:creationId xmlns:a16="http://schemas.microsoft.com/office/drawing/2014/main" id="{6CA86A2F-109F-43BE-8764-74A7735FA7E6}"/>
              </a:ext>
            </a:extLst>
          </p:cNvPr>
          <p:cNvGrpSpPr/>
          <p:nvPr/>
        </p:nvGrpSpPr>
        <p:grpSpPr>
          <a:xfrm>
            <a:off x="2013901" y="2006104"/>
            <a:ext cx="300268" cy="301190"/>
            <a:chOff x="-1905000" y="2294069"/>
            <a:chExt cx="504482" cy="506032"/>
          </a:xfrm>
        </p:grpSpPr>
        <p:grpSp>
          <p:nvGrpSpPr>
            <p:cNvPr id="428" name="群組 427">
              <a:extLst>
                <a:ext uri="{FF2B5EF4-FFF2-40B4-BE49-F238E27FC236}">
                  <a16:creationId xmlns:a16="http://schemas.microsoft.com/office/drawing/2014/main" id="{80F72E3C-ABD9-40E9-88C5-A006EA26EEE1}"/>
                </a:ext>
              </a:extLst>
            </p:cNvPr>
            <p:cNvGrpSpPr/>
            <p:nvPr/>
          </p:nvGrpSpPr>
          <p:grpSpPr>
            <a:xfrm>
              <a:off x="-1905000" y="2294069"/>
              <a:ext cx="504482" cy="506032"/>
              <a:chOff x="-1905000" y="2294069"/>
              <a:chExt cx="504482" cy="506032"/>
            </a:xfrm>
          </p:grpSpPr>
          <p:sp>
            <p:nvSpPr>
              <p:cNvPr id="434" name="手繪多邊形: 圖案 433">
                <a:extLst>
                  <a:ext uri="{FF2B5EF4-FFF2-40B4-BE49-F238E27FC236}">
                    <a16:creationId xmlns:a16="http://schemas.microsoft.com/office/drawing/2014/main" id="{E082CA80-BC28-478E-B719-1D1BB15421FA}"/>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sp>
            <p:nvSpPr>
              <p:cNvPr id="435" name="手繪多邊形: 圖案 434">
                <a:extLst>
                  <a:ext uri="{FF2B5EF4-FFF2-40B4-BE49-F238E27FC236}">
                    <a16:creationId xmlns:a16="http://schemas.microsoft.com/office/drawing/2014/main" id="{B3D4BEE6-E672-4FF3-8372-3ED86E6663E0}"/>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p>
            </p:txBody>
          </p:sp>
          <p:sp>
            <p:nvSpPr>
              <p:cNvPr id="436" name="手繪多邊形: 圖案 435">
                <a:extLst>
                  <a:ext uri="{FF2B5EF4-FFF2-40B4-BE49-F238E27FC236}">
                    <a16:creationId xmlns:a16="http://schemas.microsoft.com/office/drawing/2014/main" id="{8B797183-1444-4846-8814-3E25D1ED7126}"/>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p>
            </p:txBody>
          </p:sp>
          <p:sp>
            <p:nvSpPr>
              <p:cNvPr id="437" name="手繪多邊形: 圖案 436">
                <a:extLst>
                  <a:ext uri="{FF2B5EF4-FFF2-40B4-BE49-F238E27FC236}">
                    <a16:creationId xmlns:a16="http://schemas.microsoft.com/office/drawing/2014/main" id="{3FB18EEE-C5F8-4EC3-95BC-7E843D5A79F0}"/>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p>
            </p:txBody>
          </p:sp>
          <p:sp>
            <p:nvSpPr>
              <p:cNvPr id="438" name="手繪多邊形: 圖案 437">
                <a:extLst>
                  <a:ext uri="{FF2B5EF4-FFF2-40B4-BE49-F238E27FC236}">
                    <a16:creationId xmlns:a16="http://schemas.microsoft.com/office/drawing/2014/main" id="{EE75E8FB-181E-4A18-B990-39C1EF5C55B4}"/>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p>
            </p:txBody>
          </p:sp>
          <p:sp>
            <p:nvSpPr>
              <p:cNvPr id="439" name="手繪多邊形: 圖案 438">
                <a:extLst>
                  <a:ext uri="{FF2B5EF4-FFF2-40B4-BE49-F238E27FC236}">
                    <a16:creationId xmlns:a16="http://schemas.microsoft.com/office/drawing/2014/main" id="{915021C7-BB6E-41EE-8BD0-D454A506BEBE}"/>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p>
            </p:txBody>
          </p:sp>
          <p:sp>
            <p:nvSpPr>
              <p:cNvPr id="440" name="手繪多邊形: 圖案 439">
                <a:extLst>
                  <a:ext uri="{FF2B5EF4-FFF2-40B4-BE49-F238E27FC236}">
                    <a16:creationId xmlns:a16="http://schemas.microsoft.com/office/drawing/2014/main" id="{6A947AD6-9A58-434A-8B50-FACF42FEA83E}"/>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p>
            </p:txBody>
          </p:sp>
        </p:grpSp>
        <p:grpSp>
          <p:nvGrpSpPr>
            <p:cNvPr id="429" name="群組 428">
              <a:extLst>
                <a:ext uri="{FF2B5EF4-FFF2-40B4-BE49-F238E27FC236}">
                  <a16:creationId xmlns:a16="http://schemas.microsoft.com/office/drawing/2014/main" id="{BB8DB5CF-26E8-4176-AEE7-D114839E4474}"/>
                </a:ext>
              </a:extLst>
            </p:cNvPr>
            <p:cNvGrpSpPr/>
            <p:nvPr/>
          </p:nvGrpSpPr>
          <p:grpSpPr>
            <a:xfrm>
              <a:off x="-1845095" y="2377439"/>
              <a:ext cx="361371" cy="101321"/>
              <a:chOff x="-1845095" y="2370595"/>
              <a:chExt cx="361371" cy="108166"/>
            </a:xfrm>
          </p:grpSpPr>
          <p:sp>
            <p:nvSpPr>
              <p:cNvPr id="431" name="手繪多邊形: 圖案 430">
                <a:extLst>
                  <a:ext uri="{FF2B5EF4-FFF2-40B4-BE49-F238E27FC236}">
                    <a16:creationId xmlns:a16="http://schemas.microsoft.com/office/drawing/2014/main" id="{5ACECE04-C81C-4A39-B6DC-7439CA6EDF02}"/>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p>
            </p:txBody>
          </p:sp>
          <p:sp>
            <p:nvSpPr>
              <p:cNvPr id="432" name="手繪多邊形: 圖案 431">
                <a:extLst>
                  <a:ext uri="{FF2B5EF4-FFF2-40B4-BE49-F238E27FC236}">
                    <a16:creationId xmlns:a16="http://schemas.microsoft.com/office/drawing/2014/main" id="{F55656D0-5DE3-47E1-B3E7-F3EEB4894144}"/>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p>
            </p:txBody>
          </p:sp>
          <p:sp>
            <p:nvSpPr>
              <p:cNvPr id="433" name="手繪多邊形: 圖案 432">
                <a:extLst>
                  <a:ext uri="{FF2B5EF4-FFF2-40B4-BE49-F238E27FC236}">
                    <a16:creationId xmlns:a16="http://schemas.microsoft.com/office/drawing/2014/main" id="{FFA4489C-1D4E-48D0-A186-E4722A268714}"/>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p>
            </p:txBody>
          </p:sp>
        </p:grpSp>
        <p:cxnSp>
          <p:nvCxnSpPr>
            <p:cNvPr id="430" name="直線接點 429">
              <a:extLst>
                <a:ext uri="{FF2B5EF4-FFF2-40B4-BE49-F238E27FC236}">
                  <a16:creationId xmlns:a16="http://schemas.microsoft.com/office/drawing/2014/main" id="{4FA99B6F-9BBF-4F15-A20C-F8ECC097ADB5}"/>
                </a:ext>
              </a:extLst>
            </p:cNvPr>
            <p:cNvCxnSpPr>
              <a:cxnSpLocks/>
            </p:cNvCxnSpPr>
            <p:nvPr/>
          </p:nvCxnSpPr>
          <p:spPr>
            <a:xfrm>
              <a:off x="-180975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1" name="群組 440">
            <a:extLst>
              <a:ext uri="{FF2B5EF4-FFF2-40B4-BE49-F238E27FC236}">
                <a16:creationId xmlns:a16="http://schemas.microsoft.com/office/drawing/2014/main" id="{38126798-F32A-4D27-B5E7-D6CE159AC391}"/>
              </a:ext>
            </a:extLst>
          </p:cNvPr>
          <p:cNvGrpSpPr/>
          <p:nvPr/>
        </p:nvGrpSpPr>
        <p:grpSpPr>
          <a:xfrm>
            <a:off x="2670524" y="2006104"/>
            <a:ext cx="300268" cy="301190"/>
            <a:chOff x="-1139190" y="2294069"/>
            <a:chExt cx="504482" cy="506032"/>
          </a:xfrm>
        </p:grpSpPr>
        <p:sp>
          <p:nvSpPr>
            <p:cNvPr id="442" name="手繪多邊形: 圖案 441">
              <a:extLst>
                <a:ext uri="{FF2B5EF4-FFF2-40B4-BE49-F238E27FC236}">
                  <a16:creationId xmlns:a16="http://schemas.microsoft.com/office/drawing/2014/main" id="{8DDF6E9A-94B7-433D-BCA3-1179EE3AED8A}"/>
                </a:ext>
              </a:extLst>
            </p:cNvPr>
            <p:cNvSpPr/>
            <p:nvPr/>
          </p:nvSpPr>
          <p:spPr>
            <a:xfrm>
              <a:off x="-113919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grpSp>
          <p:nvGrpSpPr>
            <p:cNvPr id="443" name="群組 442">
              <a:extLst>
                <a:ext uri="{FF2B5EF4-FFF2-40B4-BE49-F238E27FC236}">
                  <a16:creationId xmlns:a16="http://schemas.microsoft.com/office/drawing/2014/main" id="{1219AD0C-177A-4751-A9BC-F295283AFFB5}"/>
                </a:ext>
              </a:extLst>
            </p:cNvPr>
            <p:cNvGrpSpPr/>
            <p:nvPr/>
          </p:nvGrpSpPr>
          <p:grpSpPr>
            <a:xfrm>
              <a:off x="-1064332" y="2364953"/>
              <a:ext cx="371926" cy="383263"/>
              <a:chOff x="-1064332" y="2364953"/>
              <a:chExt cx="371926" cy="383263"/>
            </a:xfrm>
          </p:grpSpPr>
          <p:sp>
            <p:nvSpPr>
              <p:cNvPr id="445" name="手繪多邊形: 圖案 444">
                <a:extLst>
                  <a:ext uri="{FF2B5EF4-FFF2-40B4-BE49-F238E27FC236}">
                    <a16:creationId xmlns:a16="http://schemas.microsoft.com/office/drawing/2014/main" id="{8393B316-1068-42FC-9E3A-B05F48C1CE55}"/>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p>
            </p:txBody>
          </p:sp>
          <p:sp>
            <p:nvSpPr>
              <p:cNvPr id="446" name="手繪多邊形: 圖案 445">
                <a:extLst>
                  <a:ext uri="{FF2B5EF4-FFF2-40B4-BE49-F238E27FC236}">
                    <a16:creationId xmlns:a16="http://schemas.microsoft.com/office/drawing/2014/main" id="{EB5F9AB2-FB87-4EE7-A7DA-644B77A8BAAF}"/>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p>
            </p:txBody>
          </p:sp>
          <p:sp>
            <p:nvSpPr>
              <p:cNvPr id="447" name="手繪多邊形: 圖案 446">
                <a:extLst>
                  <a:ext uri="{FF2B5EF4-FFF2-40B4-BE49-F238E27FC236}">
                    <a16:creationId xmlns:a16="http://schemas.microsoft.com/office/drawing/2014/main" id="{74E1E368-74B0-431F-88D7-3B1BD40A6471}"/>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p>
            </p:txBody>
          </p:sp>
          <p:sp>
            <p:nvSpPr>
              <p:cNvPr id="448" name="手繪多邊形: 圖案 447">
                <a:extLst>
                  <a:ext uri="{FF2B5EF4-FFF2-40B4-BE49-F238E27FC236}">
                    <a16:creationId xmlns:a16="http://schemas.microsoft.com/office/drawing/2014/main" id="{6DE51D74-6F90-4767-ABD8-8ABE4984FE6A}"/>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p>
            </p:txBody>
          </p:sp>
          <p:sp>
            <p:nvSpPr>
              <p:cNvPr id="449" name="手繪多邊形: 圖案 448">
                <a:extLst>
                  <a:ext uri="{FF2B5EF4-FFF2-40B4-BE49-F238E27FC236}">
                    <a16:creationId xmlns:a16="http://schemas.microsoft.com/office/drawing/2014/main" id="{5B493327-7D05-43F4-B528-EC85DAD5A6D5}"/>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p>
            </p:txBody>
          </p:sp>
          <p:sp>
            <p:nvSpPr>
              <p:cNvPr id="450" name="手繪多邊形: 圖案 449">
                <a:extLst>
                  <a:ext uri="{FF2B5EF4-FFF2-40B4-BE49-F238E27FC236}">
                    <a16:creationId xmlns:a16="http://schemas.microsoft.com/office/drawing/2014/main" id="{A91B6BBC-8F5B-4432-8303-A477D49F4CA7}"/>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p>
            </p:txBody>
          </p:sp>
        </p:grpSp>
        <p:cxnSp>
          <p:nvCxnSpPr>
            <p:cNvPr id="444" name="直線接點 443">
              <a:extLst>
                <a:ext uri="{FF2B5EF4-FFF2-40B4-BE49-F238E27FC236}">
                  <a16:creationId xmlns:a16="http://schemas.microsoft.com/office/drawing/2014/main" id="{7FC8C4E0-877F-46F0-B4B6-2A95A69006BC}"/>
                </a:ext>
              </a:extLst>
            </p:cNvPr>
            <p:cNvCxnSpPr>
              <a:cxnSpLocks/>
            </p:cNvCxnSpPr>
            <p:nvPr/>
          </p:nvCxnSpPr>
          <p:spPr>
            <a:xfrm>
              <a:off x="-1043940" y="2354580"/>
              <a:ext cx="331470" cy="3657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1" name="群組 450">
            <a:extLst>
              <a:ext uri="{FF2B5EF4-FFF2-40B4-BE49-F238E27FC236}">
                <a16:creationId xmlns:a16="http://schemas.microsoft.com/office/drawing/2014/main" id="{857AF7A0-8EA9-42F5-B1BC-37E3889D88E0}"/>
              </a:ext>
            </a:extLst>
          </p:cNvPr>
          <p:cNvGrpSpPr/>
          <p:nvPr/>
        </p:nvGrpSpPr>
        <p:grpSpPr>
          <a:xfrm>
            <a:off x="1357277" y="2006104"/>
            <a:ext cx="300268" cy="301190"/>
            <a:chOff x="-2457450" y="2294069"/>
            <a:chExt cx="504482" cy="506032"/>
          </a:xfrm>
        </p:grpSpPr>
        <p:sp>
          <p:nvSpPr>
            <p:cNvPr id="452" name="手繪多邊形: 圖案 451">
              <a:extLst>
                <a:ext uri="{FF2B5EF4-FFF2-40B4-BE49-F238E27FC236}">
                  <a16:creationId xmlns:a16="http://schemas.microsoft.com/office/drawing/2014/main" id="{9B841D50-993E-4700-8E8C-7F27AC70AAF1}"/>
                </a:ext>
              </a:extLst>
            </p:cNvPr>
            <p:cNvSpPr/>
            <p:nvPr/>
          </p:nvSpPr>
          <p:spPr>
            <a:xfrm>
              <a:off x="-245745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grpSp>
          <p:nvGrpSpPr>
            <p:cNvPr id="453" name="群組 452">
              <a:extLst>
                <a:ext uri="{FF2B5EF4-FFF2-40B4-BE49-F238E27FC236}">
                  <a16:creationId xmlns:a16="http://schemas.microsoft.com/office/drawing/2014/main" id="{51E26041-091B-4395-B91C-D235EFDB0D20}"/>
                </a:ext>
              </a:extLst>
            </p:cNvPr>
            <p:cNvGrpSpPr/>
            <p:nvPr/>
          </p:nvGrpSpPr>
          <p:grpSpPr>
            <a:xfrm>
              <a:off x="-2355206" y="2415540"/>
              <a:ext cx="317070" cy="254518"/>
              <a:chOff x="-2680757" y="2362182"/>
              <a:chExt cx="450012" cy="361234"/>
            </a:xfrm>
          </p:grpSpPr>
          <p:sp>
            <p:nvSpPr>
              <p:cNvPr id="455" name="手繪多邊形: 圖案 454">
                <a:extLst>
                  <a:ext uri="{FF2B5EF4-FFF2-40B4-BE49-F238E27FC236}">
                    <a16:creationId xmlns:a16="http://schemas.microsoft.com/office/drawing/2014/main" id="{129B56EB-81CC-4477-82D7-B04945D86CBE}"/>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p>
            </p:txBody>
          </p:sp>
          <p:sp>
            <p:nvSpPr>
              <p:cNvPr id="456" name="手繪多邊形: 圖案 455">
                <a:extLst>
                  <a:ext uri="{FF2B5EF4-FFF2-40B4-BE49-F238E27FC236}">
                    <a16:creationId xmlns:a16="http://schemas.microsoft.com/office/drawing/2014/main" id="{EBC21E40-2513-4811-A7B2-875509FAFDFA}"/>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p>
            </p:txBody>
          </p:sp>
          <p:sp>
            <p:nvSpPr>
              <p:cNvPr id="457" name="手繪多邊形: 圖案 456">
                <a:extLst>
                  <a:ext uri="{FF2B5EF4-FFF2-40B4-BE49-F238E27FC236}">
                    <a16:creationId xmlns:a16="http://schemas.microsoft.com/office/drawing/2014/main" id="{89638DBA-E3AF-4AC8-B5B3-D4205CB118A9}"/>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p>
            </p:txBody>
          </p:sp>
          <p:sp>
            <p:nvSpPr>
              <p:cNvPr id="458" name="手繪多邊形: 圖案 457">
                <a:extLst>
                  <a:ext uri="{FF2B5EF4-FFF2-40B4-BE49-F238E27FC236}">
                    <a16:creationId xmlns:a16="http://schemas.microsoft.com/office/drawing/2014/main" id="{4A17095F-A685-4EE1-BAB9-FD4BE308A26E}"/>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p>
            </p:txBody>
          </p:sp>
          <p:sp>
            <p:nvSpPr>
              <p:cNvPr id="459" name="手繪多邊形: 圖案 458">
                <a:extLst>
                  <a:ext uri="{FF2B5EF4-FFF2-40B4-BE49-F238E27FC236}">
                    <a16:creationId xmlns:a16="http://schemas.microsoft.com/office/drawing/2014/main" id="{F5A1C534-0382-42E6-89E8-E6427E308D5F}"/>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p>
            </p:txBody>
          </p:sp>
          <p:sp>
            <p:nvSpPr>
              <p:cNvPr id="460" name="手繪多邊形: 圖案 459">
                <a:extLst>
                  <a:ext uri="{FF2B5EF4-FFF2-40B4-BE49-F238E27FC236}">
                    <a16:creationId xmlns:a16="http://schemas.microsoft.com/office/drawing/2014/main" id="{8EB6A5D3-2A26-4AD5-82DD-7EB9CDDD32EB}"/>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sp>
            <p:nvSpPr>
              <p:cNvPr id="461" name="手繪多邊形: 圖案 460">
                <a:extLst>
                  <a:ext uri="{FF2B5EF4-FFF2-40B4-BE49-F238E27FC236}">
                    <a16:creationId xmlns:a16="http://schemas.microsoft.com/office/drawing/2014/main" id="{1DA8A196-1505-4A3C-8852-236C7DE46508}"/>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sp>
            <p:nvSpPr>
              <p:cNvPr id="462" name="手繪多邊形: 圖案 461">
                <a:extLst>
                  <a:ext uri="{FF2B5EF4-FFF2-40B4-BE49-F238E27FC236}">
                    <a16:creationId xmlns:a16="http://schemas.microsoft.com/office/drawing/2014/main" id="{0F2A0432-B09B-455B-8F0E-5B0776DE6711}"/>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grpSp>
        <p:cxnSp>
          <p:nvCxnSpPr>
            <p:cNvPr id="454" name="直線接點 453">
              <a:extLst>
                <a:ext uri="{FF2B5EF4-FFF2-40B4-BE49-F238E27FC236}">
                  <a16:creationId xmlns:a16="http://schemas.microsoft.com/office/drawing/2014/main" id="{9EA2ABED-8DB2-46EA-A7FC-85820D0DA6EC}"/>
                </a:ext>
              </a:extLst>
            </p:cNvPr>
            <p:cNvCxnSpPr>
              <a:cxnSpLocks/>
            </p:cNvCxnSpPr>
            <p:nvPr/>
          </p:nvCxnSpPr>
          <p:spPr>
            <a:xfrm>
              <a:off x="-236220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3" name="群組 462">
            <a:extLst>
              <a:ext uri="{FF2B5EF4-FFF2-40B4-BE49-F238E27FC236}">
                <a16:creationId xmlns:a16="http://schemas.microsoft.com/office/drawing/2014/main" id="{919834F7-C52F-44B3-9DC2-9D58015666F3}"/>
              </a:ext>
            </a:extLst>
          </p:cNvPr>
          <p:cNvGrpSpPr/>
          <p:nvPr/>
        </p:nvGrpSpPr>
        <p:grpSpPr>
          <a:xfrm>
            <a:off x="700653" y="2006104"/>
            <a:ext cx="300268" cy="301190"/>
            <a:chOff x="-2990850" y="2294069"/>
            <a:chExt cx="504482" cy="506032"/>
          </a:xfrm>
        </p:grpSpPr>
        <p:sp>
          <p:nvSpPr>
            <p:cNvPr id="464" name="手繪多邊形: 圖案 463">
              <a:extLst>
                <a:ext uri="{FF2B5EF4-FFF2-40B4-BE49-F238E27FC236}">
                  <a16:creationId xmlns:a16="http://schemas.microsoft.com/office/drawing/2014/main" id="{CE26DFD3-9ECE-492A-9D29-2FE41BC059BD}"/>
                </a:ext>
              </a:extLst>
            </p:cNvPr>
            <p:cNvSpPr/>
            <p:nvPr/>
          </p:nvSpPr>
          <p:spPr>
            <a:xfrm>
              <a:off x="-299085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grpSp>
          <p:nvGrpSpPr>
            <p:cNvPr id="465" name="群組 464">
              <a:extLst>
                <a:ext uri="{FF2B5EF4-FFF2-40B4-BE49-F238E27FC236}">
                  <a16:creationId xmlns:a16="http://schemas.microsoft.com/office/drawing/2014/main" id="{2547CE65-5078-4BD9-9CF9-F9127F648B58}"/>
                </a:ext>
              </a:extLst>
            </p:cNvPr>
            <p:cNvGrpSpPr/>
            <p:nvPr/>
          </p:nvGrpSpPr>
          <p:grpSpPr>
            <a:xfrm>
              <a:off x="-2902009" y="2408856"/>
              <a:ext cx="350998" cy="270996"/>
              <a:chOff x="-3265154" y="2325373"/>
              <a:chExt cx="498167" cy="384622"/>
            </a:xfrm>
          </p:grpSpPr>
          <p:sp>
            <p:nvSpPr>
              <p:cNvPr id="467" name="手繪多邊形: 圖案 466">
                <a:extLst>
                  <a:ext uri="{FF2B5EF4-FFF2-40B4-BE49-F238E27FC236}">
                    <a16:creationId xmlns:a16="http://schemas.microsoft.com/office/drawing/2014/main" id="{1FBF192D-0FED-4E18-9191-DEA23EBD7976}"/>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68" name="手繪多邊形: 圖案 467">
                <a:extLst>
                  <a:ext uri="{FF2B5EF4-FFF2-40B4-BE49-F238E27FC236}">
                    <a16:creationId xmlns:a16="http://schemas.microsoft.com/office/drawing/2014/main" id="{28357C41-3D89-45E7-B1C7-32AD03C6D15B}"/>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69" name="手繪多邊形: 圖案 468">
                <a:extLst>
                  <a:ext uri="{FF2B5EF4-FFF2-40B4-BE49-F238E27FC236}">
                    <a16:creationId xmlns:a16="http://schemas.microsoft.com/office/drawing/2014/main" id="{8D330BC2-A938-4525-8DBB-5F4134616DBF}"/>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70" name="手繪多邊形: 圖案 469">
                <a:extLst>
                  <a:ext uri="{FF2B5EF4-FFF2-40B4-BE49-F238E27FC236}">
                    <a16:creationId xmlns:a16="http://schemas.microsoft.com/office/drawing/2014/main" id="{42389BC2-8C3A-4DB7-8F98-8B2421AB2F33}"/>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p>
            </p:txBody>
          </p:sp>
          <p:sp>
            <p:nvSpPr>
              <p:cNvPr id="471" name="手繪多邊形: 圖案 470">
                <a:extLst>
                  <a:ext uri="{FF2B5EF4-FFF2-40B4-BE49-F238E27FC236}">
                    <a16:creationId xmlns:a16="http://schemas.microsoft.com/office/drawing/2014/main" id="{B20863DA-7662-4BBE-AC7F-57947E9FA1A3}"/>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472" name="手繪多邊形: 圖案 471">
                <a:extLst>
                  <a:ext uri="{FF2B5EF4-FFF2-40B4-BE49-F238E27FC236}">
                    <a16:creationId xmlns:a16="http://schemas.microsoft.com/office/drawing/2014/main" id="{9398466A-9EE2-4E0A-8CFD-F6BAFB2DED84}"/>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473" name="手繪多邊形: 圖案 472">
                <a:extLst>
                  <a:ext uri="{FF2B5EF4-FFF2-40B4-BE49-F238E27FC236}">
                    <a16:creationId xmlns:a16="http://schemas.microsoft.com/office/drawing/2014/main" id="{21DDD9AD-7A07-442B-BFCB-2F862A4BAA03}"/>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474" name="手繪多邊形: 圖案 473">
                <a:extLst>
                  <a:ext uri="{FF2B5EF4-FFF2-40B4-BE49-F238E27FC236}">
                    <a16:creationId xmlns:a16="http://schemas.microsoft.com/office/drawing/2014/main" id="{C43C2B76-9B19-4B6A-BDC7-2C9787F41B0A}"/>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p>
            </p:txBody>
          </p:sp>
          <p:sp>
            <p:nvSpPr>
              <p:cNvPr id="475" name="手繪多邊形: 圖案 474">
                <a:extLst>
                  <a:ext uri="{FF2B5EF4-FFF2-40B4-BE49-F238E27FC236}">
                    <a16:creationId xmlns:a16="http://schemas.microsoft.com/office/drawing/2014/main" id="{15012094-12FD-465B-8C7D-894CFBF6DDC4}"/>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p>
            </p:txBody>
          </p:sp>
          <p:sp>
            <p:nvSpPr>
              <p:cNvPr id="476" name="手繪多邊形: 圖案 475">
                <a:extLst>
                  <a:ext uri="{FF2B5EF4-FFF2-40B4-BE49-F238E27FC236}">
                    <a16:creationId xmlns:a16="http://schemas.microsoft.com/office/drawing/2014/main" id="{068F779D-FFBF-4DEC-B64D-68725BED7995}"/>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477" name="手繪多邊形: 圖案 476">
                <a:extLst>
                  <a:ext uri="{FF2B5EF4-FFF2-40B4-BE49-F238E27FC236}">
                    <a16:creationId xmlns:a16="http://schemas.microsoft.com/office/drawing/2014/main" id="{2794877A-363C-46EA-83C6-3B49B8EF35A4}"/>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478" name="手繪多邊形: 圖案 477">
                <a:extLst>
                  <a:ext uri="{FF2B5EF4-FFF2-40B4-BE49-F238E27FC236}">
                    <a16:creationId xmlns:a16="http://schemas.microsoft.com/office/drawing/2014/main" id="{C5F58E0E-4BEF-444E-B517-3883F4009B62}"/>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479" name="手繪多邊形: 圖案 478">
                <a:extLst>
                  <a:ext uri="{FF2B5EF4-FFF2-40B4-BE49-F238E27FC236}">
                    <a16:creationId xmlns:a16="http://schemas.microsoft.com/office/drawing/2014/main" id="{42C37A5E-50F3-4D6D-9076-D73F16F23E5C}"/>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p>
            </p:txBody>
          </p:sp>
          <p:sp>
            <p:nvSpPr>
              <p:cNvPr id="480" name="手繪多邊形: 圖案 479">
                <a:extLst>
                  <a:ext uri="{FF2B5EF4-FFF2-40B4-BE49-F238E27FC236}">
                    <a16:creationId xmlns:a16="http://schemas.microsoft.com/office/drawing/2014/main" id="{42FACC1A-E9F5-46BD-ADDA-579FE799ADA5}"/>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p>
            </p:txBody>
          </p:sp>
          <p:sp>
            <p:nvSpPr>
              <p:cNvPr id="481" name="手繪多邊形: 圖案 480">
                <a:extLst>
                  <a:ext uri="{FF2B5EF4-FFF2-40B4-BE49-F238E27FC236}">
                    <a16:creationId xmlns:a16="http://schemas.microsoft.com/office/drawing/2014/main" id="{4F0D9574-643A-415F-93D0-7DD96D0307E6}"/>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p>
            </p:txBody>
          </p:sp>
          <p:sp>
            <p:nvSpPr>
              <p:cNvPr id="482" name="手繪多邊形: 圖案 481">
                <a:extLst>
                  <a:ext uri="{FF2B5EF4-FFF2-40B4-BE49-F238E27FC236}">
                    <a16:creationId xmlns:a16="http://schemas.microsoft.com/office/drawing/2014/main" id="{2E5981E6-B8EB-4BAD-9030-C0499F1FEF2F}"/>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83" name="手繪多邊形: 圖案 482">
                <a:extLst>
                  <a:ext uri="{FF2B5EF4-FFF2-40B4-BE49-F238E27FC236}">
                    <a16:creationId xmlns:a16="http://schemas.microsoft.com/office/drawing/2014/main" id="{179A60DB-EC6D-426E-BB70-8A266E2AB708}"/>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84" name="手繪多邊形: 圖案 483">
                <a:extLst>
                  <a:ext uri="{FF2B5EF4-FFF2-40B4-BE49-F238E27FC236}">
                    <a16:creationId xmlns:a16="http://schemas.microsoft.com/office/drawing/2014/main" id="{0A4A357D-3A3D-4B91-83F7-90CF4C81CF05}"/>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85" name="手繪多邊形: 圖案 484">
                <a:extLst>
                  <a:ext uri="{FF2B5EF4-FFF2-40B4-BE49-F238E27FC236}">
                    <a16:creationId xmlns:a16="http://schemas.microsoft.com/office/drawing/2014/main" id="{A7D676BB-6388-4BD3-95EE-6F83F3E467F0}"/>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p>
            </p:txBody>
          </p:sp>
          <p:sp>
            <p:nvSpPr>
              <p:cNvPr id="486" name="手繪多邊形: 圖案 485">
                <a:extLst>
                  <a:ext uri="{FF2B5EF4-FFF2-40B4-BE49-F238E27FC236}">
                    <a16:creationId xmlns:a16="http://schemas.microsoft.com/office/drawing/2014/main" id="{FAD6463D-1249-4995-877F-5E33B1BFC258}"/>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487" name="手繪多邊形: 圖案 486">
                <a:extLst>
                  <a:ext uri="{FF2B5EF4-FFF2-40B4-BE49-F238E27FC236}">
                    <a16:creationId xmlns:a16="http://schemas.microsoft.com/office/drawing/2014/main" id="{766D4E67-BA72-4B0F-976D-1CDC7D24FDD7}"/>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488" name="手繪多邊形: 圖案 487">
                <a:extLst>
                  <a:ext uri="{FF2B5EF4-FFF2-40B4-BE49-F238E27FC236}">
                    <a16:creationId xmlns:a16="http://schemas.microsoft.com/office/drawing/2014/main" id="{9145D4F9-5334-4E70-B284-CD105EBE5D11}"/>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489" name="手繪多邊形: 圖案 488">
                <a:extLst>
                  <a:ext uri="{FF2B5EF4-FFF2-40B4-BE49-F238E27FC236}">
                    <a16:creationId xmlns:a16="http://schemas.microsoft.com/office/drawing/2014/main" id="{CFDB383E-AC88-467F-B6F7-E9B308AB32A0}"/>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p>
            </p:txBody>
          </p:sp>
          <p:sp>
            <p:nvSpPr>
              <p:cNvPr id="490" name="手繪多邊形: 圖案 489">
                <a:extLst>
                  <a:ext uri="{FF2B5EF4-FFF2-40B4-BE49-F238E27FC236}">
                    <a16:creationId xmlns:a16="http://schemas.microsoft.com/office/drawing/2014/main" id="{CA8E45B4-FDB9-4E31-920E-EA9DC0BEB184}"/>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p>
            </p:txBody>
          </p:sp>
          <p:sp>
            <p:nvSpPr>
              <p:cNvPr id="491" name="手繪多邊形: 圖案 490">
                <a:extLst>
                  <a:ext uri="{FF2B5EF4-FFF2-40B4-BE49-F238E27FC236}">
                    <a16:creationId xmlns:a16="http://schemas.microsoft.com/office/drawing/2014/main" id="{CA8E448A-7FD1-4331-B9AE-6A4CE4B03A6D}"/>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p>
            </p:txBody>
          </p:sp>
          <p:sp>
            <p:nvSpPr>
              <p:cNvPr id="492" name="手繪多邊形: 圖案 491">
                <a:extLst>
                  <a:ext uri="{FF2B5EF4-FFF2-40B4-BE49-F238E27FC236}">
                    <a16:creationId xmlns:a16="http://schemas.microsoft.com/office/drawing/2014/main" id="{2F29BF71-8D1A-40D1-80BB-6F8FB1CF647F}"/>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p>
            </p:txBody>
          </p:sp>
          <p:sp>
            <p:nvSpPr>
              <p:cNvPr id="493" name="手繪多邊形: 圖案 492">
                <a:extLst>
                  <a:ext uri="{FF2B5EF4-FFF2-40B4-BE49-F238E27FC236}">
                    <a16:creationId xmlns:a16="http://schemas.microsoft.com/office/drawing/2014/main" id="{0DAB4DA1-401B-499A-9942-DAD5C5F107CC}"/>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p>
            </p:txBody>
          </p:sp>
          <p:sp>
            <p:nvSpPr>
              <p:cNvPr id="494" name="手繪多邊形: 圖案 493">
                <a:extLst>
                  <a:ext uri="{FF2B5EF4-FFF2-40B4-BE49-F238E27FC236}">
                    <a16:creationId xmlns:a16="http://schemas.microsoft.com/office/drawing/2014/main" id="{FFDA4EDB-783E-4A6A-A78C-B524D771E696}"/>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p>
            </p:txBody>
          </p:sp>
          <p:sp>
            <p:nvSpPr>
              <p:cNvPr id="495" name="手繪多邊形: 圖案 494">
                <a:extLst>
                  <a:ext uri="{FF2B5EF4-FFF2-40B4-BE49-F238E27FC236}">
                    <a16:creationId xmlns:a16="http://schemas.microsoft.com/office/drawing/2014/main" id="{49D44DBC-8155-447E-BA3E-D4A06E133F3E}"/>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p>
            </p:txBody>
          </p:sp>
          <p:sp>
            <p:nvSpPr>
              <p:cNvPr id="496" name="手繪多邊形: 圖案 495">
                <a:extLst>
                  <a:ext uri="{FF2B5EF4-FFF2-40B4-BE49-F238E27FC236}">
                    <a16:creationId xmlns:a16="http://schemas.microsoft.com/office/drawing/2014/main" id="{58A08CDA-0936-451F-8BB4-776A8E06EE7A}"/>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p>
            </p:txBody>
          </p:sp>
        </p:grpSp>
        <p:cxnSp>
          <p:nvCxnSpPr>
            <p:cNvPr id="466" name="直線接點 465">
              <a:extLst>
                <a:ext uri="{FF2B5EF4-FFF2-40B4-BE49-F238E27FC236}">
                  <a16:creationId xmlns:a16="http://schemas.microsoft.com/office/drawing/2014/main" id="{964AD438-70B3-4F59-A77D-E6403F1E0455}"/>
                </a:ext>
              </a:extLst>
            </p:cNvPr>
            <p:cNvCxnSpPr>
              <a:cxnSpLocks/>
            </p:cNvCxnSpPr>
            <p:nvPr/>
          </p:nvCxnSpPr>
          <p:spPr>
            <a:xfrm>
              <a:off x="-289560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97" name="Picture 8">
            <a:extLst>
              <a:ext uri="{FF2B5EF4-FFF2-40B4-BE49-F238E27FC236}">
                <a16:creationId xmlns:a16="http://schemas.microsoft.com/office/drawing/2014/main" id="{58723C07-1FD2-458A-9B14-BBECC63454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8182" y="2085474"/>
            <a:ext cx="817888" cy="260266"/>
          </a:xfrm>
          <a:prstGeom prst="rect">
            <a:avLst/>
          </a:prstGeom>
        </p:spPr>
      </p:pic>
    </p:spTree>
    <p:extLst>
      <p:ext uri="{BB962C8B-B14F-4D97-AF65-F5344CB8AC3E}">
        <p14:creationId xmlns:p14="http://schemas.microsoft.com/office/powerpoint/2010/main" val="321054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8" name="圖片 7">
            <a:extLst>
              <a:ext uri="{FF2B5EF4-FFF2-40B4-BE49-F238E27FC236}">
                <a16:creationId xmlns:a16="http://schemas.microsoft.com/office/drawing/2014/main" id="{E3DE139C-CF63-4E41-8C00-65AD59CA30E9}"/>
              </a:ext>
            </a:extLst>
          </p:cNvPr>
          <p:cNvPicPr>
            <a:picLocks noChangeAspect="1"/>
          </p:cNvPicPr>
          <p:nvPr/>
        </p:nvPicPr>
        <p:blipFill rotWithShape="1">
          <a:blip r:embed="rId3"/>
          <a:srcRect l="5473" t="18716" r="22866" b="9624"/>
          <a:stretch/>
        </p:blipFill>
        <p:spPr>
          <a:xfrm>
            <a:off x="0" y="0"/>
            <a:ext cx="9144000" cy="5143500"/>
          </a:xfrm>
          <a:prstGeom prst="rect">
            <a:avLst/>
          </a:prstGeom>
        </p:spPr>
      </p:pic>
      <p:sp>
        <p:nvSpPr>
          <p:cNvPr id="9" name="副標題 1">
            <a:extLst>
              <a:ext uri="{FF2B5EF4-FFF2-40B4-BE49-F238E27FC236}">
                <a16:creationId xmlns:a16="http://schemas.microsoft.com/office/drawing/2014/main" id="{D547DC8C-B28C-4753-9331-2050CF14DA87}"/>
              </a:ext>
            </a:extLst>
          </p:cNvPr>
          <p:cNvSpPr txBox="1">
            <a:spLocks/>
          </p:cNvSpPr>
          <p:nvPr/>
        </p:nvSpPr>
        <p:spPr>
          <a:xfrm>
            <a:off x="-194784" y="997832"/>
            <a:ext cx="4320791" cy="85411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altLang="en-US" sz="4400" b="1" err="1">
                <a:solidFill>
                  <a:srgbClr val="0F51BD"/>
                </a:solidFill>
                <a:latin typeface="Arial" panose="020B0604020202020204" pitchFamily="34" charset="0"/>
                <a:ea typeface="微軟正黑體"/>
                <a:cs typeface="Arial" panose="020B0604020202020204" pitchFamily="34" charset="0"/>
                <a:sym typeface="Arial"/>
              </a:rPr>
              <a:t>QTScloud</a:t>
            </a:r>
            <a:endParaRPr lang="zh-TW" altLang="en-US" sz="4400">
              <a:solidFill>
                <a:srgbClr val="0F51BD"/>
              </a:solidFill>
              <a:latin typeface="Arial" panose="020B0604020202020204" pitchFamily="34" charset="0"/>
              <a:cs typeface="Arial" panose="020B0604020202020204" pitchFamily="34" charset="0"/>
            </a:endParaRPr>
          </a:p>
        </p:txBody>
      </p:sp>
      <p:pic>
        <p:nvPicPr>
          <p:cNvPr id="10" name="圖片 24" descr="一張含有 美工圖案 的圖片&#10;&#10;自動產生的描述">
            <a:extLst>
              <a:ext uri="{FF2B5EF4-FFF2-40B4-BE49-F238E27FC236}">
                <a16:creationId xmlns:a16="http://schemas.microsoft.com/office/drawing/2014/main" id="{EE87114B-09A2-40B2-8663-92CB78B64788}"/>
              </a:ext>
            </a:extLst>
          </p:cNvPr>
          <p:cNvPicPr>
            <a:picLocks noChangeAspect="1"/>
          </p:cNvPicPr>
          <p:nvPr/>
        </p:nvPicPr>
        <p:blipFill rotWithShape="1">
          <a:blip r:embed="rId4"/>
          <a:srcRect r="6518"/>
          <a:stretch/>
        </p:blipFill>
        <p:spPr>
          <a:xfrm>
            <a:off x="7446772" y="392614"/>
            <a:ext cx="1033394" cy="237314"/>
          </a:xfrm>
          <a:prstGeom prst="rect">
            <a:avLst/>
          </a:prstGeom>
        </p:spPr>
      </p:pic>
      <p:sp>
        <p:nvSpPr>
          <p:cNvPr id="11" name="矩形 10">
            <a:extLst>
              <a:ext uri="{FF2B5EF4-FFF2-40B4-BE49-F238E27FC236}">
                <a16:creationId xmlns:a16="http://schemas.microsoft.com/office/drawing/2014/main" id="{4DC245ED-8A72-4FE6-9BCC-0966909F18DC}"/>
              </a:ext>
            </a:extLst>
          </p:cNvPr>
          <p:cNvSpPr/>
          <p:nvPr/>
        </p:nvSpPr>
        <p:spPr>
          <a:xfrm>
            <a:off x="1214557" y="1609849"/>
            <a:ext cx="1900601" cy="461665"/>
          </a:xfrm>
          <a:prstGeom prst="rect">
            <a:avLst/>
          </a:prstGeom>
        </p:spPr>
        <p:txBody>
          <a:bodyPr wrap="square" anchor="t">
            <a:spAutoFit/>
          </a:bodyPr>
          <a:lstStyle/>
          <a:p>
            <a:r>
              <a:rPr lang="en-US" altLang="zh-TW" sz="2400" b="1">
                <a:solidFill>
                  <a:srgbClr val="0F51BD"/>
                </a:solidFill>
                <a:latin typeface="微軟正黑體" panose="020B0604030504040204" pitchFamily="34" charset="-120"/>
                <a:ea typeface="微軟正黑體" panose="020B0604030504040204" pitchFamily="34" charset="-120"/>
              </a:rPr>
              <a:t> </a:t>
            </a:r>
            <a:r>
              <a:rPr lang="en-US" altLang="zh-TW" sz="2400" b="1" spc="300" err="1">
                <a:solidFill>
                  <a:srgbClr val="0F51BD"/>
                </a:solidFill>
                <a:latin typeface="微軟正黑體" panose="020B0604030504040204" pitchFamily="34" charset="-120"/>
                <a:ea typeface="微軟正黑體" panose="020B0604030504040204" pitchFamily="34" charset="-120"/>
              </a:rPr>
              <a:t>虛擬設備</a:t>
            </a:r>
            <a:endParaRPr lang="zh-TW" altLang="en-US" sz="2400" b="1" spc="300">
              <a:solidFill>
                <a:srgbClr val="0F51BD"/>
              </a:solidFill>
              <a:latin typeface="微軟正黑體" panose="020B0604030504040204" pitchFamily="34" charset="-120"/>
              <a:ea typeface="微軟正黑體" panose="020B0604030504040204" pitchFamily="34" charset="-120"/>
            </a:endParaRPr>
          </a:p>
        </p:txBody>
      </p:sp>
      <p:grpSp>
        <p:nvGrpSpPr>
          <p:cNvPr id="12" name="群組 11">
            <a:extLst>
              <a:ext uri="{FF2B5EF4-FFF2-40B4-BE49-F238E27FC236}">
                <a16:creationId xmlns:a16="http://schemas.microsoft.com/office/drawing/2014/main" id="{B84FC346-0F27-4030-A42C-B153227C3A67}"/>
              </a:ext>
            </a:extLst>
          </p:cNvPr>
          <p:cNvGrpSpPr/>
          <p:nvPr/>
        </p:nvGrpSpPr>
        <p:grpSpPr>
          <a:xfrm>
            <a:off x="4948056" y="2196423"/>
            <a:ext cx="2824344" cy="1569660"/>
            <a:chOff x="4829175" y="2256312"/>
            <a:chExt cx="2533112" cy="1569660"/>
          </a:xfrm>
        </p:grpSpPr>
        <p:sp>
          <p:nvSpPr>
            <p:cNvPr id="13" name="矩形 12">
              <a:extLst>
                <a:ext uri="{FF2B5EF4-FFF2-40B4-BE49-F238E27FC236}">
                  <a16:creationId xmlns:a16="http://schemas.microsoft.com/office/drawing/2014/main" id="{C3A06F3E-DA7C-46D2-A49E-4079271C454C}"/>
                </a:ext>
              </a:extLst>
            </p:cNvPr>
            <p:cNvSpPr/>
            <p:nvPr/>
          </p:nvSpPr>
          <p:spPr>
            <a:xfrm>
              <a:off x="4905376" y="2256312"/>
              <a:ext cx="2456911" cy="1569660"/>
            </a:xfrm>
            <a:prstGeom prst="rect">
              <a:avLst/>
            </a:prstGeom>
          </p:spPr>
          <p:txBody>
            <a:bodyPr wrap="square" anchor="t">
              <a:spAutoFit/>
            </a:bodyPr>
            <a:lstStyle/>
            <a:p>
              <a:pPr>
                <a:buClr>
                  <a:srgbClr val="3399FF"/>
                </a:buClr>
              </a:pPr>
              <a:r>
                <a:rPr lang="en-US" altLang="zh-TW" sz="1600" err="1">
                  <a:solidFill>
                    <a:schemeClr val="bg1">
                      <a:lumMod val="95000"/>
                    </a:schemeClr>
                  </a:solidFill>
                  <a:latin typeface="微軟正黑體"/>
                  <a:ea typeface="微軟正黑體"/>
                </a:rPr>
                <a:t>支援在公有雲或私有雲平台</a:t>
              </a:r>
              <a:r>
                <a:rPr lang="en-US" sz="1600" err="1">
                  <a:solidFill>
                    <a:schemeClr val="bg1">
                      <a:lumMod val="95000"/>
                    </a:schemeClr>
                  </a:solidFill>
                  <a:latin typeface="Microsoft JhengHei"/>
                  <a:ea typeface="Microsoft JhengHei"/>
                </a:rPr>
                <a:t>運行</a:t>
              </a:r>
              <a:endParaRPr lang="en-US" altLang="zh-TW" sz="1600" err="1">
                <a:solidFill>
                  <a:schemeClr val="bg1">
                    <a:lumMod val="95000"/>
                  </a:schemeClr>
                </a:solidFill>
                <a:latin typeface="微軟正黑體" panose="020B0604030504040204" pitchFamily="34" charset="-120"/>
                <a:ea typeface="微軟正黑體" panose="020B0604030504040204" pitchFamily="34" charset="-120"/>
              </a:endParaRPr>
            </a:p>
            <a:p>
              <a:pPr>
                <a:buClr>
                  <a:srgbClr val="3399FF"/>
                </a:buClr>
              </a:pPr>
              <a:endParaRPr lang="en-US" altLang="zh-TW" sz="1600">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buClr>
                  <a:srgbClr val="3399FF"/>
                </a:buClr>
              </a:pPr>
              <a:r>
                <a:rPr lang="zh-TW" altLang="en-US" sz="1600">
                  <a:solidFill>
                    <a:schemeClr val="bg1"/>
                  </a:solidFill>
                  <a:latin typeface="微軟正黑體" panose="020B0604030504040204" pitchFamily="34" charset="-120"/>
                  <a:ea typeface="微軟正黑體" panose="020B0604030504040204" pitchFamily="34" charset="-120"/>
                </a:rPr>
                <a:t>企業能以合理的價格及最佳的效能來運行關鍵任務所需的應用程式</a:t>
              </a:r>
            </a:p>
          </p:txBody>
        </p:sp>
        <p:sp>
          <p:nvSpPr>
            <p:cNvPr id="14" name="矩形 13">
              <a:extLst>
                <a:ext uri="{FF2B5EF4-FFF2-40B4-BE49-F238E27FC236}">
                  <a16:creationId xmlns:a16="http://schemas.microsoft.com/office/drawing/2014/main" id="{58544289-E0F8-407D-BEC9-6DB2B7640C68}"/>
                </a:ext>
              </a:extLst>
            </p:cNvPr>
            <p:cNvSpPr/>
            <p:nvPr/>
          </p:nvSpPr>
          <p:spPr>
            <a:xfrm>
              <a:off x="4829175" y="2362200"/>
              <a:ext cx="85725"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053C091C-D4DC-4754-B3EF-322F4B172A6A}"/>
                </a:ext>
              </a:extLst>
            </p:cNvPr>
            <p:cNvSpPr/>
            <p:nvPr/>
          </p:nvSpPr>
          <p:spPr>
            <a:xfrm>
              <a:off x="4829175" y="3113515"/>
              <a:ext cx="85725"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4272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5D9CD62E-614B-42CE-915A-050AE6F314C6}"/>
              </a:ext>
            </a:extLst>
          </p:cNvPr>
          <p:cNvGrpSpPr/>
          <p:nvPr/>
        </p:nvGrpSpPr>
        <p:grpSpPr>
          <a:xfrm>
            <a:off x="380866" y="1822421"/>
            <a:ext cx="4249206" cy="1211156"/>
            <a:chOff x="337323" y="1793393"/>
            <a:chExt cx="4249206" cy="1211156"/>
          </a:xfrm>
        </p:grpSpPr>
        <p:grpSp>
          <p:nvGrpSpPr>
            <p:cNvPr id="7" name="群組 6">
              <a:extLst>
                <a:ext uri="{FF2B5EF4-FFF2-40B4-BE49-F238E27FC236}">
                  <a16:creationId xmlns:a16="http://schemas.microsoft.com/office/drawing/2014/main" id="{803F4344-2667-4587-86B2-B6974F8F15C0}"/>
                </a:ext>
              </a:extLst>
            </p:cNvPr>
            <p:cNvGrpSpPr/>
            <p:nvPr/>
          </p:nvGrpSpPr>
          <p:grpSpPr>
            <a:xfrm>
              <a:off x="337323" y="1793393"/>
              <a:ext cx="2884848" cy="1124352"/>
              <a:chOff x="337323" y="1793393"/>
              <a:chExt cx="2884848" cy="1124352"/>
            </a:xfrm>
          </p:grpSpPr>
          <p:sp>
            <p:nvSpPr>
              <p:cNvPr id="9" name="矩形 8">
                <a:extLst>
                  <a:ext uri="{FF2B5EF4-FFF2-40B4-BE49-F238E27FC236}">
                    <a16:creationId xmlns:a16="http://schemas.microsoft.com/office/drawing/2014/main" id="{0AA9335B-0D13-45BC-BFD3-5A88D08E9178}"/>
                  </a:ext>
                </a:extLst>
              </p:cNvPr>
              <p:cNvSpPr/>
              <p:nvPr/>
            </p:nvSpPr>
            <p:spPr>
              <a:xfrm>
                <a:off x="337323" y="1793393"/>
                <a:ext cx="1774845" cy="523220"/>
              </a:xfrm>
              <a:prstGeom prst="rect">
                <a:avLst/>
              </a:prstGeom>
            </p:spPr>
            <p:txBody>
              <a:bodyPr wrap="none">
                <a:spAutoFit/>
              </a:bodyPr>
              <a:lstStyle/>
              <a:p>
                <a:r>
                  <a:rPr lang="zh-TW" altLang="en-US" sz="2800" spc="300">
                    <a:solidFill>
                      <a:schemeClr val="bg1"/>
                    </a:solidFill>
                    <a:latin typeface="微軟正黑體" panose="020B0604030504040204" pitchFamily="34" charset="-120"/>
                    <a:ea typeface="微軟正黑體" panose="020B0604030504040204" pitchFamily="34" charset="-120"/>
                  </a:rPr>
                  <a:t>為何選用</a:t>
                </a:r>
              </a:p>
            </p:txBody>
          </p:sp>
          <p:sp>
            <p:nvSpPr>
              <p:cNvPr id="10" name="圖形 6">
                <a:extLst>
                  <a:ext uri="{FF2B5EF4-FFF2-40B4-BE49-F238E27FC236}">
                    <a16:creationId xmlns:a16="http://schemas.microsoft.com/office/drawing/2014/main" id="{4DC061D3-C618-4C72-8B64-F7256E854C4E}"/>
                  </a:ext>
                </a:extLst>
              </p:cNvPr>
              <p:cNvSpPr/>
              <p:nvPr/>
            </p:nvSpPr>
            <p:spPr>
              <a:xfrm>
                <a:off x="439667" y="2370367"/>
                <a:ext cx="2782504" cy="547378"/>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spc="300"/>
              </a:p>
            </p:txBody>
          </p:sp>
        </p:grpSp>
        <p:sp>
          <p:nvSpPr>
            <p:cNvPr id="8" name="矩形 7">
              <a:extLst>
                <a:ext uri="{FF2B5EF4-FFF2-40B4-BE49-F238E27FC236}">
                  <a16:creationId xmlns:a16="http://schemas.microsoft.com/office/drawing/2014/main" id="{92A75EF8-BFCB-4484-AF0A-1599B4DF22B3}"/>
                </a:ext>
              </a:extLst>
            </p:cNvPr>
            <p:cNvSpPr/>
            <p:nvPr/>
          </p:nvSpPr>
          <p:spPr>
            <a:xfrm>
              <a:off x="3209229" y="2481329"/>
              <a:ext cx="1377300" cy="523220"/>
            </a:xfrm>
            <a:prstGeom prst="rect">
              <a:avLst/>
            </a:prstGeom>
          </p:spPr>
          <p:txBody>
            <a:bodyPr wrap="none">
              <a:spAutoFit/>
            </a:bodyPr>
            <a:lstStyle/>
            <a:p>
              <a:r>
                <a:rPr lang="zh-TW" altLang="en-US" sz="2800" spc="300">
                  <a:solidFill>
                    <a:schemeClr val="bg1"/>
                  </a:solidFill>
                  <a:ea typeface="微軟正黑體"/>
                </a:rPr>
                <a:t>雲端版</a:t>
              </a:r>
              <a:endParaRPr lang="zh-TW" altLang="en-US" sz="2800" spc="300">
                <a:solidFill>
                  <a:schemeClr val="bg1"/>
                </a:solidFill>
              </a:endParaRPr>
            </a:p>
          </p:txBody>
        </p:sp>
      </p:grpSp>
    </p:spTree>
    <p:extLst>
      <p:ext uri="{BB962C8B-B14F-4D97-AF65-F5344CB8AC3E}">
        <p14:creationId xmlns:p14="http://schemas.microsoft.com/office/powerpoint/2010/main" val="2976264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ctangle 56">
            <a:extLst>
              <a:ext uri="{FF2B5EF4-FFF2-40B4-BE49-F238E27FC236}">
                <a16:creationId xmlns:a16="http://schemas.microsoft.com/office/drawing/2014/main" id="{AF8108C8-8729-41BF-BE9E-29FE74CD904F}"/>
              </a:ext>
            </a:extLst>
          </p:cNvPr>
          <p:cNvSpPr/>
          <p:nvPr/>
        </p:nvSpPr>
        <p:spPr>
          <a:xfrm rot="5400000">
            <a:off x="2110833" y="3149223"/>
            <a:ext cx="254481" cy="2668569"/>
          </a:xfrm>
          <a:prstGeom prst="rect">
            <a:avLst/>
          </a:prstGeom>
          <a:gradFill>
            <a:gsLst>
              <a:gs pos="18000">
                <a:schemeClr val="accent1">
                  <a:lumMod val="75000"/>
                </a:schemeClr>
              </a:gs>
              <a:gs pos="71000">
                <a:schemeClr val="accent1">
                  <a:lumMod val="75000"/>
                </a:schemeClr>
              </a:gs>
              <a:gs pos="0">
                <a:srgbClr val="002060">
                  <a:alpha val="0"/>
                </a:srgbClr>
              </a:gs>
              <a:gs pos="100000">
                <a:srgbClr val="002060">
                  <a:alpha val="0"/>
                </a:srgb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76" name="Rectangle 56">
            <a:extLst>
              <a:ext uri="{FF2B5EF4-FFF2-40B4-BE49-F238E27FC236}">
                <a16:creationId xmlns:a16="http://schemas.microsoft.com/office/drawing/2014/main" id="{DD57DFE1-DD50-4DD0-BAC2-D11E28A515C3}"/>
              </a:ext>
            </a:extLst>
          </p:cNvPr>
          <p:cNvSpPr/>
          <p:nvPr/>
        </p:nvSpPr>
        <p:spPr>
          <a:xfrm rot="5400000">
            <a:off x="2110833" y="1979101"/>
            <a:ext cx="254481" cy="2668569"/>
          </a:xfrm>
          <a:prstGeom prst="rect">
            <a:avLst/>
          </a:prstGeom>
          <a:gradFill>
            <a:gsLst>
              <a:gs pos="18000">
                <a:schemeClr val="accent1">
                  <a:lumMod val="75000"/>
                </a:schemeClr>
              </a:gs>
              <a:gs pos="71000">
                <a:schemeClr val="accent1">
                  <a:lumMod val="75000"/>
                </a:schemeClr>
              </a:gs>
              <a:gs pos="0">
                <a:srgbClr val="002060">
                  <a:alpha val="0"/>
                </a:srgbClr>
              </a:gs>
              <a:gs pos="100000">
                <a:srgbClr val="002060">
                  <a:alpha val="0"/>
                </a:srgb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nvGrpSpPr>
          <p:cNvPr id="8" name="群組 7">
            <a:extLst>
              <a:ext uri="{FF2B5EF4-FFF2-40B4-BE49-F238E27FC236}">
                <a16:creationId xmlns:a16="http://schemas.microsoft.com/office/drawing/2014/main" id="{73F1FC4B-91A8-4947-9E3F-6F69B64DF8B7}"/>
              </a:ext>
            </a:extLst>
          </p:cNvPr>
          <p:cNvGrpSpPr/>
          <p:nvPr/>
        </p:nvGrpSpPr>
        <p:grpSpPr>
          <a:xfrm>
            <a:off x="2013960" y="3642102"/>
            <a:ext cx="961716" cy="720342"/>
            <a:chOff x="-1775127" y="4074893"/>
            <a:chExt cx="620255" cy="492852"/>
          </a:xfrm>
        </p:grpSpPr>
        <p:sp>
          <p:nvSpPr>
            <p:cNvPr id="124" name="手繪多邊形: 圖案 123">
              <a:extLst>
                <a:ext uri="{FF2B5EF4-FFF2-40B4-BE49-F238E27FC236}">
                  <a16:creationId xmlns:a16="http://schemas.microsoft.com/office/drawing/2014/main" id="{6114E407-668A-4D8C-BFE9-0704DFA8963A}"/>
                </a:ext>
              </a:extLst>
            </p:cNvPr>
            <p:cNvSpPr/>
            <p:nvPr/>
          </p:nvSpPr>
          <p:spPr>
            <a:xfrm>
              <a:off x="-1775127" y="4074893"/>
              <a:ext cx="620255"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06A74C10-5E59-46B4-B89D-F8F0F3C71F0D}"/>
                </a:ext>
              </a:extLst>
            </p:cNvPr>
            <p:cNvSpPr/>
            <p:nvPr/>
          </p:nvSpPr>
          <p:spPr>
            <a:xfrm>
              <a:off x="-1617130" y="4548187"/>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11E75D32-D3BC-4F86-BB9C-00BBF8799B13}"/>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sp>
        <p:nvSpPr>
          <p:cNvPr id="71" name="Rectangle 56">
            <a:extLst>
              <a:ext uri="{FF2B5EF4-FFF2-40B4-BE49-F238E27FC236}">
                <a16:creationId xmlns:a16="http://schemas.microsoft.com/office/drawing/2014/main" id="{60468C0A-967C-47C6-8105-6E6BCB52AE7E}"/>
              </a:ext>
            </a:extLst>
          </p:cNvPr>
          <p:cNvSpPr/>
          <p:nvPr/>
        </p:nvSpPr>
        <p:spPr>
          <a:xfrm>
            <a:off x="5455403" y="1778103"/>
            <a:ext cx="2541721" cy="3668490"/>
          </a:xfrm>
          <a:prstGeom prst="rect">
            <a:avLst/>
          </a:prstGeom>
          <a:gradFill>
            <a:gsLst>
              <a:gs pos="18000">
                <a:schemeClr val="accent1">
                  <a:lumMod val="75000"/>
                </a:schemeClr>
              </a:gs>
              <a:gs pos="71000">
                <a:schemeClr val="accent1">
                  <a:lumMod val="75000"/>
                </a:schemeClr>
              </a:gs>
              <a:gs pos="0">
                <a:srgbClr val="002060">
                  <a:alpha val="0"/>
                </a:srgbClr>
              </a:gs>
              <a:gs pos="100000">
                <a:srgbClr val="002060">
                  <a:alpha val="0"/>
                </a:srgb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6" name="Title 1">
            <a:extLst>
              <a:ext uri="{FF2B5EF4-FFF2-40B4-BE49-F238E27FC236}">
                <a16:creationId xmlns:a16="http://schemas.microsoft.com/office/drawing/2014/main" id="{30662424-365C-4741-B912-8D83A0DBC171}"/>
              </a:ext>
            </a:extLst>
          </p:cNvPr>
          <p:cNvSpPr txBox="1">
            <a:spLocks/>
          </p:cNvSpPr>
          <p:nvPr/>
        </p:nvSpPr>
        <p:spPr>
          <a:xfrm>
            <a:off x="1317356" y="233465"/>
            <a:ext cx="7551436" cy="828169"/>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buFontTx/>
            </a:pPr>
            <a:endParaRPr lang="en-US">
              <a:latin typeface="微軟正黑體" panose="020B0604030504040204" pitchFamily="34" charset="-120"/>
            </a:endParaRPr>
          </a:p>
        </p:txBody>
      </p:sp>
      <p:sp>
        <p:nvSpPr>
          <p:cNvPr id="21" name="矩形 20">
            <a:extLst>
              <a:ext uri="{FF2B5EF4-FFF2-40B4-BE49-F238E27FC236}">
                <a16:creationId xmlns:a16="http://schemas.microsoft.com/office/drawing/2014/main" id="{02FE91C6-BC70-4E4A-839B-191A430ACCD4}"/>
              </a:ext>
            </a:extLst>
          </p:cNvPr>
          <p:cNvSpPr/>
          <p:nvPr/>
        </p:nvSpPr>
        <p:spPr>
          <a:xfrm>
            <a:off x="1424901" y="3196966"/>
            <a:ext cx="1923746" cy="276999"/>
          </a:xfrm>
          <a:prstGeom prst="rect">
            <a:avLst/>
          </a:prstGeom>
          <a:noFill/>
        </p:spPr>
        <p:txBody>
          <a:bodyPr wrap="square" anchor="t">
            <a:spAutoFit/>
          </a:bodyPr>
          <a:lstStyle/>
          <a:p>
            <a:pPr algn="ctr"/>
            <a:r>
              <a:rPr lang="en-US" altLang="zh-TW" sz="1200" b="1" err="1">
                <a:solidFill>
                  <a:schemeClr val="bg1"/>
                </a:solidFill>
                <a:latin typeface="微軟正黑體" panose="020B0604030504040204" pitchFamily="34" charset="-120"/>
                <a:ea typeface="微軟正黑體" panose="020B0604030504040204" pitchFamily="34" charset="-120"/>
              </a:rPr>
              <a:t>應用程式與檔案伺服器</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9D816CBC-AD14-4526-A089-25C977C7729B}"/>
              </a:ext>
            </a:extLst>
          </p:cNvPr>
          <p:cNvSpPr/>
          <p:nvPr/>
        </p:nvSpPr>
        <p:spPr>
          <a:xfrm>
            <a:off x="1863177" y="4362837"/>
            <a:ext cx="1186774" cy="276999"/>
          </a:xfrm>
          <a:prstGeom prst="rect">
            <a:avLst/>
          </a:prstGeom>
          <a:noFill/>
        </p:spPr>
        <p:txBody>
          <a:bodyPr wrap="square" anchor="t">
            <a:spAutoFit/>
          </a:bodyPr>
          <a:lstStyle/>
          <a:p>
            <a:pPr algn="ctr"/>
            <a:r>
              <a:rPr lang="zh-TW" altLang="en-US" sz="1200" b="1">
                <a:solidFill>
                  <a:srgbClr val="FFFFFF"/>
                </a:solidFill>
                <a:latin typeface="微軟正黑體" panose="020B0604030504040204" pitchFamily="34" charset="-120"/>
                <a:ea typeface="微軟正黑體" panose="020B0604030504040204" pitchFamily="34" charset="-120"/>
              </a:rPr>
              <a:t>終端用戶設備</a:t>
            </a:r>
            <a:endParaRPr lang="en-US" b="1">
              <a:solidFill>
                <a:srgbClr val="FFFFFF"/>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4CDA31C6-5676-4720-9026-C8B16A60D899}"/>
              </a:ext>
            </a:extLst>
          </p:cNvPr>
          <p:cNvSpPr/>
          <p:nvPr/>
        </p:nvSpPr>
        <p:spPr>
          <a:xfrm>
            <a:off x="3957738" y="3173237"/>
            <a:ext cx="963725" cy="461665"/>
          </a:xfrm>
          <a:prstGeom prst="rect">
            <a:avLst/>
          </a:prstGeom>
        </p:spPr>
        <p:txBody>
          <a:bodyPr wrap="none">
            <a:spAutoFit/>
          </a:bodyPr>
          <a:lstStyle/>
          <a:p>
            <a:pPr algn="ctr"/>
            <a:r>
              <a:rPr lang="en-US" altLang="zh-TW" sz="1200">
                <a:solidFill>
                  <a:schemeClr val="bg1">
                    <a:lumMod val="95000"/>
                  </a:schemeClr>
                </a:solidFill>
                <a:latin typeface="Arial" panose="020B0604020202020204" pitchFamily="34" charset="0"/>
                <a:cs typeface="Arial" panose="020B0604020202020204" pitchFamily="34" charset="0"/>
              </a:rPr>
              <a:t>CIFS/SMB </a:t>
            </a:r>
          </a:p>
          <a:p>
            <a:pPr algn="ctr"/>
            <a:r>
              <a:rPr lang="en-US" altLang="zh-TW" sz="1200">
                <a:solidFill>
                  <a:schemeClr val="bg1">
                    <a:lumMod val="95000"/>
                  </a:schemeClr>
                </a:solidFill>
                <a:latin typeface="Arial" panose="020B0604020202020204" pitchFamily="34" charset="0"/>
                <a:cs typeface="Arial" panose="020B0604020202020204" pitchFamily="34" charset="0"/>
              </a:rPr>
              <a:t>NFS</a:t>
            </a:r>
            <a:endParaRPr lang="zh-TW" altLang="en-US" sz="1200">
              <a:solidFill>
                <a:schemeClr val="bg1">
                  <a:lumMod val="95000"/>
                </a:schemeClr>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7D13AFA5-D998-4AC5-9B06-77B98EF707DF}"/>
              </a:ext>
            </a:extLst>
          </p:cNvPr>
          <p:cNvSpPr/>
          <p:nvPr/>
        </p:nvSpPr>
        <p:spPr>
          <a:xfrm>
            <a:off x="3830170" y="3740666"/>
            <a:ext cx="1168032" cy="461665"/>
          </a:xfrm>
          <a:prstGeom prst="rect">
            <a:avLst/>
          </a:prstGeom>
        </p:spPr>
        <p:txBody>
          <a:bodyPr wrap="square" anchor="t">
            <a:spAutoFit/>
          </a:bodyPr>
          <a:lstStyle/>
          <a:p>
            <a:pPr algn="ctr"/>
            <a:r>
              <a:rPr lang="en-US" altLang="zh-TW" sz="1200">
                <a:solidFill>
                  <a:schemeClr val="bg1">
                    <a:lumMod val="95000"/>
                  </a:schemeClr>
                </a:solidFill>
                <a:latin typeface="Arial" panose="020B0604020202020204" pitchFamily="34" charset="0"/>
                <a:cs typeface="Arial" panose="020B0604020202020204" pitchFamily="34" charset="0"/>
              </a:rPr>
              <a:t>iSCSI </a:t>
            </a:r>
          </a:p>
          <a:p>
            <a:pPr algn="ctr"/>
            <a:r>
              <a:rPr lang="en-US" altLang="zh-TW" sz="1200">
                <a:solidFill>
                  <a:schemeClr val="bg1">
                    <a:lumMod val="95000"/>
                  </a:schemeClr>
                </a:solidFill>
                <a:latin typeface="Arial" panose="020B0604020202020204" pitchFamily="34" charset="0"/>
                <a:cs typeface="Arial" panose="020B0604020202020204" pitchFamily="34" charset="0"/>
              </a:rPr>
              <a:t>AFP</a:t>
            </a:r>
            <a:endParaRPr lang="zh-TW" altLang="en-US" sz="1200">
              <a:solidFill>
                <a:schemeClr val="bg1">
                  <a:lumMod val="95000"/>
                </a:schemeClr>
              </a:solidFill>
              <a:latin typeface="Arial" panose="020B0604020202020204" pitchFamily="34" charset="0"/>
              <a:cs typeface="Arial" panose="020B0604020202020204" pitchFamily="34" charset="0"/>
            </a:endParaRPr>
          </a:p>
        </p:txBody>
      </p:sp>
      <p:sp>
        <p:nvSpPr>
          <p:cNvPr id="33" name="箭號: 上-下雙向 32">
            <a:extLst>
              <a:ext uri="{FF2B5EF4-FFF2-40B4-BE49-F238E27FC236}">
                <a16:creationId xmlns:a16="http://schemas.microsoft.com/office/drawing/2014/main" id="{E133B8EE-86C3-4DD4-BA15-646C87C46A9C}"/>
              </a:ext>
            </a:extLst>
          </p:cNvPr>
          <p:cNvSpPr/>
          <p:nvPr/>
        </p:nvSpPr>
        <p:spPr>
          <a:xfrm rot="5400000">
            <a:off x="4157208" y="2592306"/>
            <a:ext cx="225852" cy="2154967"/>
          </a:xfrm>
          <a:prstGeom prst="upDownArrow">
            <a:avLst>
              <a:gd name="adj1" fmla="val 41634"/>
              <a:gd name="adj2" fmla="val 66851"/>
            </a:avLst>
          </a:prstGeom>
          <a:solidFill>
            <a:srgbClr val="00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C8409E8C-541D-4C22-B5E9-8AA1739E4A23}"/>
              </a:ext>
            </a:extLst>
          </p:cNvPr>
          <p:cNvSpPr>
            <a:spLocks noGrp="1"/>
          </p:cNvSpPr>
          <p:nvPr>
            <p:ph type="title"/>
          </p:nvPr>
        </p:nvSpPr>
        <p:spPr>
          <a:xfrm>
            <a:off x="1135117" y="1"/>
            <a:ext cx="7733675" cy="994172"/>
          </a:xfrm>
        </p:spPr>
        <p:txBody>
          <a:bodyPr>
            <a:normAutofit fontScale="90000"/>
          </a:bodyPr>
          <a:lstStyle/>
          <a:p>
            <a:r>
              <a:rPr lang="en-US" altLang="zh-TW" b="1" err="1">
                <a:latin typeface="微軟正黑體" panose="020B0604030504040204" pitchFamily="34" charset="-120"/>
                <a:cs typeface="Arial"/>
              </a:rPr>
              <a:t>以常見的</a:t>
            </a:r>
            <a:r>
              <a:rPr lang="en-US" altLang="zh-TW" b="1">
                <a:latin typeface="微軟正黑體" panose="020B0604030504040204" pitchFamily="34" charset="-120"/>
                <a:cs typeface="Arial"/>
              </a:rPr>
              <a:t> </a:t>
            </a:r>
            <a:r>
              <a:rPr lang="en-US" altLang="zh-TW" b="1"/>
              <a:t>NFS/CIFS/iSCSI </a:t>
            </a:r>
            <a:r>
              <a:rPr lang="en-US" altLang="zh-TW" b="1" err="1">
                <a:latin typeface="微軟正黑體" panose="020B0604030504040204" pitchFamily="34" charset="-120"/>
                <a:cs typeface="Arial"/>
              </a:rPr>
              <a:t>協定活用檔案</a:t>
            </a:r>
            <a:endParaRPr lang="en-US" altLang="zh-TW" b="1">
              <a:latin typeface="微軟正黑體" panose="020B0604030504040204" pitchFamily="34" charset="-120"/>
            </a:endParaRPr>
          </a:p>
        </p:txBody>
      </p:sp>
      <p:grpSp>
        <p:nvGrpSpPr>
          <p:cNvPr id="96" name="群組 95">
            <a:extLst>
              <a:ext uri="{FF2B5EF4-FFF2-40B4-BE49-F238E27FC236}">
                <a16:creationId xmlns:a16="http://schemas.microsoft.com/office/drawing/2014/main" id="{48115CD3-801F-491D-B20E-AD0D966E6629}"/>
              </a:ext>
            </a:extLst>
          </p:cNvPr>
          <p:cNvGrpSpPr/>
          <p:nvPr/>
        </p:nvGrpSpPr>
        <p:grpSpPr>
          <a:xfrm>
            <a:off x="134533" y="0"/>
            <a:ext cx="1154789" cy="867908"/>
            <a:chOff x="292188" y="0"/>
            <a:chExt cx="1154789" cy="867908"/>
          </a:xfrm>
        </p:grpSpPr>
        <p:grpSp>
          <p:nvGrpSpPr>
            <p:cNvPr id="97" name="群組 96">
              <a:extLst>
                <a:ext uri="{FF2B5EF4-FFF2-40B4-BE49-F238E27FC236}">
                  <a16:creationId xmlns:a16="http://schemas.microsoft.com/office/drawing/2014/main" id="{73F3E001-932B-4111-B580-EBB6AC8EDBCC}"/>
                </a:ext>
              </a:extLst>
            </p:cNvPr>
            <p:cNvGrpSpPr/>
            <p:nvPr/>
          </p:nvGrpSpPr>
          <p:grpSpPr>
            <a:xfrm rot="5400000">
              <a:off x="439040" y="36086"/>
              <a:ext cx="867908" cy="795736"/>
              <a:chOff x="1" y="336266"/>
              <a:chExt cx="701748" cy="311497"/>
            </a:xfrm>
          </p:grpSpPr>
          <p:sp>
            <p:nvSpPr>
              <p:cNvPr id="100" name="矩形 99">
                <a:extLst>
                  <a:ext uri="{FF2B5EF4-FFF2-40B4-BE49-F238E27FC236}">
                    <a16:creationId xmlns:a16="http://schemas.microsoft.com/office/drawing/2014/main" id="{0B008B0B-6BBE-4CD0-ABA5-90B7198577E9}"/>
                  </a:ext>
                </a:extLst>
              </p:cNvPr>
              <p:cNvSpPr/>
              <p:nvPr/>
            </p:nvSpPr>
            <p:spPr>
              <a:xfrm>
                <a:off x="1" y="338378"/>
                <a:ext cx="701748" cy="307776"/>
              </a:xfrm>
              <a:prstGeom prst="rect">
                <a:avLst/>
              </a:prstGeom>
              <a:solidFill>
                <a:srgbClr val="3399FF"/>
              </a:solidFill>
            </p:spPr>
            <p:txBody>
              <a:bodyPr wrap="square" anchor="ctr">
                <a:spAutoFit/>
              </a:body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1" name="矩形 100">
                <a:extLst>
                  <a:ext uri="{FF2B5EF4-FFF2-40B4-BE49-F238E27FC236}">
                    <a16:creationId xmlns:a16="http://schemas.microsoft.com/office/drawing/2014/main" id="{F684AF3D-5940-4C1B-B509-6C43D0B0390A}"/>
                  </a:ext>
                </a:extLst>
              </p:cNvPr>
              <p:cNvSpPr/>
              <p:nvPr/>
            </p:nvSpPr>
            <p:spPr>
              <a:xfrm flipH="1">
                <a:off x="489296" y="336266"/>
                <a:ext cx="212070" cy="311497"/>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8" name="矩形 97">
              <a:extLst>
                <a:ext uri="{FF2B5EF4-FFF2-40B4-BE49-F238E27FC236}">
                  <a16:creationId xmlns:a16="http://schemas.microsoft.com/office/drawing/2014/main" id="{D7575DC1-9D4F-4038-AFE4-850985BDC2CC}"/>
                </a:ext>
              </a:extLst>
            </p:cNvPr>
            <p:cNvSpPr/>
            <p:nvPr/>
          </p:nvSpPr>
          <p:spPr>
            <a:xfrm>
              <a:off x="292188" y="123110"/>
              <a:ext cx="1154789" cy="276999"/>
            </a:xfrm>
            <a:prstGeom prst="rect">
              <a:avLst/>
            </a:prstGeom>
            <a:noFill/>
          </p:spPr>
          <p:txBody>
            <a:bodyPr wrap="square" anchor="ctr">
              <a:spAutoFit/>
            </a:body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99" name="矩形 98">
              <a:extLst>
                <a:ext uri="{FF2B5EF4-FFF2-40B4-BE49-F238E27FC236}">
                  <a16:creationId xmlns:a16="http://schemas.microsoft.com/office/drawing/2014/main" id="{42FCFE07-A8F6-4705-8765-6D0BDD6CDC1D}"/>
                </a:ext>
              </a:extLst>
            </p:cNvPr>
            <p:cNvSpPr/>
            <p:nvPr/>
          </p:nvSpPr>
          <p:spPr>
            <a:xfrm>
              <a:off x="292188" y="317292"/>
              <a:ext cx="1154789" cy="523220"/>
            </a:xfrm>
            <a:prstGeom prst="rect">
              <a:avLst/>
            </a:prstGeom>
            <a:noFill/>
          </p:spPr>
          <p:txBody>
            <a:bodyPr wrap="square" anchor="ctr">
              <a:spAutoFit/>
            </a:bodyPr>
            <a:lstStyle/>
            <a:p>
              <a:pPr algn="ctr"/>
              <a:r>
                <a:rPr lang="en-US" altLang="zh-TW" sz="2800" b="1">
                  <a:solidFill>
                    <a:schemeClr val="bg1"/>
                  </a:solidFill>
                  <a:latin typeface="微軟正黑體" panose="020B0604030504040204" pitchFamily="34" charset="-120"/>
                  <a:ea typeface="微軟正黑體" panose="020B0604030504040204" pitchFamily="34" charset="-120"/>
                </a:rPr>
                <a:t>1</a:t>
              </a:r>
              <a:endParaRPr lang="zh-TW" altLang="en-US" sz="2800" b="1">
                <a:solidFill>
                  <a:schemeClr val="bg1"/>
                </a:solidFill>
                <a:latin typeface="微軟正黑體" panose="020B0604030504040204" pitchFamily="34" charset="-120"/>
                <a:ea typeface="微軟正黑體" panose="020B0604030504040204" pitchFamily="34" charset="-120"/>
              </a:endParaRPr>
            </a:p>
          </p:txBody>
        </p:sp>
      </p:grpSp>
      <p:sp>
        <p:nvSpPr>
          <p:cNvPr id="57" name="文字方塊 34">
            <a:extLst>
              <a:ext uri="{FF2B5EF4-FFF2-40B4-BE49-F238E27FC236}">
                <a16:creationId xmlns:a16="http://schemas.microsoft.com/office/drawing/2014/main" id="{70595C53-6253-47D6-93E6-81BD68202549}"/>
              </a:ext>
            </a:extLst>
          </p:cNvPr>
          <p:cNvSpPr txBox="1"/>
          <p:nvPr/>
        </p:nvSpPr>
        <p:spPr>
          <a:xfrm>
            <a:off x="509057" y="1237220"/>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2" name="矩形: 圓角 71">
            <a:extLst>
              <a:ext uri="{FF2B5EF4-FFF2-40B4-BE49-F238E27FC236}">
                <a16:creationId xmlns:a16="http://schemas.microsoft.com/office/drawing/2014/main" id="{10623437-A54D-4E5B-983E-8F0D87DF0197}"/>
              </a:ext>
            </a:extLst>
          </p:cNvPr>
          <p:cNvSpPr/>
          <p:nvPr/>
        </p:nvSpPr>
        <p:spPr>
          <a:xfrm>
            <a:off x="5699716" y="4323074"/>
            <a:ext cx="2089448" cy="556046"/>
          </a:xfrm>
          <a:prstGeom prst="roundRect">
            <a:avLst>
              <a:gd name="adj" fmla="val 74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Rectangle 61">
            <a:extLst>
              <a:ext uri="{FF2B5EF4-FFF2-40B4-BE49-F238E27FC236}">
                <a16:creationId xmlns:a16="http://schemas.microsoft.com/office/drawing/2014/main" id="{16599552-BBF8-4701-9995-FBADCCDA2EBF}"/>
              </a:ext>
            </a:extLst>
          </p:cNvPr>
          <p:cNvSpPr/>
          <p:nvPr/>
        </p:nvSpPr>
        <p:spPr>
          <a:xfrm>
            <a:off x="5770387" y="3882325"/>
            <a:ext cx="1973509" cy="56998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pic>
        <p:nvPicPr>
          <p:cNvPr id="95" name="Picture 74" descr="Image result for aws transparent logo">
            <a:extLst>
              <a:ext uri="{FF2B5EF4-FFF2-40B4-BE49-F238E27FC236}">
                <a16:creationId xmlns:a16="http://schemas.microsoft.com/office/drawing/2014/main" id="{7F853F3D-4015-4947-A7B3-6DBE46991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653" y="4545843"/>
            <a:ext cx="401878" cy="2510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EAD751BA-47CD-4D78-A7E3-4CED25AFBD20}"/>
              </a:ext>
            </a:extLst>
          </p:cNvPr>
          <p:cNvGrpSpPr/>
          <p:nvPr/>
        </p:nvGrpSpPr>
        <p:grpSpPr>
          <a:xfrm>
            <a:off x="6866317" y="4566699"/>
            <a:ext cx="419052" cy="212025"/>
            <a:chOff x="6949444" y="4604799"/>
            <a:chExt cx="419052" cy="212025"/>
          </a:xfrm>
        </p:grpSpPr>
        <p:sp>
          <p:nvSpPr>
            <p:cNvPr id="73" name="矩形: 圓角 72">
              <a:extLst>
                <a:ext uri="{FF2B5EF4-FFF2-40B4-BE49-F238E27FC236}">
                  <a16:creationId xmlns:a16="http://schemas.microsoft.com/office/drawing/2014/main" id="{0BBDABDC-9301-4A44-9AB5-5461A122D7C0}"/>
                </a:ext>
              </a:extLst>
            </p:cNvPr>
            <p:cNvSpPr/>
            <p:nvPr/>
          </p:nvSpPr>
          <p:spPr>
            <a:xfrm>
              <a:off x="6949444" y="4604799"/>
              <a:ext cx="419052" cy="212025"/>
            </a:xfrm>
            <a:prstGeom prst="roundRect">
              <a:avLst>
                <a:gd name="adj" fmla="val 1899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 name="Picture 75" descr="A picture containing drawing&#10;&#10;Description generated with very high confidence">
              <a:extLst>
                <a:ext uri="{FF2B5EF4-FFF2-40B4-BE49-F238E27FC236}">
                  <a16:creationId xmlns:a16="http://schemas.microsoft.com/office/drawing/2014/main" id="{C2521DE9-6E53-478C-B56D-45331FA96B8F}"/>
                </a:ext>
              </a:extLst>
            </p:cNvPr>
            <p:cNvPicPr>
              <a:picLocks noChangeAspect="1" noChangeArrowheads="1"/>
            </p:cNvPicPr>
            <p:nvPr/>
          </p:nvPicPr>
          <p:blipFill rotWithShape="1">
            <a:blip r:embed="rId3"/>
            <a:srcRect l="12363" r="12764"/>
            <a:stretch/>
          </p:blipFill>
          <p:spPr bwMode="auto">
            <a:xfrm>
              <a:off x="6975400" y="4616079"/>
              <a:ext cx="374355" cy="175104"/>
            </a:xfrm>
            <a:prstGeom prst="rect">
              <a:avLst/>
            </a:prstGeom>
            <a:solidFill>
              <a:schemeClr val="bg2">
                <a:lumMod val="50000"/>
              </a:schemeClr>
            </a:solidFill>
          </p:spPr>
        </p:pic>
      </p:grpSp>
      <p:pic>
        <p:nvPicPr>
          <p:cNvPr id="103" name="Picture 76" descr="Image result for digital ocean transparent">
            <a:extLst>
              <a:ext uri="{FF2B5EF4-FFF2-40B4-BE49-F238E27FC236}">
                <a16:creationId xmlns:a16="http://schemas.microsoft.com/office/drawing/2014/main" id="{25DF266B-9774-4204-B2F4-0712D5DFD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951" y="4494587"/>
            <a:ext cx="330720" cy="319047"/>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77" descr="Image result for MS Azure">
            <a:extLst>
              <a:ext uri="{FF2B5EF4-FFF2-40B4-BE49-F238E27FC236}">
                <a16:creationId xmlns:a16="http://schemas.microsoft.com/office/drawing/2014/main" id="{B896E443-F658-4C5B-8333-97CF8278A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1" y="4615066"/>
            <a:ext cx="437275" cy="135642"/>
          </a:xfrm>
          <a:prstGeom prst="rect">
            <a:avLst/>
          </a:prstGeom>
          <a:noFill/>
          <a:extLst>
            <a:ext uri="{909E8E84-426E-40dd-AFC4-6F175D3DCCD1}">
              <a14:hiddenFill xmlns="" xmlns:a14="http://schemas.microsoft.com/office/drawing/2010/main">
                <a:solidFill>
                  <a:srgbClr val="FFFFFF"/>
                </a:solidFill>
              </a14:hiddenFill>
            </a:ext>
          </a:extLst>
        </p:spPr>
      </p:pic>
      <p:sp>
        <p:nvSpPr>
          <p:cNvPr id="105" name="矩形 104">
            <a:extLst>
              <a:ext uri="{FF2B5EF4-FFF2-40B4-BE49-F238E27FC236}">
                <a16:creationId xmlns:a16="http://schemas.microsoft.com/office/drawing/2014/main" id="{FD8E5CD8-69FB-4586-B552-B854C47622F2}"/>
              </a:ext>
            </a:extLst>
          </p:cNvPr>
          <p:cNvSpPr/>
          <p:nvPr/>
        </p:nvSpPr>
        <p:spPr>
          <a:xfrm flipV="1">
            <a:off x="5768296" y="3779108"/>
            <a:ext cx="1977389" cy="38531"/>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圓角 105">
            <a:extLst>
              <a:ext uri="{FF2B5EF4-FFF2-40B4-BE49-F238E27FC236}">
                <a16:creationId xmlns:a16="http://schemas.microsoft.com/office/drawing/2014/main" id="{87DA27D2-64BD-4520-8417-79E53F08B1A1}"/>
              </a:ext>
            </a:extLst>
          </p:cNvPr>
          <p:cNvSpPr/>
          <p:nvPr/>
        </p:nvSpPr>
        <p:spPr>
          <a:xfrm>
            <a:off x="5692298" y="2673129"/>
            <a:ext cx="2089448" cy="577607"/>
          </a:xfrm>
          <a:prstGeom prst="roundRect">
            <a:avLst>
              <a:gd name="adj" fmla="val 74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Rectangle 60">
            <a:extLst>
              <a:ext uri="{FF2B5EF4-FFF2-40B4-BE49-F238E27FC236}">
                <a16:creationId xmlns:a16="http://schemas.microsoft.com/office/drawing/2014/main" id="{F51A5893-4D7B-4276-AB83-C8EE9C5D5E9B}"/>
              </a:ext>
            </a:extLst>
          </p:cNvPr>
          <p:cNvSpPr/>
          <p:nvPr/>
        </p:nvSpPr>
        <p:spPr>
          <a:xfrm>
            <a:off x="5770388" y="3137907"/>
            <a:ext cx="1973509" cy="71257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100">
              <a:solidFill>
                <a:schemeClr val="tx1"/>
              </a:solidFill>
            </a:endParaRPr>
          </a:p>
          <a:p>
            <a:pPr algn="ctr"/>
            <a:endParaRPr lang="en-US" sz="1100">
              <a:solidFill>
                <a:schemeClr val="tx1"/>
              </a:solidFill>
            </a:endParaRPr>
          </a:p>
          <a:p>
            <a:pPr algn="ctr"/>
            <a:endParaRPr lang="en-US" sz="1100">
              <a:solidFill>
                <a:schemeClr val="tx1"/>
              </a:solidFill>
            </a:endParaRPr>
          </a:p>
        </p:txBody>
      </p:sp>
      <p:sp>
        <p:nvSpPr>
          <p:cNvPr id="108" name="Rectangle 70">
            <a:extLst>
              <a:ext uri="{FF2B5EF4-FFF2-40B4-BE49-F238E27FC236}">
                <a16:creationId xmlns:a16="http://schemas.microsoft.com/office/drawing/2014/main" id="{9A605F28-A4ED-4837-8C7F-0DAE0C9AAEB0}"/>
              </a:ext>
            </a:extLst>
          </p:cNvPr>
          <p:cNvSpPr/>
          <p:nvPr/>
        </p:nvSpPr>
        <p:spPr>
          <a:xfrm>
            <a:off x="5917738" y="3443560"/>
            <a:ext cx="771107" cy="299124"/>
          </a:xfrm>
          <a:prstGeom prst="rect">
            <a:avLst/>
          </a:prstGeom>
          <a:solidFill>
            <a:schemeClr val="bg2"/>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b="1">
                <a:latin typeface="Arial" panose="020B0604020202020204" pitchFamily="34" charset="0"/>
                <a:cs typeface="Arial" panose="020B0604020202020204" pitchFamily="34" charset="0"/>
              </a:rPr>
              <a:t>CIFS,NFS, iSCSI, AFP </a:t>
            </a:r>
          </a:p>
        </p:txBody>
      </p:sp>
      <p:sp>
        <p:nvSpPr>
          <p:cNvPr id="109" name="Rectangle 71">
            <a:extLst>
              <a:ext uri="{FF2B5EF4-FFF2-40B4-BE49-F238E27FC236}">
                <a16:creationId xmlns:a16="http://schemas.microsoft.com/office/drawing/2014/main" id="{2293C77F-53CC-4E14-9E63-91137FF929FC}"/>
              </a:ext>
            </a:extLst>
          </p:cNvPr>
          <p:cNvSpPr/>
          <p:nvPr/>
        </p:nvSpPr>
        <p:spPr>
          <a:xfrm>
            <a:off x="6768549" y="3440845"/>
            <a:ext cx="771107" cy="299124"/>
          </a:xfrm>
          <a:prstGeom prst="rect">
            <a:avLst/>
          </a:prstGeom>
          <a:solidFill>
            <a:schemeClr val="bg2"/>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b="1">
                <a:latin typeface="Arial" panose="020B0604020202020204" pitchFamily="34" charset="0"/>
                <a:cs typeface="Arial" panose="020B0604020202020204" pitchFamily="34" charset="0"/>
              </a:rPr>
              <a:t>CIFS,NFS, iSCSI, AFP </a:t>
            </a:r>
          </a:p>
        </p:txBody>
      </p:sp>
      <p:pic>
        <p:nvPicPr>
          <p:cNvPr id="110" name="Picture 72" descr="A picture containing object, clock&#10;&#10;Description generated with very high confidence">
            <a:extLst>
              <a:ext uri="{FF2B5EF4-FFF2-40B4-BE49-F238E27FC236}">
                <a16:creationId xmlns:a16="http://schemas.microsoft.com/office/drawing/2014/main" id="{89D064A6-4255-4127-A6D5-5825C3B6F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321" y="2710514"/>
            <a:ext cx="1150542" cy="366123"/>
          </a:xfrm>
          <a:prstGeom prst="rect">
            <a:avLst/>
          </a:prstGeom>
        </p:spPr>
      </p:pic>
      <p:pic>
        <p:nvPicPr>
          <p:cNvPr id="111" name="Picture 73" descr="A close up of a logo&#10;&#10;Description generated with high confidence">
            <a:extLst>
              <a:ext uri="{FF2B5EF4-FFF2-40B4-BE49-F238E27FC236}">
                <a16:creationId xmlns:a16="http://schemas.microsoft.com/office/drawing/2014/main" id="{81DC97AA-CFF7-4221-AB1B-53CACB768F44}"/>
              </a:ext>
            </a:extLst>
          </p:cNvPr>
          <p:cNvPicPr>
            <a:picLocks noChangeAspect="1"/>
          </p:cNvPicPr>
          <p:nvPr/>
        </p:nvPicPr>
        <p:blipFill rotWithShape="1">
          <a:blip r:embed="rId7">
            <a:extLst>
              <a:ext uri="{28A0092B-C50C-407E-A947-70E740481C1C}">
                <a14:useLocalDpi xmlns:a14="http://schemas.microsoft.com/office/drawing/2010/main" val="0"/>
              </a:ext>
            </a:extLst>
          </a:blip>
          <a:srcRect t="29303" b="20911"/>
          <a:stretch/>
        </p:blipFill>
        <p:spPr>
          <a:xfrm>
            <a:off x="5452982" y="2479730"/>
            <a:ext cx="1532364" cy="762900"/>
          </a:xfrm>
          <a:prstGeom prst="rect">
            <a:avLst/>
          </a:prstGeom>
        </p:spPr>
      </p:pic>
      <p:grpSp>
        <p:nvGrpSpPr>
          <p:cNvPr id="112" name="群組 111">
            <a:extLst>
              <a:ext uri="{FF2B5EF4-FFF2-40B4-BE49-F238E27FC236}">
                <a16:creationId xmlns:a16="http://schemas.microsoft.com/office/drawing/2014/main" id="{04870052-30CA-42D0-B48E-1569948452BD}"/>
              </a:ext>
            </a:extLst>
          </p:cNvPr>
          <p:cNvGrpSpPr/>
          <p:nvPr/>
        </p:nvGrpSpPr>
        <p:grpSpPr>
          <a:xfrm>
            <a:off x="5768296" y="3143330"/>
            <a:ext cx="1977389" cy="1345544"/>
            <a:chOff x="6609029" y="1944043"/>
            <a:chExt cx="1815869" cy="1939892"/>
          </a:xfrm>
        </p:grpSpPr>
        <p:sp>
          <p:nvSpPr>
            <p:cNvPr id="113" name="矩形 112">
              <a:extLst>
                <a:ext uri="{FF2B5EF4-FFF2-40B4-BE49-F238E27FC236}">
                  <a16:creationId xmlns:a16="http://schemas.microsoft.com/office/drawing/2014/main" id="{790211E9-2575-4E0F-A854-F60A2152A903}"/>
                </a:ext>
              </a:extLst>
            </p:cNvPr>
            <p:cNvSpPr/>
            <p:nvPr/>
          </p:nvSpPr>
          <p:spPr>
            <a:xfrm flipV="1">
              <a:off x="6609029" y="3793399"/>
              <a:ext cx="1810694" cy="90536"/>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矩形 113">
              <a:extLst>
                <a:ext uri="{FF2B5EF4-FFF2-40B4-BE49-F238E27FC236}">
                  <a16:creationId xmlns:a16="http://schemas.microsoft.com/office/drawing/2014/main" id="{820F8609-8817-48AD-800E-F8610E74EA9B}"/>
                </a:ext>
              </a:extLst>
            </p:cNvPr>
            <p:cNvSpPr/>
            <p:nvPr/>
          </p:nvSpPr>
          <p:spPr>
            <a:xfrm flipV="1">
              <a:off x="6609029" y="2952750"/>
              <a:ext cx="1815869" cy="60614"/>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14">
              <a:extLst>
                <a:ext uri="{FF2B5EF4-FFF2-40B4-BE49-F238E27FC236}">
                  <a16:creationId xmlns:a16="http://schemas.microsoft.com/office/drawing/2014/main" id="{DCF8B10B-786E-48D5-AC68-01A0981EFDEC}"/>
                </a:ext>
              </a:extLst>
            </p:cNvPr>
            <p:cNvSpPr/>
            <p:nvPr/>
          </p:nvSpPr>
          <p:spPr>
            <a:xfrm flipV="1">
              <a:off x="6609029" y="1944043"/>
              <a:ext cx="1810694" cy="90536"/>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5" name="矩形 54">
            <a:extLst>
              <a:ext uri="{FF2B5EF4-FFF2-40B4-BE49-F238E27FC236}">
                <a16:creationId xmlns:a16="http://schemas.microsoft.com/office/drawing/2014/main" id="{F3A618C9-EE38-4EEF-8078-DB54556A6570}"/>
              </a:ext>
            </a:extLst>
          </p:cNvPr>
          <p:cNvSpPr/>
          <p:nvPr/>
        </p:nvSpPr>
        <p:spPr>
          <a:xfrm>
            <a:off x="5727497" y="3883221"/>
            <a:ext cx="1989648" cy="276999"/>
          </a:xfrm>
          <a:prstGeom prst="rect">
            <a:avLst/>
          </a:prstGeom>
        </p:spPr>
        <p:txBody>
          <a:bodyPr wrap="none" anchor="t">
            <a:spAutoFit/>
          </a:bodyPr>
          <a:lstStyle/>
          <a:p>
            <a:pPr algn="ctr"/>
            <a:r>
              <a:rPr lang="en-US" altLang="zh-TW" sz="1200" b="1" err="1">
                <a:solidFill>
                  <a:schemeClr val="tx1"/>
                </a:solidFill>
                <a:latin typeface="微軟正黑體" panose="020B0604030504040204" pitchFamily="34" charset="-120"/>
                <a:ea typeface="微軟正黑體" panose="020B0604030504040204" pitchFamily="34" charset="-120"/>
              </a:rPr>
              <a:t>儲存池（Storage</a:t>
            </a:r>
            <a:r>
              <a:rPr lang="en-US" altLang="zh-TW" sz="1200" b="1">
                <a:solidFill>
                  <a:schemeClr val="tx1"/>
                </a:solidFill>
                <a:latin typeface="微軟正黑體" panose="020B0604030504040204" pitchFamily="34" charset="-120"/>
                <a:ea typeface="微軟正黑體" panose="020B0604030504040204" pitchFamily="34" charset="-120"/>
              </a:rPr>
              <a:t> Pools）</a:t>
            </a:r>
          </a:p>
        </p:txBody>
      </p:sp>
      <p:sp>
        <p:nvSpPr>
          <p:cNvPr id="70" name="矩形 69">
            <a:extLst>
              <a:ext uri="{FF2B5EF4-FFF2-40B4-BE49-F238E27FC236}">
                <a16:creationId xmlns:a16="http://schemas.microsoft.com/office/drawing/2014/main" id="{24BA38B0-3632-440C-9BDA-3E5639BD4C4D}"/>
              </a:ext>
            </a:extLst>
          </p:cNvPr>
          <p:cNvSpPr/>
          <p:nvPr/>
        </p:nvSpPr>
        <p:spPr>
          <a:xfrm>
            <a:off x="5993303" y="3163893"/>
            <a:ext cx="1531188" cy="276999"/>
          </a:xfrm>
          <a:prstGeom prst="rect">
            <a:avLst/>
          </a:prstGeom>
        </p:spPr>
        <p:txBody>
          <a:bodyPr wrap="none" anchor="t">
            <a:spAutoFit/>
          </a:bodyPr>
          <a:lstStyle/>
          <a:p>
            <a:pPr algn="ctr"/>
            <a:r>
              <a:rPr lang="en-US" altLang="zh-TW" sz="1200" b="1" err="1">
                <a:solidFill>
                  <a:schemeClr val="tx1"/>
                </a:solidFill>
                <a:latin typeface="微軟正黑體" panose="020B0604030504040204" pitchFamily="34" charset="-120"/>
                <a:ea typeface="微軟正黑體" panose="020B0604030504040204" pitchFamily="34" charset="-120"/>
              </a:rPr>
              <a:t>磁碟區（Volume</a:t>
            </a:r>
            <a:r>
              <a:rPr lang="en-US" altLang="zh-TW" sz="1200" b="1">
                <a:solidFill>
                  <a:schemeClr val="tx1"/>
                </a:solidFill>
                <a:latin typeface="微軟正黑體" panose="020B0604030504040204" pitchFamily="34" charset="-120"/>
                <a:ea typeface="微軟正黑體" panose="020B0604030504040204" pitchFamily="34" charset="-120"/>
              </a:rPr>
              <a:t>）</a:t>
            </a:r>
          </a:p>
        </p:txBody>
      </p:sp>
      <p:grpSp>
        <p:nvGrpSpPr>
          <p:cNvPr id="77" name="群組 76">
            <a:extLst>
              <a:ext uri="{FF2B5EF4-FFF2-40B4-BE49-F238E27FC236}">
                <a16:creationId xmlns:a16="http://schemas.microsoft.com/office/drawing/2014/main" id="{09F69C65-6AC8-4B83-8E08-705256359F7C}"/>
              </a:ext>
            </a:extLst>
          </p:cNvPr>
          <p:cNvGrpSpPr/>
          <p:nvPr/>
        </p:nvGrpSpPr>
        <p:grpSpPr>
          <a:xfrm>
            <a:off x="6165875" y="4166402"/>
            <a:ext cx="1212540" cy="228783"/>
            <a:chOff x="6775588" y="3890189"/>
            <a:chExt cx="1549180" cy="365040"/>
          </a:xfrm>
        </p:grpSpPr>
        <p:sp>
          <p:nvSpPr>
            <p:cNvPr id="78" name="Can 9">
              <a:extLst>
                <a:ext uri="{FF2B5EF4-FFF2-40B4-BE49-F238E27FC236}">
                  <a16:creationId xmlns:a16="http://schemas.microsoft.com/office/drawing/2014/main" id="{16931D9B-880A-45D3-86DB-43E6683F83CC}"/>
                </a:ext>
              </a:extLst>
            </p:cNvPr>
            <p:cNvSpPr/>
            <p:nvPr/>
          </p:nvSpPr>
          <p:spPr>
            <a:xfrm>
              <a:off x="6775588" y="3890189"/>
              <a:ext cx="266700" cy="363428"/>
            </a:xfrm>
            <a:prstGeom prst="can">
              <a:avLst/>
            </a:prstGeom>
            <a:solidFill>
              <a:schemeClr val="bg2">
                <a:lumMod val="75000"/>
              </a:schemeClr>
            </a:solidFill>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79" name="Can 62">
              <a:extLst>
                <a:ext uri="{FF2B5EF4-FFF2-40B4-BE49-F238E27FC236}">
                  <a16:creationId xmlns:a16="http://schemas.microsoft.com/office/drawing/2014/main" id="{14ACF07F-68C2-4E5F-A6AE-450BA579D49C}"/>
                </a:ext>
              </a:extLst>
            </p:cNvPr>
            <p:cNvSpPr/>
            <p:nvPr/>
          </p:nvSpPr>
          <p:spPr>
            <a:xfrm>
              <a:off x="7198015" y="3891801"/>
              <a:ext cx="266700" cy="363428"/>
            </a:xfrm>
            <a:prstGeom prst="can">
              <a:avLst/>
            </a:prstGeom>
            <a:solidFill>
              <a:schemeClr val="bg2">
                <a:lumMod val="75000"/>
              </a:schemeClr>
            </a:solidFill>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80" name="Can 64">
              <a:extLst>
                <a:ext uri="{FF2B5EF4-FFF2-40B4-BE49-F238E27FC236}">
                  <a16:creationId xmlns:a16="http://schemas.microsoft.com/office/drawing/2014/main" id="{BAB419D7-019C-4F57-BC58-523E760E43B1}"/>
                </a:ext>
              </a:extLst>
            </p:cNvPr>
            <p:cNvSpPr/>
            <p:nvPr/>
          </p:nvSpPr>
          <p:spPr>
            <a:xfrm>
              <a:off x="7633862" y="3891801"/>
              <a:ext cx="266700" cy="363428"/>
            </a:xfrm>
            <a:prstGeom prst="can">
              <a:avLst/>
            </a:prstGeom>
            <a:solidFill>
              <a:schemeClr val="bg2">
                <a:lumMod val="75000"/>
              </a:schemeClr>
            </a:solidFill>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81" name="Can 76">
              <a:extLst>
                <a:ext uri="{FF2B5EF4-FFF2-40B4-BE49-F238E27FC236}">
                  <a16:creationId xmlns:a16="http://schemas.microsoft.com/office/drawing/2014/main" id="{789854FA-34CE-4BD3-B01F-790157B50C2F}"/>
                </a:ext>
              </a:extLst>
            </p:cNvPr>
            <p:cNvSpPr/>
            <p:nvPr/>
          </p:nvSpPr>
          <p:spPr>
            <a:xfrm>
              <a:off x="8058068" y="3891801"/>
              <a:ext cx="266700" cy="363428"/>
            </a:xfrm>
            <a:prstGeom prst="can">
              <a:avLst/>
            </a:prstGeom>
            <a:solidFill>
              <a:schemeClr val="bg2">
                <a:lumMod val="75000"/>
              </a:schemeClr>
            </a:solidFill>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grpSp>
      <p:sp>
        <p:nvSpPr>
          <p:cNvPr id="82" name="矩形: 圓角 81">
            <a:extLst>
              <a:ext uri="{FF2B5EF4-FFF2-40B4-BE49-F238E27FC236}">
                <a16:creationId xmlns:a16="http://schemas.microsoft.com/office/drawing/2014/main" id="{3A9AA1D6-100C-4527-A816-1BA19AF0093D}"/>
              </a:ext>
            </a:extLst>
          </p:cNvPr>
          <p:cNvSpPr/>
          <p:nvPr/>
        </p:nvSpPr>
        <p:spPr>
          <a:xfrm>
            <a:off x="383241" y="1059861"/>
            <a:ext cx="8482000" cy="1256231"/>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3" name="群組 82">
            <a:extLst>
              <a:ext uri="{FF2B5EF4-FFF2-40B4-BE49-F238E27FC236}">
                <a16:creationId xmlns:a16="http://schemas.microsoft.com/office/drawing/2014/main" id="{1C9F4808-C73C-4234-96EC-7257A0D1AE29}"/>
              </a:ext>
            </a:extLst>
          </p:cNvPr>
          <p:cNvGrpSpPr/>
          <p:nvPr/>
        </p:nvGrpSpPr>
        <p:grpSpPr>
          <a:xfrm rot="16200000">
            <a:off x="4292271" y="-2750145"/>
            <a:ext cx="635657" cy="8260080"/>
            <a:chOff x="1233729" y="1396278"/>
            <a:chExt cx="635657" cy="1139591"/>
          </a:xfrm>
        </p:grpSpPr>
        <p:sp>
          <p:nvSpPr>
            <p:cNvPr id="84" name="矩形 83">
              <a:extLst>
                <a:ext uri="{FF2B5EF4-FFF2-40B4-BE49-F238E27FC236}">
                  <a16:creationId xmlns:a16="http://schemas.microsoft.com/office/drawing/2014/main" id="{EDDEA07E-C7B4-4FF0-9326-C936279D6BF2}"/>
                </a:ext>
              </a:extLst>
            </p:cNvPr>
            <p:cNvSpPr/>
            <p:nvPr/>
          </p:nvSpPr>
          <p:spPr>
            <a:xfrm>
              <a:off x="1233729" y="1399748"/>
              <a:ext cx="635657" cy="1136121"/>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5" name="直線接點 84">
              <a:extLst>
                <a:ext uri="{FF2B5EF4-FFF2-40B4-BE49-F238E27FC236}">
                  <a16:creationId xmlns:a16="http://schemas.microsoft.com/office/drawing/2014/main" id="{5D01CFDA-516F-402E-99CD-1E6F9D007C9B}"/>
                </a:ext>
              </a:extLst>
            </p:cNvPr>
            <p:cNvCxnSpPr>
              <a:cxnSpLocks/>
              <a:stCxn id="82" idx="1"/>
              <a:endCxn id="82" idx="3"/>
            </p:cNvCxnSpPr>
            <p:nvPr/>
          </p:nvCxnSpPr>
          <p:spPr>
            <a:xfrm rot="5400000">
              <a:off x="665429" y="1965937"/>
              <a:ext cx="1139317"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pic>
        <p:nvPicPr>
          <p:cNvPr id="86" name="圖形 85">
            <a:extLst>
              <a:ext uri="{FF2B5EF4-FFF2-40B4-BE49-F238E27FC236}">
                <a16:creationId xmlns:a16="http://schemas.microsoft.com/office/drawing/2014/main" id="{8F1332D9-EF36-4E3C-AD43-99E15D4DBC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926" y="1805184"/>
            <a:ext cx="449720" cy="365747"/>
          </a:xfrm>
          <a:prstGeom prst="rect">
            <a:avLst/>
          </a:prstGeom>
        </p:spPr>
      </p:pic>
      <p:cxnSp>
        <p:nvCxnSpPr>
          <p:cNvPr id="87" name="直線接點 86">
            <a:extLst>
              <a:ext uri="{FF2B5EF4-FFF2-40B4-BE49-F238E27FC236}">
                <a16:creationId xmlns:a16="http://schemas.microsoft.com/office/drawing/2014/main" id="{CEB647F2-36EF-431B-AF09-4D6D75FB1AB0}"/>
              </a:ext>
            </a:extLst>
          </p:cNvPr>
          <p:cNvCxnSpPr>
            <a:cxnSpLocks/>
          </p:cNvCxnSpPr>
          <p:nvPr/>
        </p:nvCxnSpPr>
        <p:spPr>
          <a:xfrm>
            <a:off x="1147891" y="1128127"/>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437A2873-2D71-49FA-ACA1-2B0C96F45FEB}"/>
              </a:ext>
            </a:extLst>
          </p:cNvPr>
          <p:cNvCxnSpPr>
            <a:cxnSpLocks/>
          </p:cNvCxnSpPr>
          <p:nvPr/>
        </p:nvCxnSpPr>
        <p:spPr>
          <a:xfrm>
            <a:off x="1147891" y="1770220"/>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89" name="文字方塊 34">
            <a:extLst>
              <a:ext uri="{FF2B5EF4-FFF2-40B4-BE49-F238E27FC236}">
                <a16:creationId xmlns:a16="http://schemas.microsoft.com/office/drawing/2014/main" id="{41825360-DA81-4541-9909-A314A888CAB6}"/>
              </a:ext>
            </a:extLst>
          </p:cNvPr>
          <p:cNvSpPr txBox="1"/>
          <p:nvPr/>
        </p:nvSpPr>
        <p:spPr>
          <a:xfrm>
            <a:off x="513262" y="1140446"/>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90" name="群組 36">
            <a:extLst>
              <a:ext uri="{FF2B5EF4-FFF2-40B4-BE49-F238E27FC236}">
                <a16:creationId xmlns:a16="http://schemas.microsoft.com/office/drawing/2014/main" id="{F5A36DFE-2FA0-4CFF-9F28-16F9DA2E1B3A}"/>
              </a:ext>
            </a:extLst>
          </p:cNvPr>
          <p:cNvGrpSpPr/>
          <p:nvPr/>
        </p:nvGrpSpPr>
        <p:grpSpPr>
          <a:xfrm>
            <a:off x="575867" y="1170126"/>
            <a:ext cx="413736" cy="400355"/>
            <a:chOff x="665630" y="2050676"/>
            <a:chExt cx="1260000" cy="1260000"/>
          </a:xfrm>
        </p:grpSpPr>
        <p:sp>
          <p:nvSpPr>
            <p:cNvPr id="91" name="橢圓 37">
              <a:extLst>
                <a:ext uri="{FF2B5EF4-FFF2-40B4-BE49-F238E27FC236}">
                  <a16:creationId xmlns:a16="http://schemas.microsoft.com/office/drawing/2014/main" id="{8552601D-3A15-451D-A3EC-2DDE8A877722}"/>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116" name="橢圓 38">
              <a:extLst>
                <a:ext uri="{FF2B5EF4-FFF2-40B4-BE49-F238E27FC236}">
                  <a16:creationId xmlns:a16="http://schemas.microsoft.com/office/drawing/2014/main" id="{6B0E043C-1DA3-4AE9-8B1D-03DCD19F19BE}"/>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117" name="Google Shape;294;p35">
            <a:extLst>
              <a:ext uri="{FF2B5EF4-FFF2-40B4-BE49-F238E27FC236}">
                <a16:creationId xmlns:a16="http://schemas.microsoft.com/office/drawing/2014/main" id="{BAD26C57-9553-4CC5-B47C-9987CB4FE778}"/>
              </a:ext>
            </a:extLst>
          </p:cNvPr>
          <p:cNvSpPr/>
          <p:nvPr/>
        </p:nvSpPr>
        <p:spPr>
          <a:xfrm>
            <a:off x="1287379" y="1762050"/>
            <a:ext cx="7471610" cy="523220"/>
          </a:xfrm>
          <a:prstGeom prst="rect">
            <a:avLst/>
          </a:prstGeom>
        </p:spPr>
        <p:txBody>
          <a:bodyPr wrap="square" anchor="t">
            <a:spAutoFit/>
          </a:bodyPr>
          <a:lstStyle/>
          <a:p>
            <a:r>
              <a:rPr lang="ja-JP" altLang="en-US" b="1" dirty="0">
                <a:solidFill>
                  <a:srgbClr val="FFFFFF"/>
                </a:solidFill>
                <a:latin typeface="微軟正黑體" panose="020B0604030504040204" pitchFamily="34" charset="-120"/>
                <a:ea typeface="微軟正黑體" panose="020B0604030504040204" pitchFamily="34" charset="-120"/>
              </a:rPr>
              <a:t>過去需要由工程師改寫應用程式以支援雲端物件儲存，現在只要將 </a:t>
            </a:r>
            <a:r>
              <a:rPr lang="en-US" b="1" dirty="0" err="1">
                <a:solidFill>
                  <a:srgbClr val="FFFFFF"/>
                </a:solidFill>
                <a:latin typeface="微軟正黑體" panose="020B0604030504040204" pitchFamily="34" charset="-120"/>
                <a:ea typeface="微軟正黑體" panose="020B0604030504040204" pitchFamily="34" charset="-120"/>
              </a:rPr>
              <a:t>QTScloud</a:t>
            </a:r>
            <a:r>
              <a:rPr lang="en-US" b="1" dirty="0">
                <a:solidFill>
                  <a:srgbClr val="FFFFFF"/>
                </a:solidFill>
                <a:latin typeface="微軟正黑體" panose="020B0604030504040204" pitchFamily="34" charset="-120"/>
                <a:ea typeface="微軟正黑體" panose="020B0604030504040204" pitchFamily="34" charset="-120"/>
              </a:rPr>
              <a:t> </a:t>
            </a:r>
            <a:r>
              <a:rPr lang="ja-JP" altLang="en-US" b="1" dirty="0">
                <a:solidFill>
                  <a:srgbClr val="FFFFFF"/>
                </a:solidFill>
                <a:latin typeface="微軟正黑體" panose="020B0604030504040204" pitchFamily="34" charset="-120"/>
                <a:ea typeface="微軟正黑體" panose="020B0604030504040204" pitchFamily="34" charset="-120"/>
              </a:rPr>
              <a:t>雲端版部署於 AWS / </a:t>
            </a:r>
            <a:r>
              <a:rPr lang="en-US" b="1" dirty="0" err="1">
                <a:solidFill>
                  <a:srgbClr val="FFFFFF"/>
                </a:solidFill>
                <a:latin typeface="微軟正黑體" panose="020B0604030504040204" pitchFamily="34" charset="-120"/>
                <a:ea typeface="微軟正黑體" panose="020B0604030504040204" pitchFamily="34" charset="-120"/>
              </a:rPr>
              <a:t>AliCloud</a:t>
            </a:r>
            <a:r>
              <a:rPr lang="en-US" b="1" dirty="0">
                <a:solidFill>
                  <a:srgbClr val="FFFFFF"/>
                </a:solidFill>
                <a:latin typeface="微軟正黑體" panose="020B0604030504040204" pitchFamily="34" charset="-120"/>
                <a:ea typeface="微軟正黑體" panose="020B0604030504040204" pitchFamily="34" charset="-120"/>
              </a:rPr>
              <a:t> / Azure </a:t>
            </a:r>
            <a:r>
              <a:rPr lang="ja-JP" altLang="en-US" b="1" dirty="0">
                <a:solidFill>
                  <a:srgbClr val="FFFFFF"/>
                </a:solidFill>
                <a:latin typeface="微軟正黑體" panose="020B0604030504040204" pitchFamily="34" charset="-120"/>
                <a:ea typeface="微軟正黑體" panose="020B0604030504040204" pitchFamily="34" charset="-120"/>
              </a:rPr>
              <a:t>上</a:t>
            </a:r>
            <a:r>
              <a:rPr lang="en-US" b="1" dirty="0">
                <a:solidFill>
                  <a:srgbClr val="FFFFFF"/>
                </a:solidFill>
                <a:latin typeface="微軟正黑體" panose="020B0604030504040204" pitchFamily="34" charset="-120"/>
                <a:ea typeface="微軟正黑體" panose="020B0604030504040204" pitchFamily="34" charset="-120"/>
              </a:rPr>
              <a:t>，</a:t>
            </a:r>
            <a:r>
              <a:rPr lang="ja-JP" altLang="en-US" b="1" dirty="0">
                <a:solidFill>
                  <a:srgbClr val="FFFFFF"/>
                </a:solidFill>
                <a:latin typeface="微軟正黑體" panose="020B0604030504040204" pitchFamily="34" charset="-120"/>
                <a:ea typeface="微軟正黑體" panose="020B0604030504040204" pitchFamily="34" charset="-120"/>
              </a:rPr>
              <a:t>即可使用</a:t>
            </a:r>
            <a:r>
              <a:rPr lang="en-US" b="1" dirty="0">
                <a:solidFill>
                  <a:srgbClr val="FFFFFF"/>
                </a:solidFill>
                <a:latin typeface="微軟正黑體" panose="020B0604030504040204" pitchFamily="34" charset="-120"/>
                <a:ea typeface="微軟正黑體" panose="020B0604030504040204" pitchFamily="34" charset="-120"/>
              </a:rPr>
              <a:t> NFS / CIFS / iSCSI </a:t>
            </a:r>
            <a:r>
              <a:rPr lang="ja-JP" altLang="en-US" b="1" dirty="0">
                <a:solidFill>
                  <a:srgbClr val="FFFFFF"/>
                </a:solidFill>
                <a:latin typeface="微軟正黑體" panose="020B0604030504040204" pitchFamily="34" charset="-120"/>
                <a:ea typeface="微軟正黑體" panose="020B0604030504040204" pitchFamily="34" charset="-120"/>
              </a:rPr>
              <a:t>等常用的協定存取雲上資料</a:t>
            </a:r>
            <a:r>
              <a:rPr lang="en-US" b="1" dirty="0">
                <a:solidFill>
                  <a:srgbClr val="FFFFFF"/>
                </a:solidFill>
                <a:latin typeface="微軟正黑體" panose="020B0604030504040204" pitchFamily="34" charset="-120"/>
                <a:ea typeface="微軟正黑體" panose="020B0604030504040204" pitchFamily="34" charset="-120"/>
              </a:rPr>
              <a:t>。</a:t>
            </a:r>
          </a:p>
        </p:txBody>
      </p:sp>
      <p:sp>
        <p:nvSpPr>
          <p:cNvPr id="118" name="矩形 39">
            <a:extLst>
              <a:ext uri="{FF2B5EF4-FFF2-40B4-BE49-F238E27FC236}">
                <a16:creationId xmlns:a16="http://schemas.microsoft.com/office/drawing/2014/main" id="{AC9CCBC7-E495-4ED8-98D2-9BDACE90C5B5}"/>
              </a:ext>
            </a:extLst>
          </p:cNvPr>
          <p:cNvSpPr/>
          <p:nvPr/>
        </p:nvSpPr>
        <p:spPr>
          <a:xfrm>
            <a:off x="1276699" y="1132537"/>
            <a:ext cx="7434164" cy="523220"/>
          </a:xfrm>
          <a:prstGeom prst="rect">
            <a:avLst/>
          </a:prstGeom>
        </p:spPr>
        <p:txBody>
          <a:bodyPr wrap="square" anchor="t">
            <a:spAutoFit/>
          </a:bodyPr>
          <a:lstStyle/>
          <a:p>
            <a:pPr defTabSz="1219170"/>
            <a:r>
              <a:rPr lang="en-US" b="1" dirty="0" err="1">
                <a:solidFill>
                  <a:srgbClr val="FFFFFF"/>
                </a:solidFill>
                <a:latin typeface="微軟正黑體" panose="020B0604030504040204" pitchFamily="34" charset="-120"/>
                <a:ea typeface="微軟正黑體" panose="020B0604030504040204" pitchFamily="34" charset="-120"/>
              </a:rPr>
              <a:t>企業需要在</a:t>
            </a:r>
            <a:r>
              <a:rPr lang="en-US" b="1" dirty="0">
                <a:solidFill>
                  <a:srgbClr val="FFFFFF"/>
                </a:solidFill>
                <a:latin typeface="微軟正黑體" panose="020B0604030504040204" pitchFamily="34" charset="-120"/>
                <a:ea typeface="微軟正黑體" panose="020B0604030504040204" pitchFamily="34" charset="-120"/>
              </a:rPr>
              <a:t> AWS / </a:t>
            </a:r>
            <a:r>
              <a:rPr lang="en-US" b="1" dirty="0" err="1">
                <a:solidFill>
                  <a:srgbClr val="FFFFFF"/>
                </a:solidFill>
                <a:latin typeface="微軟正黑體" panose="020B0604030504040204" pitchFamily="34" charset="-120"/>
                <a:ea typeface="微軟正黑體" panose="020B0604030504040204" pitchFamily="34" charset="-120"/>
              </a:rPr>
              <a:t>AliCloud</a:t>
            </a:r>
            <a:r>
              <a:rPr lang="en-US" b="1" dirty="0">
                <a:solidFill>
                  <a:srgbClr val="FFFFFF"/>
                </a:solidFill>
                <a:latin typeface="微軟正黑體" panose="020B0604030504040204" pitchFamily="34" charset="-120"/>
                <a:ea typeface="微軟正黑體" panose="020B0604030504040204" pitchFamily="34" charset="-120"/>
              </a:rPr>
              <a:t> / Azure </a:t>
            </a:r>
            <a:r>
              <a:rPr lang="ja-JP" altLang="en-US" b="1" dirty="0">
                <a:solidFill>
                  <a:srgbClr val="FFFFFF"/>
                </a:solidFill>
                <a:latin typeface="微軟正黑體" panose="020B0604030504040204" pitchFamily="34" charset="-120"/>
                <a:ea typeface="微軟正黑體" panose="020B0604030504040204" pitchFamily="34" charset="-120"/>
              </a:rPr>
              <a:t>等公有雲上快速部署整合</a:t>
            </a:r>
            <a:r>
              <a:rPr lang="en-US" altLang="ja-JP" b="1" dirty="0">
                <a:solidFill>
                  <a:srgbClr val="FFFFFF"/>
                </a:solidFill>
                <a:latin typeface="微軟正黑體" panose="020B0604030504040204" pitchFamily="34" charset="-120"/>
                <a:ea typeface="微軟正黑體" panose="020B0604030504040204" pitchFamily="34" charset="-120"/>
              </a:rPr>
              <a:t> AD / LDAP </a:t>
            </a:r>
            <a:r>
              <a:rPr lang="ja-JP" altLang="en-US" b="1" dirty="0">
                <a:solidFill>
                  <a:srgbClr val="FFFFFF"/>
                </a:solidFill>
                <a:latin typeface="微軟正黑體" panose="020B0604030504040204" pitchFamily="34" charset="-120"/>
                <a:ea typeface="微軟正黑體" panose="020B0604030504040204" pitchFamily="34" charset="-120"/>
              </a:rPr>
              <a:t>的應用程式</a:t>
            </a:r>
            <a:r>
              <a:rPr lang="en-US" b="1" dirty="0">
                <a:solidFill>
                  <a:srgbClr val="FFFFFF"/>
                </a:solidFill>
                <a:latin typeface="微軟正黑體" panose="020B0604030504040204" pitchFamily="34" charset="-120"/>
                <a:ea typeface="微軟正黑體" panose="020B0604030504040204" pitchFamily="34" charset="-120"/>
              </a:rPr>
              <a:t>，</a:t>
            </a:r>
            <a:r>
              <a:rPr lang="ja-JP" altLang="en-US" b="1" dirty="0">
                <a:solidFill>
                  <a:srgbClr val="FFFFFF"/>
                </a:solidFill>
                <a:latin typeface="微軟正黑體" panose="020B0604030504040204" pitchFamily="34" charset="-120"/>
                <a:ea typeface="微軟正黑體" panose="020B0604030504040204" pitchFamily="34" charset="-120"/>
              </a:rPr>
              <a:t>但該應用不支持雲端物件儲存</a:t>
            </a:r>
            <a:r>
              <a:rPr lang="en-US" b="1" dirty="0">
                <a:solidFill>
                  <a:srgbClr val="FFFFFF"/>
                </a:solidFill>
                <a:latin typeface="微軟正黑體" panose="020B0604030504040204" pitchFamily="34" charset="-120"/>
                <a:ea typeface="微軟正黑體" panose="020B0604030504040204" pitchFamily="34" charset="-120"/>
              </a:rPr>
              <a:t>。</a:t>
            </a:r>
          </a:p>
        </p:txBody>
      </p:sp>
      <p:grpSp>
        <p:nvGrpSpPr>
          <p:cNvPr id="59" name="群組 58">
            <a:extLst>
              <a:ext uri="{FF2B5EF4-FFF2-40B4-BE49-F238E27FC236}">
                <a16:creationId xmlns:a16="http://schemas.microsoft.com/office/drawing/2014/main" id="{F62C0A2E-B175-482D-BFFD-ED3CB1F21D21}"/>
              </a:ext>
            </a:extLst>
          </p:cNvPr>
          <p:cNvGrpSpPr/>
          <p:nvPr/>
        </p:nvGrpSpPr>
        <p:grpSpPr>
          <a:xfrm>
            <a:off x="1416307" y="2764561"/>
            <a:ext cx="1892582" cy="362732"/>
            <a:chOff x="4388896" y="4191428"/>
            <a:chExt cx="1165610" cy="223402"/>
          </a:xfrm>
          <a:noFill/>
        </p:grpSpPr>
        <p:sp>
          <p:nvSpPr>
            <p:cNvPr id="148" name="手繪多邊形: 圖案 147">
              <a:extLst>
                <a:ext uri="{FF2B5EF4-FFF2-40B4-BE49-F238E27FC236}">
                  <a16:creationId xmlns:a16="http://schemas.microsoft.com/office/drawing/2014/main" id="{1B5D445A-CBC2-4DC3-9A8C-8B0E49FCF7B4}"/>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12FB44C4-D8A0-485B-B6C0-0B7A76137D83}"/>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0323D51B-D243-4357-84B8-411FFE47F91E}"/>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D59C6517-CAA1-4F4F-A9D4-3E78F56B5245}"/>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DA824DDA-FC2D-4F73-A4B7-AB4E27E16D7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A2B9BD82-7584-4145-B65C-32AB5F4FC839}"/>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D1E3951B-7F7D-4A1C-A370-CA542A4CDB1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99EFEBE1-C25A-45DA-A3DB-48406542010F}"/>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8E7CBBE7-2322-4DFD-A74C-E78F85715740}"/>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AA42B447-25E9-4563-9800-13A49E9DE7A2}"/>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A1C62BBD-8113-4688-9B46-17164A60B883}"/>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5E3C0D17-F2E2-4C85-9D3F-924FC7287069}"/>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71D86787-B30E-4FF8-99F0-44BD105D49F6}"/>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FDE77176-43A2-4C40-8F18-174505521E5F}"/>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A9A9F7D7-1DF7-4CB7-9D08-E7665C6CC4C4}"/>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C5CA8365-164C-4DD2-BE03-3B0510F4D756}"/>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2B028BB0-4084-4FD5-BE71-FF18D23F09D1}"/>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990DC753-39D5-4119-949F-F48DBFB4D1B2}"/>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19E10AA5-E1E1-4F7D-BD80-C0ED60B7C97E}"/>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4C8D4B7E-A29E-4A28-8C0F-846A7D33B75B}"/>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1927AB64-D3A5-4C91-BB34-53F254ADABFF}"/>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E4F29E84-33A3-429E-9FC5-8E832FF159A8}"/>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8C4DFABC-786B-4054-AFCD-BEE950B182BA}"/>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00993248-F189-415A-A123-D956315FB743}"/>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C0278716-3E3F-45A8-B65D-4F0CA4F280E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6597E2E4-8349-4293-9652-255858F076C6}"/>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EAADC1A3-33B3-4019-8774-F4D9F27D224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2337387E-9FFE-42A3-8A3A-8C567CB6B017}"/>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26C490D7-B37E-4573-A971-26EE9CA95AC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2A4D91BC-27FD-40EF-B2E7-83C103E0A96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1B7385A3-F999-4901-B139-CA3806642BC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53A85EA5-07A8-470A-8C65-FEC0BB0E340A}"/>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375984E2-4759-4A05-9753-BBB45C9BC9F2}"/>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246269CE-6A66-4C1E-97DB-503BCB039E6E}"/>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87AFF13E-4D81-4DCB-95B4-1446BF6775C8}"/>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E9BEA00A-F419-4BA6-84E9-A23A8ECC2819}"/>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DBAF6776-8D57-4FB8-86A3-8760592D628D}"/>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A9BF005A-8890-4CD7-8B1D-86A36E946036}"/>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F348FEE3-5984-4E33-BCA1-4F4A18322450}"/>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D5814ADE-B1A2-41D2-A9FC-CF735D5D418B}"/>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2F982154-B745-47B8-8012-0EB701ADE1C2}"/>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Tree>
    <p:extLst>
      <p:ext uri="{BB962C8B-B14F-4D97-AF65-F5344CB8AC3E}">
        <p14:creationId xmlns:p14="http://schemas.microsoft.com/office/powerpoint/2010/main" val="33453639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Day 2019 PPT" id="{EF7FEA27-FB4A-E842-BB3C-561DF3D8B68A}" vid="{939D5306-F468-094D-B021-C08CC655C58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1265</Words>
  <Application>Microsoft Office PowerPoint</Application>
  <PresentationFormat>如螢幕大小 (16:9)</PresentationFormat>
  <Paragraphs>362</Paragraphs>
  <Slides>26</Slides>
  <Notes>14</Notes>
  <HiddenSlides>1</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26</vt:i4>
      </vt:variant>
    </vt:vector>
  </HeadingPairs>
  <TitlesOfParts>
    <vt:vector size="31" baseType="lpstr">
      <vt:lpstr>微軟正黑體</vt:lpstr>
      <vt:lpstr>Calibri</vt:lpstr>
      <vt:lpstr>微軟正黑體</vt:lpstr>
      <vt:lpstr>Arial</vt:lpstr>
      <vt:lpstr>Office 佈景主題</vt:lpstr>
      <vt:lpstr>在AWS平台上 啟用雲NAS</vt:lpstr>
      <vt:lpstr>PowerPoint 簡報</vt:lpstr>
      <vt:lpstr>PowerPoint 簡報</vt:lpstr>
      <vt:lpstr>QTScloud 是 QNAP 首款雲 NAS 解決方案</vt:lpstr>
      <vt:lpstr>經多年淬鍊的 QTS 作業系統 現已開放在雲上運行</vt:lpstr>
      <vt:lpstr>使用 QNAP 雲 NAS  有效率地活用儲存在各雲端中的檔案</vt:lpstr>
      <vt:lpstr>PowerPoint 簡報</vt:lpstr>
      <vt:lpstr>PowerPoint 簡報</vt:lpstr>
      <vt:lpstr>以常見的 NFS/CIFS/iSCSI 協定活用檔案</vt:lpstr>
      <vt:lpstr>雲上的災難備援機</vt:lpstr>
      <vt:lpstr>多重備份與資料串連</vt:lpstr>
      <vt:lpstr>PowerPoint 簡報</vt:lpstr>
      <vt:lpstr>PowerPoint 簡報</vt:lpstr>
      <vt:lpstr>PowerPoint 簡報</vt:lpstr>
      <vt:lpstr>演示方案</vt:lpstr>
      <vt:lpstr>PowerPoint 簡報</vt:lpstr>
      <vt:lpstr>QTScloud 重點功能</vt:lpstr>
      <vt:lpstr>使用 HybridMount  擴充 QTScloud 的可用空間</vt:lpstr>
      <vt:lpstr>便捷的檔案分享與權限管理</vt:lpstr>
      <vt:lpstr>HBS3 備份傳輸在雲上如虎添翼</vt:lpstr>
      <vt:lpstr>雲端資料保護及安全性</vt:lpstr>
      <vt:lpstr>隨時掌握您 Cloud NAS 的狀態</vt:lpstr>
      <vt:lpstr>多元化應用： 檔案備份、工作生產力及多媒體管理</vt:lpstr>
      <vt:lpstr>支援的雲端平台</vt:lpstr>
      <vt:lpstr>雲 NAS QTScloud 訂價</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 for vQTS Cloud</dc:title>
  <dc:creator>Aseem Manmualiya</dc:creator>
  <cp:lastModifiedBy>QNAP_Coco Chiang</cp:lastModifiedBy>
  <cp:revision>4</cp:revision>
  <dcterms:modified xsi:type="dcterms:W3CDTF">2020-01-14T01:45:10Z</dcterms:modified>
</cp:coreProperties>
</file>