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comment1.xml" ContentType="application/vnd.openxmlformats-officedocument.presentationml.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756" r:id="rId1"/>
  </p:sldMasterIdLst>
  <p:notesMasterIdLst>
    <p:notesMasterId r:id="rId28"/>
  </p:notesMasterIdLst>
  <p:sldIdLst>
    <p:sldId id="352" r:id="rId2"/>
    <p:sldId id="353" r:id="rId3"/>
    <p:sldId id="354" r:id="rId4"/>
    <p:sldId id="322" r:id="rId5"/>
    <p:sldId id="356" r:id="rId6"/>
    <p:sldId id="357" r:id="rId7"/>
    <p:sldId id="355" r:id="rId8"/>
    <p:sldId id="358" r:id="rId9"/>
    <p:sldId id="359" r:id="rId10"/>
    <p:sldId id="360" r:id="rId11"/>
    <p:sldId id="361" r:id="rId12"/>
    <p:sldId id="371" r:id="rId13"/>
    <p:sldId id="363" r:id="rId14"/>
    <p:sldId id="364" r:id="rId15"/>
    <p:sldId id="365" r:id="rId16"/>
    <p:sldId id="366" r:id="rId17"/>
    <p:sldId id="367" r:id="rId18"/>
    <p:sldId id="329" r:id="rId19"/>
    <p:sldId id="375" r:id="rId20"/>
    <p:sldId id="316" r:id="rId21"/>
    <p:sldId id="374" r:id="rId22"/>
    <p:sldId id="373" r:id="rId23"/>
    <p:sldId id="368" r:id="rId24"/>
    <p:sldId id="369" r:id="rId25"/>
    <p:sldId id="340" r:id="rId26"/>
    <p:sldId id="370" r:id="rId27"/>
  </p:sldIdLst>
  <p:sldSz cx="9144000" cy="5143500" type="screen16x9"/>
  <p:notesSz cx="6858000" cy="9144000"/>
  <p:embeddedFontLst>
    <p:embeddedFont>
      <p:font typeface="Calibri" panose="020F0502020204030204" pitchFamily="34" charset="0"/>
      <p:regular r:id="rId29"/>
      <p:bold r:id="rId30"/>
      <p:italic r:id="rId31"/>
      <p:boldItalic r:id="rId32"/>
    </p:embeddedFont>
    <p:embeddedFont>
      <p:font typeface="微軟正黑體" panose="020B0604030504040204" pitchFamily="34" charset="-120"/>
      <p:regular r:id="rId33"/>
      <p:bold r:id="rId34"/>
    </p:embeddedFont>
    <p:embeddedFont>
      <p:font typeface="微軟正黑體" panose="020B0604030504040204" pitchFamily="34" charset="-120"/>
      <p:regular r:id="rId33"/>
      <p:bold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847" userDrawn="1">
          <p15:clr>
            <a:srgbClr val="A4A3A4"/>
          </p15:clr>
        </p15:guide>
        <p15:guide id="2" pos="952" userDrawn="1">
          <p15:clr>
            <a:srgbClr val="A4A3A4"/>
          </p15:clr>
        </p15:guide>
        <p15:guide id="3" pos="295"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uest User" initials="GU" lastIdx="1" clrIdx="0">
    <p:extLst>
      <p:ext uri="{19B8F6BF-5375-455C-9EA6-DF929625EA0E}">
        <p15:presenceInfo xmlns:p15="http://schemas.microsoft.com/office/powerpoint/2012/main" userId="S::urn:spo:anon#98fe7658b025ea314d976bf8b9e35b3c57e085246465cb3cb82eedbc1c9ffaa1::" providerId="AD"/>
      </p:ext>
    </p:extLst>
  </p:cmAuthor>
  <p:cmAuthor id="2" name="QNAP_Cherry Chen" initials="QC" lastIdx="9" clrIdx="1">
    <p:extLst>
      <p:ext uri="{19B8F6BF-5375-455C-9EA6-DF929625EA0E}">
        <p15:presenceInfo xmlns:p15="http://schemas.microsoft.com/office/powerpoint/2012/main" userId="S::cherrychen@ieinet.onmicrosoft.com::6bd7dd6b-9f82-4cb6-a05e-449191304a33" providerId="AD"/>
      </p:ext>
    </p:extLst>
  </p:cmAuthor>
  <p:cmAuthor id="3" name="QNAP_Coco Chiang" initials="QC" lastIdx="1" clrIdx="2">
    <p:extLst>
      <p:ext uri="{19B8F6BF-5375-455C-9EA6-DF929625EA0E}">
        <p15:presenceInfo xmlns:p15="http://schemas.microsoft.com/office/powerpoint/2012/main" userId="S::cocochiang@ieinet.onmicrosoft.com::31f7423a-afc2-4c20-bf5c-f3cb5a51960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3D4"/>
    <a:srgbClr val="00081A"/>
    <a:srgbClr val="000818"/>
    <a:srgbClr val="000611"/>
    <a:srgbClr val="00FFFF"/>
    <a:srgbClr val="E8EBF0"/>
    <a:srgbClr val="E7FFFF"/>
    <a:srgbClr val="EB6100"/>
    <a:srgbClr val="FFFFFF"/>
    <a:srgbClr val="F07E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67FE77-182D-C550-A6DA-340BBFA61541}" v="6" dt="2020-01-09T03:40:21.037"/>
    <p1510:client id="{1A480AC8-A716-862F-4003-125C9ADFE56D}" v="4" dt="2020-01-09T04:55:50.786"/>
    <p1510:client id="{D28C0F38-DE8D-5453-74C4-3E3EFD483114}" v="5" dt="2020-01-09T06:44:17.799"/>
    <p1510:client id="{EA96FEEC-475B-1F92-28E6-8F7B3B5CB226}" v="26" dt="2020-01-10T01:21:07.868"/>
    <p1510:client id="{482D782E-396A-6620-208F-36A00873113A}" v="2" dt="2020-01-09T06:05:18.026"/>
    <p1510:client id="{E531AF35-2D59-90AF-AEFB-0F38640EB2EE}" v="166" dt="2020-01-09T10:22:34.822"/>
    <p1510:client id="{FAE4346F-88E2-49CE-BB6A-9416D99B4F0B}" v="1933" dt="2020-01-10T02:53:04.967"/>
    <p1510:client id="{FCB06F60-1D8A-D4F9-0D94-C233199ADD66}" v="1" dt="2020-01-09T07:04:41.878"/>
  </p1510:revLst>
</p1510:revInfo>
</file>

<file path=ppt/tableStyles.xml><?xml version="1.0" encoding="utf-8"?>
<a:tblStyleLst xmlns:a="http://schemas.openxmlformats.org/drawingml/2006/main" def="{A76A6266-1A3E-4083-B782-1CA13AF0866E}">
  <a:tblStyle styleId="{A76A6266-1A3E-4083-B782-1CA13AF0866E}"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7" d="100"/>
          <a:sy n="77" d="100"/>
        </p:scale>
        <p:origin x="90" y="1098"/>
      </p:cViewPr>
      <p:guideLst>
        <p:guide orient="horz" pos="1847"/>
        <p:guide pos="952"/>
        <p:guide pos="295"/>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0-01-08T15:53:41.060" idx="5">
    <p:pos x="2188" y="-247"/>
    <p:text>[@QNAP_Coco Chiang]    1/10 直播主要講左邊的雲端版，請用顏色的方匡的方式示意。</p:text>
    <p:extLst>
      <p:ext uri="{C676402C-5697-4E1C-873F-D02D1690AC5C}">
        <p15:threadingInfo xmlns:p15="http://schemas.microsoft.com/office/powerpoint/2012/main" timeZoneBias="480"/>
      </p:ext>
    </p:extLst>
  </p:cm>
  <p:cm authorId="3" dt="2020-01-10T09:35:31.258" idx="1">
    <p:pos x="2188" y="-151"/>
    <p:text>已修正&gt;&gt;要多按一次ENTER才會出現色框底</p:text>
    <p:extLst>
      <p:ext uri="{C676402C-5697-4E1C-873F-D02D1690AC5C}">
        <p15:threadingInfo xmlns:p15="http://schemas.microsoft.com/office/powerpoint/2012/main" timeZoneBias="-480">
          <p15:parentCm authorId="2" idx="5"/>
        </p15:threadingInfo>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aws.amazon.com/tw/vmware/?hp=tile&amp;tile=hybridsol"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rtl="0"/>
            <a:r>
              <a:rPr lang="en-US" sz="1100" b="1" i="0" u="none" strike="noStrike" cap="none" err="1">
                <a:solidFill>
                  <a:srgbClr val="000000"/>
                </a:solidFill>
                <a:effectLst/>
                <a:latin typeface="Arial"/>
                <a:ea typeface="Arial"/>
                <a:cs typeface="Arial"/>
                <a:sym typeface="Arial"/>
              </a:rPr>
              <a:t>QTScloud</a:t>
            </a:r>
            <a:endParaRPr lang="en-US" b="0">
              <a:effectLst/>
            </a:endParaRPr>
          </a:p>
          <a:p>
            <a:pPr rtl="0"/>
            <a:r>
              <a:rPr lang="en-US" sz="1100" b="0" i="0" u="none" strike="noStrike" cap="none">
                <a:solidFill>
                  <a:srgbClr val="000000"/>
                </a:solidFill>
                <a:effectLst/>
                <a:latin typeface="Arial"/>
                <a:ea typeface="Arial"/>
                <a:cs typeface="Arial"/>
                <a:sym typeface="Arial"/>
              </a:rPr>
              <a:t>A cloud-based OS let users quickly own a NAS service with cloud servers at any time.</a:t>
            </a:r>
            <a:endParaRPr lang="en-US" b="0">
              <a:effectLst/>
            </a:endParaRPr>
          </a:p>
          <a:p>
            <a:r>
              <a:rPr lang="en-US" altLang="zh-TW">
                <a:hlinkClick r:id="rId3"/>
              </a:rPr>
              <a:t>https://aws.amazon.com/tw/vmware/?hp=tile&amp;tile=hybridsol</a:t>
            </a:r>
            <a:endParaRPr lang="en-US"/>
          </a:p>
        </p:txBody>
      </p:sp>
    </p:spTree>
    <p:extLst>
      <p:ext uri="{BB962C8B-B14F-4D97-AF65-F5344CB8AC3E}">
        <p14:creationId xmlns:p14="http://schemas.microsoft.com/office/powerpoint/2010/main" val="40749547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a:p>
            <a:r>
              <a:rPr lang="en-US" sz="1100" b="1" i="0" u="none" strike="noStrike" cap="none">
                <a:solidFill>
                  <a:srgbClr val="000000"/>
                </a:solidFill>
                <a:effectLst/>
                <a:latin typeface="Arial"/>
                <a:ea typeface="Arial"/>
                <a:cs typeface="Arial"/>
                <a:sym typeface="Arial"/>
              </a:rPr>
              <a:t>No domain security: </a:t>
            </a:r>
            <a:r>
              <a:rPr lang="en-US" sz="1100" b="0" i="0" u="none" strike="noStrike" cap="none">
                <a:solidFill>
                  <a:srgbClr val="000000"/>
                </a:solidFill>
                <a:effectLst/>
                <a:latin typeface="Arial"/>
                <a:ea typeface="Arial"/>
                <a:cs typeface="Arial"/>
                <a:sym typeface="Arial"/>
              </a:rPr>
              <a:t>Only the local users can access the NAS.</a:t>
            </a:r>
          </a:p>
          <a:p>
            <a:r>
              <a:rPr lang="en-US" sz="1100" b="0" i="0" u="none" strike="noStrike" cap="none">
                <a:solidFill>
                  <a:srgbClr val="000000"/>
                </a:solidFill>
                <a:effectLst/>
                <a:latin typeface="Arial"/>
                <a:ea typeface="Arial"/>
                <a:cs typeface="Arial"/>
                <a:sym typeface="Arial"/>
              </a:rPr>
              <a:t>•</a:t>
            </a:r>
            <a:r>
              <a:rPr lang="en-US" sz="1100" b="1" i="0" u="none" strike="noStrike" cap="none">
                <a:solidFill>
                  <a:srgbClr val="000000"/>
                </a:solidFill>
                <a:effectLst/>
                <a:latin typeface="Arial"/>
                <a:ea typeface="Arial"/>
                <a:cs typeface="Arial"/>
                <a:sym typeface="Arial"/>
              </a:rPr>
              <a:t>Active Directory authentication (domain members): </a:t>
            </a:r>
            <a:r>
              <a:rPr lang="en-US" sz="1100" b="0" i="0" u="none" strike="noStrike" cap="none">
                <a:solidFill>
                  <a:srgbClr val="000000"/>
                </a:solidFill>
                <a:effectLst/>
                <a:latin typeface="Arial"/>
                <a:ea typeface="Arial"/>
                <a:cs typeface="Arial"/>
                <a:sym typeface="Arial"/>
              </a:rPr>
              <a:t>Join the NAS to an Active Directory. The domain users can be authenticated by the NAS. After joining the NAS to an AD domain, both the local NAS users and AD users can access the NAS via the following protocols/services:</a:t>
            </a:r>
          </a:p>
          <a:p>
            <a:r>
              <a:rPr lang="en-US" sz="1100" b="0" i="0" u="none" strike="noStrike" cap="none" err="1">
                <a:solidFill>
                  <a:srgbClr val="000000"/>
                </a:solidFill>
                <a:effectLst/>
                <a:latin typeface="Arial"/>
                <a:ea typeface="Arial"/>
                <a:cs typeface="Arial"/>
                <a:sym typeface="Arial"/>
              </a:rPr>
              <a:t>oSamba</a:t>
            </a:r>
            <a:r>
              <a:rPr lang="en-US" sz="1100" b="0" i="0" u="none" strike="noStrike" cap="none">
                <a:solidFill>
                  <a:srgbClr val="000000"/>
                </a:solidFill>
                <a:effectLst/>
                <a:latin typeface="Arial"/>
                <a:ea typeface="Arial"/>
                <a:cs typeface="Arial"/>
                <a:sym typeface="Arial"/>
              </a:rPr>
              <a:t> (Microsoft Networking)</a:t>
            </a:r>
          </a:p>
          <a:p>
            <a:r>
              <a:rPr lang="en-US" sz="1100" b="0" i="0" u="none" strike="noStrike" cap="none" err="1">
                <a:solidFill>
                  <a:srgbClr val="000000"/>
                </a:solidFill>
                <a:effectLst/>
                <a:latin typeface="Arial"/>
                <a:ea typeface="Arial"/>
                <a:cs typeface="Arial"/>
                <a:sym typeface="Arial"/>
              </a:rPr>
              <a:t>oAFP</a:t>
            </a:r>
            <a:endParaRPr lang="en-US" sz="1100" b="0" i="0" u="none" strike="noStrike" cap="none">
              <a:solidFill>
                <a:srgbClr val="000000"/>
              </a:solidFill>
              <a:effectLst/>
              <a:latin typeface="Arial"/>
              <a:ea typeface="Arial"/>
              <a:cs typeface="Arial"/>
              <a:sym typeface="Arial"/>
            </a:endParaRPr>
          </a:p>
          <a:p>
            <a:r>
              <a:rPr lang="en-US" sz="1100" b="0" i="0" u="none" strike="noStrike" cap="none" err="1">
                <a:solidFill>
                  <a:srgbClr val="000000"/>
                </a:solidFill>
                <a:effectLst/>
                <a:latin typeface="Arial"/>
                <a:ea typeface="Arial"/>
                <a:cs typeface="Arial"/>
                <a:sym typeface="Arial"/>
              </a:rPr>
              <a:t>oFTP</a:t>
            </a:r>
            <a:endParaRPr lang="en-US" sz="1100" b="0" i="0" u="none" strike="noStrike" cap="none">
              <a:solidFill>
                <a:srgbClr val="000000"/>
              </a:solidFill>
              <a:effectLst/>
              <a:latin typeface="Arial"/>
              <a:ea typeface="Arial"/>
              <a:cs typeface="Arial"/>
              <a:sym typeface="Arial"/>
            </a:endParaRPr>
          </a:p>
          <a:p>
            <a:r>
              <a:rPr lang="en-US" sz="1100" b="0" i="0" u="none" strike="noStrike" cap="none" err="1">
                <a:solidFill>
                  <a:srgbClr val="000000"/>
                </a:solidFill>
                <a:effectLst/>
                <a:latin typeface="Arial"/>
                <a:ea typeface="Arial"/>
                <a:cs typeface="Arial"/>
                <a:sym typeface="Arial"/>
              </a:rPr>
              <a:t>oFile</a:t>
            </a:r>
            <a:r>
              <a:rPr lang="en-US" sz="1100" b="0" i="0" u="none" strike="noStrike" cap="none">
                <a:solidFill>
                  <a:srgbClr val="000000"/>
                </a:solidFill>
                <a:effectLst/>
                <a:latin typeface="Arial"/>
                <a:ea typeface="Arial"/>
                <a:cs typeface="Arial"/>
                <a:sym typeface="Arial"/>
              </a:rPr>
              <a:t> Station</a:t>
            </a:r>
          </a:p>
          <a:p>
            <a:r>
              <a:rPr lang="en-US" sz="1100" b="0" i="0" u="none" strike="noStrike" cap="none">
                <a:solidFill>
                  <a:srgbClr val="000000"/>
                </a:solidFill>
                <a:effectLst/>
                <a:latin typeface="Arial"/>
                <a:ea typeface="Arial"/>
                <a:cs typeface="Arial"/>
                <a:sym typeface="Arial"/>
              </a:rPr>
              <a:t>•</a:t>
            </a:r>
            <a:r>
              <a:rPr lang="en-US" sz="1100" b="1" i="0" u="none" strike="noStrike" cap="none">
                <a:solidFill>
                  <a:srgbClr val="000000"/>
                </a:solidFill>
                <a:effectLst/>
                <a:latin typeface="Arial"/>
                <a:ea typeface="Arial"/>
                <a:cs typeface="Arial"/>
                <a:sym typeface="Arial"/>
              </a:rPr>
              <a:t>LDAP authentication: </a:t>
            </a:r>
            <a:r>
              <a:rPr lang="en-US" sz="1100" b="0" i="0" u="none" strike="noStrike" cap="none">
                <a:solidFill>
                  <a:srgbClr val="000000"/>
                </a:solidFill>
                <a:effectLst/>
                <a:latin typeface="Arial"/>
                <a:ea typeface="Arial"/>
                <a:cs typeface="Arial"/>
                <a:sym typeface="Arial"/>
              </a:rPr>
              <a:t>Connect the NAS to an LDAP directory. The LDAP users can be authenticated by the NAS. After connecting the NAS to an LDAP directory, either the local NAS users or the LDAP users can be authenticated to access the NAS via Samba (Microsoft Networking). Both the local NAS users and LDAP users can access the NAS via the following protocols/services:</a:t>
            </a:r>
          </a:p>
          <a:p>
            <a:r>
              <a:rPr lang="en-US" sz="1100" b="0" i="0" u="none" strike="noStrike" cap="none" err="1">
                <a:solidFill>
                  <a:srgbClr val="000000"/>
                </a:solidFill>
                <a:effectLst/>
                <a:latin typeface="Arial"/>
                <a:ea typeface="Arial"/>
                <a:cs typeface="Arial"/>
                <a:sym typeface="Arial"/>
              </a:rPr>
              <a:t>oAFP</a:t>
            </a:r>
            <a:endParaRPr lang="en-US" sz="1100" b="0" i="0" u="none" strike="noStrike" cap="none">
              <a:solidFill>
                <a:srgbClr val="000000"/>
              </a:solidFill>
              <a:effectLst/>
              <a:latin typeface="Arial"/>
              <a:ea typeface="Arial"/>
              <a:cs typeface="Arial"/>
              <a:sym typeface="Arial"/>
            </a:endParaRPr>
          </a:p>
          <a:p>
            <a:r>
              <a:rPr lang="en-US" sz="1100" b="0" i="0" u="none" strike="noStrike" cap="none" err="1">
                <a:solidFill>
                  <a:srgbClr val="000000"/>
                </a:solidFill>
                <a:effectLst/>
                <a:latin typeface="Arial"/>
                <a:ea typeface="Arial"/>
                <a:cs typeface="Arial"/>
                <a:sym typeface="Arial"/>
              </a:rPr>
              <a:t>oFTP</a:t>
            </a:r>
            <a:endParaRPr lang="en-US" sz="1100" b="0" i="0" u="none" strike="noStrike" cap="none">
              <a:solidFill>
                <a:srgbClr val="000000"/>
              </a:solidFill>
              <a:effectLst/>
              <a:latin typeface="Arial"/>
              <a:ea typeface="Arial"/>
              <a:cs typeface="Arial"/>
              <a:sym typeface="Arial"/>
            </a:endParaRPr>
          </a:p>
          <a:p>
            <a:r>
              <a:rPr lang="en-US" sz="1100" b="0" i="0" u="none" strike="noStrike" cap="none" err="1">
                <a:solidFill>
                  <a:srgbClr val="000000"/>
                </a:solidFill>
                <a:effectLst/>
                <a:latin typeface="Arial"/>
                <a:ea typeface="Arial"/>
                <a:cs typeface="Arial"/>
                <a:sym typeface="Arial"/>
              </a:rPr>
              <a:t>oFile</a:t>
            </a:r>
            <a:r>
              <a:rPr lang="en-US" sz="1100" b="0" i="0" u="none" strike="noStrike" cap="none">
                <a:solidFill>
                  <a:srgbClr val="000000"/>
                </a:solidFill>
                <a:effectLst/>
                <a:latin typeface="Arial"/>
                <a:ea typeface="Arial"/>
                <a:cs typeface="Arial"/>
                <a:sym typeface="Arial"/>
              </a:rPr>
              <a:t> Station</a:t>
            </a:r>
          </a:p>
        </p:txBody>
      </p:sp>
    </p:spTree>
    <p:extLst>
      <p:ext uri="{BB962C8B-B14F-4D97-AF65-F5344CB8AC3E}">
        <p14:creationId xmlns:p14="http://schemas.microsoft.com/office/powerpoint/2010/main" val="41471520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a:p>
            <a:endParaRPr lang="en-US"/>
          </a:p>
        </p:txBody>
      </p:sp>
    </p:spTree>
    <p:extLst>
      <p:ext uri="{BB962C8B-B14F-4D97-AF65-F5344CB8AC3E}">
        <p14:creationId xmlns:p14="http://schemas.microsoft.com/office/powerpoint/2010/main" val="40260483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altLang="zh-TW" sz="2400">
                <a:solidFill>
                  <a:srgbClr val="FFC000"/>
                </a:solidFill>
              </a:rPr>
              <a:t>Notification Center</a:t>
            </a:r>
            <a:br>
              <a:rPr lang="en-US" altLang="zh-TW" sz="2400">
                <a:solidFill>
                  <a:srgbClr val="FFC000"/>
                </a:solidFill>
              </a:rPr>
            </a:br>
            <a:r>
              <a:rPr lang="en-US" altLang="zh-TW" sz="1100"/>
              <a:t>Provide you with a variety of delivery options, allowing you to choose the most appropriate notification method based on different messages and use cases!</a:t>
            </a:r>
            <a:endParaRPr lang="en-US"/>
          </a:p>
          <a:p>
            <a:endParaRPr lang="en-US"/>
          </a:p>
        </p:txBody>
      </p:sp>
    </p:spTree>
    <p:extLst>
      <p:ext uri="{BB962C8B-B14F-4D97-AF65-F5344CB8AC3E}">
        <p14:creationId xmlns:p14="http://schemas.microsoft.com/office/powerpoint/2010/main" val="18410300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a:p>
            <a:endParaRPr lang="en-US"/>
          </a:p>
        </p:txBody>
      </p:sp>
    </p:spTree>
    <p:extLst>
      <p:ext uri="{BB962C8B-B14F-4D97-AF65-F5344CB8AC3E}">
        <p14:creationId xmlns:p14="http://schemas.microsoft.com/office/powerpoint/2010/main" val="14561950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4384743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452067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rtl="0"/>
            <a:r>
              <a:rPr lang="en-US" sz="1100" b="1" i="0" u="none" strike="noStrike" cap="none" err="1">
                <a:solidFill>
                  <a:srgbClr val="000000"/>
                </a:solidFill>
                <a:effectLst/>
                <a:latin typeface="Arial"/>
                <a:ea typeface="Arial"/>
                <a:cs typeface="Arial"/>
                <a:sym typeface="Arial"/>
              </a:rPr>
              <a:t>QTScloud</a:t>
            </a:r>
            <a:endParaRPr lang="en-US" b="0">
              <a:effectLst/>
            </a:endParaRPr>
          </a:p>
          <a:p>
            <a:pPr rtl="0"/>
            <a:r>
              <a:rPr lang="en-US" sz="1100" b="0" i="0" u="none" strike="noStrike" cap="none">
                <a:solidFill>
                  <a:srgbClr val="000000"/>
                </a:solidFill>
                <a:effectLst/>
                <a:latin typeface="Arial"/>
                <a:ea typeface="Arial"/>
                <a:cs typeface="Arial"/>
                <a:sym typeface="Arial"/>
              </a:rPr>
              <a:t>A cloud-based OS let users quickly own a NAS service with cloud servers at any time.</a:t>
            </a:r>
            <a:endParaRPr lang="en-US" b="0">
              <a:effectLst/>
            </a:endParaRPr>
          </a:p>
          <a:p>
            <a:endParaRPr lang="en-US"/>
          </a:p>
        </p:txBody>
      </p:sp>
    </p:spTree>
    <p:extLst>
      <p:ext uri="{BB962C8B-B14F-4D97-AF65-F5344CB8AC3E}">
        <p14:creationId xmlns:p14="http://schemas.microsoft.com/office/powerpoint/2010/main" val="31833531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Need to show an animation: NAS and Cloud</a:t>
            </a:r>
            <a:r>
              <a:rPr lang="en-US" baseline="0"/>
              <a:t> coming together</a:t>
            </a:r>
            <a:endParaRPr lang="en-US"/>
          </a:p>
        </p:txBody>
      </p:sp>
    </p:spTree>
    <p:extLst>
      <p:ext uri="{BB962C8B-B14F-4D97-AF65-F5344CB8AC3E}">
        <p14:creationId xmlns:p14="http://schemas.microsoft.com/office/powerpoint/2010/main" val="1939224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g5e1adcffc4_0_1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9" name="Google Shape;269;g5e1adcffc4_0_1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rtl="0"/>
            <a:r>
              <a:rPr lang="en-US" sz="1100" b="1" i="0" u="none" strike="noStrike" cap="none" err="1">
                <a:solidFill>
                  <a:srgbClr val="000000"/>
                </a:solidFill>
                <a:effectLst/>
                <a:latin typeface="Arial"/>
                <a:ea typeface="Arial"/>
                <a:cs typeface="Arial"/>
                <a:sym typeface="Arial"/>
              </a:rPr>
              <a:t>QTScloud</a:t>
            </a:r>
            <a:endParaRPr lang="en-US" b="0">
              <a:effectLst/>
            </a:endParaRPr>
          </a:p>
          <a:p>
            <a:pPr rtl="0"/>
            <a:r>
              <a:rPr lang="en-US" sz="1100" b="0" i="0" u="none" strike="noStrike" cap="none">
                <a:solidFill>
                  <a:srgbClr val="000000"/>
                </a:solidFill>
                <a:effectLst/>
                <a:latin typeface="Arial"/>
                <a:ea typeface="Arial"/>
                <a:cs typeface="Arial"/>
                <a:sym typeface="Arial"/>
              </a:rPr>
              <a:t>A cloud-based OS let users quickly own a NAS service with cloud servers at any time.</a:t>
            </a:r>
            <a:endParaRPr lang="en-US" b="0">
              <a:effectLst/>
            </a:endParaRPr>
          </a:p>
          <a:p>
            <a:endParaRPr lang="en-US"/>
          </a:p>
        </p:txBody>
      </p:sp>
    </p:spTree>
    <p:extLst>
      <p:ext uri="{BB962C8B-B14F-4D97-AF65-F5344CB8AC3E}">
        <p14:creationId xmlns:p14="http://schemas.microsoft.com/office/powerpoint/2010/main" val="35825007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endParaRPr lang="ja-JP" altLang="en-US"/>
          </a:p>
        </p:txBody>
      </p:sp>
    </p:spTree>
    <p:extLst>
      <p:ext uri="{BB962C8B-B14F-4D97-AF65-F5344CB8AC3E}">
        <p14:creationId xmlns:p14="http://schemas.microsoft.com/office/powerpoint/2010/main" val="28883448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rtl="0"/>
            <a:r>
              <a:rPr lang="en-US" sz="1100" b="1" i="0" u="none" strike="noStrike" cap="none" err="1">
                <a:solidFill>
                  <a:srgbClr val="000000"/>
                </a:solidFill>
                <a:effectLst/>
                <a:latin typeface="Arial"/>
                <a:ea typeface="Arial"/>
                <a:cs typeface="Arial"/>
                <a:sym typeface="Arial"/>
              </a:rPr>
              <a:t>QTScloud</a:t>
            </a:r>
            <a:endParaRPr lang="en-US" b="0">
              <a:effectLst/>
            </a:endParaRPr>
          </a:p>
          <a:p>
            <a:pPr rtl="0"/>
            <a:r>
              <a:rPr lang="en-US" sz="1100" b="0" i="0" u="none" strike="noStrike" cap="none">
                <a:solidFill>
                  <a:srgbClr val="000000"/>
                </a:solidFill>
                <a:effectLst/>
                <a:latin typeface="Arial"/>
                <a:ea typeface="Arial"/>
                <a:cs typeface="Arial"/>
                <a:sym typeface="Arial"/>
              </a:rPr>
              <a:t>A cloud-based OS let users quickly own a NAS service with cloud servers at any time.</a:t>
            </a:r>
            <a:endParaRPr lang="en-US" b="0">
              <a:effectLst/>
            </a:endParaRPr>
          </a:p>
          <a:p>
            <a:endParaRPr lang="en-US"/>
          </a:p>
        </p:txBody>
      </p:sp>
    </p:spTree>
    <p:extLst>
      <p:ext uri="{BB962C8B-B14F-4D97-AF65-F5344CB8AC3E}">
        <p14:creationId xmlns:p14="http://schemas.microsoft.com/office/powerpoint/2010/main" val="41153065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a:p>
            <a:endParaRPr lang="en-US"/>
          </a:p>
        </p:txBody>
      </p:sp>
    </p:spTree>
    <p:extLst>
      <p:ext uri="{BB962C8B-B14F-4D97-AF65-F5344CB8AC3E}">
        <p14:creationId xmlns:p14="http://schemas.microsoft.com/office/powerpoint/2010/main" val="26332763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18.sv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3.png"/><Relationship Id="rId7" Type="http://schemas.openxmlformats.org/officeDocument/2006/relationships/image" Target="../media/image15.png"/><Relationship Id="rId12" Type="http://schemas.openxmlformats.org/officeDocument/2006/relationships/image" Target="../media/image6.sv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svg"/><Relationship Id="rId11" Type="http://schemas.openxmlformats.org/officeDocument/2006/relationships/image" Target="../media/image5.pn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14.svg"/><Relationship Id="rId9" Type="http://schemas.openxmlformats.org/officeDocument/2006/relationships/image" Target="../media/image11.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5ADC8C79-D5B4-4A92-AA4F-8582AC47B312}"/>
              </a:ext>
            </a:extLst>
          </p:cNvPr>
          <p:cNvPicPr>
            <a:picLocks noChangeAspect="1"/>
          </p:cNvPicPr>
          <p:nvPr userDrawn="1"/>
        </p:nvPicPr>
        <p:blipFill>
          <a:blip r:embed="rId2"/>
          <a:stretch>
            <a:fillRect/>
          </a:stretch>
        </p:blipFill>
        <p:spPr>
          <a:xfrm>
            <a:off x="897" y="505"/>
            <a:ext cx="9142206" cy="5142491"/>
          </a:xfrm>
          <a:prstGeom prst="rect">
            <a:avLst/>
          </a:prstGeom>
        </p:spPr>
      </p:pic>
      <p:sp>
        <p:nvSpPr>
          <p:cNvPr id="3" name="標題 1">
            <a:extLst>
              <a:ext uri="{FF2B5EF4-FFF2-40B4-BE49-F238E27FC236}">
                <a16:creationId xmlns:a16="http://schemas.microsoft.com/office/drawing/2014/main" id="{D11B140D-3864-4043-A858-C85DD75567A2}"/>
              </a:ext>
            </a:extLst>
          </p:cNvPr>
          <p:cNvSpPr>
            <a:spLocks noGrp="1"/>
          </p:cNvSpPr>
          <p:nvPr>
            <p:ph type="title" idx="4294967295"/>
          </p:nvPr>
        </p:nvSpPr>
        <p:spPr>
          <a:xfrm>
            <a:off x="285750" y="793750"/>
            <a:ext cx="4324350" cy="3676649"/>
          </a:xfrm>
        </p:spPr>
        <p:txBody>
          <a:bodyPr>
            <a:normAutofit/>
          </a:bodyPr>
          <a:lstStyle>
            <a:lvl1pPr>
              <a:defRPr sz="6000" b="0">
                <a:gradFill>
                  <a:gsLst>
                    <a:gs pos="0">
                      <a:srgbClr val="00FFFF"/>
                    </a:gs>
                    <a:gs pos="22000">
                      <a:srgbClr val="00FFFF"/>
                    </a:gs>
                    <a:gs pos="100000">
                      <a:srgbClr val="0B2CF4"/>
                    </a:gs>
                  </a:gsLst>
                  <a:lin ang="5400000" scaled="1"/>
                </a:gradFill>
                <a:latin typeface="Arial" panose="020B0604020202020204" pitchFamily="34" charset="0"/>
                <a:ea typeface="Microsoft JhengHei" panose="020B0604030504040204" pitchFamily="34" charset="-120"/>
                <a:cs typeface="Arial" panose="020B0604020202020204" pitchFamily="34" charset="0"/>
              </a:defRPr>
            </a:lvl1pPr>
          </a:lstStyle>
          <a:p>
            <a:endParaRPr lang="zh-TW" altLang="en-US"/>
          </a:p>
        </p:txBody>
      </p:sp>
      <p:pic>
        <p:nvPicPr>
          <p:cNvPr id="4" name="圖形 3">
            <a:extLst>
              <a:ext uri="{FF2B5EF4-FFF2-40B4-BE49-F238E27FC236}">
                <a16:creationId xmlns:a16="http://schemas.microsoft.com/office/drawing/2014/main" id="{7A647F11-E355-4DB0-8694-80D2D8D803AE}"/>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79709" y="426606"/>
            <a:ext cx="1030436" cy="187352"/>
          </a:xfrm>
          <a:prstGeom prst="rect">
            <a:avLst/>
          </a:prstGeom>
        </p:spPr>
      </p:pic>
    </p:spTree>
    <p:extLst>
      <p:ext uri="{BB962C8B-B14F-4D97-AF65-F5344CB8AC3E}">
        <p14:creationId xmlns:p14="http://schemas.microsoft.com/office/powerpoint/2010/main" val="22973404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2_標題投影片">
    <p:spTree>
      <p:nvGrpSpPr>
        <p:cNvPr id="1" name=""/>
        <p:cNvGrpSpPr/>
        <p:nvPr/>
      </p:nvGrpSpPr>
      <p:grpSpPr>
        <a:xfrm>
          <a:off x="0" y="0"/>
          <a:ext cx="0" cy="0"/>
          <a:chOff x="0" y="0"/>
          <a:chExt cx="0" cy="0"/>
        </a:xfrm>
      </p:grpSpPr>
      <p:grpSp>
        <p:nvGrpSpPr>
          <p:cNvPr id="3" name="群組 2">
            <a:extLst>
              <a:ext uri="{FF2B5EF4-FFF2-40B4-BE49-F238E27FC236}">
                <a16:creationId xmlns:a16="http://schemas.microsoft.com/office/drawing/2014/main" id="{2339F7B6-F9DB-40DE-85D4-D89D46F02430}"/>
              </a:ext>
            </a:extLst>
          </p:cNvPr>
          <p:cNvGrpSpPr/>
          <p:nvPr userDrawn="1"/>
        </p:nvGrpSpPr>
        <p:grpSpPr>
          <a:xfrm>
            <a:off x="0" y="0"/>
            <a:ext cx="9144000" cy="5143500"/>
            <a:chOff x="0" y="0"/>
            <a:chExt cx="9144000" cy="5143500"/>
          </a:xfrm>
        </p:grpSpPr>
        <p:sp>
          <p:nvSpPr>
            <p:cNvPr id="7" name="矩形: 圓角 6">
              <a:extLst>
                <a:ext uri="{FF2B5EF4-FFF2-40B4-BE49-F238E27FC236}">
                  <a16:creationId xmlns:a16="http://schemas.microsoft.com/office/drawing/2014/main" id="{CDDF9F3C-3381-4569-B30E-7F25EF5FAD3C}"/>
                </a:ext>
              </a:extLst>
            </p:cNvPr>
            <p:cNvSpPr/>
            <p:nvPr userDrawn="1"/>
          </p:nvSpPr>
          <p:spPr>
            <a:xfrm>
              <a:off x="0" y="0"/>
              <a:ext cx="9144000" cy="5143500"/>
            </a:xfrm>
            <a:prstGeom prst="roundRect">
              <a:avLst>
                <a:gd name="adj" fmla="val 0"/>
              </a:avLst>
            </a:prstGeom>
            <a:gradFill flip="none" rotWithShape="1">
              <a:gsLst>
                <a:gs pos="3315">
                  <a:srgbClr val="000B22"/>
                </a:gs>
                <a:gs pos="52000">
                  <a:srgbClr val="002060"/>
                </a:gs>
                <a:gs pos="100000">
                  <a:srgbClr val="0F51B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8" name="群組 7">
              <a:extLst>
                <a:ext uri="{FF2B5EF4-FFF2-40B4-BE49-F238E27FC236}">
                  <a16:creationId xmlns:a16="http://schemas.microsoft.com/office/drawing/2014/main" id="{E9A6612B-1DD2-49D3-832C-64C0A4BAECDC}"/>
                </a:ext>
              </a:extLst>
            </p:cNvPr>
            <p:cNvGrpSpPr/>
            <p:nvPr userDrawn="1"/>
          </p:nvGrpSpPr>
          <p:grpSpPr>
            <a:xfrm>
              <a:off x="0" y="0"/>
              <a:ext cx="9144000" cy="5143500"/>
              <a:chOff x="0" y="0"/>
              <a:chExt cx="12192000" cy="6858000"/>
            </a:xfrm>
          </p:grpSpPr>
          <p:pic>
            <p:nvPicPr>
              <p:cNvPr id="9" name="圖片 8" descr="一張含有 火車, 室外 的圖片&#10;&#10;自動產生的描述">
                <a:extLst>
                  <a:ext uri="{FF2B5EF4-FFF2-40B4-BE49-F238E27FC236}">
                    <a16:creationId xmlns:a16="http://schemas.microsoft.com/office/drawing/2014/main" id="{A05EC3BA-E7E9-495E-86B4-05B4E0A50B1F}"/>
                  </a:ext>
                </a:extLst>
              </p:cNvPr>
              <p:cNvPicPr>
                <a:picLocks noChangeAspect="1"/>
              </p:cNvPicPr>
              <p:nvPr userDrawn="1"/>
            </p:nvPicPr>
            <p:blipFill>
              <a:blip r:embed="rId2" cstate="print">
                <a:alphaModFix amt="19000"/>
                <a:extLst>
                  <a:ext uri="{28A0092B-C50C-407E-A947-70E740481C1C}">
                    <a14:useLocalDpi xmlns:a14="http://schemas.microsoft.com/office/drawing/2010/main" val="0"/>
                  </a:ext>
                </a:extLst>
              </a:blip>
              <a:stretch>
                <a:fillRect/>
              </a:stretch>
            </p:blipFill>
            <p:spPr>
              <a:xfrm>
                <a:off x="0" y="673"/>
                <a:ext cx="12192000" cy="6856654"/>
              </a:xfrm>
              <a:prstGeom prst="rect">
                <a:avLst/>
              </a:prstGeom>
            </p:spPr>
          </p:pic>
          <p:sp>
            <p:nvSpPr>
              <p:cNvPr id="12" name="矩形 11">
                <a:extLst>
                  <a:ext uri="{FF2B5EF4-FFF2-40B4-BE49-F238E27FC236}">
                    <a16:creationId xmlns:a16="http://schemas.microsoft.com/office/drawing/2014/main" id="{2F0FDAE1-5B9E-49AD-9F9B-BD741D6F7178}"/>
                  </a:ext>
                </a:extLst>
              </p:cNvPr>
              <p:cNvSpPr/>
              <p:nvPr userDrawn="1"/>
            </p:nvSpPr>
            <p:spPr>
              <a:xfrm>
                <a:off x="0" y="0"/>
                <a:ext cx="12192000" cy="6858000"/>
              </a:xfrm>
              <a:prstGeom prst="rect">
                <a:avLst/>
              </a:prstGeom>
              <a:gradFill>
                <a:gsLst>
                  <a:gs pos="0">
                    <a:srgbClr val="000510">
                      <a:alpha val="0"/>
                    </a:srgbClr>
                  </a:gs>
                  <a:gs pos="100000">
                    <a:srgbClr val="00051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050"/>
              </a:p>
            </p:txBody>
          </p:sp>
        </p:grpSp>
      </p:grpSp>
      <p:sp>
        <p:nvSpPr>
          <p:cNvPr id="5" name="標題版面配置區 1">
            <a:extLst>
              <a:ext uri="{FF2B5EF4-FFF2-40B4-BE49-F238E27FC236}">
                <a16:creationId xmlns:a16="http://schemas.microsoft.com/office/drawing/2014/main" id="{30F7587E-84EE-439A-AF5C-CCC664B86FF1}"/>
              </a:ext>
            </a:extLst>
          </p:cNvPr>
          <p:cNvSpPr>
            <a:spLocks noGrp="1"/>
          </p:cNvSpPr>
          <p:nvPr>
            <p:ph type="title"/>
          </p:nvPr>
        </p:nvSpPr>
        <p:spPr>
          <a:xfrm>
            <a:off x="977462" y="1"/>
            <a:ext cx="7891330" cy="994172"/>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lang="zh-TW" altLang="en-US" sz="3600" b="1" kern="1200" dirty="0">
                <a:solidFill>
                  <a:schemeClr val="bg1"/>
                </a:solidFill>
                <a:latin typeface="微軟正黑體" panose="020B0604030504040204" pitchFamily="34" charset="-120"/>
                <a:ea typeface="微軟正黑體" panose="020B0604030504040204" pitchFamily="34" charset="-120"/>
                <a:cs typeface="Arial" panose="020B0604020202020204" pitchFamily="34" charset="0"/>
              </a:defRPr>
            </a:lvl1pPr>
          </a:lstStyle>
          <a:p>
            <a:r>
              <a:rPr lang="en-US" altLang="zh-TW"/>
              <a:t>Click to edit Master title style</a:t>
            </a:r>
            <a:endParaRPr lang="zh-TW" altLang="en-US"/>
          </a:p>
        </p:txBody>
      </p:sp>
      <p:sp>
        <p:nvSpPr>
          <p:cNvPr id="2" name="文字方塊 1">
            <a:extLst>
              <a:ext uri="{FF2B5EF4-FFF2-40B4-BE49-F238E27FC236}">
                <a16:creationId xmlns:a16="http://schemas.microsoft.com/office/drawing/2014/main" id="{48283EF7-2E2D-7346-939F-0392665AB972}"/>
              </a:ext>
            </a:extLst>
          </p:cNvPr>
          <p:cNvSpPr txBox="1"/>
          <p:nvPr userDrawn="1"/>
        </p:nvSpPr>
        <p:spPr>
          <a:xfrm>
            <a:off x="8218715" y="-522515"/>
            <a:ext cx="184731" cy="253916"/>
          </a:xfrm>
          <a:prstGeom prst="rect">
            <a:avLst/>
          </a:prstGeom>
          <a:noFill/>
        </p:spPr>
        <p:txBody>
          <a:bodyPr wrap="none" rtlCol="0">
            <a:spAutoFit/>
          </a:bodyPr>
          <a:lstStyle/>
          <a:p>
            <a:endParaRPr kumimoji="1" lang="zh-TW" altLang="en-US" sz="1050"/>
          </a:p>
        </p:txBody>
      </p:sp>
      <p:pic>
        <p:nvPicPr>
          <p:cNvPr id="10" name="圖形 9">
            <a:extLst>
              <a:ext uri="{FF2B5EF4-FFF2-40B4-BE49-F238E27FC236}">
                <a16:creationId xmlns:a16="http://schemas.microsoft.com/office/drawing/2014/main" id="{D2323729-860F-4B08-9E9D-76B1778324F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09180" y="4878542"/>
            <a:ext cx="551216" cy="100222"/>
          </a:xfrm>
          <a:prstGeom prst="rect">
            <a:avLst/>
          </a:prstGeom>
        </p:spPr>
      </p:pic>
    </p:spTree>
    <p:extLst>
      <p:ext uri="{BB962C8B-B14F-4D97-AF65-F5344CB8AC3E}">
        <p14:creationId xmlns:p14="http://schemas.microsoft.com/office/powerpoint/2010/main" val="29618498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標題投影片">
    <p:spTree>
      <p:nvGrpSpPr>
        <p:cNvPr id="1" name=""/>
        <p:cNvGrpSpPr/>
        <p:nvPr/>
      </p:nvGrpSpPr>
      <p:grpSpPr>
        <a:xfrm>
          <a:off x="0" y="0"/>
          <a:ext cx="0" cy="0"/>
          <a:chOff x="0" y="0"/>
          <a:chExt cx="0" cy="0"/>
        </a:xfrm>
      </p:grpSpPr>
      <p:grpSp>
        <p:nvGrpSpPr>
          <p:cNvPr id="9" name="群組 8">
            <a:extLst>
              <a:ext uri="{FF2B5EF4-FFF2-40B4-BE49-F238E27FC236}">
                <a16:creationId xmlns:a16="http://schemas.microsoft.com/office/drawing/2014/main" id="{72561D19-EEA6-4FDF-8AA1-ED733033DAA3}"/>
              </a:ext>
            </a:extLst>
          </p:cNvPr>
          <p:cNvGrpSpPr/>
          <p:nvPr userDrawn="1"/>
        </p:nvGrpSpPr>
        <p:grpSpPr>
          <a:xfrm>
            <a:off x="0" y="0"/>
            <a:ext cx="9144000" cy="5143500"/>
            <a:chOff x="0" y="0"/>
            <a:chExt cx="9144000" cy="5143500"/>
          </a:xfrm>
        </p:grpSpPr>
        <p:sp>
          <p:nvSpPr>
            <p:cNvPr id="10" name="矩形: 圓角 9">
              <a:extLst>
                <a:ext uri="{FF2B5EF4-FFF2-40B4-BE49-F238E27FC236}">
                  <a16:creationId xmlns:a16="http://schemas.microsoft.com/office/drawing/2014/main" id="{C287399C-227A-46DF-A12D-12F64F3F7950}"/>
                </a:ext>
              </a:extLst>
            </p:cNvPr>
            <p:cNvSpPr/>
            <p:nvPr userDrawn="1"/>
          </p:nvSpPr>
          <p:spPr>
            <a:xfrm>
              <a:off x="0" y="0"/>
              <a:ext cx="9144000" cy="5143500"/>
            </a:xfrm>
            <a:prstGeom prst="roundRect">
              <a:avLst>
                <a:gd name="adj" fmla="val 0"/>
              </a:avLst>
            </a:prstGeom>
            <a:gradFill flip="none" rotWithShape="1">
              <a:gsLst>
                <a:gs pos="3315">
                  <a:srgbClr val="000B22"/>
                </a:gs>
                <a:gs pos="52000">
                  <a:srgbClr val="002060"/>
                </a:gs>
                <a:gs pos="100000">
                  <a:srgbClr val="0F51B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4" name="群組 13">
              <a:extLst>
                <a:ext uri="{FF2B5EF4-FFF2-40B4-BE49-F238E27FC236}">
                  <a16:creationId xmlns:a16="http://schemas.microsoft.com/office/drawing/2014/main" id="{389C3CB8-061D-402A-8C28-A241A35FDDC3}"/>
                </a:ext>
              </a:extLst>
            </p:cNvPr>
            <p:cNvGrpSpPr/>
            <p:nvPr userDrawn="1"/>
          </p:nvGrpSpPr>
          <p:grpSpPr>
            <a:xfrm>
              <a:off x="0" y="0"/>
              <a:ext cx="9144000" cy="5143500"/>
              <a:chOff x="0" y="0"/>
              <a:chExt cx="12192000" cy="6858000"/>
            </a:xfrm>
          </p:grpSpPr>
          <p:pic>
            <p:nvPicPr>
              <p:cNvPr id="15" name="圖片 14" descr="一張含有 火車, 室外 的圖片&#10;&#10;自動產生的描述">
                <a:extLst>
                  <a:ext uri="{FF2B5EF4-FFF2-40B4-BE49-F238E27FC236}">
                    <a16:creationId xmlns:a16="http://schemas.microsoft.com/office/drawing/2014/main" id="{F69E3CF0-7FA2-44D5-98DF-DB20324EC992}"/>
                  </a:ext>
                </a:extLst>
              </p:cNvPr>
              <p:cNvPicPr>
                <a:picLocks noChangeAspect="1"/>
              </p:cNvPicPr>
              <p:nvPr userDrawn="1"/>
            </p:nvPicPr>
            <p:blipFill>
              <a:blip r:embed="rId2" cstate="print">
                <a:alphaModFix amt="19000"/>
                <a:extLst>
                  <a:ext uri="{28A0092B-C50C-407E-A947-70E740481C1C}">
                    <a14:useLocalDpi xmlns:a14="http://schemas.microsoft.com/office/drawing/2010/main" val="0"/>
                  </a:ext>
                </a:extLst>
              </a:blip>
              <a:stretch>
                <a:fillRect/>
              </a:stretch>
            </p:blipFill>
            <p:spPr>
              <a:xfrm>
                <a:off x="0" y="673"/>
                <a:ext cx="12192000" cy="6856654"/>
              </a:xfrm>
              <a:prstGeom prst="rect">
                <a:avLst/>
              </a:prstGeom>
            </p:spPr>
          </p:pic>
          <p:sp>
            <p:nvSpPr>
              <p:cNvPr id="16" name="矩形 15">
                <a:extLst>
                  <a:ext uri="{FF2B5EF4-FFF2-40B4-BE49-F238E27FC236}">
                    <a16:creationId xmlns:a16="http://schemas.microsoft.com/office/drawing/2014/main" id="{6367F9B5-2B42-43E9-913A-66F3FBA6302E}"/>
                  </a:ext>
                </a:extLst>
              </p:cNvPr>
              <p:cNvSpPr/>
              <p:nvPr userDrawn="1"/>
            </p:nvSpPr>
            <p:spPr>
              <a:xfrm>
                <a:off x="0" y="0"/>
                <a:ext cx="12192000" cy="6858000"/>
              </a:xfrm>
              <a:prstGeom prst="rect">
                <a:avLst/>
              </a:prstGeom>
              <a:gradFill>
                <a:gsLst>
                  <a:gs pos="0">
                    <a:srgbClr val="000510">
                      <a:alpha val="0"/>
                    </a:srgbClr>
                  </a:gs>
                  <a:gs pos="100000">
                    <a:srgbClr val="00051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050"/>
              </a:p>
            </p:txBody>
          </p:sp>
        </p:grpSp>
      </p:grpSp>
      <p:sp>
        <p:nvSpPr>
          <p:cNvPr id="2" name="標題 1">
            <a:extLst>
              <a:ext uri="{FF2B5EF4-FFF2-40B4-BE49-F238E27FC236}">
                <a16:creationId xmlns:a16="http://schemas.microsoft.com/office/drawing/2014/main" id="{D85F7FF0-FF57-4158-9282-017118CDA770}"/>
              </a:ext>
            </a:extLst>
          </p:cNvPr>
          <p:cNvSpPr>
            <a:spLocks noGrp="1"/>
          </p:cNvSpPr>
          <p:nvPr>
            <p:ph type="ctrTitle"/>
          </p:nvPr>
        </p:nvSpPr>
        <p:spPr>
          <a:xfrm>
            <a:off x="368780" y="2203450"/>
            <a:ext cx="8127520" cy="1076744"/>
          </a:xfrm>
        </p:spPr>
        <p:txBody>
          <a:bodyPr anchor="t">
            <a:normAutofit/>
          </a:bodyPr>
          <a:lstStyle>
            <a:lvl1pPr algn="ctr" defTabSz="685800" rtl="0" eaLnBrk="1" latinLnBrk="0" hangingPunct="1">
              <a:lnSpc>
                <a:spcPct val="90000"/>
              </a:lnSpc>
              <a:spcBef>
                <a:spcPct val="0"/>
              </a:spcBef>
              <a:buNone/>
              <a:defRPr lang="zh-TW" altLang="en-US" sz="3600" b="1" kern="1200" dirty="0">
                <a:solidFill>
                  <a:schemeClr val="bg1"/>
                </a:solidFill>
                <a:latin typeface="Arial" panose="020B0604020202020204" pitchFamily="34" charset="0"/>
                <a:ea typeface="微軟正黑體" panose="020B0604030504040204" pitchFamily="34" charset="-120"/>
                <a:cs typeface="Arial" panose="020B0604020202020204" pitchFamily="34" charset="0"/>
              </a:defRPr>
            </a:lvl1pPr>
          </a:lstStyle>
          <a:p>
            <a:r>
              <a:rPr lang="zh-TW" altLang="en-US"/>
              <a:t>按一下以編輯母片標題樣式</a:t>
            </a:r>
          </a:p>
        </p:txBody>
      </p:sp>
    </p:spTree>
    <p:extLst>
      <p:ext uri="{BB962C8B-B14F-4D97-AF65-F5344CB8AC3E}">
        <p14:creationId xmlns:p14="http://schemas.microsoft.com/office/powerpoint/2010/main" val="27144867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2_標題投影片">
    <p:spTree>
      <p:nvGrpSpPr>
        <p:cNvPr id="1" name=""/>
        <p:cNvGrpSpPr/>
        <p:nvPr/>
      </p:nvGrpSpPr>
      <p:grpSpPr>
        <a:xfrm>
          <a:off x="0" y="0"/>
          <a:ext cx="0" cy="0"/>
          <a:chOff x="0" y="0"/>
          <a:chExt cx="0" cy="0"/>
        </a:xfrm>
      </p:grpSpPr>
      <p:sp>
        <p:nvSpPr>
          <p:cNvPr id="8" name="矩形: 圓角 7">
            <a:extLst>
              <a:ext uri="{FF2B5EF4-FFF2-40B4-BE49-F238E27FC236}">
                <a16:creationId xmlns:a16="http://schemas.microsoft.com/office/drawing/2014/main" id="{61E78CDB-1772-4A37-9AFC-2260FFB73161}"/>
              </a:ext>
            </a:extLst>
          </p:cNvPr>
          <p:cNvSpPr/>
          <p:nvPr userDrawn="1"/>
        </p:nvSpPr>
        <p:spPr>
          <a:xfrm>
            <a:off x="0" y="0"/>
            <a:ext cx="9144000" cy="5143500"/>
          </a:xfrm>
          <a:prstGeom prst="roundRect">
            <a:avLst>
              <a:gd name="adj" fmla="val 0"/>
            </a:avLst>
          </a:prstGeom>
          <a:gradFill flip="none" rotWithShape="1">
            <a:gsLst>
              <a:gs pos="3315">
                <a:srgbClr val="000B22"/>
              </a:gs>
              <a:gs pos="52000">
                <a:srgbClr val="002060"/>
              </a:gs>
              <a:gs pos="100000">
                <a:srgbClr val="0F51B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9" name="群組 8">
            <a:extLst>
              <a:ext uri="{FF2B5EF4-FFF2-40B4-BE49-F238E27FC236}">
                <a16:creationId xmlns:a16="http://schemas.microsoft.com/office/drawing/2014/main" id="{63AB6C7B-F863-4881-9B8F-C7B5CD29C1B4}"/>
              </a:ext>
            </a:extLst>
          </p:cNvPr>
          <p:cNvGrpSpPr/>
          <p:nvPr userDrawn="1"/>
        </p:nvGrpSpPr>
        <p:grpSpPr>
          <a:xfrm>
            <a:off x="0" y="0"/>
            <a:ext cx="9144000" cy="5143500"/>
            <a:chOff x="0" y="0"/>
            <a:chExt cx="12192000" cy="6858000"/>
          </a:xfrm>
        </p:grpSpPr>
        <p:pic>
          <p:nvPicPr>
            <p:cNvPr id="10" name="圖片 9" descr="一張含有 火車, 室外 的圖片&#10;&#10;自動產生的描述">
              <a:extLst>
                <a:ext uri="{FF2B5EF4-FFF2-40B4-BE49-F238E27FC236}">
                  <a16:creationId xmlns:a16="http://schemas.microsoft.com/office/drawing/2014/main" id="{CAB31EEC-9D9F-4762-B79D-D5443172C3C3}"/>
                </a:ext>
              </a:extLst>
            </p:cNvPr>
            <p:cNvPicPr>
              <a:picLocks noChangeAspect="1"/>
            </p:cNvPicPr>
            <p:nvPr userDrawn="1"/>
          </p:nvPicPr>
          <p:blipFill>
            <a:blip r:embed="rId2" cstate="print">
              <a:alphaModFix amt="19000"/>
              <a:extLst>
                <a:ext uri="{28A0092B-C50C-407E-A947-70E740481C1C}">
                  <a14:useLocalDpi xmlns:a14="http://schemas.microsoft.com/office/drawing/2010/main" val="0"/>
                </a:ext>
              </a:extLst>
            </a:blip>
            <a:stretch>
              <a:fillRect/>
            </a:stretch>
          </p:blipFill>
          <p:spPr>
            <a:xfrm>
              <a:off x="0" y="673"/>
              <a:ext cx="12192000" cy="6856654"/>
            </a:xfrm>
            <a:prstGeom prst="rect">
              <a:avLst/>
            </a:prstGeom>
          </p:spPr>
        </p:pic>
        <p:sp>
          <p:nvSpPr>
            <p:cNvPr id="11" name="矩形 10">
              <a:extLst>
                <a:ext uri="{FF2B5EF4-FFF2-40B4-BE49-F238E27FC236}">
                  <a16:creationId xmlns:a16="http://schemas.microsoft.com/office/drawing/2014/main" id="{376967D7-0556-4918-A53B-F589A93E5D51}"/>
                </a:ext>
              </a:extLst>
            </p:cNvPr>
            <p:cNvSpPr/>
            <p:nvPr userDrawn="1"/>
          </p:nvSpPr>
          <p:spPr>
            <a:xfrm>
              <a:off x="0" y="0"/>
              <a:ext cx="12192000" cy="6858000"/>
            </a:xfrm>
            <a:prstGeom prst="rect">
              <a:avLst/>
            </a:prstGeom>
            <a:gradFill>
              <a:gsLst>
                <a:gs pos="0">
                  <a:srgbClr val="000510">
                    <a:alpha val="0"/>
                  </a:srgbClr>
                </a:gs>
                <a:gs pos="100000">
                  <a:srgbClr val="00051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050"/>
            </a:p>
          </p:txBody>
        </p:sp>
      </p:grpSp>
    </p:spTree>
    <p:extLst>
      <p:ext uri="{BB962C8B-B14F-4D97-AF65-F5344CB8AC3E}">
        <p14:creationId xmlns:p14="http://schemas.microsoft.com/office/powerpoint/2010/main" val="8679804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9_標題投影片">
    <p:spTree>
      <p:nvGrpSpPr>
        <p:cNvPr id="1" name=""/>
        <p:cNvGrpSpPr/>
        <p:nvPr/>
      </p:nvGrpSpPr>
      <p:grpSpPr>
        <a:xfrm>
          <a:off x="0" y="0"/>
          <a:ext cx="0" cy="0"/>
          <a:chOff x="0" y="0"/>
          <a:chExt cx="0" cy="0"/>
        </a:xfrm>
      </p:grpSpPr>
      <p:grpSp>
        <p:nvGrpSpPr>
          <p:cNvPr id="13" name="群組 12">
            <a:extLst>
              <a:ext uri="{FF2B5EF4-FFF2-40B4-BE49-F238E27FC236}">
                <a16:creationId xmlns:a16="http://schemas.microsoft.com/office/drawing/2014/main" id="{03F6C390-5461-4011-A543-6F6F445BE69B}"/>
              </a:ext>
            </a:extLst>
          </p:cNvPr>
          <p:cNvGrpSpPr/>
          <p:nvPr userDrawn="1"/>
        </p:nvGrpSpPr>
        <p:grpSpPr>
          <a:xfrm>
            <a:off x="0" y="0"/>
            <a:ext cx="9144000" cy="5143500"/>
            <a:chOff x="0" y="0"/>
            <a:chExt cx="9144000" cy="5143500"/>
          </a:xfrm>
        </p:grpSpPr>
        <p:sp>
          <p:nvSpPr>
            <p:cNvPr id="14" name="矩形: 圓角 13">
              <a:extLst>
                <a:ext uri="{FF2B5EF4-FFF2-40B4-BE49-F238E27FC236}">
                  <a16:creationId xmlns:a16="http://schemas.microsoft.com/office/drawing/2014/main" id="{6417F95B-A24D-44EA-9661-4703B546490A}"/>
                </a:ext>
              </a:extLst>
            </p:cNvPr>
            <p:cNvSpPr/>
            <p:nvPr userDrawn="1"/>
          </p:nvSpPr>
          <p:spPr>
            <a:xfrm>
              <a:off x="0" y="0"/>
              <a:ext cx="9144000" cy="5143500"/>
            </a:xfrm>
            <a:prstGeom prst="roundRect">
              <a:avLst>
                <a:gd name="adj" fmla="val 0"/>
              </a:avLst>
            </a:prstGeom>
            <a:gradFill flip="none" rotWithShape="1">
              <a:gsLst>
                <a:gs pos="3315">
                  <a:srgbClr val="000B22"/>
                </a:gs>
                <a:gs pos="52000">
                  <a:srgbClr val="002060"/>
                </a:gs>
                <a:gs pos="100000">
                  <a:srgbClr val="0F51B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6" name="群組 15">
              <a:extLst>
                <a:ext uri="{FF2B5EF4-FFF2-40B4-BE49-F238E27FC236}">
                  <a16:creationId xmlns:a16="http://schemas.microsoft.com/office/drawing/2014/main" id="{97F31AA8-CDFF-40F0-AE52-CF587EF01BCA}"/>
                </a:ext>
              </a:extLst>
            </p:cNvPr>
            <p:cNvGrpSpPr/>
            <p:nvPr userDrawn="1"/>
          </p:nvGrpSpPr>
          <p:grpSpPr>
            <a:xfrm>
              <a:off x="0" y="0"/>
              <a:ext cx="9144000" cy="5143500"/>
              <a:chOff x="0" y="0"/>
              <a:chExt cx="12192000" cy="6858000"/>
            </a:xfrm>
          </p:grpSpPr>
          <p:pic>
            <p:nvPicPr>
              <p:cNvPr id="17" name="圖片 16" descr="一張含有 火車, 室外 的圖片&#10;&#10;自動產生的描述">
                <a:extLst>
                  <a:ext uri="{FF2B5EF4-FFF2-40B4-BE49-F238E27FC236}">
                    <a16:creationId xmlns:a16="http://schemas.microsoft.com/office/drawing/2014/main" id="{90AF6C6D-9982-45B1-A6A9-4C1D29216322}"/>
                  </a:ext>
                </a:extLst>
              </p:cNvPr>
              <p:cNvPicPr>
                <a:picLocks noChangeAspect="1"/>
              </p:cNvPicPr>
              <p:nvPr userDrawn="1"/>
            </p:nvPicPr>
            <p:blipFill>
              <a:blip r:embed="rId2" cstate="print">
                <a:alphaModFix amt="19000"/>
                <a:extLst>
                  <a:ext uri="{28A0092B-C50C-407E-A947-70E740481C1C}">
                    <a14:useLocalDpi xmlns:a14="http://schemas.microsoft.com/office/drawing/2010/main" val="0"/>
                  </a:ext>
                </a:extLst>
              </a:blip>
              <a:stretch>
                <a:fillRect/>
              </a:stretch>
            </p:blipFill>
            <p:spPr>
              <a:xfrm>
                <a:off x="0" y="673"/>
                <a:ext cx="12192000" cy="6856654"/>
              </a:xfrm>
              <a:prstGeom prst="rect">
                <a:avLst/>
              </a:prstGeom>
            </p:spPr>
          </p:pic>
          <p:sp>
            <p:nvSpPr>
              <p:cNvPr id="18" name="矩形 17">
                <a:extLst>
                  <a:ext uri="{FF2B5EF4-FFF2-40B4-BE49-F238E27FC236}">
                    <a16:creationId xmlns:a16="http://schemas.microsoft.com/office/drawing/2014/main" id="{1113F177-835F-47A5-ADA7-7F036A37F93F}"/>
                  </a:ext>
                </a:extLst>
              </p:cNvPr>
              <p:cNvSpPr/>
              <p:nvPr userDrawn="1"/>
            </p:nvSpPr>
            <p:spPr>
              <a:xfrm>
                <a:off x="0" y="0"/>
                <a:ext cx="12192000" cy="6858000"/>
              </a:xfrm>
              <a:prstGeom prst="rect">
                <a:avLst/>
              </a:prstGeom>
              <a:gradFill>
                <a:gsLst>
                  <a:gs pos="0">
                    <a:srgbClr val="000510">
                      <a:alpha val="0"/>
                    </a:srgbClr>
                  </a:gs>
                  <a:gs pos="100000">
                    <a:srgbClr val="00051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050"/>
              </a:p>
            </p:txBody>
          </p:sp>
        </p:grpSp>
      </p:grpSp>
      <p:pic>
        <p:nvPicPr>
          <p:cNvPr id="100" name="圖形 99">
            <a:extLst>
              <a:ext uri="{FF2B5EF4-FFF2-40B4-BE49-F238E27FC236}">
                <a16:creationId xmlns:a16="http://schemas.microsoft.com/office/drawing/2014/main" id="{3D0FB467-9DAA-46D0-A93C-1C55C83E1DE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815717" y="4363823"/>
            <a:ext cx="469257" cy="85320"/>
          </a:xfrm>
          <a:prstGeom prst="rect">
            <a:avLst/>
          </a:prstGeom>
        </p:spPr>
      </p:pic>
      <p:sp>
        <p:nvSpPr>
          <p:cNvPr id="15" name="文字方塊 14">
            <a:extLst>
              <a:ext uri="{FF2B5EF4-FFF2-40B4-BE49-F238E27FC236}">
                <a16:creationId xmlns:a16="http://schemas.microsoft.com/office/drawing/2014/main" id="{75F0FE1E-B1A1-4C89-8F74-02E60FE0017E}"/>
              </a:ext>
            </a:extLst>
          </p:cNvPr>
          <p:cNvSpPr txBox="1"/>
          <p:nvPr userDrawn="1"/>
        </p:nvSpPr>
        <p:spPr>
          <a:xfrm>
            <a:off x="733068" y="4534624"/>
            <a:ext cx="7760786" cy="276999"/>
          </a:xfrm>
          <a:prstGeom prst="rect">
            <a:avLst/>
          </a:prstGeom>
          <a:noFill/>
        </p:spPr>
        <p:txBody>
          <a:bodyPr wrap="square" rtlCol="0">
            <a:spAutoFit/>
          </a:bodyPr>
          <a:lstStyle/>
          <a:p>
            <a:pPr>
              <a:lnSpc>
                <a:spcPct val="100000"/>
              </a:lnSpc>
            </a:pPr>
            <a:r>
              <a:rPr lang="en-US" altLang="zh-TW" sz="600">
                <a:solidFill>
                  <a:schemeClr val="bg1">
                    <a:lumMod val="50000"/>
                  </a:schemeClr>
                </a:solidFill>
                <a:latin typeface="Arial" panose="020B0604020202020204" pitchFamily="34" charset="0"/>
                <a:cs typeface="Arial" panose="020B0604020202020204" pitchFamily="34" charset="0"/>
              </a:rPr>
              <a:t>Copyright© 2020 QNAP Systems, Inc. All rights reserved. QNAP® and other names of QNAP Products are proprietary marks or registered trademarks of QNAP Systems, Inc. Other products and company names mentioned herein are trademarks of their respective holders.​​​</a:t>
            </a:r>
            <a:endParaRPr lang="zh-TW" altLang="en-US" sz="60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164262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9_標題投影片">
    <p:spTree>
      <p:nvGrpSpPr>
        <p:cNvPr id="1" name=""/>
        <p:cNvGrpSpPr/>
        <p:nvPr/>
      </p:nvGrpSpPr>
      <p:grpSpPr>
        <a:xfrm>
          <a:off x="0" y="0"/>
          <a:ext cx="0" cy="0"/>
          <a:chOff x="0" y="0"/>
          <a:chExt cx="0" cy="0"/>
        </a:xfrm>
      </p:grpSpPr>
      <p:grpSp>
        <p:nvGrpSpPr>
          <p:cNvPr id="13" name="群組 12">
            <a:extLst>
              <a:ext uri="{FF2B5EF4-FFF2-40B4-BE49-F238E27FC236}">
                <a16:creationId xmlns:a16="http://schemas.microsoft.com/office/drawing/2014/main" id="{03F6C390-5461-4011-A543-6F6F445BE69B}"/>
              </a:ext>
            </a:extLst>
          </p:cNvPr>
          <p:cNvGrpSpPr/>
          <p:nvPr userDrawn="1"/>
        </p:nvGrpSpPr>
        <p:grpSpPr>
          <a:xfrm>
            <a:off x="0" y="0"/>
            <a:ext cx="9144000" cy="5143500"/>
            <a:chOff x="0" y="0"/>
            <a:chExt cx="9144000" cy="5143500"/>
          </a:xfrm>
        </p:grpSpPr>
        <p:sp>
          <p:nvSpPr>
            <p:cNvPr id="14" name="矩形: 圓角 13">
              <a:extLst>
                <a:ext uri="{FF2B5EF4-FFF2-40B4-BE49-F238E27FC236}">
                  <a16:creationId xmlns:a16="http://schemas.microsoft.com/office/drawing/2014/main" id="{6417F95B-A24D-44EA-9661-4703B546490A}"/>
                </a:ext>
              </a:extLst>
            </p:cNvPr>
            <p:cNvSpPr/>
            <p:nvPr userDrawn="1"/>
          </p:nvSpPr>
          <p:spPr>
            <a:xfrm>
              <a:off x="0" y="0"/>
              <a:ext cx="9144000" cy="5143500"/>
            </a:xfrm>
            <a:prstGeom prst="roundRect">
              <a:avLst>
                <a:gd name="adj" fmla="val 0"/>
              </a:avLst>
            </a:prstGeom>
            <a:gradFill flip="none" rotWithShape="1">
              <a:gsLst>
                <a:gs pos="3315">
                  <a:srgbClr val="000B22"/>
                </a:gs>
                <a:gs pos="52000">
                  <a:srgbClr val="002060"/>
                </a:gs>
                <a:gs pos="100000">
                  <a:srgbClr val="0F51B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6" name="群組 15">
              <a:extLst>
                <a:ext uri="{FF2B5EF4-FFF2-40B4-BE49-F238E27FC236}">
                  <a16:creationId xmlns:a16="http://schemas.microsoft.com/office/drawing/2014/main" id="{97F31AA8-CDFF-40F0-AE52-CF587EF01BCA}"/>
                </a:ext>
              </a:extLst>
            </p:cNvPr>
            <p:cNvGrpSpPr/>
            <p:nvPr userDrawn="1"/>
          </p:nvGrpSpPr>
          <p:grpSpPr>
            <a:xfrm>
              <a:off x="0" y="0"/>
              <a:ext cx="9144000" cy="5143500"/>
              <a:chOff x="0" y="0"/>
              <a:chExt cx="12192000" cy="6858000"/>
            </a:xfrm>
          </p:grpSpPr>
          <p:pic>
            <p:nvPicPr>
              <p:cNvPr id="17" name="圖片 16" descr="一張含有 火車, 室外 的圖片&#10;&#10;自動產生的描述">
                <a:extLst>
                  <a:ext uri="{FF2B5EF4-FFF2-40B4-BE49-F238E27FC236}">
                    <a16:creationId xmlns:a16="http://schemas.microsoft.com/office/drawing/2014/main" id="{90AF6C6D-9982-45B1-A6A9-4C1D29216322}"/>
                  </a:ext>
                </a:extLst>
              </p:cNvPr>
              <p:cNvPicPr>
                <a:picLocks noChangeAspect="1"/>
              </p:cNvPicPr>
              <p:nvPr userDrawn="1"/>
            </p:nvPicPr>
            <p:blipFill>
              <a:blip r:embed="rId2" cstate="print">
                <a:alphaModFix amt="19000"/>
                <a:extLst>
                  <a:ext uri="{28A0092B-C50C-407E-A947-70E740481C1C}">
                    <a14:useLocalDpi xmlns:a14="http://schemas.microsoft.com/office/drawing/2010/main" val="0"/>
                  </a:ext>
                </a:extLst>
              </a:blip>
              <a:stretch>
                <a:fillRect/>
              </a:stretch>
            </p:blipFill>
            <p:spPr>
              <a:xfrm>
                <a:off x="0" y="673"/>
                <a:ext cx="12192000" cy="6856654"/>
              </a:xfrm>
              <a:prstGeom prst="rect">
                <a:avLst/>
              </a:prstGeom>
            </p:spPr>
          </p:pic>
          <p:sp>
            <p:nvSpPr>
              <p:cNvPr id="18" name="矩形 17">
                <a:extLst>
                  <a:ext uri="{FF2B5EF4-FFF2-40B4-BE49-F238E27FC236}">
                    <a16:creationId xmlns:a16="http://schemas.microsoft.com/office/drawing/2014/main" id="{1113F177-835F-47A5-ADA7-7F036A37F93F}"/>
                  </a:ext>
                </a:extLst>
              </p:cNvPr>
              <p:cNvSpPr/>
              <p:nvPr userDrawn="1"/>
            </p:nvSpPr>
            <p:spPr>
              <a:xfrm>
                <a:off x="0" y="0"/>
                <a:ext cx="12192000" cy="6858000"/>
              </a:xfrm>
              <a:prstGeom prst="rect">
                <a:avLst/>
              </a:prstGeom>
              <a:gradFill>
                <a:gsLst>
                  <a:gs pos="0">
                    <a:srgbClr val="000510">
                      <a:alpha val="0"/>
                    </a:srgbClr>
                  </a:gs>
                  <a:gs pos="100000">
                    <a:srgbClr val="00051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050"/>
              </a:p>
            </p:txBody>
          </p:sp>
        </p:grpSp>
      </p:grpSp>
    </p:spTree>
    <p:extLst>
      <p:ext uri="{BB962C8B-B14F-4D97-AF65-F5344CB8AC3E}">
        <p14:creationId xmlns:p14="http://schemas.microsoft.com/office/powerpoint/2010/main" val="7678171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標題投影片">
    <p:spTree>
      <p:nvGrpSpPr>
        <p:cNvPr id="1" name=""/>
        <p:cNvGrpSpPr/>
        <p:nvPr/>
      </p:nvGrpSpPr>
      <p:grpSpPr>
        <a:xfrm>
          <a:off x="0" y="0"/>
          <a:ext cx="0" cy="0"/>
          <a:chOff x="0" y="0"/>
          <a:chExt cx="0" cy="0"/>
        </a:xfrm>
      </p:grpSpPr>
      <p:sp>
        <p:nvSpPr>
          <p:cNvPr id="8" name="矩形: 圓角 7">
            <a:extLst>
              <a:ext uri="{FF2B5EF4-FFF2-40B4-BE49-F238E27FC236}">
                <a16:creationId xmlns:a16="http://schemas.microsoft.com/office/drawing/2014/main" id="{2811A7F6-4473-4232-9DF9-BD4990D3D998}"/>
              </a:ext>
            </a:extLst>
          </p:cNvPr>
          <p:cNvSpPr/>
          <p:nvPr userDrawn="1"/>
        </p:nvSpPr>
        <p:spPr>
          <a:xfrm>
            <a:off x="0" y="0"/>
            <a:ext cx="9144000" cy="5143500"/>
          </a:xfrm>
          <a:prstGeom prst="roundRect">
            <a:avLst>
              <a:gd name="adj" fmla="val 0"/>
            </a:avLst>
          </a:prstGeom>
          <a:gradFill flip="none" rotWithShape="1">
            <a:gsLst>
              <a:gs pos="3315">
                <a:srgbClr val="000B22"/>
              </a:gs>
              <a:gs pos="52000">
                <a:srgbClr val="002060"/>
              </a:gs>
              <a:gs pos="100000">
                <a:srgbClr val="0F51B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21" name="群組 20">
            <a:extLst>
              <a:ext uri="{FF2B5EF4-FFF2-40B4-BE49-F238E27FC236}">
                <a16:creationId xmlns:a16="http://schemas.microsoft.com/office/drawing/2014/main" id="{6D790B5F-A310-4DA6-B66C-856881AF73A9}"/>
              </a:ext>
            </a:extLst>
          </p:cNvPr>
          <p:cNvGrpSpPr/>
          <p:nvPr userDrawn="1"/>
        </p:nvGrpSpPr>
        <p:grpSpPr>
          <a:xfrm>
            <a:off x="0" y="0"/>
            <a:ext cx="9144000" cy="5143500"/>
            <a:chOff x="0" y="0"/>
            <a:chExt cx="12192000" cy="6858000"/>
          </a:xfrm>
        </p:grpSpPr>
        <p:pic>
          <p:nvPicPr>
            <p:cNvPr id="11" name="圖片 10" descr="一張含有 火車, 室外 的圖片&#10;&#10;自動產生的描述">
              <a:extLst>
                <a:ext uri="{FF2B5EF4-FFF2-40B4-BE49-F238E27FC236}">
                  <a16:creationId xmlns:a16="http://schemas.microsoft.com/office/drawing/2014/main" id="{9148C870-96D9-42EF-8BAE-402A10B95F45}"/>
                </a:ext>
              </a:extLst>
            </p:cNvPr>
            <p:cNvPicPr>
              <a:picLocks noChangeAspect="1"/>
            </p:cNvPicPr>
            <p:nvPr userDrawn="1"/>
          </p:nvPicPr>
          <p:blipFill>
            <a:blip r:embed="rId2" cstate="print">
              <a:alphaModFix amt="19000"/>
              <a:extLst>
                <a:ext uri="{28A0092B-C50C-407E-A947-70E740481C1C}">
                  <a14:useLocalDpi xmlns:a14="http://schemas.microsoft.com/office/drawing/2010/main" val="0"/>
                </a:ext>
              </a:extLst>
            </a:blip>
            <a:stretch>
              <a:fillRect/>
            </a:stretch>
          </p:blipFill>
          <p:spPr>
            <a:xfrm>
              <a:off x="0" y="673"/>
              <a:ext cx="12192000" cy="6856654"/>
            </a:xfrm>
            <a:prstGeom prst="rect">
              <a:avLst/>
            </a:prstGeom>
          </p:spPr>
        </p:pic>
        <p:sp>
          <p:nvSpPr>
            <p:cNvPr id="10" name="矩形 9">
              <a:extLst>
                <a:ext uri="{FF2B5EF4-FFF2-40B4-BE49-F238E27FC236}">
                  <a16:creationId xmlns:a16="http://schemas.microsoft.com/office/drawing/2014/main" id="{E7FFF5D6-C7D1-4AB0-AB75-7DBFF0845F36}"/>
                </a:ext>
              </a:extLst>
            </p:cNvPr>
            <p:cNvSpPr/>
            <p:nvPr userDrawn="1"/>
          </p:nvSpPr>
          <p:spPr>
            <a:xfrm>
              <a:off x="0" y="0"/>
              <a:ext cx="12192000" cy="6858000"/>
            </a:xfrm>
            <a:prstGeom prst="rect">
              <a:avLst/>
            </a:prstGeom>
            <a:gradFill>
              <a:gsLst>
                <a:gs pos="0">
                  <a:srgbClr val="000510">
                    <a:alpha val="0"/>
                  </a:srgbClr>
                </a:gs>
                <a:gs pos="100000">
                  <a:srgbClr val="00051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050"/>
            </a:p>
          </p:txBody>
        </p:sp>
      </p:grpSp>
      <p:sp>
        <p:nvSpPr>
          <p:cNvPr id="5" name="標題版面配置區 1">
            <a:extLst>
              <a:ext uri="{FF2B5EF4-FFF2-40B4-BE49-F238E27FC236}">
                <a16:creationId xmlns:a16="http://schemas.microsoft.com/office/drawing/2014/main" id="{30F7587E-84EE-439A-AF5C-CCC664B86FF1}"/>
              </a:ext>
            </a:extLst>
          </p:cNvPr>
          <p:cNvSpPr>
            <a:spLocks noGrp="1"/>
          </p:cNvSpPr>
          <p:nvPr>
            <p:ph type="title"/>
          </p:nvPr>
        </p:nvSpPr>
        <p:spPr>
          <a:xfrm>
            <a:off x="226185" y="1"/>
            <a:ext cx="8642607" cy="994172"/>
          </a:xfrm>
          <a:prstGeom prst="rect">
            <a:avLst/>
          </a:prstGeom>
        </p:spPr>
        <p:txBody>
          <a:bodyPr vert="horz" lIns="91440" tIns="45720" rIns="91440" bIns="45720" rtlCol="0" anchor="ctr">
            <a:normAutofit/>
          </a:bodyPr>
          <a:lstStyle>
            <a:lvl1pPr algn="l">
              <a:defRPr sz="3600" b="0">
                <a:solidFill>
                  <a:schemeClr val="bg1"/>
                </a:solidFill>
                <a:latin typeface="Arial" panose="020B0604020202020204" pitchFamily="34" charset="0"/>
                <a:ea typeface="微軟正黑體" panose="020B0604030504040204" pitchFamily="34" charset="-120"/>
                <a:cs typeface="Arial" panose="020B0604020202020204" pitchFamily="34" charset="0"/>
              </a:defRPr>
            </a:lvl1pPr>
          </a:lstStyle>
          <a:p>
            <a:r>
              <a:rPr lang="en-US" altLang="zh-TW"/>
              <a:t>Click to edit Master title style</a:t>
            </a:r>
            <a:endParaRPr lang="zh-TW" altLang="en-US"/>
          </a:p>
        </p:txBody>
      </p:sp>
      <p:sp>
        <p:nvSpPr>
          <p:cNvPr id="6" name="文字版面配置區 2">
            <a:extLst>
              <a:ext uri="{FF2B5EF4-FFF2-40B4-BE49-F238E27FC236}">
                <a16:creationId xmlns:a16="http://schemas.microsoft.com/office/drawing/2014/main" id="{833FA963-DB05-6A4F-949C-97BE2C9ED7B9}"/>
              </a:ext>
            </a:extLst>
          </p:cNvPr>
          <p:cNvSpPr>
            <a:spLocks noGrp="1"/>
          </p:cNvSpPr>
          <p:nvPr>
            <p:ph idx="1"/>
          </p:nvPr>
        </p:nvSpPr>
        <p:spPr>
          <a:xfrm>
            <a:off x="226185" y="1140619"/>
            <a:ext cx="8642607" cy="3263504"/>
          </a:xfrm>
          <a:prstGeom prst="rect">
            <a:avLst/>
          </a:prstGeom>
        </p:spPr>
        <p:txBody>
          <a:bodyPr vert="horz" lIns="91440" tIns="45720" rIns="91440" bIns="45720" rtlCol="0">
            <a:normAutofit/>
          </a:bodyPr>
          <a:lstStyle>
            <a:lvl1pPr>
              <a:defRPr>
                <a:solidFill>
                  <a:schemeClr val="bg1"/>
                </a:solidFill>
                <a:latin typeface="Microsoft JhengHei" panose="020B0604030504040204" pitchFamily="34" charset="-120"/>
                <a:ea typeface="Microsoft JhengHei" panose="020B0604030504040204" pitchFamily="34" charset="-120"/>
              </a:defRPr>
            </a:lvl1pPr>
            <a:lvl2pPr>
              <a:defRPr>
                <a:solidFill>
                  <a:schemeClr val="bg1"/>
                </a:solidFill>
                <a:latin typeface="Microsoft JhengHei" panose="020B0604030504040204" pitchFamily="34" charset="-120"/>
                <a:ea typeface="Microsoft JhengHei" panose="020B0604030504040204" pitchFamily="34" charset="-120"/>
              </a:defRPr>
            </a:lvl2pPr>
            <a:lvl3pPr>
              <a:defRPr>
                <a:solidFill>
                  <a:schemeClr val="bg1"/>
                </a:solidFill>
                <a:latin typeface="Microsoft JhengHei" panose="020B0604030504040204" pitchFamily="34" charset="-120"/>
                <a:ea typeface="Microsoft JhengHei" panose="020B0604030504040204" pitchFamily="34" charset="-120"/>
              </a:defRPr>
            </a:lvl3pPr>
            <a:lvl4pPr>
              <a:defRPr>
                <a:solidFill>
                  <a:schemeClr val="bg1"/>
                </a:solidFill>
                <a:latin typeface="Microsoft JhengHei" panose="020B0604030504040204" pitchFamily="34" charset="-120"/>
                <a:ea typeface="Microsoft JhengHei" panose="020B0604030504040204" pitchFamily="34" charset="-120"/>
              </a:defRPr>
            </a:lvl4pPr>
            <a:lvl5pPr>
              <a:defRPr>
                <a:solidFill>
                  <a:schemeClr val="bg1"/>
                </a:solidFill>
                <a:latin typeface="Microsoft JhengHei" panose="020B0604030504040204" pitchFamily="34" charset="-120"/>
                <a:ea typeface="Microsoft JhengHei" panose="020B0604030504040204"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2" name="文字方塊 1">
            <a:extLst>
              <a:ext uri="{FF2B5EF4-FFF2-40B4-BE49-F238E27FC236}">
                <a16:creationId xmlns:a16="http://schemas.microsoft.com/office/drawing/2014/main" id="{48283EF7-2E2D-7346-939F-0392665AB972}"/>
              </a:ext>
            </a:extLst>
          </p:cNvPr>
          <p:cNvSpPr txBox="1"/>
          <p:nvPr userDrawn="1"/>
        </p:nvSpPr>
        <p:spPr>
          <a:xfrm>
            <a:off x="8218715" y="-522515"/>
            <a:ext cx="184731" cy="253916"/>
          </a:xfrm>
          <a:prstGeom prst="rect">
            <a:avLst/>
          </a:prstGeom>
          <a:noFill/>
        </p:spPr>
        <p:txBody>
          <a:bodyPr wrap="none" rtlCol="0">
            <a:spAutoFit/>
          </a:bodyPr>
          <a:lstStyle/>
          <a:p>
            <a:endParaRPr kumimoji="1" lang="zh-TW" altLang="en-US" sz="1050"/>
          </a:p>
        </p:txBody>
      </p:sp>
      <p:pic>
        <p:nvPicPr>
          <p:cNvPr id="9" name="圖形 8">
            <a:extLst>
              <a:ext uri="{FF2B5EF4-FFF2-40B4-BE49-F238E27FC236}">
                <a16:creationId xmlns:a16="http://schemas.microsoft.com/office/drawing/2014/main" id="{07EFA9EE-4616-4A77-B647-C5B03103055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09180" y="4878542"/>
            <a:ext cx="551216" cy="100222"/>
          </a:xfrm>
          <a:prstGeom prst="rect">
            <a:avLst/>
          </a:prstGeom>
        </p:spPr>
      </p:pic>
    </p:spTree>
    <p:extLst>
      <p:ext uri="{BB962C8B-B14F-4D97-AF65-F5344CB8AC3E}">
        <p14:creationId xmlns:p14="http://schemas.microsoft.com/office/powerpoint/2010/main" val="1944198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1_標題投影片">
    <p:spTree>
      <p:nvGrpSpPr>
        <p:cNvPr id="1" name=""/>
        <p:cNvGrpSpPr/>
        <p:nvPr/>
      </p:nvGrpSpPr>
      <p:grpSpPr>
        <a:xfrm>
          <a:off x="0" y="0"/>
          <a:ext cx="0" cy="0"/>
          <a:chOff x="0" y="0"/>
          <a:chExt cx="0" cy="0"/>
        </a:xfrm>
      </p:grpSpPr>
      <p:grpSp>
        <p:nvGrpSpPr>
          <p:cNvPr id="3" name="群組 2">
            <a:extLst>
              <a:ext uri="{FF2B5EF4-FFF2-40B4-BE49-F238E27FC236}">
                <a16:creationId xmlns:a16="http://schemas.microsoft.com/office/drawing/2014/main" id="{2339F7B6-F9DB-40DE-85D4-D89D46F02430}"/>
              </a:ext>
            </a:extLst>
          </p:cNvPr>
          <p:cNvGrpSpPr/>
          <p:nvPr userDrawn="1"/>
        </p:nvGrpSpPr>
        <p:grpSpPr>
          <a:xfrm>
            <a:off x="0" y="0"/>
            <a:ext cx="9144000" cy="5143500"/>
            <a:chOff x="0" y="0"/>
            <a:chExt cx="9144000" cy="5143500"/>
          </a:xfrm>
        </p:grpSpPr>
        <p:sp>
          <p:nvSpPr>
            <p:cNvPr id="7" name="矩形: 圓角 6">
              <a:extLst>
                <a:ext uri="{FF2B5EF4-FFF2-40B4-BE49-F238E27FC236}">
                  <a16:creationId xmlns:a16="http://schemas.microsoft.com/office/drawing/2014/main" id="{CDDF9F3C-3381-4569-B30E-7F25EF5FAD3C}"/>
                </a:ext>
              </a:extLst>
            </p:cNvPr>
            <p:cNvSpPr/>
            <p:nvPr userDrawn="1"/>
          </p:nvSpPr>
          <p:spPr>
            <a:xfrm>
              <a:off x="0" y="0"/>
              <a:ext cx="9144000" cy="5143500"/>
            </a:xfrm>
            <a:prstGeom prst="roundRect">
              <a:avLst>
                <a:gd name="adj" fmla="val 0"/>
              </a:avLst>
            </a:prstGeom>
            <a:gradFill flip="none" rotWithShape="1">
              <a:gsLst>
                <a:gs pos="3315">
                  <a:srgbClr val="000B22"/>
                </a:gs>
                <a:gs pos="52000">
                  <a:srgbClr val="002060"/>
                </a:gs>
                <a:gs pos="100000">
                  <a:srgbClr val="0F51B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8" name="群組 7">
              <a:extLst>
                <a:ext uri="{FF2B5EF4-FFF2-40B4-BE49-F238E27FC236}">
                  <a16:creationId xmlns:a16="http://schemas.microsoft.com/office/drawing/2014/main" id="{E9A6612B-1DD2-49D3-832C-64C0A4BAECDC}"/>
                </a:ext>
              </a:extLst>
            </p:cNvPr>
            <p:cNvGrpSpPr/>
            <p:nvPr userDrawn="1"/>
          </p:nvGrpSpPr>
          <p:grpSpPr>
            <a:xfrm>
              <a:off x="0" y="0"/>
              <a:ext cx="9144000" cy="5143500"/>
              <a:chOff x="0" y="0"/>
              <a:chExt cx="12192000" cy="6858000"/>
            </a:xfrm>
          </p:grpSpPr>
          <p:pic>
            <p:nvPicPr>
              <p:cNvPr id="9" name="圖片 8" descr="一張含有 火車, 室外 的圖片&#10;&#10;自動產生的描述">
                <a:extLst>
                  <a:ext uri="{FF2B5EF4-FFF2-40B4-BE49-F238E27FC236}">
                    <a16:creationId xmlns:a16="http://schemas.microsoft.com/office/drawing/2014/main" id="{A05EC3BA-E7E9-495E-86B4-05B4E0A50B1F}"/>
                  </a:ext>
                </a:extLst>
              </p:cNvPr>
              <p:cNvPicPr>
                <a:picLocks noChangeAspect="1"/>
              </p:cNvPicPr>
              <p:nvPr userDrawn="1"/>
            </p:nvPicPr>
            <p:blipFill>
              <a:blip r:embed="rId2" cstate="print">
                <a:alphaModFix amt="19000"/>
                <a:extLst>
                  <a:ext uri="{28A0092B-C50C-407E-A947-70E740481C1C}">
                    <a14:useLocalDpi xmlns:a14="http://schemas.microsoft.com/office/drawing/2010/main" val="0"/>
                  </a:ext>
                </a:extLst>
              </a:blip>
              <a:stretch>
                <a:fillRect/>
              </a:stretch>
            </p:blipFill>
            <p:spPr>
              <a:xfrm>
                <a:off x="0" y="673"/>
                <a:ext cx="12192000" cy="6856654"/>
              </a:xfrm>
              <a:prstGeom prst="rect">
                <a:avLst/>
              </a:prstGeom>
            </p:spPr>
          </p:pic>
          <p:sp>
            <p:nvSpPr>
              <p:cNvPr id="12" name="矩形 11">
                <a:extLst>
                  <a:ext uri="{FF2B5EF4-FFF2-40B4-BE49-F238E27FC236}">
                    <a16:creationId xmlns:a16="http://schemas.microsoft.com/office/drawing/2014/main" id="{2F0FDAE1-5B9E-49AD-9F9B-BD741D6F7178}"/>
                  </a:ext>
                </a:extLst>
              </p:cNvPr>
              <p:cNvSpPr/>
              <p:nvPr userDrawn="1"/>
            </p:nvSpPr>
            <p:spPr>
              <a:xfrm>
                <a:off x="0" y="0"/>
                <a:ext cx="12192000" cy="6858000"/>
              </a:xfrm>
              <a:prstGeom prst="rect">
                <a:avLst/>
              </a:prstGeom>
              <a:gradFill>
                <a:gsLst>
                  <a:gs pos="0">
                    <a:srgbClr val="000510">
                      <a:alpha val="0"/>
                    </a:srgbClr>
                  </a:gs>
                  <a:gs pos="100000">
                    <a:srgbClr val="00051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050"/>
              </a:p>
            </p:txBody>
          </p:sp>
        </p:grpSp>
      </p:grpSp>
      <p:sp>
        <p:nvSpPr>
          <p:cNvPr id="5" name="標題版面配置區 1">
            <a:extLst>
              <a:ext uri="{FF2B5EF4-FFF2-40B4-BE49-F238E27FC236}">
                <a16:creationId xmlns:a16="http://schemas.microsoft.com/office/drawing/2014/main" id="{30F7587E-84EE-439A-AF5C-CCC664B86FF1}"/>
              </a:ext>
            </a:extLst>
          </p:cNvPr>
          <p:cNvSpPr>
            <a:spLocks noGrp="1"/>
          </p:cNvSpPr>
          <p:nvPr>
            <p:ph type="title"/>
          </p:nvPr>
        </p:nvSpPr>
        <p:spPr>
          <a:xfrm>
            <a:off x="226185" y="1"/>
            <a:ext cx="8642607" cy="994172"/>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lang="zh-TW" altLang="en-US" sz="3600" b="0" kern="1200" dirty="0">
                <a:solidFill>
                  <a:schemeClr val="bg1"/>
                </a:solidFill>
                <a:latin typeface="Arial" panose="020B0604020202020204" pitchFamily="34" charset="0"/>
                <a:ea typeface="微軟正黑體" panose="020B0604030504040204" pitchFamily="34" charset="-120"/>
                <a:cs typeface="Arial" panose="020B0604020202020204" pitchFamily="34" charset="0"/>
              </a:defRPr>
            </a:lvl1pPr>
          </a:lstStyle>
          <a:p>
            <a:r>
              <a:rPr lang="en-US" altLang="zh-TW"/>
              <a:t>Click to edit Master title style</a:t>
            </a:r>
            <a:endParaRPr lang="zh-TW" altLang="en-US"/>
          </a:p>
        </p:txBody>
      </p:sp>
      <p:sp>
        <p:nvSpPr>
          <p:cNvPr id="2" name="文字方塊 1">
            <a:extLst>
              <a:ext uri="{FF2B5EF4-FFF2-40B4-BE49-F238E27FC236}">
                <a16:creationId xmlns:a16="http://schemas.microsoft.com/office/drawing/2014/main" id="{48283EF7-2E2D-7346-939F-0392665AB972}"/>
              </a:ext>
            </a:extLst>
          </p:cNvPr>
          <p:cNvSpPr txBox="1"/>
          <p:nvPr userDrawn="1"/>
        </p:nvSpPr>
        <p:spPr>
          <a:xfrm>
            <a:off x="8218715" y="-522515"/>
            <a:ext cx="184731" cy="253916"/>
          </a:xfrm>
          <a:prstGeom prst="rect">
            <a:avLst/>
          </a:prstGeom>
          <a:noFill/>
        </p:spPr>
        <p:txBody>
          <a:bodyPr wrap="none" rtlCol="0">
            <a:spAutoFit/>
          </a:bodyPr>
          <a:lstStyle/>
          <a:p>
            <a:endParaRPr kumimoji="1" lang="zh-TW" altLang="en-US" sz="1050"/>
          </a:p>
        </p:txBody>
      </p:sp>
      <p:pic>
        <p:nvPicPr>
          <p:cNvPr id="10" name="圖形 9">
            <a:extLst>
              <a:ext uri="{FF2B5EF4-FFF2-40B4-BE49-F238E27FC236}">
                <a16:creationId xmlns:a16="http://schemas.microsoft.com/office/drawing/2014/main" id="{D2323729-860F-4B08-9E9D-76B1778324F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09180" y="4878542"/>
            <a:ext cx="551216" cy="100222"/>
          </a:xfrm>
          <a:prstGeom prst="rect">
            <a:avLst/>
          </a:prstGeom>
        </p:spPr>
      </p:pic>
    </p:spTree>
    <p:extLst>
      <p:ext uri="{BB962C8B-B14F-4D97-AF65-F5344CB8AC3E}">
        <p14:creationId xmlns:p14="http://schemas.microsoft.com/office/powerpoint/2010/main" val="40238104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2_標題投影片">
    <p:spTree>
      <p:nvGrpSpPr>
        <p:cNvPr id="1" name=""/>
        <p:cNvGrpSpPr/>
        <p:nvPr/>
      </p:nvGrpSpPr>
      <p:grpSpPr>
        <a:xfrm>
          <a:off x="0" y="0"/>
          <a:ext cx="0" cy="0"/>
          <a:chOff x="0" y="0"/>
          <a:chExt cx="0" cy="0"/>
        </a:xfrm>
      </p:grpSpPr>
      <p:grpSp>
        <p:nvGrpSpPr>
          <p:cNvPr id="3" name="群組 2">
            <a:extLst>
              <a:ext uri="{FF2B5EF4-FFF2-40B4-BE49-F238E27FC236}">
                <a16:creationId xmlns:a16="http://schemas.microsoft.com/office/drawing/2014/main" id="{2339F7B6-F9DB-40DE-85D4-D89D46F02430}"/>
              </a:ext>
            </a:extLst>
          </p:cNvPr>
          <p:cNvGrpSpPr/>
          <p:nvPr userDrawn="1"/>
        </p:nvGrpSpPr>
        <p:grpSpPr>
          <a:xfrm>
            <a:off x="0" y="0"/>
            <a:ext cx="9144000" cy="5143500"/>
            <a:chOff x="0" y="0"/>
            <a:chExt cx="9144000" cy="5143500"/>
          </a:xfrm>
        </p:grpSpPr>
        <p:sp>
          <p:nvSpPr>
            <p:cNvPr id="7" name="矩形: 圓角 6">
              <a:extLst>
                <a:ext uri="{FF2B5EF4-FFF2-40B4-BE49-F238E27FC236}">
                  <a16:creationId xmlns:a16="http://schemas.microsoft.com/office/drawing/2014/main" id="{CDDF9F3C-3381-4569-B30E-7F25EF5FAD3C}"/>
                </a:ext>
              </a:extLst>
            </p:cNvPr>
            <p:cNvSpPr/>
            <p:nvPr userDrawn="1"/>
          </p:nvSpPr>
          <p:spPr>
            <a:xfrm>
              <a:off x="0" y="0"/>
              <a:ext cx="9144000" cy="5143500"/>
            </a:xfrm>
            <a:prstGeom prst="roundRect">
              <a:avLst>
                <a:gd name="adj" fmla="val 0"/>
              </a:avLst>
            </a:prstGeom>
            <a:gradFill flip="none" rotWithShape="1">
              <a:gsLst>
                <a:gs pos="3315">
                  <a:srgbClr val="000B22"/>
                </a:gs>
                <a:gs pos="52000">
                  <a:srgbClr val="002060"/>
                </a:gs>
                <a:gs pos="100000">
                  <a:srgbClr val="0F51B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8" name="群組 7">
              <a:extLst>
                <a:ext uri="{FF2B5EF4-FFF2-40B4-BE49-F238E27FC236}">
                  <a16:creationId xmlns:a16="http://schemas.microsoft.com/office/drawing/2014/main" id="{E9A6612B-1DD2-49D3-832C-64C0A4BAECDC}"/>
                </a:ext>
              </a:extLst>
            </p:cNvPr>
            <p:cNvGrpSpPr/>
            <p:nvPr userDrawn="1"/>
          </p:nvGrpSpPr>
          <p:grpSpPr>
            <a:xfrm>
              <a:off x="0" y="0"/>
              <a:ext cx="9144000" cy="5143500"/>
              <a:chOff x="0" y="0"/>
              <a:chExt cx="12192000" cy="6858000"/>
            </a:xfrm>
          </p:grpSpPr>
          <p:pic>
            <p:nvPicPr>
              <p:cNvPr id="9" name="圖片 8" descr="一張含有 火車, 室外 的圖片&#10;&#10;自動產生的描述">
                <a:extLst>
                  <a:ext uri="{FF2B5EF4-FFF2-40B4-BE49-F238E27FC236}">
                    <a16:creationId xmlns:a16="http://schemas.microsoft.com/office/drawing/2014/main" id="{A05EC3BA-E7E9-495E-86B4-05B4E0A50B1F}"/>
                  </a:ext>
                </a:extLst>
              </p:cNvPr>
              <p:cNvPicPr>
                <a:picLocks noChangeAspect="1"/>
              </p:cNvPicPr>
              <p:nvPr userDrawn="1"/>
            </p:nvPicPr>
            <p:blipFill>
              <a:blip r:embed="rId2" cstate="print">
                <a:alphaModFix amt="19000"/>
                <a:extLst>
                  <a:ext uri="{28A0092B-C50C-407E-A947-70E740481C1C}">
                    <a14:useLocalDpi xmlns:a14="http://schemas.microsoft.com/office/drawing/2010/main" val="0"/>
                  </a:ext>
                </a:extLst>
              </a:blip>
              <a:stretch>
                <a:fillRect/>
              </a:stretch>
            </p:blipFill>
            <p:spPr>
              <a:xfrm>
                <a:off x="0" y="673"/>
                <a:ext cx="12192000" cy="6856654"/>
              </a:xfrm>
              <a:prstGeom prst="rect">
                <a:avLst/>
              </a:prstGeom>
            </p:spPr>
          </p:pic>
          <p:sp>
            <p:nvSpPr>
              <p:cNvPr id="12" name="矩形 11">
                <a:extLst>
                  <a:ext uri="{FF2B5EF4-FFF2-40B4-BE49-F238E27FC236}">
                    <a16:creationId xmlns:a16="http://schemas.microsoft.com/office/drawing/2014/main" id="{2F0FDAE1-5B9E-49AD-9F9B-BD741D6F7178}"/>
                  </a:ext>
                </a:extLst>
              </p:cNvPr>
              <p:cNvSpPr/>
              <p:nvPr userDrawn="1"/>
            </p:nvSpPr>
            <p:spPr>
              <a:xfrm>
                <a:off x="0" y="0"/>
                <a:ext cx="12192000" cy="6858000"/>
              </a:xfrm>
              <a:prstGeom prst="rect">
                <a:avLst/>
              </a:prstGeom>
              <a:gradFill>
                <a:gsLst>
                  <a:gs pos="0">
                    <a:srgbClr val="000510">
                      <a:alpha val="0"/>
                    </a:srgbClr>
                  </a:gs>
                  <a:gs pos="100000">
                    <a:srgbClr val="00051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050"/>
              </a:p>
            </p:txBody>
          </p:sp>
        </p:grpSp>
      </p:grpSp>
      <p:sp>
        <p:nvSpPr>
          <p:cNvPr id="5" name="標題版面配置區 1">
            <a:extLst>
              <a:ext uri="{FF2B5EF4-FFF2-40B4-BE49-F238E27FC236}">
                <a16:creationId xmlns:a16="http://schemas.microsoft.com/office/drawing/2014/main" id="{30F7587E-84EE-439A-AF5C-CCC664B86FF1}"/>
              </a:ext>
            </a:extLst>
          </p:cNvPr>
          <p:cNvSpPr>
            <a:spLocks noGrp="1"/>
          </p:cNvSpPr>
          <p:nvPr>
            <p:ph type="title"/>
          </p:nvPr>
        </p:nvSpPr>
        <p:spPr>
          <a:xfrm>
            <a:off x="975360" y="0"/>
            <a:ext cx="7795896" cy="994172"/>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lang="zh-TW" altLang="en-US" sz="3600" b="0" kern="1200" dirty="0">
                <a:solidFill>
                  <a:schemeClr val="bg1"/>
                </a:solidFill>
                <a:latin typeface="Arial" panose="020B0604020202020204" pitchFamily="34" charset="0"/>
                <a:ea typeface="微軟正黑體" panose="020B0604030504040204" pitchFamily="34" charset="-120"/>
                <a:cs typeface="Arial" panose="020B0604020202020204" pitchFamily="34" charset="0"/>
              </a:defRPr>
            </a:lvl1pPr>
          </a:lstStyle>
          <a:p>
            <a:r>
              <a:rPr lang="en-US" altLang="zh-TW"/>
              <a:t>Click to edit Master title style</a:t>
            </a:r>
            <a:endParaRPr lang="zh-TW" altLang="en-US"/>
          </a:p>
        </p:txBody>
      </p:sp>
      <p:sp>
        <p:nvSpPr>
          <p:cNvPr id="2" name="文字方塊 1">
            <a:extLst>
              <a:ext uri="{FF2B5EF4-FFF2-40B4-BE49-F238E27FC236}">
                <a16:creationId xmlns:a16="http://schemas.microsoft.com/office/drawing/2014/main" id="{48283EF7-2E2D-7346-939F-0392665AB972}"/>
              </a:ext>
            </a:extLst>
          </p:cNvPr>
          <p:cNvSpPr txBox="1"/>
          <p:nvPr userDrawn="1"/>
        </p:nvSpPr>
        <p:spPr>
          <a:xfrm>
            <a:off x="8218715" y="-522515"/>
            <a:ext cx="184731" cy="253916"/>
          </a:xfrm>
          <a:prstGeom prst="rect">
            <a:avLst/>
          </a:prstGeom>
          <a:noFill/>
        </p:spPr>
        <p:txBody>
          <a:bodyPr wrap="none" rtlCol="0">
            <a:spAutoFit/>
          </a:bodyPr>
          <a:lstStyle/>
          <a:p>
            <a:endParaRPr kumimoji="1" lang="zh-TW" altLang="en-US" sz="1050"/>
          </a:p>
        </p:txBody>
      </p:sp>
      <p:pic>
        <p:nvPicPr>
          <p:cNvPr id="10" name="圖形 9">
            <a:extLst>
              <a:ext uri="{FF2B5EF4-FFF2-40B4-BE49-F238E27FC236}">
                <a16:creationId xmlns:a16="http://schemas.microsoft.com/office/drawing/2014/main" id="{D2323729-860F-4B08-9E9D-76B1778324F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09180" y="4878542"/>
            <a:ext cx="551216" cy="100222"/>
          </a:xfrm>
          <a:prstGeom prst="rect">
            <a:avLst/>
          </a:prstGeom>
        </p:spPr>
      </p:pic>
    </p:spTree>
    <p:extLst>
      <p:ext uri="{BB962C8B-B14F-4D97-AF65-F5344CB8AC3E}">
        <p14:creationId xmlns:p14="http://schemas.microsoft.com/office/powerpoint/2010/main" val="20669294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8_標題投影片">
    <p:spTree>
      <p:nvGrpSpPr>
        <p:cNvPr id="1" name=""/>
        <p:cNvGrpSpPr/>
        <p:nvPr/>
      </p:nvGrpSpPr>
      <p:grpSpPr>
        <a:xfrm>
          <a:off x="0" y="0"/>
          <a:ext cx="0" cy="0"/>
          <a:chOff x="0" y="0"/>
          <a:chExt cx="0" cy="0"/>
        </a:xfrm>
      </p:grpSpPr>
      <p:grpSp>
        <p:nvGrpSpPr>
          <p:cNvPr id="21" name="群組 20">
            <a:extLst>
              <a:ext uri="{FF2B5EF4-FFF2-40B4-BE49-F238E27FC236}">
                <a16:creationId xmlns:a16="http://schemas.microsoft.com/office/drawing/2014/main" id="{6D790B5F-A310-4DA6-B66C-856881AF73A9}"/>
              </a:ext>
            </a:extLst>
          </p:cNvPr>
          <p:cNvGrpSpPr/>
          <p:nvPr userDrawn="1"/>
        </p:nvGrpSpPr>
        <p:grpSpPr>
          <a:xfrm>
            <a:off x="0" y="0"/>
            <a:ext cx="9144000" cy="5143500"/>
            <a:chOff x="0" y="0"/>
            <a:chExt cx="12192000" cy="6858000"/>
          </a:xfrm>
        </p:grpSpPr>
        <p:pic>
          <p:nvPicPr>
            <p:cNvPr id="11" name="圖片 10" descr="一張含有 火車, 室外 的圖片&#10;&#10;自動產生的描述">
              <a:extLst>
                <a:ext uri="{FF2B5EF4-FFF2-40B4-BE49-F238E27FC236}">
                  <a16:creationId xmlns:a16="http://schemas.microsoft.com/office/drawing/2014/main" id="{9148C870-96D9-42EF-8BAE-402A10B95F4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73"/>
              <a:ext cx="12192000" cy="6856654"/>
            </a:xfrm>
            <a:prstGeom prst="rect">
              <a:avLst/>
            </a:prstGeom>
          </p:spPr>
        </p:pic>
        <p:sp>
          <p:nvSpPr>
            <p:cNvPr id="10" name="矩形 9">
              <a:extLst>
                <a:ext uri="{FF2B5EF4-FFF2-40B4-BE49-F238E27FC236}">
                  <a16:creationId xmlns:a16="http://schemas.microsoft.com/office/drawing/2014/main" id="{E7FFF5D6-C7D1-4AB0-AB75-7DBFF0845F36}"/>
                </a:ext>
              </a:extLst>
            </p:cNvPr>
            <p:cNvSpPr/>
            <p:nvPr userDrawn="1"/>
          </p:nvSpPr>
          <p:spPr>
            <a:xfrm>
              <a:off x="0" y="0"/>
              <a:ext cx="12192000" cy="6858000"/>
            </a:xfrm>
            <a:prstGeom prst="rect">
              <a:avLst/>
            </a:prstGeom>
            <a:gradFill>
              <a:gsLst>
                <a:gs pos="0">
                  <a:srgbClr val="000510">
                    <a:alpha val="0"/>
                  </a:srgbClr>
                </a:gs>
                <a:gs pos="100000">
                  <a:srgbClr val="00051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050"/>
            </a:p>
          </p:txBody>
        </p:sp>
      </p:grpSp>
      <p:sp>
        <p:nvSpPr>
          <p:cNvPr id="5" name="標題版面配置區 1">
            <a:extLst>
              <a:ext uri="{FF2B5EF4-FFF2-40B4-BE49-F238E27FC236}">
                <a16:creationId xmlns:a16="http://schemas.microsoft.com/office/drawing/2014/main" id="{30F7587E-84EE-439A-AF5C-CCC664B86FF1}"/>
              </a:ext>
            </a:extLst>
          </p:cNvPr>
          <p:cNvSpPr>
            <a:spLocks noGrp="1"/>
          </p:cNvSpPr>
          <p:nvPr>
            <p:ph type="title"/>
          </p:nvPr>
        </p:nvSpPr>
        <p:spPr>
          <a:xfrm>
            <a:off x="226185" y="1"/>
            <a:ext cx="8642607" cy="994172"/>
          </a:xfrm>
          <a:prstGeom prst="rect">
            <a:avLst/>
          </a:prstGeom>
        </p:spPr>
        <p:txBody>
          <a:bodyPr vert="horz" lIns="91440" tIns="45720" rIns="91440" bIns="45720" rtlCol="0" anchor="ctr">
            <a:normAutofit/>
          </a:bodyPr>
          <a:lstStyle>
            <a:lvl1pPr algn="l">
              <a:defRPr sz="3600" b="0">
                <a:solidFill>
                  <a:schemeClr val="bg1"/>
                </a:solidFill>
                <a:latin typeface="微軟正黑體" panose="020B0604030504040204" pitchFamily="34" charset="-120"/>
                <a:ea typeface="微軟正黑體" panose="020B0604030504040204" pitchFamily="34" charset="-120"/>
              </a:defRPr>
            </a:lvl1pPr>
          </a:lstStyle>
          <a:p>
            <a:r>
              <a:rPr lang="en-US" altLang="zh-TW"/>
              <a:t>Click to edit Master title style</a:t>
            </a:r>
            <a:endParaRPr lang="zh-TW" altLang="en-US"/>
          </a:p>
        </p:txBody>
      </p:sp>
      <p:sp>
        <p:nvSpPr>
          <p:cNvPr id="2" name="文字方塊 1">
            <a:extLst>
              <a:ext uri="{FF2B5EF4-FFF2-40B4-BE49-F238E27FC236}">
                <a16:creationId xmlns:a16="http://schemas.microsoft.com/office/drawing/2014/main" id="{48283EF7-2E2D-7346-939F-0392665AB972}"/>
              </a:ext>
            </a:extLst>
          </p:cNvPr>
          <p:cNvSpPr txBox="1"/>
          <p:nvPr userDrawn="1"/>
        </p:nvSpPr>
        <p:spPr>
          <a:xfrm>
            <a:off x="8218715" y="-522515"/>
            <a:ext cx="184731" cy="253916"/>
          </a:xfrm>
          <a:prstGeom prst="rect">
            <a:avLst/>
          </a:prstGeom>
          <a:noFill/>
        </p:spPr>
        <p:txBody>
          <a:bodyPr wrap="none" rtlCol="0">
            <a:spAutoFit/>
          </a:bodyPr>
          <a:lstStyle/>
          <a:p>
            <a:endParaRPr kumimoji="1" lang="zh-TW" altLang="en-US" sz="1050"/>
          </a:p>
        </p:txBody>
      </p:sp>
      <p:sp>
        <p:nvSpPr>
          <p:cNvPr id="3" name="矩形: 圓角化同側角落 2">
            <a:extLst>
              <a:ext uri="{FF2B5EF4-FFF2-40B4-BE49-F238E27FC236}">
                <a16:creationId xmlns:a16="http://schemas.microsoft.com/office/drawing/2014/main" id="{A5957785-8E1C-42E9-9AE0-CBE17AD5712E}"/>
              </a:ext>
            </a:extLst>
          </p:cNvPr>
          <p:cNvSpPr/>
          <p:nvPr userDrawn="1"/>
        </p:nvSpPr>
        <p:spPr>
          <a:xfrm flipV="1">
            <a:off x="187278" y="932577"/>
            <a:ext cx="8795552" cy="3801862"/>
          </a:xfrm>
          <a:prstGeom prst="round2SameRect">
            <a:avLst>
              <a:gd name="adj1" fmla="val 3196"/>
              <a:gd name="adj2" fmla="val 0"/>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p>
        </p:txBody>
      </p:sp>
      <p:pic>
        <p:nvPicPr>
          <p:cNvPr id="15" name="圖形 14">
            <a:extLst>
              <a:ext uri="{FF2B5EF4-FFF2-40B4-BE49-F238E27FC236}">
                <a16:creationId xmlns:a16="http://schemas.microsoft.com/office/drawing/2014/main" id="{C63C9AFD-6821-244E-AB9B-B3AB41356207}"/>
              </a:ext>
            </a:extLst>
          </p:cNvPr>
          <p:cNvPicPr>
            <a:picLocks/>
          </p:cNvPicPr>
          <p:nvPr userDrawn="1"/>
        </p:nvPicPr>
        <p:blipFill>
          <a:blip r:embed="rId3">
            <a:extLst>
              <a:ext uri="{96DAC541-7B7A-43D3-8B79-37D633B846F1}">
                <asvg:svgBlip xmlns:asvg="http://schemas.microsoft.com/office/drawing/2016/SVG/main" r:embed="rId4"/>
              </a:ext>
            </a:extLst>
          </a:blip>
          <a:stretch>
            <a:fillRect/>
          </a:stretch>
        </p:blipFill>
        <p:spPr>
          <a:xfrm flipV="1">
            <a:off x="167653" y="921960"/>
            <a:ext cx="8829000" cy="34289"/>
          </a:xfrm>
          <a:prstGeom prst="rect">
            <a:avLst/>
          </a:prstGeom>
        </p:spPr>
      </p:pic>
      <p:sp>
        <p:nvSpPr>
          <p:cNvPr id="6" name="文字版面配置區 2">
            <a:extLst>
              <a:ext uri="{FF2B5EF4-FFF2-40B4-BE49-F238E27FC236}">
                <a16:creationId xmlns:a16="http://schemas.microsoft.com/office/drawing/2014/main" id="{833FA963-DB05-6A4F-949C-97BE2C9ED7B9}"/>
              </a:ext>
            </a:extLst>
          </p:cNvPr>
          <p:cNvSpPr>
            <a:spLocks noGrp="1"/>
          </p:cNvSpPr>
          <p:nvPr>
            <p:ph idx="1"/>
          </p:nvPr>
        </p:nvSpPr>
        <p:spPr>
          <a:xfrm>
            <a:off x="226185" y="1140619"/>
            <a:ext cx="8642607" cy="3263504"/>
          </a:xfrm>
          <a:prstGeom prst="rect">
            <a:avLst/>
          </a:prstGeom>
        </p:spPr>
        <p:txBody>
          <a:bodyPr vert="horz" lIns="91440" tIns="45720" rIns="91440" bIns="45720" rtlCol="0">
            <a:normAutofit/>
          </a:bodyPr>
          <a:lstStyle>
            <a:lvl1pPr>
              <a:defRPr>
                <a:solidFill>
                  <a:schemeClr val="tx1"/>
                </a:solidFill>
                <a:latin typeface="Microsoft JhengHei" panose="020B0604030504040204" pitchFamily="34" charset="-120"/>
                <a:ea typeface="Microsoft JhengHei" panose="020B0604030504040204" pitchFamily="34" charset="-120"/>
              </a:defRPr>
            </a:lvl1pPr>
            <a:lvl2pPr>
              <a:defRPr>
                <a:solidFill>
                  <a:schemeClr val="tx1"/>
                </a:solidFill>
                <a:latin typeface="Microsoft JhengHei" panose="020B0604030504040204" pitchFamily="34" charset="-120"/>
                <a:ea typeface="Microsoft JhengHei" panose="020B0604030504040204" pitchFamily="34" charset="-120"/>
              </a:defRPr>
            </a:lvl2pPr>
            <a:lvl3pPr>
              <a:defRPr>
                <a:solidFill>
                  <a:schemeClr val="tx1"/>
                </a:solidFill>
                <a:latin typeface="Microsoft JhengHei" panose="020B0604030504040204" pitchFamily="34" charset="-120"/>
                <a:ea typeface="Microsoft JhengHei" panose="020B0604030504040204" pitchFamily="34" charset="-120"/>
              </a:defRPr>
            </a:lvl3pPr>
            <a:lvl4pPr>
              <a:defRPr>
                <a:solidFill>
                  <a:schemeClr val="tx1"/>
                </a:solidFill>
                <a:latin typeface="Microsoft JhengHei" panose="020B0604030504040204" pitchFamily="34" charset="-120"/>
                <a:ea typeface="Microsoft JhengHei" panose="020B0604030504040204" pitchFamily="34" charset="-120"/>
              </a:defRPr>
            </a:lvl4pPr>
            <a:lvl5pPr>
              <a:defRPr>
                <a:solidFill>
                  <a:schemeClr val="tx1"/>
                </a:solidFill>
                <a:latin typeface="Microsoft JhengHei" panose="020B0604030504040204" pitchFamily="34" charset="-120"/>
                <a:ea typeface="Microsoft JhengHei" panose="020B0604030504040204"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grpSp>
        <p:nvGrpSpPr>
          <p:cNvPr id="16" name="群組 15">
            <a:extLst>
              <a:ext uri="{FF2B5EF4-FFF2-40B4-BE49-F238E27FC236}">
                <a16:creationId xmlns:a16="http://schemas.microsoft.com/office/drawing/2014/main" id="{7C9549DE-670F-BE48-9B1B-ACFD2664D21D}"/>
              </a:ext>
            </a:extLst>
          </p:cNvPr>
          <p:cNvGrpSpPr/>
          <p:nvPr userDrawn="1"/>
        </p:nvGrpSpPr>
        <p:grpSpPr>
          <a:xfrm>
            <a:off x="7455338" y="4730692"/>
            <a:ext cx="1614327" cy="406574"/>
            <a:chOff x="8944628" y="6216143"/>
            <a:chExt cx="2614546" cy="658483"/>
          </a:xfrm>
        </p:grpSpPr>
        <p:pic>
          <p:nvPicPr>
            <p:cNvPr id="18" name="圖形 17">
              <a:extLst>
                <a:ext uri="{FF2B5EF4-FFF2-40B4-BE49-F238E27FC236}">
                  <a16:creationId xmlns:a16="http://schemas.microsoft.com/office/drawing/2014/main" id="{E023CBA2-7852-A643-8F8C-264755B7B4AD}"/>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78838" t="-6874" r="6542" b="60917"/>
            <a:stretch/>
          </p:blipFill>
          <p:spPr>
            <a:xfrm>
              <a:off x="8944628" y="6216143"/>
              <a:ext cx="1782502" cy="658483"/>
            </a:xfrm>
            <a:prstGeom prst="rect">
              <a:avLst/>
            </a:prstGeom>
          </p:spPr>
        </p:pic>
        <p:pic>
          <p:nvPicPr>
            <p:cNvPr id="19" name="圖形 18">
              <a:extLst>
                <a:ext uri="{FF2B5EF4-FFF2-40B4-BE49-F238E27FC236}">
                  <a16:creationId xmlns:a16="http://schemas.microsoft.com/office/drawing/2014/main" id="{DF46385A-A603-554E-9522-BBDD18D9ED6F}"/>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10767169" y="6337690"/>
              <a:ext cx="792005" cy="144000"/>
            </a:xfrm>
            <a:prstGeom prst="rect">
              <a:avLst/>
            </a:prstGeom>
          </p:spPr>
        </p:pic>
        <p:pic>
          <p:nvPicPr>
            <p:cNvPr id="22" name="圖形 21">
              <a:extLst>
                <a:ext uri="{FF2B5EF4-FFF2-40B4-BE49-F238E27FC236}">
                  <a16:creationId xmlns:a16="http://schemas.microsoft.com/office/drawing/2014/main" id="{499083DC-D222-264D-9B5F-6E44FDB1A44C}"/>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10737274" y="6560328"/>
              <a:ext cx="804258" cy="216000"/>
            </a:xfrm>
            <a:prstGeom prst="rect">
              <a:avLst/>
            </a:prstGeom>
          </p:spPr>
        </p:pic>
      </p:grpSp>
    </p:spTree>
    <p:extLst>
      <p:ext uri="{BB962C8B-B14F-4D97-AF65-F5344CB8AC3E}">
        <p14:creationId xmlns:p14="http://schemas.microsoft.com/office/powerpoint/2010/main" val="16794628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0_標題投影片">
    <p:spTree>
      <p:nvGrpSpPr>
        <p:cNvPr id="1" name=""/>
        <p:cNvGrpSpPr/>
        <p:nvPr/>
      </p:nvGrpSpPr>
      <p:grpSpPr>
        <a:xfrm>
          <a:off x="0" y="0"/>
          <a:ext cx="0" cy="0"/>
          <a:chOff x="0" y="0"/>
          <a:chExt cx="0" cy="0"/>
        </a:xfrm>
      </p:grpSpPr>
      <p:grpSp>
        <p:nvGrpSpPr>
          <p:cNvPr id="21" name="群組 20">
            <a:extLst>
              <a:ext uri="{FF2B5EF4-FFF2-40B4-BE49-F238E27FC236}">
                <a16:creationId xmlns:a16="http://schemas.microsoft.com/office/drawing/2014/main" id="{6D790B5F-A310-4DA6-B66C-856881AF73A9}"/>
              </a:ext>
            </a:extLst>
          </p:cNvPr>
          <p:cNvGrpSpPr/>
          <p:nvPr userDrawn="1"/>
        </p:nvGrpSpPr>
        <p:grpSpPr>
          <a:xfrm>
            <a:off x="0" y="0"/>
            <a:ext cx="9144000" cy="5143500"/>
            <a:chOff x="0" y="0"/>
            <a:chExt cx="12192000" cy="6858000"/>
          </a:xfrm>
        </p:grpSpPr>
        <p:pic>
          <p:nvPicPr>
            <p:cNvPr id="11" name="圖片 10" descr="一張含有 火車, 室外 的圖片&#10;&#10;自動產生的描述">
              <a:extLst>
                <a:ext uri="{FF2B5EF4-FFF2-40B4-BE49-F238E27FC236}">
                  <a16:creationId xmlns:a16="http://schemas.microsoft.com/office/drawing/2014/main" id="{9148C870-96D9-42EF-8BAE-402A10B95F4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73"/>
              <a:ext cx="12192000" cy="6856654"/>
            </a:xfrm>
            <a:prstGeom prst="rect">
              <a:avLst/>
            </a:prstGeom>
          </p:spPr>
        </p:pic>
        <p:sp>
          <p:nvSpPr>
            <p:cNvPr id="10" name="矩形 9">
              <a:extLst>
                <a:ext uri="{FF2B5EF4-FFF2-40B4-BE49-F238E27FC236}">
                  <a16:creationId xmlns:a16="http://schemas.microsoft.com/office/drawing/2014/main" id="{E7FFF5D6-C7D1-4AB0-AB75-7DBFF0845F36}"/>
                </a:ext>
              </a:extLst>
            </p:cNvPr>
            <p:cNvSpPr/>
            <p:nvPr userDrawn="1"/>
          </p:nvSpPr>
          <p:spPr>
            <a:xfrm>
              <a:off x="0" y="0"/>
              <a:ext cx="12192000" cy="6858000"/>
            </a:xfrm>
            <a:prstGeom prst="rect">
              <a:avLst/>
            </a:prstGeom>
            <a:gradFill>
              <a:gsLst>
                <a:gs pos="0">
                  <a:srgbClr val="000510">
                    <a:alpha val="0"/>
                  </a:srgbClr>
                </a:gs>
                <a:gs pos="100000">
                  <a:srgbClr val="00051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050"/>
            </a:p>
          </p:txBody>
        </p:sp>
      </p:grpSp>
      <p:pic>
        <p:nvPicPr>
          <p:cNvPr id="17" name="圖形 16">
            <a:extLst>
              <a:ext uri="{FF2B5EF4-FFF2-40B4-BE49-F238E27FC236}">
                <a16:creationId xmlns:a16="http://schemas.microsoft.com/office/drawing/2014/main" id="{18316F15-D9DD-41AC-88EC-532B30406540}"/>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925497"/>
            <a:ext cx="9144000" cy="4218003"/>
          </a:xfrm>
          <a:prstGeom prst="rect">
            <a:avLst/>
          </a:prstGeom>
        </p:spPr>
      </p:pic>
      <p:sp>
        <p:nvSpPr>
          <p:cNvPr id="5" name="標題版面配置區 1">
            <a:extLst>
              <a:ext uri="{FF2B5EF4-FFF2-40B4-BE49-F238E27FC236}">
                <a16:creationId xmlns:a16="http://schemas.microsoft.com/office/drawing/2014/main" id="{30F7587E-84EE-439A-AF5C-CCC664B86FF1}"/>
              </a:ext>
            </a:extLst>
          </p:cNvPr>
          <p:cNvSpPr>
            <a:spLocks noGrp="1"/>
          </p:cNvSpPr>
          <p:nvPr>
            <p:ph type="title"/>
          </p:nvPr>
        </p:nvSpPr>
        <p:spPr>
          <a:xfrm>
            <a:off x="226185" y="1"/>
            <a:ext cx="8642607" cy="994172"/>
          </a:xfrm>
          <a:prstGeom prst="rect">
            <a:avLst/>
          </a:prstGeom>
        </p:spPr>
        <p:txBody>
          <a:bodyPr vert="horz" lIns="91440" tIns="45720" rIns="91440" bIns="45720" rtlCol="0" anchor="ctr">
            <a:normAutofit/>
          </a:bodyPr>
          <a:lstStyle>
            <a:lvl1pPr algn="l">
              <a:defRPr sz="3600" b="0">
                <a:solidFill>
                  <a:schemeClr val="bg1"/>
                </a:solidFill>
                <a:latin typeface="微軟正黑體" panose="020B0604030504040204" pitchFamily="34" charset="-120"/>
                <a:ea typeface="微軟正黑體" panose="020B0604030504040204" pitchFamily="34" charset="-120"/>
              </a:defRPr>
            </a:lvl1pPr>
          </a:lstStyle>
          <a:p>
            <a:r>
              <a:rPr lang="en-US" altLang="zh-TW"/>
              <a:t>Click to edit Master title style</a:t>
            </a:r>
            <a:endParaRPr lang="zh-TW" altLang="en-US"/>
          </a:p>
        </p:txBody>
      </p:sp>
      <p:sp>
        <p:nvSpPr>
          <p:cNvPr id="2" name="文字方塊 1">
            <a:extLst>
              <a:ext uri="{FF2B5EF4-FFF2-40B4-BE49-F238E27FC236}">
                <a16:creationId xmlns:a16="http://schemas.microsoft.com/office/drawing/2014/main" id="{48283EF7-2E2D-7346-939F-0392665AB972}"/>
              </a:ext>
            </a:extLst>
          </p:cNvPr>
          <p:cNvSpPr txBox="1"/>
          <p:nvPr userDrawn="1"/>
        </p:nvSpPr>
        <p:spPr>
          <a:xfrm>
            <a:off x="8218715" y="-522515"/>
            <a:ext cx="184731" cy="253916"/>
          </a:xfrm>
          <a:prstGeom prst="rect">
            <a:avLst/>
          </a:prstGeom>
          <a:noFill/>
        </p:spPr>
        <p:txBody>
          <a:bodyPr wrap="none" rtlCol="0">
            <a:spAutoFit/>
          </a:bodyPr>
          <a:lstStyle/>
          <a:p>
            <a:endParaRPr kumimoji="1" lang="zh-TW" altLang="en-US" sz="1050"/>
          </a:p>
        </p:txBody>
      </p:sp>
      <p:grpSp>
        <p:nvGrpSpPr>
          <p:cNvPr id="7" name="群組 6">
            <a:extLst>
              <a:ext uri="{FF2B5EF4-FFF2-40B4-BE49-F238E27FC236}">
                <a16:creationId xmlns:a16="http://schemas.microsoft.com/office/drawing/2014/main" id="{FC8AD72A-F7B9-4AE1-A23C-DFE6B8ACBC02}"/>
              </a:ext>
            </a:extLst>
          </p:cNvPr>
          <p:cNvGrpSpPr/>
          <p:nvPr userDrawn="1"/>
        </p:nvGrpSpPr>
        <p:grpSpPr>
          <a:xfrm>
            <a:off x="7455338" y="4730692"/>
            <a:ext cx="1614327" cy="406574"/>
            <a:chOff x="8944628" y="6216143"/>
            <a:chExt cx="2614546" cy="658483"/>
          </a:xfrm>
        </p:grpSpPr>
        <p:pic>
          <p:nvPicPr>
            <p:cNvPr id="14" name="圖形 13">
              <a:extLst>
                <a:ext uri="{FF2B5EF4-FFF2-40B4-BE49-F238E27FC236}">
                  <a16:creationId xmlns:a16="http://schemas.microsoft.com/office/drawing/2014/main" id="{DEBCA961-7868-0A47-BEF2-88FF19225604}"/>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78838" t="-6874" r="6542" b="60917"/>
            <a:stretch/>
          </p:blipFill>
          <p:spPr>
            <a:xfrm>
              <a:off x="8944628" y="6216143"/>
              <a:ext cx="1782502" cy="658483"/>
            </a:xfrm>
            <a:prstGeom prst="rect">
              <a:avLst/>
            </a:prstGeom>
          </p:spPr>
        </p:pic>
        <p:pic>
          <p:nvPicPr>
            <p:cNvPr id="20" name="圖形 19">
              <a:extLst>
                <a:ext uri="{FF2B5EF4-FFF2-40B4-BE49-F238E27FC236}">
                  <a16:creationId xmlns:a16="http://schemas.microsoft.com/office/drawing/2014/main" id="{5841768E-28AF-4185-A029-5C6DAF655F16}"/>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10767169" y="6337690"/>
              <a:ext cx="792005" cy="144000"/>
            </a:xfrm>
            <a:prstGeom prst="rect">
              <a:avLst/>
            </a:prstGeom>
          </p:spPr>
        </p:pic>
        <p:pic>
          <p:nvPicPr>
            <p:cNvPr id="4" name="圖形 3">
              <a:extLst>
                <a:ext uri="{FF2B5EF4-FFF2-40B4-BE49-F238E27FC236}">
                  <a16:creationId xmlns:a16="http://schemas.microsoft.com/office/drawing/2014/main" id="{79327F25-A7A0-463E-8DF1-A0E0B4EA7821}"/>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10737274" y="6560328"/>
              <a:ext cx="804258" cy="216000"/>
            </a:xfrm>
            <a:prstGeom prst="rect">
              <a:avLst/>
            </a:prstGeom>
          </p:spPr>
        </p:pic>
      </p:grpSp>
      <p:sp>
        <p:nvSpPr>
          <p:cNvPr id="3" name="矩形: 圓角化同側角落 2">
            <a:extLst>
              <a:ext uri="{FF2B5EF4-FFF2-40B4-BE49-F238E27FC236}">
                <a16:creationId xmlns:a16="http://schemas.microsoft.com/office/drawing/2014/main" id="{A5957785-8E1C-42E9-9AE0-CBE17AD5712E}"/>
              </a:ext>
            </a:extLst>
          </p:cNvPr>
          <p:cNvSpPr/>
          <p:nvPr userDrawn="1"/>
        </p:nvSpPr>
        <p:spPr>
          <a:xfrm flipV="1">
            <a:off x="187278" y="932577"/>
            <a:ext cx="8795552" cy="3801862"/>
          </a:xfrm>
          <a:prstGeom prst="round2SameRect">
            <a:avLst>
              <a:gd name="adj1" fmla="val 3196"/>
              <a:gd name="adj2" fmla="val 0"/>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p>
        </p:txBody>
      </p:sp>
      <p:pic>
        <p:nvPicPr>
          <p:cNvPr id="15" name="圖形 14">
            <a:extLst>
              <a:ext uri="{FF2B5EF4-FFF2-40B4-BE49-F238E27FC236}">
                <a16:creationId xmlns:a16="http://schemas.microsoft.com/office/drawing/2014/main" id="{C63C9AFD-6821-244E-AB9B-B3AB41356207}"/>
              </a:ext>
            </a:extLst>
          </p:cNvPr>
          <p:cNvPicPr>
            <a:picLocks/>
          </p:cNvPicPr>
          <p:nvPr userDrawn="1"/>
        </p:nvPicPr>
        <p:blipFill>
          <a:blip r:embed="rId11">
            <a:extLst>
              <a:ext uri="{96DAC541-7B7A-43D3-8B79-37D633B846F1}">
                <asvg:svgBlip xmlns:asvg="http://schemas.microsoft.com/office/drawing/2016/SVG/main" r:embed="rId12"/>
              </a:ext>
            </a:extLst>
          </a:blip>
          <a:stretch>
            <a:fillRect/>
          </a:stretch>
        </p:blipFill>
        <p:spPr>
          <a:xfrm flipV="1">
            <a:off x="167653" y="921960"/>
            <a:ext cx="8829000" cy="34289"/>
          </a:xfrm>
          <a:prstGeom prst="rect">
            <a:avLst/>
          </a:prstGeom>
        </p:spPr>
      </p:pic>
      <p:sp>
        <p:nvSpPr>
          <p:cNvPr id="6" name="文字版面配置區 2">
            <a:extLst>
              <a:ext uri="{FF2B5EF4-FFF2-40B4-BE49-F238E27FC236}">
                <a16:creationId xmlns:a16="http://schemas.microsoft.com/office/drawing/2014/main" id="{833FA963-DB05-6A4F-949C-97BE2C9ED7B9}"/>
              </a:ext>
            </a:extLst>
          </p:cNvPr>
          <p:cNvSpPr>
            <a:spLocks noGrp="1"/>
          </p:cNvSpPr>
          <p:nvPr>
            <p:ph idx="1"/>
          </p:nvPr>
        </p:nvSpPr>
        <p:spPr>
          <a:xfrm>
            <a:off x="226185" y="1140619"/>
            <a:ext cx="8642607" cy="3263504"/>
          </a:xfrm>
          <a:prstGeom prst="rect">
            <a:avLst/>
          </a:prstGeom>
        </p:spPr>
        <p:txBody>
          <a:bodyPr vert="horz" lIns="91440" tIns="45720" rIns="91440" bIns="45720" rtlCol="0">
            <a:normAutofit/>
          </a:bodyPr>
          <a:lstStyle>
            <a:lvl1pPr>
              <a:defRPr>
                <a:solidFill>
                  <a:schemeClr val="tx1"/>
                </a:solidFill>
                <a:latin typeface="Microsoft JhengHei" panose="020B0604030504040204" pitchFamily="34" charset="-120"/>
                <a:ea typeface="Microsoft JhengHei" panose="020B0604030504040204" pitchFamily="34" charset="-120"/>
              </a:defRPr>
            </a:lvl1pPr>
            <a:lvl2pPr>
              <a:defRPr>
                <a:solidFill>
                  <a:schemeClr val="tx1"/>
                </a:solidFill>
                <a:latin typeface="Microsoft JhengHei" panose="020B0604030504040204" pitchFamily="34" charset="-120"/>
                <a:ea typeface="Microsoft JhengHei" panose="020B0604030504040204" pitchFamily="34" charset="-120"/>
              </a:defRPr>
            </a:lvl2pPr>
            <a:lvl3pPr>
              <a:defRPr>
                <a:solidFill>
                  <a:schemeClr val="tx1"/>
                </a:solidFill>
                <a:latin typeface="Microsoft JhengHei" panose="020B0604030504040204" pitchFamily="34" charset="-120"/>
                <a:ea typeface="Microsoft JhengHei" panose="020B0604030504040204" pitchFamily="34" charset="-120"/>
              </a:defRPr>
            </a:lvl3pPr>
            <a:lvl4pPr>
              <a:defRPr>
                <a:solidFill>
                  <a:schemeClr val="tx1"/>
                </a:solidFill>
                <a:latin typeface="Microsoft JhengHei" panose="020B0604030504040204" pitchFamily="34" charset="-120"/>
                <a:ea typeface="Microsoft JhengHei" panose="020B0604030504040204" pitchFamily="34" charset="-120"/>
              </a:defRPr>
            </a:lvl4pPr>
            <a:lvl5pPr>
              <a:defRPr>
                <a:solidFill>
                  <a:schemeClr val="tx1"/>
                </a:solidFill>
                <a:latin typeface="Microsoft JhengHei" panose="020B0604030504040204" pitchFamily="34" charset="-120"/>
                <a:ea typeface="Microsoft JhengHei" panose="020B0604030504040204"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13901711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5ADC8C79-D5B4-4A92-AA4F-8582AC47B312}"/>
              </a:ext>
            </a:extLst>
          </p:cNvPr>
          <p:cNvPicPr>
            <a:picLocks noChangeAspect="1"/>
          </p:cNvPicPr>
          <p:nvPr userDrawn="1"/>
        </p:nvPicPr>
        <p:blipFill>
          <a:blip r:embed="rId2"/>
          <a:stretch>
            <a:fillRect/>
          </a:stretch>
        </p:blipFill>
        <p:spPr>
          <a:xfrm>
            <a:off x="897" y="505"/>
            <a:ext cx="9142206" cy="5142491"/>
          </a:xfrm>
          <a:prstGeom prst="rect">
            <a:avLst/>
          </a:prstGeom>
        </p:spPr>
      </p:pic>
      <p:sp>
        <p:nvSpPr>
          <p:cNvPr id="3" name="標題 1">
            <a:extLst>
              <a:ext uri="{FF2B5EF4-FFF2-40B4-BE49-F238E27FC236}">
                <a16:creationId xmlns:a16="http://schemas.microsoft.com/office/drawing/2014/main" id="{D11B140D-3864-4043-A858-C85DD75567A2}"/>
              </a:ext>
            </a:extLst>
          </p:cNvPr>
          <p:cNvSpPr>
            <a:spLocks noGrp="1"/>
          </p:cNvSpPr>
          <p:nvPr>
            <p:ph type="title" idx="4294967295"/>
          </p:nvPr>
        </p:nvSpPr>
        <p:spPr>
          <a:xfrm>
            <a:off x="285750" y="793750"/>
            <a:ext cx="4324350" cy="3676649"/>
          </a:xfrm>
        </p:spPr>
        <p:txBody>
          <a:bodyPr>
            <a:normAutofit/>
          </a:bodyPr>
          <a:lstStyle>
            <a:lvl1pPr>
              <a:defRPr sz="6000" b="0">
                <a:gradFill>
                  <a:gsLst>
                    <a:gs pos="0">
                      <a:srgbClr val="00FFFF"/>
                    </a:gs>
                    <a:gs pos="22000">
                      <a:srgbClr val="00FFFF"/>
                    </a:gs>
                    <a:gs pos="100000">
                      <a:srgbClr val="0B2CF4"/>
                    </a:gs>
                  </a:gsLst>
                  <a:lin ang="5400000" scaled="1"/>
                </a:gradFill>
                <a:latin typeface="Arial" panose="020B0604020202020204" pitchFamily="34" charset="0"/>
                <a:ea typeface="Microsoft JhengHei" panose="020B0604030504040204" pitchFamily="34" charset="-120"/>
                <a:cs typeface="Arial" panose="020B0604020202020204" pitchFamily="34" charset="0"/>
              </a:defRPr>
            </a:lvl1pPr>
          </a:lstStyle>
          <a:p>
            <a:endParaRPr lang="zh-TW" altLang="en-US"/>
          </a:p>
        </p:txBody>
      </p:sp>
      <p:pic>
        <p:nvPicPr>
          <p:cNvPr id="4" name="圖形 3">
            <a:extLst>
              <a:ext uri="{FF2B5EF4-FFF2-40B4-BE49-F238E27FC236}">
                <a16:creationId xmlns:a16="http://schemas.microsoft.com/office/drawing/2014/main" id="{7A647F11-E355-4DB0-8694-80D2D8D803AE}"/>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79709" y="426606"/>
            <a:ext cx="1030436" cy="187352"/>
          </a:xfrm>
          <a:prstGeom prst="rect">
            <a:avLst/>
          </a:prstGeom>
        </p:spPr>
      </p:pic>
    </p:spTree>
    <p:extLst>
      <p:ext uri="{BB962C8B-B14F-4D97-AF65-F5344CB8AC3E}">
        <p14:creationId xmlns:p14="http://schemas.microsoft.com/office/powerpoint/2010/main" val="1772017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標題投影片">
    <p:spTree>
      <p:nvGrpSpPr>
        <p:cNvPr id="1" name=""/>
        <p:cNvGrpSpPr/>
        <p:nvPr/>
      </p:nvGrpSpPr>
      <p:grpSpPr>
        <a:xfrm>
          <a:off x="0" y="0"/>
          <a:ext cx="0" cy="0"/>
          <a:chOff x="0" y="0"/>
          <a:chExt cx="0" cy="0"/>
        </a:xfrm>
      </p:grpSpPr>
      <p:sp>
        <p:nvSpPr>
          <p:cNvPr id="8" name="矩形: 圓角 7">
            <a:extLst>
              <a:ext uri="{FF2B5EF4-FFF2-40B4-BE49-F238E27FC236}">
                <a16:creationId xmlns:a16="http://schemas.microsoft.com/office/drawing/2014/main" id="{2811A7F6-4473-4232-9DF9-BD4990D3D998}"/>
              </a:ext>
            </a:extLst>
          </p:cNvPr>
          <p:cNvSpPr/>
          <p:nvPr userDrawn="1"/>
        </p:nvSpPr>
        <p:spPr>
          <a:xfrm>
            <a:off x="0" y="0"/>
            <a:ext cx="9144000" cy="5143500"/>
          </a:xfrm>
          <a:prstGeom prst="roundRect">
            <a:avLst>
              <a:gd name="adj" fmla="val 0"/>
            </a:avLst>
          </a:prstGeom>
          <a:gradFill flip="none" rotWithShape="1">
            <a:gsLst>
              <a:gs pos="3315">
                <a:srgbClr val="000B22"/>
              </a:gs>
              <a:gs pos="52000">
                <a:srgbClr val="002060"/>
              </a:gs>
              <a:gs pos="100000">
                <a:srgbClr val="0F51B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21" name="群組 20">
            <a:extLst>
              <a:ext uri="{FF2B5EF4-FFF2-40B4-BE49-F238E27FC236}">
                <a16:creationId xmlns:a16="http://schemas.microsoft.com/office/drawing/2014/main" id="{6D790B5F-A310-4DA6-B66C-856881AF73A9}"/>
              </a:ext>
            </a:extLst>
          </p:cNvPr>
          <p:cNvGrpSpPr/>
          <p:nvPr userDrawn="1"/>
        </p:nvGrpSpPr>
        <p:grpSpPr>
          <a:xfrm>
            <a:off x="0" y="0"/>
            <a:ext cx="9144000" cy="5143500"/>
            <a:chOff x="0" y="0"/>
            <a:chExt cx="12192000" cy="6858000"/>
          </a:xfrm>
        </p:grpSpPr>
        <p:pic>
          <p:nvPicPr>
            <p:cNvPr id="11" name="圖片 10" descr="一張含有 火車, 室外 的圖片&#10;&#10;自動產生的描述">
              <a:extLst>
                <a:ext uri="{FF2B5EF4-FFF2-40B4-BE49-F238E27FC236}">
                  <a16:creationId xmlns:a16="http://schemas.microsoft.com/office/drawing/2014/main" id="{9148C870-96D9-42EF-8BAE-402A10B95F45}"/>
                </a:ext>
              </a:extLst>
            </p:cNvPr>
            <p:cNvPicPr>
              <a:picLocks noChangeAspect="1"/>
            </p:cNvPicPr>
            <p:nvPr userDrawn="1"/>
          </p:nvPicPr>
          <p:blipFill>
            <a:blip r:embed="rId2" cstate="print">
              <a:alphaModFix amt="19000"/>
              <a:extLst>
                <a:ext uri="{28A0092B-C50C-407E-A947-70E740481C1C}">
                  <a14:useLocalDpi xmlns:a14="http://schemas.microsoft.com/office/drawing/2010/main" val="0"/>
                </a:ext>
              </a:extLst>
            </a:blip>
            <a:stretch>
              <a:fillRect/>
            </a:stretch>
          </p:blipFill>
          <p:spPr>
            <a:xfrm>
              <a:off x="0" y="673"/>
              <a:ext cx="12192000" cy="6856654"/>
            </a:xfrm>
            <a:prstGeom prst="rect">
              <a:avLst/>
            </a:prstGeom>
          </p:spPr>
        </p:pic>
        <p:sp>
          <p:nvSpPr>
            <p:cNvPr id="10" name="矩形 9">
              <a:extLst>
                <a:ext uri="{FF2B5EF4-FFF2-40B4-BE49-F238E27FC236}">
                  <a16:creationId xmlns:a16="http://schemas.microsoft.com/office/drawing/2014/main" id="{E7FFF5D6-C7D1-4AB0-AB75-7DBFF0845F36}"/>
                </a:ext>
              </a:extLst>
            </p:cNvPr>
            <p:cNvSpPr/>
            <p:nvPr userDrawn="1"/>
          </p:nvSpPr>
          <p:spPr>
            <a:xfrm>
              <a:off x="0" y="0"/>
              <a:ext cx="12192000" cy="6858000"/>
            </a:xfrm>
            <a:prstGeom prst="rect">
              <a:avLst/>
            </a:prstGeom>
            <a:gradFill>
              <a:gsLst>
                <a:gs pos="0">
                  <a:srgbClr val="000510">
                    <a:alpha val="0"/>
                  </a:srgbClr>
                </a:gs>
                <a:gs pos="100000">
                  <a:srgbClr val="00051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050"/>
            </a:p>
          </p:txBody>
        </p:sp>
      </p:grpSp>
      <p:sp>
        <p:nvSpPr>
          <p:cNvPr id="5" name="標題版面配置區 1">
            <a:extLst>
              <a:ext uri="{FF2B5EF4-FFF2-40B4-BE49-F238E27FC236}">
                <a16:creationId xmlns:a16="http://schemas.microsoft.com/office/drawing/2014/main" id="{30F7587E-84EE-439A-AF5C-CCC664B86FF1}"/>
              </a:ext>
            </a:extLst>
          </p:cNvPr>
          <p:cNvSpPr>
            <a:spLocks noGrp="1"/>
          </p:cNvSpPr>
          <p:nvPr>
            <p:ph type="title"/>
          </p:nvPr>
        </p:nvSpPr>
        <p:spPr>
          <a:xfrm>
            <a:off x="226185" y="1"/>
            <a:ext cx="8642607" cy="994172"/>
          </a:xfrm>
          <a:prstGeom prst="rect">
            <a:avLst/>
          </a:prstGeom>
        </p:spPr>
        <p:txBody>
          <a:bodyPr vert="horz" lIns="91440" tIns="45720" rIns="91440" bIns="45720" rtlCol="0" anchor="ctr">
            <a:normAutofit/>
          </a:bodyPr>
          <a:lstStyle>
            <a:lvl1pPr algn="l">
              <a:defRPr sz="3600" b="1">
                <a:solidFill>
                  <a:schemeClr val="bg1"/>
                </a:solidFill>
                <a:latin typeface="微軟正黑體" panose="020B0604030504040204" pitchFamily="34" charset="-120"/>
                <a:ea typeface="微軟正黑體" panose="020B0604030504040204" pitchFamily="34" charset="-120"/>
                <a:cs typeface="Arial" panose="020B0604020202020204" pitchFamily="34" charset="0"/>
              </a:defRPr>
            </a:lvl1pPr>
          </a:lstStyle>
          <a:p>
            <a:r>
              <a:rPr lang="en-US" altLang="zh-TW"/>
              <a:t>Click to edit Master title style</a:t>
            </a:r>
            <a:endParaRPr lang="zh-TW" altLang="en-US"/>
          </a:p>
        </p:txBody>
      </p:sp>
      <p:sp>
        <p:nvSpPr>
          <p:cNvPr id="6" name="文字版面配置區 2">
            <a:extLst>
              <a:ext uri="{FF2B5EF4-FFF2-40B4-BE49-F238E27FC236}">
                <a16:creationId xmlns:a16="http://schemas.microsoft.com/office/drawing/2014/main" id="{833FA963-DB05-6A4F-949C-97BE2C9ED7B9}"/>
              </a:ext>
            </a:extLst>
          </p:cNvPr>
          <p:cNvSpPr>
            <a:spLocks noGrp="1"/>
          </p:cNvSpPr>
          <p:nvPr>
            <p:ph idx="1"/>
          </p:nvPr>
        </p:nvSpPr>
        <p:spPr>
          <a:xfrm>
            <a:off x="226185" y="1140619"/>
            <a:ext cx="8642607" cy="3263504"/>
          </a:xfrm>
          <a:prstGeom prst="rect">
            <a:avLst/>
          </a:prstGeom>
        </p:spPr>
        <p:txBody>
          <a:bodyPr vert="horz" lIns="91440" tIns="45720" rIns="91440" bIns="45720" rtlCol="0">
            <a:normAutofit/>
          </a:bodyPr>
          <a:lstStyle>
            <a:lvl1pPr>
              <a:defRPr>
                <a:solidFill>
                  <a:schemeClr val="bg1"/>
                </a:solidFill>
                <a:latin typeface="Microsoft JhengHei" panose="020B0604030504040204" pitchFamily="34" charset="-120"/>
                <a:ea typeface="Microsoft JhengHei" panose="020B0604030504040204" pitchFamily="34" charset="-120"/>
              </a:defRPr>
            </a:lvl1pPr>
            <a:lvl2pPr>
              <a:defRPr>
                <a:solidFill>
                  <a:schemeClr val="bg1"/>
                </a:solidFill>
                <a:latin typeface="Microsoft JhengHei" panose="020B0604030504040204" pitchFamily="34" charset="-120"/>
                <a:ea typeface="Microsoft JhengHei" panose="020B0604030504040204" pitchFamily="34" charset="-120"/>
              </a:defRPr>
            </a:lvl2pPr>
            <a:lvl3pPr>
              <a:defRPr>
                <a:solidFill>
                  <a:schemeClr val="bg1"/>
                </a:solidFill>
                <a:latin typeface="Microsoft JhengHei" panose="020B0604030504040204" pitchFamily="34" charset="-120"/>
                <a:ea typeface="Microsoft JhengHei" panose="020B0604030504040204" pitchFamily="34" charset="-120"/>
              </a:defRPr>
            </a:lvl3pPr>
            <a:lvl4pPr>
              <a:defRPr>
                <a:solidFill>
                  <a:schemeClr val="bg1"/>
                </a:solidFill>
                <a:latin typeface="Microsoft JhengHei" panose="020B0604030504040204" pitchFamily="34" charset="-120"/>
                <a:ea typeface="Microsoft JhengHei" panose="020B0604030504040204" pitchFamily="34" charset="-120"/>
              </a:defRPr>
            </a:lvl4pPr>
            <a:lvl5pPr>
              <a:defRPr>
                <a:solidFill>
                  <a:schemeClr val="bg1"/>
                </a:solidFill>
                <a:latin typeface="Microsoft JhengHei" panose="020B0604030504040204" pitchFamily="34" charset="-120"/>
                <a:ea typeface="Microsoft JhengHei" panose="020B0604030504040204"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2" name="文字方塊 1">
            <a:extLst>
              <a:ext uri="{FF2B5EF4-FFF2-40B4-BE49-F238E27FC236}">
                <a16:creationId xmlns:a16="http://schemas.microsoft.com/office/drawing/2014/main" id="{48283EF7-2E2D-7346-939F-0392665AB972}"/>
              </a:ext>
            </a:extLst>
          </p:cNvPr>
          <p:cNvSpPr txBox="1"/>
          <p:nvPr userDrawn="1"/>
        </p:nvSpPr>
        <p:spPr>
          <a:xfrm>
            <a:off x="8218715" y="-522515"/>
            <a:ext cx="184731" cy="253916"/>
          </a:xfrm>
          <a:prstGeom prst="rect">
            <a:avLst/>
          </a:prstGeom>
          <a:noFill/>
        </p:spPr>
        <p:txBody>
          <a:bodyPr wrap="none" rtlCol="0">
            <a:spAutoFit/>
          </a:bodyPr>
          <a:lstStyle/>
          <a:p>
            <a:endParaRPr kumimoji="1" lang="zh-TW" altLang="en-US" sz="1050"/>
          </a:p>
        </p:txBody>
      </p:sp>
      <p:pic>
        <p:nvPicPr>
          <p:cNvPr id="9" name="圖形 8">
            <a:extLst>
              <a:ext uri="{FF2B5EF4-FFF2-40B4-BE49-F238E27FC236}">
                <a16:creationId xmlns:a16="http://schemas.microsoft.com/office/drawing/2014/main" id="{07EFA9EE-4616-4A77-B647-C5B03103055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09180" y="4878542"/>
            <a:ext cx="551216" cy="100222"/>
          </a:xfrm>
          <a:prstGeom prst="rect">
            <a:avLst/>
          </a:prstGeom>
        </p:spPr>
      </p:pic>
    </p:spTree>
    <p:extLst>
      <p:ext uri="{BB962C8B-B14F-4D97-AF65-F5344CB8AC3E}">
        <p14:creationId xmlns:p14="http://schemas.microsoft.com/office/powerpoint/2010/main" val="30593774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1_標題投影片">
    <p:spTree>
      <p:nvGrpSpPr>
        <p:cNvPr id="1" name=""/>
        <p:cNvGrpSpPr/>
        <p:nvPr/>
      </p:nvGrpSpPr>
      <p:grpSpPr>
        <a:xfrm>
          <a:off x="0" y="0"/>
          <a:ext cx="0" cy="0"/>
          <a:chOff x="0" y="0"/>
          <a:chExt cx="0" cy="0"/>
        </a:xfrm>
      </p:grpSpPr>
      <p:grpSp>
        <p:nvGrpSpPr>
          <p:cNvPr id="3" name="群組 2">
            <a:extLst>
              <a:ext uri="{FF2B5EF4-FFF2-40B4-BE49-F238E27FC236}">
                <a16:creationId xmlns:a16="http://schemas.microsoft.com/office/drawing/2014/main" id="{2339F7B6-F9DB-40DE-85D4-D89D46F02430}"/>
              </a:ext>
            </a:extLst>
          </p:cNvPr>
          <p:cNvGrpSpPr/>
          <p:nvPr userDrawn="1"/>
        </p:nvGrpSpPr>
        <p:grpSpPr>
          <a:xfrm>
            <a:off x="0" y="0"/>
            <a:ext cx="9144000" cy="5143500"/>
            <a:chOff x="0" y="0"/>
            <a:chExt cx="9144000" cy="5143500"/>
          </a:xfrm>
        </p:grpSpPr>
        <p:sp>
          <p:nvSpPr>
            <p:cNvPr id="7" name="矩形: 圓角 6">
              <a:extLst>
                <a:ext uri="{FF2B5EF4-FFF2-40B4-BE49-F238E27FC236}">
                  <a16:creationId xmlns:a16="http://schemas.microsoft.com/office/drawing/2014/main" id="{CDDF9F3C-3381-4569-B30E-7F25EF5FAD3C}"/>
                </a:ext>
              </a:extLst>
            </p:cNvPr>
            <p:cNvSpPr/>
            <p:nvPr userDrawn="1"/>
          </p:nvSpPr>
          <p:spPr>
            <a:xfrm>
              <a:off x="0" y="0"/>
              <a:ext cx="9144000" cy="5143500"/>
            </a:xfrm>
            <a:prstGeom prst="roundRect">
              <a:avLst>
                <a:gd name="adj" fmla="val 0"/>
              </a:avLst>
            </a:prstGeom>
            <a:gradFill flip="none" rotWithShape="1">
              <a:gsLst>
                <a:gs pos="3315">
                  <a:srgbClr val="000B22"/>
                </a:gs>
                <a:gs pos="52000">
                  <a:srgbClr val="002060"/>
                </a:gs>
                <a:gs pos="100000">
                  <a:srgbClr val="0F51B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8" name="群組 7">
              <a:extLst>
                <a:ext uri="{FF2B5EF4-FFF2-40B4-BE49-F238E27FC236}">
                  <a16:creationId xmlns:a16="http://schemas.microsoft.com/office/drawing/2014/main" id="{E9A6612B-1DD2-49D3-832C-64C0A4BAECDC}"/>
                </a:ext>
              </a:extLst>
            </p:cNvPr>
            <p:cNvGrpSpPr/>
            <p:nvPr userDrawn="1"/>
          </p:nvGrpSpPr>
          <p:grpSpPr>
            <a:xfrm>
              <a:off x="0" y="0"/>
              <a:ext cx="9144000" cy="5143500"/>
              <a:chOff x="0" y="0"/>
              <a:chExt cx="12192000" cy="6858000"/>
            </a:xfrm>
          </p:grpSpPr>
          <p:pic>
            <p:nvPicPr>
              <p:cNvPr id="9" name="圖片 8" descr="一張含有 火車, 室外 的圖片&#10;&#10;自動產生的描述">
                <a:extLst>
                  <a:ext uri="{FF2B5EF4-FFF2-40B4-BE49-F238E27FC236}">
                    <a16:creationId xmlns:a16="http://schemas.microsoft.com/office/drawing/2014/main" id="{A05EC3BA-E7E9-495E-86B4-05B4E0A50B1F}"/>
                  </a:ext>
                </a:extLst>
              </p:cNvPr>
              <p:cNvPicPr>
                <a:picLocks noChangeAspect="1"/>
              </p:cNvPicPr>
              <p:nvPr userDrawn="1"/>
            </p:nvPicPr>
            <p:blipFill>
              <a:blip r:embed="rId2" cstate="print">
                <a:alphaModFix amt="19000"/>
                <a:extLst>
                  <a:ext uri="{28A0092B-C50C-407E-A947-70E740481C1C}">
                    <a14:useLocalDpi xmlns:a14="http://schemas.microsoft.com/office/drawing/2010/main" val="0"/>
                  </a:ext>
                </a:extLst>
              </a:blip>
              <a:stretch>
                <a:fillRect/>
              </a:stretch>
            </p:blipFill>
            <p:spPr>
              <a:xfrm>
                <a:off x="0" y="673"/>
                <a:ext cx="12192000" cy="6856654"/>
              </a:xfrm>
              <a:prstGeom prst="rect">
                <a:avLst/>
              </a:prstGeom>
            </p:spPr>
          </p:pic>
          <p:sp>
            <p:nvSpPr>
              <p:cNvPr id="12" name="矩形 11">
                <a:extLst>
                  <a:ext uri="{FF2B5EF4-FFF2-40B4-BE49-F238E27FC236}">
                    <a16:creationId xmlns:a16="http://schemas.microsoft.com/office/drawing/2014/main" id="{2F0FDAE1-5B9E-49AD-9F9B-BD741D6F7178}"/>
                  </a:ext>
                </a:extLst>
              </p:cNvPr>
              <p:cNvSpPr/>
              <p:nvPr userDrawn="1"/>
            </p:nvSpPr>
            <p:spPr>
              <a:xfrm>
                <a:off x="0" y="0"/>
                <a:ext cx="12192000" cy="6858000"/>
              </a:xfrm>
              <a:prstGeom prst="rect">
                <a:avLst/>
              </a:prstGeom>
              <a:gradFill>
                <a:gsLst>
                  <a:gs pos="0">
                    <a:srgbClr val="000510">
                      <a:alpha val="0"/>
                    </a:srgbClr>
                  </a:gs>
                  <a:gs pos="100000">
                    <a:srgbClr val="00051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050"/>
              </a:p>
            </p:txBody>
          </p:sp>
        </p:grpSp>
      </p:grpSp>
      <p:sp>
        <p:nvSpPr>
          <p:cNvPr id="5" name="標題版面配置區 1">
            <a:extLst>
              <a:ext uri="{FF2B5EF4-FFF2-40B4-BE49-F238E27FC236}">
                <a16:creationId xmlns:a16="http://schemas.microsoft.com/office/drawing/2014/main" id="{30F7587E-84EE-439A-AF5C-CCC664B86FF1}"/>
              </a:ext>
            </a:extLst>
          </p:cNvPr>
          <p:cNvSpPr>
            <a:spLocks noGrp="1"/>
          </p:cNvSpPr>
          <p:nvPr>
            <p:ph type="title"/>
          </p:nvPr>
        </p:nvSpPr>
        <p:spPr>
          <a:xfrm>
            <a:off x="226185" y="1"/>
            <a:ext cx="8642607" cy="994172"/>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lang="zh-TW" altLang="en-US" sz="3600" b="1" kern="1200" dirty="0">
                <a:solidFill>
                  <a:schemeClr val="bg1"/>
                </a:solidFill>
                <a:latin typeface="微軟正黑體" panose="020B0604030504040204" pitchFamily="34" charset="-120"/>
                <a:ea typeface="微軟正黑體" panose="020B0604030504040204" pitchFamily="34" charset="-120"/>
                <a:cs typeface="Arial" panose="020B0604020202020204" pitchFamily="34" charset="0"/>
              </a:defRPr>
            </a:lvl1pPr>
          </a:lstStyle>
          <a:p>
            <a:r>
              <a:rPr lang="en-US" altLang="zh-TW"/>
              <a:t>Click to edit Master title style</a:t>
            </a:r>
            <a:endParaRPr lang="zh-TW" altLang="en-US"/>
          </a:p>
        </p:txBody>
      </p:sp>
      <p:sp>
        <p:nvSpPr>
          <p:cNvPr id="2" name="文字方塊 1">
            <a:extLst>
              <a:ext uri="{FF2B5EF4-FFF2-40B4-BE49-F238E27FC236}">
                <a16:creationId xmlns:a16="http://schemas.microsoft.com/office/drawing/2014/main" id="{48283EF7-2E2D-7346-939F-0392665AB972}"/>
              </a:ext>
            </a:extLst>
          </p:cNvPr>
          <p:cNvSpPr txBox="1"/>
          <p:nvPr userDrawn="1"/>
        </p:nvSpPr>
        <p:spPr>
          <a:xfrm>
            <a:off x="8218715" y="-522515"/>
            <a:ext cx="184731" cy="253916"/>
          </a:xfrm>
          <a:prstGeom prst="rect">
            <a:avLst/>
          </a:prstGeom>
          <a:noFill/>
        </p:spPr>
        <p:txBody>
          <a:bodyPr wrap="none" rtlCol="0">
            <a:spAutoFit/>
          </a:bodyPr>
          <a:lstStyle/>
          <a:p>
            <a:endParaRPr kumimoji="1" lang="zh-TW" altLang="en-US" sz="1050"/>
          </a:p>
        </p:txBody>
      </p:sp>
      <p:pic>
        <p:nvPicPr>
          <p:cNvPr id="10" name="圖形 9">
            <a:extLst>
              <a:ext uri="{FF2B5EF4-FFF2-40B4-BE49-F238E27FC236}">
                <a16:creationId xmlns:a16="http://schemas.microsoft.com/office/drawing/2014/main" id="{D2323729-860F-4B08-9E9D-76B1778324F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09180" y="4878542"/>
            <a:ext cx="551216" cy="100222"/>
          </a:xfrm>
          <a:prstGeom prst="rect">
            <a:avLst/>
          </a:prstGeom>
        </p:spPr>
      </p:pic>
    </p:spTree>
    <p:extLst>
      <p:ext uri="{BB962C8B-B14F-4D97-AF65-F5344CB8AC3E}">
        <p14:creationId xmlns:p14="http://schemas.microsoft.com/office/powerpoint/2010/main" val="49771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B399FF43-2CE4-4238-BD9F-0E6ECF498B13}"/>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B00C7C57-692B-431B-AFA7-992CE231BC65}"/>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E16B9003-1AFA-49C7-8F4B-47984BB8D4C3}"/>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51D172A3-34AB-45EA-83DA-A35A52907D07}" type="datetimeFigureOut">
              <a:rPr lang="zh-TW" altLang="en-US" smtClean="0"/>
              <a:t>2020/1/14</a:t>
            </a:fld>
            <a:endParaRPr lang="zh-TW" altLang="en-US"/>
          </a:p>
        </p:txBody>
      </p:sp>
      <p:sp>
        <p:nvSpPr>
          <p:cNvPr id="5" name="頁尾版面配置區 4">
            <a:extLst>
              <a:ext uri="{FF2B5EF4-FFF2-40B4-BE49-F238E27FC236}">
                <a16:creationId xmlns:a16="http://schemas.microsoft.com/office/drawing/2014/main" id="{0F6FC07A-0CBA-418D-8056-541B7120E9D3}"/>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TW" altLang="en-US"/>
          </a:p>
        </p:txBody>
      </p:sp>
      <p:sp>
        <p:nvSpPr>
          <p:cNvPr id="6" name="投影片編號版面配置區 5">
            <a:extLst>
              <a:ext uri="{FF2B5EF4-FFF2-40B4-BE49-F238E27FC236}">
                <a16:creationId xmlns:a16="http://schemas.microsoft.com/office/drawing/2014/main" id="{1065CC31-8830-41A4-B8E0-DAAE6A7A16EB}"/>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043BCEF-B4B2-4EBB-94BC-0DD37F0B73B3}" type="slidenum">
              <a:rPr lang="zh-TW" altLang="en-US" smtClean="0"/>
              <a:t>‹#›</a:t>
            </a:fld>
            <a:endParaRPr lang="zh-TW" altLang="en-US"/>
          </a:p>
        </p:txBody>
      </p:sp>
    </p:spTree>
    <p:extLst>
      <p:ext uri="{BB962C8B-B14F-4D97-AF65-F5344CB8AC3E}">
        <p14:creationId xmlns:p14="http://schemas.microsoft.com/office/powerpoint/2010/main" val="1993758298"/>
      </p:ext>
    </p:extLst>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74" r:id="rId4"/>
    <p:sldLayoutId id="2147483768" r:id="rId5"/>
    <p:sldLayoutId id="2147483769" r:id="rId6"/>
    <p:sldLayoutId id="2147483757" r:id="rId7"/>
    <p:sldLayoutId id="2147483758" r:id="rId8"/>
    <p:sldLayoutId id="2147483759" r:id="rId9"/>
    <p:sldLayoutId id="2147483776" r:id="rId10"/>
    <p:sldLayoutId id="2147483762" r:id="rId11"/>
    <p:sldLayoutId id="2147483791" r:id="rId12"/>
    <p:sldLayoutId id="2147483772" r:id="rId13"/>
    <p:sldLayoutId id="2147483764" r:id="rId14"/>
  </p:sldLayoutIdLst>
  <p:txStyles>
    <p:titleStyle>
      <a:lvl1pPr algn="l" defTabSz="685800" rtl="0" eaLnBrk="1" latinLnBrk="0" hangingPunct="1">
        <a:lnSpc>
          <a:spcPct val="90000"/>
        </a:lnSpc>
        <a:spcBef>
          <a:spcPct val="0"/>
        </a:spcBef>
        <a:buNone/>
        <a:defRPr sz="3600" b="1" kern="1200">
          <a:solidFill>
            <a:schemeClr val="tx1"/>
          </a:solidFill>
          <a:latin typeface="Microsoft JhengHei" panose="020B0604030504040204" pitchFamily="34" charset="-120"/>
          <a:ea typeface="Microsoft JhengHei" panose="020B0604030504040204" pitchFamily="34" charset="-120"/>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icrosoft JhengHei" panose="020B0604030504040204" pitchFamily="34" charset="-120"/>
          <a:ea typeface="Microsoft JhengHei" panose="020B0604030504040204" pitchFamily="34" charset="-120"/>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icrosoft JhengHei" panose="020B0604030504040204" pitchFamily="34" charset="-120"/>
          <a:ea typeface="Microsoft JhengHei" panose="020B0604030504040204" pitchFamily="34" charset="-120"/>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icrosoft JhengHei" panose="020B0604030504040204" pitchFamily="34" charset="-120"/>
          <a:ea typeface="Microsoft JhengHei" panose="020B0604030504040204" pitchFamily="34" charset="-120"/>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icrosoft JhengHei" panose="020B0604030504040204" pitchFamily="34" charset="-120"/>
          <a:ea typeface="Microsoft JhengHei" panose="020B0604030504040204" pitchFamily="34" charset="-120"/>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icrosoft JhengHei" panose="020B0604030504040204" pitchFamily="34" charset="-120"/>
          <a:ea typeface="Microsoft JhengHei" panose="020B0604030504040204" pitchFamily="34" charset="-120"/>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TW"/>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0.png"/><Relationship Id="rId1" Type="http://schemas.openxmlformats.org/officeDocument/2006/relationships/slideLayout" Target="../slideLayouts/slideLayout4.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1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2.sv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image" Target="../media/image60.png"/><Relationship Id="rId18" Type="http://schemas.openxmlformats.org/officeDocument/2006/relationships/image" Target="../media/image65.png"/><Relationship Id="rId3" Type="http://schemas.openxmlformats.org/officeDocument/2006/relationships/image" Target="../media/image50.png"/><Relationship Id="rId7" Type="http://schemas.openxmlformats.org/officeDocument/2006/relationships/image" Target="../media/image54.png"/><Relationship Id="rId12" Type="http://schemas.openxmlformats.org/officeDocument/2006/relationships/image" Target="../media/image59.png"/><Relationship Id="rId17" Type="http://schemas.openxmlformats.org/officeDocument/2006/relationships/image" Target="../media/image64.png"/><Relationship Id="rId2" Type="http://schemas.openxmlformats.org/officeDocument/2006/relationships/image" Target="../media/image49.png"/><Relationship Id="rId16" Type="http://schemas.openxmlformats.org/officeDocument/2006/relationships/image" Target="../media/image63.png"/><Relationship Id="rId20" Type="http://schemas.openxmlformats.org/officeDocument/2006/relationships/image" Target="../media/image67.png"/><Relationship Id="rId1" Type="http://schemas.openxmlformats.org/officeDocument/2006/relationships/slideLayout" Target="../slideLayouts/slideLayout9.xml"/><Relationship Id="rId6" Type="http://schemas.openxmlformats.org/officeDocument/2006/relationships/image" Target="../media/image53.png"/><Relationship Id="rId11" Type="http://schemas.openxmlformats.org/officeDocument/2006/relationships/image" Target="../media/image58.png"/><Relationship Id="rId5" Type="http://schemas.openxmlformats.org/officeDocument/2006/relationships/image" Target="../media/image52.png"/><Relationship Id="rId15" Type="http://schemas.openxmlformats.org/officeDocument/2006/relationships/image" Target="../media/image62.png"/><Relationship Id="rId10" Type="http://schemas.openxmlformats.org/officeDocument/2006/relationships/image" Target="../media/image57.png"/><Relationship Id="rId19" Type="http://schemas.openxmlformats.org/officeDocument/2006/relationships/image" Target="../media/image66.png"/><Relationship Id="rId4" Type="http://schemas.openxmlformats.org/officeDocument/2006/relationships/image" Target="../media/image51.png"/><Relationship Id="rId9" Type="http://schemas.openxmlformats.org/officeDocument/2006/relationships/image" Target="../media/image56.png"/><Relationship Id="rId14" Type="http://schemas.openxmlformats.org/officeDocument/2006/relationships/image" Target="../media/image61.png"/></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45.png"/><Relationship Id="rId4" Type="http://schemas.openxmlformats.org/officeDocument/2006/relationships/image" Target="../media/image35.svg"/></Relationships>
</file>

<file path=ppt/slides/_rels/slide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21.sv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9.xml"/><Relationship Id="rId5" Type="http://schemas.openxmlformats.org/officeDocument/2006/relationships/image" Target="../media/image71.png"/><Relationship Id="rId4" Type="http://schemas.openxmlformats.org/officeDocument/2006/relationships/image" Target="../media/image70.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72.png"/><Relationship Id="rId7" Type="http://schemas.openxmlformats.org/officeDocument/2006/relationships/image" Target="../media/image76.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 Id="rId9" Type="http://schemas.openxmlformats.org/officeDocument/2006/relationships/image" Target="../media/image78.png"/></Relationships>
</file>

<file path=ppt/slides/_rels/slide23.xml.rels><?xml version="1.0" encoding="UTF-8" standalone="yes"?>
<Relationships xmlns="http://schemas.openxmlformats.org/package/2006/relationships"><Relationship Id="rId3" Type="http://schemas.openxmlformats.org/officeDocument/2006/relationships/image" Target="../media/image79.png"/><Relationship Id="rId7" Type="http://schemas.openxmlformats.org/officeDocument/2006/relationships/image" Target="../media/image82.tiff"/><Relationship Id="rId2" Type="http://schemas.openxmlformats.org/officeDocument/2006/relationships/notesSlide" Target="../notesSlides/notesSlide13.xml"/><Relationship Id="rId1" Type="http://schemas.openxmlformats.org/officeDocument/2006/relationships/slideLayout" Target="../slideLayouts/slideLayout9.xml"/><Relationship Id="rId6" Type="http://schemas.openxmlformats.org/officeDocument/2006/relationships/image" Target="../media/image81.png"/><Relationship Id="rId5" Type="http://schemas.openxmlformats.org/officeDocument/2006/relationships/image" Target="../media/image33.png"/><Relationship Id="rId4" Type="http://schemas.openxmlformats.org/officeDocument/2006/relationships/image" Target="../media/image80.png"/></Relationships>
</file>

<file path=ppt/slides/_rels/slide24.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25.png"/><Relationship Id="rId1" Type="http://schemas.openxmlformats.org/officeDocument/2006/relationships/slideLayout" Target="../slideLayouts/slideLayout9.xml"/><Relationship Id="rId5" Type="http://schemas.openxmlformats.org/officeDocument/2006/relationships/image" Target="../media/image26.png"/><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25.png"/><Relationship Id="rId11" Type="http://schemas.openxmlformats.org/officeDocument/2006/relationships/comments" Target="../comments/comment1.xml"/><Relationship Id="rId5" Type="http://schemas.openxmlformats.org/officeDocument/2006/relationships/image" Target="../media/image24.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png"/></Relationships>
</file>

<file path=ppt/slides/_rels/slide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svg"/><Relationship Id="rId2" Type="http://schemas.openxmlformats.org/officeDocument/2006/relationships/image" Target="../media/image22.png"/><Relationship Id="rId1" Type="http://schemas.openxmlformats.org/officeDocument/2006/relationships/slideLayout" Target="../slideLayouts/slideLayout3.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38.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24.png"/><Relationship Id="rId7" Type="http://schemas.openxmlformats.org/officeDocument/2006/relationships/image" Target="../media/image39.png"/><Relationship Id="rId2" Type="http://schemas.openxmlformats.org/officeDocument/2006/relationships/image" Target="../media/image23.png"/><Relationship Id="rId1" Type="http://schemas.openxmlformats.org/officeDocument/2006/relationships/slideLayout" Target="../slideLayouts/slideLayout3.xml"/><Relationship Id="rId6" Type="http://schemas.openxmlformats.org/officeDocument/2006/relationships/image" Target="../media/image36.png"/><Relationship Id="rId5"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41.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511C2366-7825-4470-83B8-AA7FDD6305FC}"/>
              </a:ext>
            </a:extLst>
          </p:cNvPr>
          <p:cNvPicPr>
            <a:picLocks noChangeAspect="1"/>
          </p:cNvPicPr>
          <p:nvPr/>
        </p:nvPicPr>
        <p:blipFill>
          <a:blip r:embed="rId3"/>
          <a:srcRect/>
          <a:stretch/>
        </p:blipFill>
        <p:spPr>
          <a:xfrm>
            <a:off x="7264112" y="403731"/>
            <a:ext cx="1537712" cy="1223682"/>
          </a:xfrm>
          <a:prstGeom prst="snip2DiagRect">
            <a:avLst>
              <a:gd name="adj1" fmla="val 23920"/>
              <a:gd name="adj2" fmla="val 45661"/>
            </a:avLst>
          </a:prstGeom>
        </p:spPr>
      </p:pic>
      <p:sp>
        <p:nvSpPr>
          <p:cNvPr id="17" name="標題 13">
            <a:extLst>
              <a:ext uri="{FF2B5EF4-FFF2-40B4-BE49-F238E27FC236}">
                <a16:creationId xmlns:a16="http://schemas.microsoft.com/office/drawing/2014/main" id="{8054B45A-9B13-41B6-B2B4-64267490690D}"/>
              </a:ext>
            </a:extLst>
          </p:cNvPr>
          <p:cNvSpPr>
            <a:spLocks noGrp="1"/>
          </p:cNvSpPr>
          <p:nvPr>
            <p:ph type="title" idx="4294967295"/>
          </p:nvPr>
        </p:nvSpPr>
        <p:spPr>
          <a:xfrm>
            <a:off x="-210457" y="2087081"/>
            <a:ext cx="4572000" cy="1393825"/>
          </a:xfrm>
        </p:spPr>
        <p:txBody>
          <a:bodyPr>
            <a:normAutofit/>
          </a:bodyPr>
          <a:lstStyle/>
          <a:p>
            <a:pPr algn="ctr"/>
            <a:r>
              <a:rPr lang="zh-TW" altLang="en-US" sz="4000">
                <a:gradFill>
                  <a:gsLst>
                    <a:gs pos="0">
                      <a:schemeClr val="accent1">
                        <a:lumMod val="5000"/>
                        <a:lumOff val="95000"/>
                      </a:schemeClr>
                    </a:gs>
                    <a:gs pos="100000">
                      <a:schemeClr val="tx2">
                        <a:lumMod val="20000"/>
                        <a:lumOff val="80000"/>
                      </a:schemeClr>
                    </a:gs>
                  </a:gsLst>
                  <a:lin ang="5400000" scaled="1"/>
                </a:gradFill>
              </a:rPr>
              <a:t>在</a:t>
            </a:r>
            <a:r>
              <a:rPr lang="en-US" altLang="zh-TW" sz="4000">
                <a:gradFill>
                  <a:gsLst>
                    <a:gs pos="0">
                      <a:schemeClr val="accent1">
                        <a:lumMod val="5000"/>
                        <a:lumOff val="95000"/>
                      </a:schemeClr>
                    </a:gs>
                    <a:gs pos="100000">
                      <a:schemeClr val="tx2">
                        <a:lumMod val="20000"/>
                        <a:lumOff val="80000"/>
                      </a:schemeClr>
                    </a:gs>
                  </a:gsLst>
                  <a:lin ang="5400000" scaled="1"/>
                </a:gradFill>
              </a:rPr>
              <a:t>AWS</a:t>
            </a:r>
            <a:r>
              <a:rPr lang="zh-TW" altLang="en-US" sz="4000">
                <a:gradFill>
                  <a:gsLst>
                    <a:gs pos="0">
                      <a:schemeClr val="accent1">
                        <a:lumMod val="5000"/>
                        <a:lumOff val="95000"/>
                      </a:schemeClr>
                    </a:gs>
                    <a:gs pos="100000">
                      <a:schemeClr val="tx2">
                        <a:lumMod val="20000"/>
                        <a:lumOff val="80000"/>
                      </a:schemeClr>
                    </a:gs>
                  </a:gsLst>
                  <a:lin ang="5400000" scaled="1"/>
                </a:gradFill>
              </a:rPr>
              <a:t>平台上</a:t>
            </a:r>
            <a:br>
              <a:rPr lang="zh-TW" altLang="en-US" sz="4000">
                <a:gradFill>
                  <a:gsLst>
                    <a:gs pos="0">
                      <a:schemeClr val="accent1">
                        <a:lumMod val="5000"/>
                        <a:lumOff val="95000"/>
                      </a:schemeClr>
                    </a:gs>
                    <a:gs pos="100000">
                      <a:schemeClr val="tx2">
                        <a:lumMod val="20000"/>
                        <a:lumOff val="80000"/>
                      </a:schemeClr>
                    </a:gs>
                  </a:gsLst>
                  <a:lin ang="5400000" scaled="1"/>
                </a:gradFill>
              </a:rPr>
            </a:br>
            <a:r>
              <a:rPr lang="zh-TW" altLang="en-US" sz="4000">
                <a:gradFill>
                  <a:gsLst>
                    <a:gs pos="0">
                      <a:schemeClr val="accent1">
                        <a:lumMod val="5000"/>
                        <a:lumOff val="95000"/>
                      </a:schemeClr>
                    </a:gs>
                    <a:gs pos="100000">
                      <a:schemeClr val="tx2">
                        <a:lumMod val="20000"/>
                        <a:lumOff val="80000"/>
                      </a:schemeClr>
                    </a:gs>
                  </a:gsLst>
                  <a:lin ang="5400000" scaled="1"/>
                </a:gradFill>
              </a:rPr>
              <a:t>啟用雲</a:t>
            </a:r>
            <a:r>
              <a:rPr lang="en-US" altLang="zh-TW" sz="4000">
                <a:gradFill>
                  <a:gsLst>
                    <a:gs pos="0">
                      <a:schemeClr val="accent1">
                        <a:lumMod val="5000"/>
                        <a:lumOff val="95000"/>
                      </a:schemeClr>
                    </a:gs>
                    <a:gs pos="100000">
                      <a:schemeClr val="tx2">
                        <a:lumMod val="20000"/>
                        <a:lumOff val="80000"/>
                      </a:schemeClr>
                    </a:gs>
                  </a:gsLst>
                  <a:lin ang="5400000" scaled="1"/>
                </a:gradFill>
              </a:rPr>
              <a:t>NAS</a:t>
            </a:r>
            <a:endParaRPr lang="zh-TW" altLang="en-US" sz="4400">
              <a:gradFill>
                <a:gsLst>
                  <a:gs pos="0">
                    <a:schemeClr val="accent1">
                      <a:lumMod val="5000"/>
                      <a:lumOff val="95000"/>
                    </a:schemeClr>
                  </a:gs>
                  <a:gs pos="100000">
                    <a:schemeClr val="tx2">
                      <a:lumMod val="20000"/>
                      <a:lumOff val="80000"/>
                    </a:schemeClr>
                  </a:gs>
                </a:gsLst>
                <a:lin ang="5400000" scaled="1"/>
              </a:gradFill>
            </a:endParaRPr>
          </a:p>
        </p:txBody>
      </p:sp>
      <p:grpSp>
        <p:nvGrpSpPr>
          <p:cNvPr id="2" name="群組 1">
            <a:extLst>
              <a:ext uri="{FF2B5EF4-FFF2-40B4-BE49-F238E27FC236}">
                <a16:creationId xmlns:a16="http://schemas.microsoft.com/office/drawing/2014/main" id="{42030CFF-2750-44BC-B095-328DD05CB1DD}"/>
              </a:ext>
            </a:extLst>
          </p:cNvPr>
          <p:cNvGrpSpPr/>
          <p:nvPr/>
        </p:nvGrpSpPr>
        <p:grpSpPr>
          <a:xfrm>
            <a:off x="503919" y="1144569"/>
            <a:ext cx="3257537" cy="846467"/>
            <a:chOff x="714376" y="1175565"/>
            <a:chExt cx="3257537" cy="846467"/>
          </a:xfrm>
          <a:gradFill>
            <a:gsLst>
              <a:gs pos="51000">
                <a:schemeClr val="accent1">
                  <a:lumMod val="5000"/>
                  <a:lumOff val="95000"/>
                </a:schemeClr>
              </a:gs>
              <a:gs pos="100000">
                <a:srgbClr val="E8EBF0"/>
              </a:gs>
            </a:gsLst>
            <a:lin ang="5400000" scaled="1"/>
          </a:gradFill>
        </p:grpSpPr>
        <p:sp>
          <p:nvSpPr>
            <p:cNvPr id="21" name="圖形 6">
              <a:extLst>
                <a:ext uri="{FF2B5EF4-FFF2-40B4-BE49-F238E27FC236}">
                  <a16:creationId xmlns:a16="http://schemas.microsoft.com/office/drawing/2014/main" id="{78FC45E3-DEC3-4757-A76B-7FF3A5F33794}"/>
                </a:ext>
              </a:extLst>
            </p:cNvPr>
            <p:cNvSpPr/>
            <p:nvPr/>
          </p:nvSpPr>
          <p:spPr>
            <a:xfrm>
              <a:off x="714376" y="1383076"/>
              <a:ext cx="3248024" cy="638956"/>
            </a:xfrm>
            <a:custGeom>
              <a:avLst/>
              <a:gdLst>
                <a:gd name="connsiteX0" fmla="*/ 330059 w 1743075"/>
                <a:gd name="connsiteY0" fmla="*/ 4997 h 342900"/>
                <a:gd name="connsiteX1" fmla="*/ 546602 w 1743075"/>
                <a:gd name="connsiteY1" fmla="*/ 4997 h 342900"/>
                <a:gd name="connsiteX2" fmla="*/ 546602 w 1743075"/>
                <a:gd name="connsiteY2" fmla="*/ 60478 h 342900"/>
                <a:gd name="connsiteX3" fmla="*/ 469770 w 1743075"/>
                <a:gd name="connsiteY3" fmla="*/ 60478 h 342900"/>
                <a:gd name="connsiteX4" fmla="*/ 469770 w 1743075"/>
                <a:gd name="connsiteY4" fmla="*/ 337899 h 342900"/>
                <a:gd name="connsiteX5" fmla="*/ 406890 w 1743075"/>
                <a:gd name="connsiteY5" fmla="*/ 337899 h 342900"/>
                <a:gd name="connsiteX6" fmla="*/ 406890 w 1743075"/>
                <a:gd name="connsiteY6" fmla="*/ 60478 h 342900"/>
                <a:gd name="connsiteX7" fmla="*/ 330059 w 1743075"/>
                <a:gd name="connsiteY7" fmla="*/ 60478 h 342900"/>
                <a:gd name="connsiteX8" fmla="*/ 330059 w 1743075"/>
                <a:gd name="connsiteY8" fmla="*/ 4997 h 342900"/>
                <a:gd name="connsiteX9" fmla="*/ 708589 w 1743075"/>
                <a:gd name="connsiteY9" fmla="*/ 144956 h 342900"/>
                <a:gd name="connsiteX10" fmla="*/ 802412 w 1743075"/>
                <a:gd name="connsiteY10" fmla="*/ 247425 h 342900"/>
                <a:gd name="connsiteX11" fmla="*/ 685633 w 1743075"/>
                <a:gd name="connsiteY11" fmla="*/ 342900 h 342900"/>
                <a:gd name="connsiteX12" fmla="*/ 581836 w 1743075"/>
                <a:gd name="connsiteY12" fmla="*/ 322903 h 342900"/>
                <a:gd name="connsiteX13" fmla="*/ 604608 w 1743075"/>
                <a:gd name="connsiteY13" fmla="*/ 276875 h 342900"/>
                <a:gd name="connsiteX14" fmla="*/ 686626 w 1743075"/>
                <a:gd name="connsiteY14" fmla="*/ 288910 h 342900"/>
                <a:gd name="connsiteX15" fmla="*/ 739527 w 1743075"/>
                <a:gd name="connsiteY15" fmla="*/ 247425 h 342900"/>
                <a:gd name="connsiteX16" fmla="*/ 678638 w 1743075"/>
                <a:gd name="connsiteY16" fmla="*/ 194442 h 342900"/>
                <a:gd name="connsiteX17" fmla="*/ 587319 w 1743075"/>
                <a:gd name="connsiteY17" fmla="*/ 90470 h 342900"/>
                <a:gd name="connsiteX18" fmla="*/ 699105 w 1743075"/>
                <a:gd name="connsiteY18" fmla="*/ 2 h 342900"/>
                <a:gd name="connsiteX19" fmla="*/ 795799 w 1743075"/>
                <a:gd name="connsiteY19" fmla="*/ 10969 h 342900"/>
                <a:gd name="connsiteX20" fmla="*/ 771263 w 1743075"/>
                <a:gd name="connsiteY20" fmla="*/ 60552 h 342900"/>
                <a:gd name="connsiteX21" fmla="*/ 700104 w 1743075"/>
                <a:gd name="connsiteY21" fmla="*/ 53985 h 342900"/>
                <a:gd name="connsiteX22" fmla="*/ 650199 w 1743075"/>
                <a:gd name="connsiteY22" fmla="*/ 91973 h 342900"/>
                <a:gd name="connsiteX23" fmla="*/ 708589 w 1743075"/>
                <a:gd name="connsiteY23" fmla="*/ 144956 h 342900"/>
                <a:gd name="connsiteX24" fmla="*/ 290794 w 1743075"/>
                <a:gd name="connsiteY24" fmla="*/ 240429 h 342900"/>
                <a:gd name="connsiteX25" fmla="*/ 280820 w 1743075"/>
                <a:gd name="connsiteY25" fmla="*/ 288120 h 342900"/>
                <a:gd name="connsiteX26" fmla="*/ 330057 w 1743075"/>
                <a:gd name="connsiteY26" fmla="*/ 337897 h 342900"/>
                <a:gd name="connsiteX27" fmla="*/ 263600 w 1743075"/>
                <a:gd name="connsiteY27" fmla="*/ 337897 h 342900"/>
                <a:gd name="connsiteX28" fmla="*/ 249072 w 1743075"/>
                <a:gd name="connsiteY28" fmla="*/ 323244 h 342900"/>
                <a:gd name="connsiteX29" fmla="*/ 165028 w 1743075"/>
                <a:gd name="connsiteY29" fmla="*/ 342892 h 342900"/>
                <a:gd name="connsiteX30" fmla="*/ 125760 w 1743075"/>
                <a:gd name="connsiteY30" fmla="*/ 342892 h 342900"/>
                <a:gd name="connsiteX31" fmla="*/ 0 w 1743075"/>
                <a:gd name="connsiteY31" fmla="*/ 240429 h 342900"/>
                <a:gd name="connsiteX32" fmla="*/ 0 w 1743075"/>
                <a:gd name="connsiteY32" fmla="*/ 102469 h 342900"/>
                <a:gd name="connsiteX33" fmla="*/ 125760 w 1743075"/>
                <a:gd name="connsiteY33" fmla="*/ 0 h 342900"/>
                <a:gd name="connsiteX34" fmla="*/ 165028 w 1743075"/>
                <a:gd name="connsiteY34" fmla="*/ 0 h 342900"/>
                <a:gd name="connsiteX35" fmla="*/ 290794 w 1743075"/>
                <a:gd name="connsiteY35" fmla="*/ 102469 h 342900"/>
                <a:gd name="connsiteX36" fmla="*/ 290794 w 1743075"/>
                <a:gd name="connsiteY36" fmla="*/ 240429 h 342900"/>
                <a:gd name="connsiteX37" fmla="*/ 165028 w 1743075"/>
                <a:gd name="connsiteY37" fmla="*/ 287411 h 342900"/>
                <a:gd name="connsiteX38" fmla="*/ 205781 w 1743075"/>
                <a:gd name="connsiteY38" fmla="*/ 279600 h 342900"/>
                <a:gd name="connsiteX39" fmla="*/ 122998 w 1743075"/>
                <a:gd name="connsiteY39" fmla="*/ 196138 h 342900"/>
                <a:gd name="connsiteX40" fmla="*/ 189844 w 1743075"/>
                <a:gd name="connsiteY40" fmla="*/ 196138 h 342900"/>
                <a:gd name="connsiteX41" fmla="*/ 227908 w 1743075"/>
                <a:gd name="connsiteY41" fmla="*/ 234623 h 342900"/>
                <a:gd name="connsiteX42" fmla="*/ 227908 w 1743075"/>
                <a:gd name="connsiteY42" fmla="*/ 105967 h 342900"/>
                <a:gd name="connsiteX43" fmla="*/ 165028 w 1743075"/>
                <a:gd name="connsiteY43" fmla="*/ 55481 h 342900"/>
                <a:gd name="connsiteX44" fmla="*/ 125760 w 1743075"/>
                <a:gd name="connsiteY44" fmla="*/ 55481 h 342900"/>
                <a:gd name="connsiteX45" fmla="*/ 62880 w 1743075"/>
                <a:gd name="connsiteY45" fmla="*/ 105967 h 342900"/>
                <a:gd name="connsiteX46" fmla="*/ 62880 w 1743075"/>
                <a:gd name="connsiteY46" fmla="*/ 236932 h 342900"/>
                <a:gd name="connsiteX47" fmla="*/ 125760 w 1743075"/>
                <a:gd name="connsiteY47" fmla="*/ 287411 h 342900"/>
                <a:gd name="connsiteX48" fmla="*/ 165028 w 1743075"/>
                <a:gd name="connsiteY48" fmla="*/ 287411 h 342900"/>
                <a:gd name="connsiteX49" fmla="*/ 1051112 w 1743075"/>
                <a:gd name="connsiteY49" fmla="*/ 332902 h 342900"/>
                <a:gd name="connsiteX50" fmla="*/ 1051112 w 1743075"/>
                <a:gd name="connsiteY50" fmla="*/ 4999 h 342900"/>
                <a:gd name="connsiteX51" fmla="*/ 1079535 w 1743075"/>
                <a:gd name="connsiteY51" fmla="*/ 4999 h 342900"/>
                <a:gd name="connsiteX52" fmla="*/ 1079535 w 1743075"/>
                <a:gd name="connsiteY52" fmla="*/ 332902 h 342900"/>
                <a:gd name="connsiteX53" fmla="*/ 1051112 w 1743075"/>
                <a:gd name="connsiteY53" fmla="*/ 332902 h 342900"/>
                <a:gd name="connsiteX54" fmla="*/ 1211428 w 1743075"/>
                <a:gd name="connsiteY54" fmla="*/ 337897 h 342900"/>
                <a:gd name="connsiteX55" fmla="*/ 1118797 w 1743075"/>
                <a:gd name="connsiteY55" fmla="*/ 251012 h 342900"/>
                <a:gd name="connsiteX56" fmla="*/ 1118797 w 1743075"/>
                <a:gd name="connsiteY56" fmla="*/ 175912 h 342900"/>
                <a:gd name="connsiteX57" fmla="*/ 1211428 w 1743075"/>
                <a:gd name="connsiteY57" fmla="*/ 89027 h 342900"/>
                <a:gd name="connsiteX58" fmla="*/ 1304049 w 1743075"/>
                <a:gd name="connsiteY58" fmla="*/ 175912 h 342900"/>
                <a:gd name="connsiteX59" fmla="*/ 1304049 w 1743075"/>
                <a:gd name="connsiteY59" fmla="*/ 251012 h 342900"/>
                <a:gd name="connsiteX60" fmla="*/ 1211428 w 1743075"/>
                <a:gd name="connsiteY60" fmla="*/ 337897 h 342900"/>
                <a:gd name="connsiteX61" fmla="*/ 1275626 w 1743075"/>
                <a:gd name="connsiteY61" fmla="*/ 174929 h 342900"/>
                <a:gd name="connsiteX62" fmla="*/ 1211428 w 1743075"/>
                <a:gd name="connsiteY62" fmla="*/ 114556 h 342900"/>
                <a:gd name="connsiteX63" fmla="*/ 1147220 w 1743075"/>
                <a:gd name="connsiteY63" fmla="*/ 174929 h 342900"/>
                <a:gd name="connsiteX64" fmla="*/ 1147220 w 1743075"/>
                <a:gd name="connsiteY64" fmla="*/ 251995 h 342900"/>
                <a:gd name="connsiteX65" fmla="*/ 1211428 w 1743075"/>
                <a:gd name="connsiteY65" fmla="*/ 312374 h 342900"/>
                <a:gd name="connsiteX66" fmla="*/ 1275626 w 1743075"/>
                <a:gd name="connsiteY66" fmla="*/ 251995 h 342900"/>
                <a:gd name="connsiteX67" fmla="*/ 1275626 w 1743075"/>
                <a:gd name="connsiteY67" fmla="*/ 174929 h 342900"/>
                <a:gd name="connsiteX68" fmla="*/ 1499883 w 1743075"/>
                <a:gd name="connsiteY68" fmla="*/ 94420 h 342900"/>
                <a:gd name="connsiteX69" fmla="*/ 1528305 w 1743075"/>
                <a:gd name="connsiteY69" fmla="*/ 94420 h 342900"/>
                <a:gd name="connsiteX70" fmla="*/ 1528305 w 1743075"/>
                <a:gd name="connsiteY70" fmla="*/ 251016 h 342900"/>
                <a:gd name="connsiteX71" fmla="*/ 1435675 w 1743075"/>
                <a:gd name="connsiteY71" fmla="*/ 337900 h 342900"/>
                <a:gd name="connsiteX72" fmla="*/ 1343054 w 1743075"/>
                <a:gd name="connsiteY72" fmla="*/ 251016 h 342900"/>
                <a:gd name="connsiteX73" fmla="*/ 1343054 w 1743075"/>
                <a:gd name="connsiteY73" fmla="*/ 94420 h 342900"/>
                <a:gd name="connsiteX74" fmla="*/ 1371476 w 1743075"/>
                <a:gd name="connsiteY74" fmla="*/ 94420 h 342900"/>
                <a:gd name="connsiteX75" fmla="*/ 1371476 w 1743075"/>
                <a:gd name="connsiteY75" fmla="*/ 251999 h 342900"/>
                <a:gd name="connsiteX76" fmla="*/ 1435675 w 1743075"/>
                <a:gd name="connsiteY76" fmla="*/ 312377 h 342900"/>
                <a:gd name="connsiteX77" fmla="*/ 1499883 w 1743075"/>
                <a:gd name="connsiteY77" fmla="*/ 251999 h 342900"/>
                <a:gd name="connsiteX78" fmla="*/ 1499883 w 1743075"/>
                <a:gd name="connsiteY78" fmla="*/ 94420 h 342900"/>
                <a:gd name="connsiteX79" fmla="*/ 951842 w 1743075"/>
                <a:gd name="connsiteY79" fmla="*/ 312345 h 342900"/>
                <a:gd name="connsiteX80" fmla="*/ 1012117 w 1743075"/>
                <a:gd name="connsiteY80" fmla="*/ 309150 h 342900"/>
                <a:gd name="connsiteX81" fmla="*/ 1015622 w 1743075"/>
                <a:gd name="connsiteY81" fmla="*/ 334805 h 342900"/>
                <a:gd name="connsiteX82" fmla="*/ 951842 w 1743075"/>
                <a:gd name="connsiteY82" fmla="*/ 337897 h 342900"/>
                <a:gd name="connsiteX83" fmla="*/ 861306 w 1743075"/>
                <a:gd name="connsiteY83" fmla="*/ 251017 h 342900"/>
                <a:gd name="connsiteX84" fmla="*/ 861306 w 1743075"/>
                <a:gd name="connsiteY84" fmla="*/ 175912 h 342900"/>
                <a:gd name="connsiteX85" fmla="*/ 951842 w 1743075"/>
                <a:gd name="connsiteY85" fmla="*/ 89067 h 342900"/>
                <a:gd name="connsiteX86" fmla="*/ 1015289 w 1743075"/>
                <a:gd name="connsiteY86" fmla="*/ 92170 h 342900"/>
                <a:gd name="connsiteX87" fmla="*/ 1011117 w 1743075"/>
                <a:gd name="connsiteY87" fmla="*/ 117636 h 342900"/>
                <a:gd name="connsiteX88" fmla="*/ 951842 w 1743075"/>
                <a:gd name="connsiteY88" fmla="*/ 114584 h 342900"/>
                <a:gd name="connsiteX89" fmla="*/ 889732 w 1743075"/>
                <a:gd name="connsiteY89" fmla="*/ 174929 h 342900"/>
                <a:gd name="connsiteX90" fmla="*/ 889732 w 1743075"/>
                <a:gd name="connsiteY90" fmla="*/ 251994 h 342900"/>
                <a:gd name="connsiteX91" fmla="*/ 951842 w 1743075"/>
                <a:gd name="connsiteY91" fmla="*/ 312345 h 342900"/>
                <a:gd name="connsiteX92" fmla="*/ 1714595 w 1743075"/>
                <a:gd name="connsiteY92" fmla="*/ 4997 h 342900"/>
                <a:gd name="connsiteX93" fmla="*/ 1743037 w 1743075"/>
                <a:gd name="connsiteY93" fmla="*/ 4997 h 342900"/>
                <a:gd name="connsiteX94" fmla="*/ 1743037 w 1743075"/>
                <a:gd name="connsiteY94" fmla="*/ 251997 h 342900"/>
                <a:gd name="connsiteX95" fmla="*/ 1658102 w 1743075"/>
                <a:gd name="connsiteY95" fmla="*/ 337859 h 342900"/>
                <a:gd name="connsiteX96" fmla="*/ 1567577 w 1743075"/>
                <a:gd name="connsiteY96" fmla="*/ 251014 h 342900"/>
                <a:gd name="connsiteX97" fmla="*/ 1567577 w 1743075"/>
                <a:gd name="connsiteY97" fmla="*/ 175914 h 342900"/>
                <a:gd name="connsiteX98" fmla="*/ 1658102 w 1743075"/>
                <a:gd name="connsiteY98" fmla="*/ 89070 h 342900"/>
                <a:gd name="connsiteX99" fmla="*/ 1714595 w 1743075"/>
                <a:gd name="connsiteY99" fmla="*/ 89070 h 342900"/>
                <a:gd name="connsiteX100" fmla="*/ 1714595 w 1743075"/>
                <a:gd name="connsiteY100" fmla="*/ 4997 h 342900"/>
                <a:gd name="connsiteX101" fmla="*/ 1596000 w 1743075"/>
                <a:gd name="connsiteY101" fmla="*/ 251997 h 342900"/>
                <a:gd name="connsiteX102" fmla="*/ 1658102 w 1743075"/>
                <a:gd name="connsiteY102" fmla="*/ 312348 h 342900"/>
                <a:gd name="connsiteX103" fmla="*/ 1714595 w 1743075"/>
                <a:gd name="connsiteY103" fmla="*/ 251997 h 342900"/>
                <a:gd name="connsiteX104" fmla="*/ 1714595 w 1743075"/>
                <a:gd name="connsiteY104" fmla="*/ 114541 h 342900"/>
                <a:gd name="connsiteX105" fmla="*/ 1658102 w 1743075"/>
                <a:gd name="connsiteY105" fmla="*/ 114587 h 342900"/>
                <a:gd name="connsiteX106" fmla="*/ 1596000 w 1743075"/>
                <a:gd name="connsiteY106" fmla="*/ 174931 h 342900"/>
                <a:gd name="connsiteX107" fmla="*/ 1596000 w 1743075"/>
                <a:gd name="connsiteY107" fmla="*/ 251997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Lst>
              <a:rect l="l" t="t" r="r" b="b"/>
              <a:pathLst>
                <a:path w="1743075" h="342900">
                  <a:moveTo>
                    <a:pt x="330059" y="4997"/>
                  </a:moveTo>
                  <a:lnTo>
                    <a:pt x="546602" y="4997"/>
                  </a:lnTo>
                  <a:lnTo>
                    <a:pt x="546602" y="60478"/>
                  </a:lnTo>
                  <a:lnTo>
                    <a:pt x="469770" y="60478"/>
                  </a:lnTo>
                  <a:lnTo>
                    <a:pt x="469770" y="337899"/>
                  </a:lnTo>
                  <a:lnTo>
                    <a:pt x="406890" y="337899"/>
                  </a:lnTo>
                  <a:lnTo>
                    <a:pt x="406890" y="60478"/>
                  </a:lnTo>
                  <a:lnTo>
                    <a:pt x="330059" y="60478"/>
                  </a:lnTo>
                  <a:lnTo>
                    <a:pt x="330059" y="4997"/>
                  </a:lnTo>
                  <a:close/>
                  <a:moveTo>
                    <a:pt x="708589" y="144956"/>
                  </a:moveTo>
                  <a:cubicBezTo>
                    <a:pt x="797922" y="166450"/>
                    <a:pt x="802412" y="180944"/>
                    <a:pt x="802412" y="247425"/>
                  </a:cubicBezTo>
                  <a:cubicBezTo>
                    <a:pt x="802412" y="310405"/>
                    <a:pt x="783948" y="342900"/>
                    <a:pt x="685633" y="342900"/>
                  </a:cubicBezTo>
                  <a:cubicBezTo>
                    <a:pt x="647706" y="342900"/>
                    <a:pt x="603798" y="333402"/>
                    <a:pt x="581836" y="322903"/>
                  </a:cubicBezTo>
                  <a:lnTo>
                    <a:pt x="604608" y="276875"/>
                  </a:lnTo>
                  <a:cubicBezTo>
                    <a:pt x="631438" y="284344"/>
                    <a:pt x="657897" y="288910"/>
                    <a:pt x="686626" y="288910"/>
                  </a:cubicBezTo>
                  <a:cubicBezTo>
                    <a:pt x="732040" y="288910"/>
                    <a:pt x="739527" y="279412"/>
                    <a:pt x="739527" y="247425"/>
                  </a:cubicBezTo>
                  <a:cubicBezTo>
                    <a:pt x="739527" y="210439"/>
                    <a:pt x="738533" y="207438"/>
                    <a:pt x="678638" y="194442"/>
                  </a:cubicBezTo>
                  <a:cubicBezTo>
                    <a:pt x="598292" y="176446"/>
                    <a:pt x="587319" y="160953"/>
                    <a:pt x="587319" y="90470"/>
                  </a:cubicBezTo>
                  <a:cubicBezTo>
                    <a:pt x="587319" y="29988"/>
                    <a:pt x="614759" y="2"/>
                    <a:pt x="699105" y="2"/>
                  </a:cubicBezTo>
                  <a:cubicBezTo>
                    <a:pt x="728012" y="2"/>
                    <a:pt x="762898" y="3494"/>
                    <a:pt x="795799" y="10969"/>
                  </a:cubicBezTo>
                  <a:lnTo>
                    <a:pt x="771263" y="60552"/>
                  </a:lnTo>
                  <a:cubicBezTo>
                    <a:pt x="748154" y="56523"/>
                    <a:pt x="723053" y="53985"/>
                    <a:pt x="700104" y="53985"/>
                  </a:cubicBezTo>
                  <a:cubicBezTo>
                    <a:pt x="657685" y="53985"/>
                    <a:pt x="650199" y="62981"/>
                    <a:pt x="650199" y="91973"/>
                  </a:cubicBezTo>
                  <a:cubicBezTo>
                    <a:pt x="650199" y="129960"/>
                    <a:pt x="651198" y="130960"/>
                    <a:pt x="708589" y="144956"/>
                  </a:cubicBezTo>
                  <a:close/>
                  <a:moveTo>
                    <a:pt x="290794" y="240429"/>
                  </a:moveTo>
                  <a:cubicBezTo>
                    <a:pt x="290794" y="257506"/>
                    <a:pt x="287747" y="273776"/>
                    <a:pt x="280820" y="288120"/>
                  </a:cubicBezTo>
                  <a:lnTo>
                    <a:pt x="330057" y="337897"/>
                  </a:lnTo>
                  <a:lnTo>
                    <a:pt x="263600" y="337897"/>
                  </a:lnTo>
                  <a:lnTo>
                    <a:pt x="249072" y="323244"/>
                  </a:lnTo>
                  <a:cubicBezTo>
                    <a:pt x="229473" y="335537"/>
                    <a:pt x="202095" y="342892"/>
                    <a:pt x="165028" y="342892"/>
                  </a:cubicBezTo>
                  <a:lnTo>
                    <a:pt x="125760" y="342892"/>
                  </a:lnTo>
                  <a:cubicBezTo>
                    <a:pt x="31936" y="342892"/>
                    <a:pt x="0" y="295909"/>
                    <a:pt x="0" y="240429"/>
                  </a:cubicBezTo>
                  <a:lnTo>
                    <a:pt x="0" y="102469"/>
                  </a:lnTo>
                  <a:cubicBezTo>
                    <a:pt x="0" y="46989"/>
                    <a:pt x="31936" y="0"/>
                    <a:pt x="125760" y="0"/>
                  </a:cubicBezTo>
                  <a:lnTo>
                    <a:pt x="165028" y="0"/>
                  </a:lnTo>
                  <a:cubicBezTo>
                    <a:pt x="258852" y="0"/>
                    <a:pt x="290794" y="46989"/>
                    <a:pt x="290794" y="102469"/>
                  </a:cubicBezTo>
                  <a:lnTo>
                    <a:pt x="290794" y="240429"/>
                  </a:lnTo>
                  <a:close/>
                  <a:moveTo>
                    <a:pt x="165028" y="287411"/>
                  </a:moveTo>
                  <a:cubicBezTo>
                    <a:pt x="182774" y="287411"/>
                    <a:pt x="196075" y="284686"/>
                    <a:pt x="205781" y="279600"/>
                  </a:cubicBezTo>
                  <a:lnTo>
                    <a:pt x="122998" y="196138"/>
                  </a:lnTo>
                  <a:lnTo>
                    <a:pt x="189844" y="196138"/>
                  </a:lnTo>
                  <a:lnTo>
                    <a:pt x="227908" y="234623"/>
                  </a:lnTo>
                  <a:lnTo>
                    <a:pt x="227908" y="105967"/>
                  </a:lnTo>
                  <a:cubicBezTo>
                    <a:pt x="227908" y="74478"/>
                    <a:pt x="211938" y="55481"/>
                    <a:pt x="165028" y="55481"/>
                  </a:cubicBezTo>
                  <a:lnTo>
                    <a:pt x="125760" y="55481"/>
                  </a:lnTo>
                  <a:cubicBezTo>
                    <a:pt x="78851" y="55481"/>
                    <a:pt x="62880" y="74478"/>
                    <a:pt x="62880" y="105967"/>
                  </a:cubicBezTo>
                  <a:lnTo>
                    <a:pt x="62880" y="236932"/>
                  </a:lnTo>
                  <a:cubicBezTo>
                    <a:pt x="62880" y="268421"/>
                    <a:pt x="78851" y="287411"/>
                    <a:pt x="125760" y="287411"/>
                  </a:cubicBezTo>
                  <a:lnTo>
                    <a:pt x="165028" y="287411"/>
                  </a:lnTo>
                  <a:close/>
                  <a:moveTo>
                    <a:pt x="1051112" y="332902"/>
                  </a:moveTo>
                  <a:lnTo>
                    <a:pt x="1051112" y="4999"/>
                  </a:lnTo>
                  <a:lnTo>
                    <a:pt x="1079535" y="4999"/>
                  </a:lnTo>
                  <a:lnTo>
                    <a:pt x="1079535" y="332902"/>
                  </a:lnTo>
                  <a:lnTo>
                    <a:pt x="1051112" y="332902"/>
                  </a:lnTo>
                  <a:close/>
                  <a:moveTo>
                    <a:pt x="1211428" y="337897"/>
                  </a:moveTo>
                  <a:cubicBezTo>
                    <a:pt x="1144286" y="337897"/>
                    <a:pt x="1118797" y="300098"/>
                    <a:pt x="1118797" y="251012"/>
                  </a:cubicBezTo>
                  <a:lnTo>
                    <a:pt x="1118797" y="175912"/>
                  </a:lnTo>
                  <a:cubicBezTo>
                    <a:pt x="1118797" y="126826"/>
                    <a:pt x="1144286" y="89027"/>
                    <a:pt x="1211428" y="89027"/>
                  </a:cubicBezTo>
                  <a:cubicBezTo>
                    <a:pt x="1278569" y="89027"/>
                    <a:pt x="1304049" y="126826"/>
                    <a:pt x="1304049" y="175912"/>
                  </a:cubicBezTo>
                  <a:lnTo>
                    <a:pt x="1304049" y="251012"/>
                  </a:lnTo>
                  <a:cubicBezTo>
                    <a:pt x="1304049" y="300098"/>
                    <a:pt x="1278569" y="337897"/>
                    <a:pt x="1211428" y="337897"/>
                  </a:cubicBezTo>
                  <a:close/>
                  <a:moveTo>
                    <a:pt x="1275626" y="174929"/>
                  </a:moveTo>
                  <a:cubicBezTo>
                    <a:pt x="1275626" y="134679"/>
                    <a:pt x="1256024" y="114556"/>
                    <a:pt x="1211428" y="114556"/>
                  </a:cubicBezTo>
                  <a:cubicBezTo>
                    <a:pt x="1166832" y="114556"/>
                    <a:pt x="1147220" y="134679"/>
                    <a:pt x="1147220" y="174929"/>
                  </a:cubicBezTo>
                  <a:lnTo>
                    <a:pt x="1147220" y="251995"/>
                  </a:lnTo>
                  <a:cubicBezTo>
                    <a:pt x="1147220" y="292246"/>
                    <a:pt x="1166832" y="312374"/>
                    <a:pt x="1211428" y="312374"/>
                  </a:cubicBezTo>
                  <a:cubicBezTo>
                    <a:pt x="1256024" y="312374"/>
                    <a:pt x="1275626" y="292246"/>
                    <a:pt x="1275626" y="251995"/>
                  </a:cubicBezTo>
                  <a:lnTo>
                    <a:pt x="1275626" y="174929"/>
                  </a:lnTo>
                  <a:close/>
                  <a:moveTo>
                    <a:pt x="1499883" y="94420"/>
                  </a:moveTo>
                  <a:lnTo>
                    <a:pt x="1528305" y="94420"/>
                  </a:lnTo>
                  <a:lnTo>
                    <a:pt x="1528305" y="251016"/>
                  </a:lnTo>
                  <a:cubicBezTo>
                    <a:pt x="1528305" y="300101"/>
                    <a:pt x="1502816" y="337900"/>
                    <a:pt x="1435675" y="337900"/>
                  </a:cubicBezTo>
                  <a:cubicBezTo>
                    <a:pt x="1368533" y="337900"/>
                    <a:pt x="1343054" y="300101"/>
                    <a:pt x="1343054" y="251016"/>
                  </a:cubicBezTo>
                  <a:lnTo>
                    <a:pt x="1343054" y="94420"/>
                  </a:lnTo>
                  <a:lnTo>
                    <a:pt x="1371476" y="94420"/>
                  </a:lnTo>
                  <a:lnTo>
                    <a:pt x="1371476" y="251999"/>
                  </a:lnTo>
                  <a:cubicBezTo>
                    <a:pt x="1371476" y="292249"/>
                    <a:pt x="1391079" y="312377"/>
                    <a:pt x="1435675" y="312377"/>
                  </a:cubicBezTo>
                  <a:cubicBezTo>
                    <a:pt x="1480271" y="312377"/>
                    <a:pt x="1499883" y="292249"/>
                    <a:pt x="1499883" y="251999"/>
                  </a:cubicBezTo>
                  <a:lnTo>
                    <a:pt x="1499883" y="94420"/>
                  </a:lnTo>
                  <a:close/>
                  <a:moveTo>
                    <a:pt x="951842" y="312345"/>
                  </a:moveTo>
                  <a:cubicBezTo>
                    <a:pt x="970874" y="312699"/>
                    <a:pt x="1012117" y="309150"/>
                    <a:pt x="1012117" y="309150"/>
                  </a:cubicBezTo>
                  <a:lnTo>
                    <a:pt x="1015622" y="334805"/>
                  </a:lnTo>
                  <a:cubicBezTo>
                    <a:pt x="1015622" y="334805"/>
                    <a:pt x="992534" y="337897"/>
                    <a:pt x="951842" y="337897"/>
                  </a:cubicBezTo>
                  <a:cubicBezTo>
                    <a:pt x="887137" y="337897"/>
                    <a:pt x="861306" y="299583"/>
                    <a:pt x="861306" y="251017"/>
                  </a:cubicBezTo>
                  <a:lnTo>
                    <a:pt x="861306" y="175912"/>
                  </a:lnTo>
                  <a:cubicBezTo>
                    <a:pt x="861306" y="127345"/>
                    <a:pt x="887359" y="89027"/>
                    <a:pt x="951842" y="89067"/>
                  </a:cubicBezTo>
                  <a:cubicBezTo>
                    <a:pt x="1005202" y="89067"/>
                    <a:pt x="1015289" y="92170"/>
                    <a:pt x="1015289" y="92170"/>
                  </a:cubicBezTo>
                  <a:lnTo>
                    <a:pt x="1011117" y="117636"/>
                  </a:lnTo>
                  <a:cubicBezTo>
                    <a:pt x="1011117" y="117636"/>
                    <a:pt x="993553" y="113384"/>
                    <a:pt x="951842" y="114584"/>
                  </a:cubicBezTo>
                  <a:cubicBezTo>
                    <a:pt x="908945" y="115818"/>
                    <a:pt x="889732" y="135318"/>
                    <a:pt x="889732" y="174929"/>
                  </a:cubicBezTo>
                  <a:lnTo>
                    <a:pt x="889732" y="251994"/>
                  </a:lnTo>
                  <a:cubicBezTo>
                    <a:pt x="889732" y="291605"/>
                    <a:pt x="910268" y="311562"/>
                    <a:pt x="951842" y="312345"/>
                  </a:cubicBezTo>
                  <a:close/>
                  <a:moveTo>
                    <a:pt x="1714595" y="4997"/>
                  </a:moveTo>
                  <a:lnTo>
                    <a:pt x="1743037" y="4997"/>
                  </a:lnTo>
                  <a:lnTo>
                    <a:pt x="1743037" y="251997"/>
                  </a:lnTo>
                  <a:cubicBezTo>
                    <a:pt x="1743037" y="264673"/>
                    <a:pt x="1747742" y="337859"/>
                    <a:pt x="1658102" y="337859"/>
                  </a:cubicBezTo>
                  <a:cubicBezTo>
                    <a:pt x="1592790" y="337859"/>
                    <a:pt x="1567577" y="299580"/>
                    <a:pt x="1567577" y="251014"/>
                  </a:cubicBezTo>
                  <a:lnTo>
                    <a:pt x="1567577" y="175914"/>
                  </a:lnTo>
                  <a:cubicBezTo>
                    <a:pt x="1567577" y="127348"/>
                    <a:pt x="1592552" y="89858"/>
                    <a:pt x="1658102" y="89070"/>
                  </a:cubicBezTo>
                  <a:lnTo>
                    <a:pt x="1714595" y="89070"/>
                  </a:lnTo>
                  <a:lnTo>
                    <a:pt x="1714595" y="4997"/>
                  </a:lnTo>
                  <a:close/>
                  <a:moveTo>
                    <a:pt x="1596000" y="251997"/>
                  </a:moveTo>
                  <a:cubicBezTo>
                    <a:pt x="1596000" y="291608"/>
                    <a:pt x="1616478" y="312348"/>
                    <a:pt x="1658102" y="312348"/>
                  </a:cubicBezTo>
                  <a:cubicBezTo>
                    <a:pt x="1716729" y="312348"/>
                    <a:pt x="1714357" y="265370"/>
                    <a:pt x="1714595" y="251997"/>
                  </a:cubicBezTo>
                  <a:lnTo>
                    <a:pt x="1714595" y="114541"/>
                  </a:lnTo>
                  <a:lnTo>
                    <a:pt x="1658102" y="114587"/>
                  </a:lnTo>
                  <a:cubicBezTo>
                    <a:pt x="1615002" y="115215"/>
                    <a:pt x="1596000" y="135321"/>
                    <a:pt x="1596000" y="174931"/>
                  </a:cubicBezTo>
                  <a:lnTo>
                    <a:pt x="1596000" y="251997"/>
                  </a:lnTo>
                  <a:close/>
                </a:path>
              </a:pathLst>
            </a:custGeom>
            <a:grpFill/>
            <a:ln w="9525" cap="flat">
              <a:noFill/>
              <a:prstDash val="solid"/>
              <a:miter/>
            </a:ln>
          </p:spPr>
          <p:txBody>
            <a:bodyPr rtlCol="0" anchor="ctr"/>
            <a:lstStyle/>
            <a:p>
              <a:endParaRPr lang="zh-TW" altLang="en-US"/>
            </a:p>
          </p:txBody>
        </p:sp>
        <p:sp>
          <p:nvSpPr>
            <p:cNvPr id="22" name="矩形 21">
              <a:extLst>
                <a:ext uri="{FF2B5EF4-FFF2-40B4-BE49-F238E27FC236}">
                  <a16:creationId xmlns:a16="http://schemas.microsoft.com/office/drawing/2014/main" id="{30F09339-DD4F-4D2B-80F1-EB4E5A26FD67}"/>
                </a:ext>
              </a:extLst>
            </p:cNvPr>
            <p:cNvSpPr/>
            <p:nvPr/>
          </p:nvSpPr>
          <p:spPr>
            <a:xfrm>
              <a:off x="3325582" y="1175565"/>
              <a:ext cx="646331" cy="369332"/>
            </a:xfrm>
            <a:prstGeom prst="rect">
              <a:avLst/>
            </a:prstGeom>
            <a:noFill/>
          </p:spPr>
          <p:txBody>
            <a:bodyPr wrap="none">
              <a:spAutoFit/>
            </a:bodyPr>
            <a:lstStyle/>
            <a:p>
              <a:r>
                <a:rPr lang="zh-TW" altLang="en-US" sz="1800" b="1">
                  <a:gradFill>
                    <a:gsLst>
                      <a:gs pos="0">
                        <a:schemeClr val="accent1">
                          <a:lumMod val="5000"/>
                          <a:lumOff val="95000"/>
                        </a:schemeClr>
                      </a:gs>
                      <a:gs pos="100000">
                        <a:schemeClr val="tx2">
                          <a:lumMod val="20000"/>
                          <a:lumOff val="80000"/>
                        </a:schemeClr>
                      </a:gs>
                    </a:gsLst>
                    <a:lin ang="5400000" scaled="1"/>
                  </a:gradFill>
                  <a:latin typeface="微軟正黑體" panose="020B0604030504040204" pitchFamily="34" charset="-120"/>
                  <a:ea typeface="微軟正黑體" panose="020B0604030504040204" pitchFamily="34" charset="-120"/>
                </a:rPr>
                <a:t>透過</a:t>
              </a:r>
            </a:p>
          </p:txBody>
        </p:sp>
      </p:grpSp>
      <p:cxnSp>
        <p:nvCxnSpPr>
          <p:cNvPr id="53" name="直線接點 52">
            <a:extLst>
              <a:ext uri="{FF2B5EF4-FFF2-40B4-BE49-F238E27FC236}">
                <a16:creationId xmlns:a16="http://schemas.microsoft.com/office/drawing/2014/main" id="{327352B3-5D15-487A-92EB-DB928896C980}"/>
              </a:ext>
            </a:extLst>
          </p:cNvPr>
          <p:cNvCxnSpPr>
            <a:cxnSpLocks/>
          </p:cNvCxnSpPr>
          <p:nvPr/>
        </p:nvCxnSpPr>
        <p:spPr>
          <a:xfrm>
            <a:off x="0" y="2105025"/>
            <a:ext cx="5524500" cy="0"/>
          </a:xfrm>
          <a:prstGeom prst="line">
            <a:avLst/>
          </a:prstGeom>
          <a:ln w="3175">
            <a:solidFill>
              <a:schemeClr val="bg1">
                <a:alpha val="58000"/>
              </a:schemeClr>
            </a:solidFill>
          </a:ln>
        </p:spPr>
        <p:style>
          <a:lnRef idx="1">
            <a:schemeClr val="accent1"/>
          </a:lnRef>
          <a:fillRef idx="0">
            <a:schemeClr val="accent1"/>
          </a:fillRef>
          <a:effectRef idx="0">
            <a:schemeClr val="accent1"/>
          </a:effectRef>
          <a:fontRef idx="minor">
            <a:schemeClr val="tx1"/>
          </a:fontRef>
        </p:style>
      </p:cxnSp>
      <p:sp>
        <p:nvSpPr>
          <p:cNvPr id="10" name="矩形 9">
            <a:extLst>
              <a:ext uri="{FF2B5EF4-FFF2-40B4-BE49-F238E27FC236}">
                <a16:creationId xmlns:a16="http://schemas.microsoft.com/office/drawing/2014/main" id="{5F0A091C-5A7E-43FA-A725-F7E5C338861E}"/>
              </a:ext>
            </a:extLst>
          </p:cNvPr>
          <p:cNvSpPr/>
          <p:nvPr/>
        </p:nvSpPr>
        <p:spPr>
          <a:xfrm>
            <a:off x="709611" y="3305866"/>
            <a:ext cx="2863267" cy="369332"/>
          </a:xfrm>
          <a:prstGeom prst="rect">
            <a:avLst/>
          </a:prstGeom>
          <a:noFill/>
        </p:spPr>
        <p:txBody>
          <a:bodyPr wrap="square" anchor="t">
            <a:spAutoFit/>
          </a:bodyPr>
          <a:lstStyle/>
          <a:p>
            <a:r>
              <a:rPr lang="zh-TW" altLang="en-US" sz="1800" b="1">
                <a:gradFill flip="none" rotWithShape="1">
                  <a:gsLst>
                    <a:gs pos="0">
                      <a:schemeClr val="accent1">
                        <a:lumMod val="5000"/>
                        <a:lumOff val="95000"/>
                      </a:schemeClr>
                    </a:gs>
                    <a:gs pos="100000">
                      <a:schemeClr val="tx2">
                        <a:lumMod val="20000"/>
                        <a:lumOff val="80000"/>
                      </a:schemeClr>
                    </a:gs>
                  </a:gsLst>
                  <a:lin ang="5400000" scaled="1"/>
                  <a:tileRect/>
                </a:gradFill>
                <a:latin typeface="微軟正黑體"/>
                <a:ea typeface="微軟正黑體"/>
              </a:rPr>
              <a:t>有效率地活用雲上的資料</a:t>
            </a:r>
            <a:endParaRPr lang="zh-TW" altLang="en-US" sz="1800" b="1">
              <a:gradFill flip="none" rotWithShape="1">
                <a:gsLst>
                  <a:gs pos="0">
                    <a:schemeClr val="accent1">
                      <a:lumMod val="5000"/>
                      <a:lumOff val="95000"/>
                    </a:schemeClr>
                  </a:gs>
                  <a:gs pos="100000">
                    <a:schemeClr val="tx2">
                      <a:lumMod val="20000"/>
                      <a:lumOff val="80000"/>
                    </a:schemeClr>
                  </a:gs>
                </a:gsLst>
                <a:lin ang="5400000" scaled="1"/>
                <a:tileRect/>
              </a:gra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8184913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7F465767-4B3B-4E6D-A011-A1C267BE9E79}"/>
              </a:ext>
            </a:extLst>
          </p:cNvPr>
          <p:cNvSpPr txBox="1">
            <a:spLocks/>
          </p:cNvSpPr>
          <p:nvPr/>
        </p:nvSpPr>
        <p:spPr>
          <a:xfrm>
            <a:off x="1250731" y="108487"/>
            <a:ext cx="7618061" cy="885685"/>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lang="zh-TW" altLang="en-US" sz="3600" b="1" kern="1200" dirty="0">
                <a:solidFill>
                  <a:schemeClr val="bg1"/>
                </a:solidFill>
                <a:latin typeface="Arial" panose="020B0604020202020204" pitchFamily="34" charset="0"/>
                <a:ea typeface="微軟正黑體" panose="020B0604030504040204" pitchFamily="34" charset="-120"/>
                <a:cs typeface="Arial" panose="020B0604020202020204" pitchFamily="34" charset="0"/>
              </a:defRPr>
            </a:lvl1pPr>
          </a:lstStyle>
          <a:p>
            <a:pPr>
              <a:buClrTx/>
              <a:buFontTx/>
            </a:pPr>
            <a:endParaRPr lang="en-US" sz="4000">
              <a:latin typeface="Arial"/>
              <a:ea typeface="微軟正黑體"/>
              <a:cs typeface="Arial"/>
            </a:endParaRPr>
          </a:p>
        </p:txBody>
      </p:sp>
      <p:grpSp>
        <p:nvGrpSpPr>
          <p:cNvPr id="82" name="群組 81">
            <a:extLst>
              <a:ext uri="{FF2B5EF4-FFF2-40B4-BE49-F238E27FC236}">
                <a16:creationId xmlns:a16="http://schemas.microsoft.com/office/drawing/2014/main" id="{4044435B-561B-43FD-9B2C-3F67E924537E}"/>
              </a:ext>
            </a:extLst>
          </p:cNvPr>
          <p:cNvGrpSpPr/>
          <p:nvPr/>
        </p:nvGrpSpPr>
        <p:grpSpPr>
          <a:xfrm>
            <a:off x="134533" y="0"/>
            <a:ext cx="1154789" cy="867908"/>
            <a:chOff x="292188" y="0"/>
            <a:chExt cx="1154789" cy="867908"/>
          </a:xfrm>
        </p:grpSpPr>
        <p:grpSp>
          <p:nvGrpSpPr>
            <p:cNvPr id="83" name="群組 82">
              <a:extLst>
                <a:ext uri="{FF2B5EF4-FFF2-40B4-BE49-F238E27FC236}">
                  <a16:creationId xmlns:a16="http://schemas.microsoft.com/office/drawing/2014/main" id="{0B0A5F5A-0C51-4C8F-809F-CB6BB539CEC1}"/>
                </a:ext>
              </a:extLst>
            </p:cNvPr>
            <p:cNvGrpSpPr/>
            <p:nvPr/>
          </p:nvGrpSpPr>
          <p:grpSpPr>
            <a:xfrm rot="5400000">
              <a:off x="439040" y="36086"/>
              <a:ext cx="867908" cy="795736"/>
              <a:chOff x="1" y="336266"/>
              <a:chExt cx="701748" cy="311497"/>
            </a:xfrm>
          </p:grpSpPr>
          <p:sp>
            <p:nvSpPr>
              <p:cNvPr id="85" name="矩形 84">
                <a:extLst>
                  <a:ext uri="{FF2B5EF4-FFF2-40B4-BE49-F238E27FC236}">
                    <a16:creationId xmlns:a16="http://schemas.microsoft.com/office/drawing/2014/main" id="{F7B97726-85C5-4713-8D09-CD624374CF4D}"/>
                  </a:ext>
                </a:extLst>
              </p:cNvPr>
              <p:cNvSpPr/>
              <p:nvPr/>
            </p:nvSpPr>
            <p:spPr>
              <a:xfrm>
                <a:off x="1" y="338378"/>
                <a:ext cx="701748" cy="307776"/>
              </a:xfrm>
              <a:prstGeom prst="rect">
                <a:avLst/>
              </a:prstGeom>
              <a:solidFill>
                <a:srgbClr val="3399FF"/>
              </a:solidFill>
            </p:spPr>
            <p:txBody>
              <a:bodyPr wrap="square" anchor="ctr">
                <a:spAutoFit/>
              </a:bodyPr>
              <a:lstStyle/>
              <a:p>
                <a:pPr algn="ctr"/>
                <a:endParaRPr lang="zh-TW" altLang="en-US" sz="11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86" name="矩形 85">
                <a:extLst>
                  <a:ext uri="{FF2B5EF4-FFF2-40B4-BE49-F238E27FC236}">
                    <a16:creationId xmlns:a16="http://schemas.microsoft.com/office/drawing/2014/main" id="{2587C29C-4834-4DE3-8F00-9F49236B1936}"/>
                  </a:ext>
                </a:extLst>
              </p:cNvPr>
              <p:cNvSpPr/>
              <p:nvPr/>
            </p:nvSpPr>
            <p:spPr>
              <a:xfrm flipH="1">
                <a:off x="489296" y="336266"/>
                <a:ext cx="212070" cy="311497"/>
              </a:xfrm>
              <a:prstGeom prst="rect">
                <a:avLst/>
              </a:prstGeom>
              <a:gradFill flip="none" rotWithShape="1">
                <a:gsLst>
                  <a:gs pos="3000">
                    <a:srgbClr val="002060"/>
                  </a:gs>
                  <a:gs pos="57000">
                    <a:srgbClr val="0070C0">
                      <a:alpha val="48000"/>
                    </a:srgbClr>
                  </a:gs>
                  <a:gs pos="100000">
                    <a:schemeClr val="accent1">
                      <a:shade val="100000"/>
                      <a:satMod val="115000"/>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84" name="矩形 83">
              <a:extLst>
                <a:ext uri="{FF2B5EF4-FFF2-40B4-BE49-F238E27FC236}">
                  <a16:creationId xmlns:a16="http://schemas.microsoft.com/office/drawing/2014/main" id="{618F8342-B1AF-4122-8EB5-B7EA0D6CEC69}"/>
                </a:ext>
              </a:extLst>
            </p:cNvPr>
            <p:cNvSpPr/>
            <p:nvPr/>
          </p:nvSpPr>
          <p:spPr>
            <a:xfrm>
              <a:off x="292188" y="123110"/>
              <a:ext cx="1154789" cy="276999"/>
            </a:xfrm>
            <a:prstGeom prst="rect">
              <a:avLst/>
            </a:prstGeom>
            <a:noFill/>
          </p:spPr>
          <p:txBody>
            <a:bodyPr wrap="square" anchor="ctr">
              <a:spAutoFit/>
            </a:bodyPr>
            <a:lstStyle/>
            <a:p>
              <a:pPr algn="ctr"/>
              <a:r>
                <a:rPr lang="zh-TW" altLang="en-US" sz="1200" b="1">
                  <a:solidFill>
                    <a:schemeClr val="bg1"/>
                  </a:solidFill>
                  <a:latin typeface="微軟正黑體" panose="020B0604030504040204" pitchFamily="34" charset="-120"/>
                  <a:ea typeface="微軟正黑體" panose="020B0604030504040204" pitchFamily="34" charset="-120"/>
                </a:rPr>
                <a:t>使用案例</a:t>
              </a:r>
            </a:p>
          </p:txBody>
        </p:sp>
        <p:sp>
          <p:nvSpPr>
            <p:cNvPr id="88" name="矩形 87">
              <a:extLst>
                <a:ext uri="{FF2B5EF4-FFF2-40B4-BE49-F238E27FC236}">
                  <a16:creationId xmlns:a16="http://schemas.microsoft.com/office/drawing/2014/main" id="{EDCBB615-4EE8-496F-97C5-188624D7B113}"/>
                </a:ext>
              </a:extLst>
            </p:cNvPr>
            <p:cNvSpPr/>
            <p:nvPr/>
          </p:nvSpPr>
          <p:spPr>
            <a:xfrm>
              <a:off x="292188" y="317292"/>
              <a:ext cx="1154789" cy="523220"/>
            </a:xfrm>
            <a:prstGeom prst="rect">
              <a:avLst/>
            </a:prstGeom>
            <a:noFill/>
          </p:spPr>
          <p:txBody>
            <a:bodyPr wrap="square" anchor="ctr">
              <a:spAutoFit/>
            </a:bodyPr>
            <a:lstStyle/>
            <a:p>
              <a:pPr algn="ctr"/>
              <a:r>
                <a:rPr lang="en-US" altLang="zh-TW" sz="2800" b="1">
                  <a:solidFill>
                    <a:schemeClr val="bg1"/>
                  </a:solidFill>
                  <a:latin typeface="微軟正黑體" panose="020B0604030504040204" pitchFamily="34" charset="-120"/>
                  <a:ea typeface="微軟正黑體" panose="020B0604030504040204" pitchFamily="34" charset="-120"/>
                </a:rPr>
                <a:t>2</a:t>
              </a:r>
              <a:endParaRPr lang="zh-TW" altLang="en-US" sz="2800" b="1">
                <a:solidFill>
                  <a:schemeClr val="bg1"/>
                </a:solidFill>
                <a:latin typeface="微軟正黑體" panose="020B0604030504040204" pitchFamily="34" charset="-120"/>
                <a:ea typeface="微軟正黑體" panose="020B0604030504040204" pitchFamily="34" charset="-120"/>
              </a:endParaRPr>
            </a:p>
          </p:txBody>
        </p:sp>
      </p:grpSp>
      <p:sp>
        <p:nvSpPr>
          <p:cNvPr id="3" name="標題 2">
            <a:extLst>
              <a:ext uri="{FF2B5EF4-FFF2-40B4-BE49-F238E27FC236}">
                <a16:creationId xmlns:a16="http://schemas.microsoft.com/office/drawing/2014/main" id="{A6D42054-03EE-46F5-B2E5-BDDAA26E7C89}"/>
              </a:ext>
            </a:extLst>
          </p:cNvPr>
          <p:cNvSpPr>
            <a:spLocks noGrp="1"/>
          </p:cNvSpPr>
          <p:nvPr>
            <p:ph type="title"/>
          </p:nvPr>
        </p:nvSpPr>
        <p:spPr>
          <a:xfrm>
            <a:off x="1145628" y="1"/>
            <a:ext cx="5297213" cy="1140902"/>
          </a:xfrm>
        </p:spPr>
        <p:txBody>
          <a:bodyPr>
            <a:normAutofit/>
          </a:bodyPr>
          <a:lstStyle/>
          <a:p>
            <a:r>
              <a:rPr lang="ja-JP" altLang="en-US" b="1">
                <a:latin typeface="微軟正黑體" panose="020B0604030504040204" pitchFamily="34" charset="-120"/>
                <a:cs typeface="Arial"/>
              </a:rPr>
              <a:t>雲上的災難備援機</a:t>
            </a:r>
            <a:endParaRPr lang="zh-TW" altLang="en-US" b="1">
              <a:latin typeface="微軟正黑體" panose="020B0604030504040204" pitchFamily="34" charset="-120"/>
            </a:endParaRPr>
          </a:p>
        </p:txBody>
      </p:sp>
      <p:sp>
        <p:nvSpPr>
          <p:cNvPr id="45" name="文字方塊 44">
            <a:extLst>
              <a:ext uri="{FF2B5EF4-FFF2-40B4-BE49-F238E27FC236}">
                <a16:creationId xmlns:a16="http://schemas.microsoft.com/office/drawing/2014/main" id="{BF953B4F-3A87-4022-AE08-E50CF162DA43}"/>
              </a:ext>
            </a:extLst>
          </p:cNvPr>
          <p:cNvSpPr txBox="1"/>
          <p:nvPr/>
        </p:nvSpPr>
        <p:spPr>
          <a:xfrm>
            <a:off x="385480" y="4306037"/>
            <a:ext cx="1924357" cy="307777"/>
          </a:xfrm>
          <a:prstGeom prst="rect">
            <a:avLst/>
          </a:prstGeom>
          <a:noFill/>
        </p:spPr>
        <p:txBody>
          <a:bodyPr wrap="square" rtlCol="0">
            <a:spAutoFit/>
          </a:bodyPr>
          <a:lstStyle/>
          <a:p>
            <a:r>
              <a:rPr lang="en-US" altLang="zh-TW" b="1">
                <a:solidFill>
                  <a:srgbClr val="FFFFFF"/>
                </a:solidFill>
              </a:rPr>
              <a:t>Unexpected updates</a:t>
            </a:r>
            <a:endParaRPr lang="zh-TW" altLang="en-US" b="1">
              <a:solidFill>
                <a:srgbClr val="FFFFFF"/>
              </a:solidFill>
            </a:endParaRPr>
          </a:p>
        </p:txBody>
      </p:sp>
      <p:sp>
        <p:nvSpPr>
          <p:cNvPr id="47" name="文字方塊 46">
            <a:extLst>
              <a:ext uri="{FF2B5EF4-FFF2-40B4-BE49-F238E27FC236}">
                <a16:creationId xmlns:a16="http://schemas.microsoft.com/office/drawing/2014/main" id="{049A0682-4BE0-4F1C-AFF5-6CA81BF37365}"/>
              </a:ext>
            </a:extLst>
          </p:cNvPr>
          <p:cNvSpPr txBox="1"/>
          <p:nvPr/>
        </p:nvSpPr>
        <p:spPr>
          <a:xfrm>
            <a:off x="979168" y="3541029"/>
            <a:ext cx="1589219" cy="307777"/>
          </a:xfrm>
          <a:prstGeom prst="rect">
            <a:avLst/>
          </a:prstGeom>
          <a:noFill/>
        </p:spPr>
        <p:txBody>
          <a:bodyPr wrap="square" rtlCol="0">
            <a:spAutoFit/>
          </a:bodyPr>
          <a:lstStyle/>
          <a:p>
            <a:r>
              <a:rPr lang="en-US" altLang="zh-TW" b="1">
                <a:solidFill>
                  <a:srgbClr val="FFFFFF"/>
                </a:solidFill>
              </a:rPr>
              <a:t>Bugs or viruses</a:t>
            </a:r>
            <a:endParaRPr lang="zh-TW" altLang="en-US" b="1">
              <a:solidFill>
                <a:srgbClr val="FFFFFF"/>
              </a:solidFill>
            </a:endParaRPr>
          </a:p>
        </p:txBody>
      </p:sp>
      <p:sp>
        <p:nvSpPr>
          <p:cNvPr id="52" name="文字方塊 51">
            <a:extLst>
              <a:ext uri="{FF2B5EF4-FFF2-40B4-BE49-F238E27FC236}">
                <a16:creationId xmlns:a16="http://schemas.microsoft.com/office/drawing/2014/main" id="{E185E9BA-19FB-4151-BB5C-EF7915EA6DAF}"/>
              </a:ext>
            </a:extLst>
          </p:cNvPr>
          <p:cNvSpPr txBox="1"/>
          <p:nvPr/>
        </p:nvSpPr>
        <p:spPr>
          <a:xfrm>
            <a:off x="1865990" y="2872597"/>
            <a:ext cx="1449501" cy="307777"/>
          </a:xfrm>
          <a:prstGeom prst="rect">
            <a:avLst/>
          </a:prstGeom>
          <a:noFill/>
        </p:spPr>
        <p:txBody>
          <a:bodyPr wrap="square" rtlCol="0" anchor="t">
            <a:spAutoFit/>
          </a:bodyPr>
          <a:lstStyle/>
          <a:p>
            <a:r>
              <a:rPr lang="en-US" altLang="zh-TW" b="1">
                <a:solidFill>
                  <a:srgbClr val="FFFFFF"/>
                </a:solidFill>
              </a:rPr>
              <a:t>Hacker attacks</a:t>
            </a:r>
            <a:endParaRPr lang="zh-TW" altLang="en-US" b="1">
              <a:solidFill>
                <a:srgbClr val="FFFFFF"/>
              </a:solidFill>
            </a:endParaRPr>
          </a:p>
        </p:txBody>
      </p:sp>
      <p:sp>
        <p:nvSpPr>
          <p:cNvPr id="89" name="文字方塊 88">
            <a:extLst>
              <a:ext uri="{FF2B5EF4-FFF2-40B4-BE49-F238E27FC236}">
                <a16:creationId xmlns:a16="http://schemas.microsoft.com/office/drawing/2014/main" id="{74DF6161-4713-4687-B2CD-91B2381616C6}"/>
              </a:ext>
            </a:extLst>
          </p:cNvPr>
          <p:cNvSpPr txBox="1"/>
          <p:nvPr/>
        </p:nvSpPr>
        <p:spPr>
          <a:xfrm>
            <a:off x="3740450" y="2468227"/>
            <a:ext cx="1703114" cy="307777"/>
          </a:xfrm>
          <a:prstGeom prst="rect">
            <a:avLst/>
          </a:prstGeom>
          <a:noFill/>
        </p:spPr>
        <p:txBody>
          <a:bodyPr wrap="square" rtlCol="0">
            <a:spAutoFit/>
          </a:bodyPr>
          <a:lstStyle/>
          <a:p>
            <a:r>
              <a:rPr lang="en-US" altLang="zh-TW" b="1">
                <a:solidFill>
                  <a:srgbClr val="FFFFFF"/>
                </a:solidFill>
              </a:rPr>
              <a:t>Fire or explosion</a:t>
            </a:r>
            <a:endParaRPr lang="zh-TW" altLang="en-US" b="1">
              <a:solidFill>
                <a:srgbClr val="FFFFFF"/>
              </a:solidFill>
            </a:endParaRPr>
          </a:p>
        </p:txBody>
      </p:sp>
      <p:sp>
        <p:nvSpPr>
          <p:cNvPr id="90" name="文字方塊 89">
            <a:extLst>
              <a:ext uri="{FF2B5EF4-FFF2-40B4-BE49-F238E27FC236}">
                <a16:creationId xmlns:a16="http://schemas.microsoft.com/office/drawing/2014/main" id="{745EFD5F-F685-4235-9161-A9973B444D97}"/>
              </a:ext>
            </a:extLst>
          </p:cNvPr>
          <p:cNvSpPr txBox="1"/>
          <p:nvPr/>
        </p:nvSpPr>
        <p:spPr>
          <a:xfrm>
            <a:off x="5655830" y="3089293"/>
            <a:ext cx="1380092" cy="307777"/>
          </a:xfrm>
          <a:prstGeom prst="rect">
            <a:avLst/>
          </a:prstGeom>
          <a:noFill/>
        </p:spPr>
        <p:txBody>
          <a:bodyPr wrap="square" rtlCol="0">
            <a:spAutoFit/>
          </a:bodyPr>
          <a:lstStyle/>
          <a:p>
            <a:r>
              <a:rPr lang="en-US" altLang="zh-TW" b="1">
                <a:solidFill>
                  <a:srgbClr val="FFFFFF"/>
                </a:solidFill>
              </a:rPr>
              <a:t>Server Failure</a:t>
            </a:r>
            <a:endParaRPr lang="zh-TW" altLang="en-US" b="1">
              <a:solidFill>
                <a:srgbClr val="FFFFFF"/>
              </a:solidFill>
            </a:endParaRPr>
          </a:p>
        </p:txBody>
      </p:sp>
      <p:sp>
        <p:nvSpPr>
          <p:cNvPr id="91" name="文字方塊 90">
            <a:extLst>
              <a:ext uri="{FF2B5EF4-FFF2-40B4-BE49-F238E27FC236}">
                <a16:creationId xmlns:a16="http://schemas.microsoft.com/office/drawing/2014/main" id="{F180B1C6-053B-4BEE-8DF9-3534B32D3171}"/>
              </a:ext>
            </a:extLst>
          </p:cNvPr>
          <p:cNvSpPr txBox="1"/>
          <p:nvPr/>
        </p:nvSpPr>
        <p:spPr>
          <a:xfrm>
            <a:off x="6748543" y="4379779"/>
            <a:ext cx="1380093" cy="307777"/>
          </a:xfrm>
          <a:prstGeom prst="rect">
            <a:avLst/>
          </a:prstGeom>
          <a:noFill/>
        </p:spPr>
        <p:txBody>
          <a:bodyPr wrap="square" rtlCol="0">
            <a:spAutoFit/>
          </a:bodyPr>
          <a:lstStyle/>
          <a:p>
            <a:r>
              <a:rPr lang="en-US" altLang="zh-TW" b="1">
                <a:solidFill>
                  <a:srgbClr val="FFFFFF"/>
                </a:solidFill>
              </a:rPr>
              <a:t>Human errors</a:t>
            </a:r>
            <a:endParaRPr lang="zh-TW" altLang="en-US" b="1">
              <a:solidFill>
                <a:srgbClr val="FFFFFF"/>
              </a:solidFill>
            </a:endParaRPr>
          </a:p>
        </p:txBody>
      </p:sp>
      <p:sp>
        <p:nvSpPr>
          <p:cNvPr id="92" name="文字方塊 91">
            <a:extLst>
              <a:ext uri="{FF2B5EF4-FFF2-40B4-BE49-F238E27FC236}">
                <a16:creationId xmlns:a16="http://schemas.microsoft.com/office/drawing/2014/main" id="{84B01D8A-A97B-4BD4-9C24-F722AE9CDA92}"/>
              </a:ext>
            </a:extLst>
          </p:cNvPr>
          <p:cNvSpPr txBox="1"/>
          <p:nvPr/>
        </p:nvSpPr>
        <p:spPr>
          <a:xfrm>
            <a:off x="3652222" y="4729261"/>
            <a:ext cx="1803711" cy="307777"/>
          </a:xfrm>
          <a:prstGeom prst="rect">
            <a:avLst/>
          </a:prstGeom>
          <a:noFill/>
        </p:spPr>
        <p:txBody>
          <a:bodyPr wrap="square" rtlCol="0">
            <a:spAutoFit/>
          </a:bodyPr>
          <a:lstStyle/>
          <a:p>
            <a:r>
              <a:rPr lang="en-US" altLang="zh-TW" b="1">
                <a:solidFill>
                  <a:srgbClr val="FFFFFF"/>
                </a:solidFill>
              </a:rPr>
              <a:t>Production center</a:t>
            </a:r>
            <a:endParaRPr lang="zh-TW" altLang="en-US" b="1">
              <a:solidFill>
                <a:srgbClr val="FFFFFF"/>
              </a:solidFill>
            </a:endParaRPr>
          </a:p>
        </p:txBody>
      </p:sp>
      <p:sp>
        <p:nvSpPr>
          <p:cNvPr id="93" name="文字方塊 92">
            <a:extLst>
              <a:ext uri="{FF2B5EF4-FFF2-40B4-BE49-F238E27FC236}">
                <a16:creationId xmlns:a16="http://schemas.microsoft.com/office/drawing/2014/main" id="{71459009-1361-4D92-A368-0374B8DDEDFB}"/>
              </a:ext>
            </a:extLst>
          </p:cNvPr>
          <p:cNvSpPr txBox="1"/>
          <p:nvPr/>
        </p:nvSpPr>
        <p:spPr>
          <a:xfrm>
            <a:off x="6373013" y="3622145"/>
            <a:ext cx="1388375" cy="307777"/>
          </a:xfrm>
          <a:prstGeom prst="rect">
            <a:avLst/>
          </a:prstGeom>
          <a:noFill/>
        </p:spPr>
        <p:txBody>
          <a:bodyPr wrap="square" rtlCol="0">
            <a:spAutoFit/>
          </a:bodyPr>
          <a:lstStyle/>
          <a:p>
            <a:r>
              <a:rPr lang="en-US" altLang="zh-TW" b="1">
                <a:solidFill>
                  <a:srgbClr val="FFFFFF"/>
                </a:solidFill>
              </a:rPr>
              <a:t>Power outage</a:t>
            </a:r>
            <a:endParaRPr lang="zh-TW" altLang="en-US" b="1">
              <a:solidFill>
                <a:srgbClr val="FFFFFF"/>
              </a:solidFill>
            </a:endParaRPr>
          </a:p>
        </p:txBody>
      </p:sp>
      <p:cxnSp>
        <p:nvCxnSpPr>
          <p:cNvPr id="94" name="直線單箭頭接點 93">
            <a:extLst>
              <a:ext uri="{FF2B5EF4-FFF2-40B4-BE49-F238E27FC236}">
                <a16:creationId xmlns:a16="http://schemas.microsoft.com/office/drawing/2014/main" id="{19EF97E1-DAD2-4F6D-B5AD-67540E685964}"/>
              </a:ext>
            </a:extLst>
          </p:cNvPr>
          <p:cNvCxnSpPr>
            <a:cxnSpLocks/>
          </p:cNvCxnSpPr>
          <p:nvPr/>
        </p:nvCxnSpPr>
        <p:spPr>
          <a:xfrm>
            <a:off x="3260912" y="3913094"/>
            <a:ext cx="522049" cy="363938"/>
          </a:xfrm>
          <a:prstGeom prst="straightConnector1">
            <a:avLst/>
          </a:prstGeom>
          <a:ln w="19050">
            <a:solidFill>
              <a:srgbClr val="0093D4"/>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5" name="直線單箭頭接點 94">
            <a:extLst>
              <a:ext uri="{FF2B5EF4-FFF2-40B4-BE49-F238E27FC236}">
                <a16:creationId xmlns:a16="http://schemas.microsoft.com/office/drawing/2014/main" id="{E487F476-92A1-450A-8FEF-C17E83660E64}"/>
              </a:ext>
            </a:extLst>
          </p:cNvPr>
          <p:cNvCxnSpPr>
            <a:cxnSpLocks/>
          </p:cNvCxnSpPr>
          <p:nvPr/>
        </p:nvCxnSpPr>
        <p:spPr>
          <a:xfrm>
            <a:off x="3731342" y="3613355"/>
            <a:ext cx="152595" cy="279635"/>
          </a:xfrm>
          <a:prstGeom prst="straightConnector1">
            <a:avLst/>
          </a:prstGeom>
          <a:ln w="19050">
            <a:solidFill>
              <a:srgbClr val="0093D4"/>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6" name="直線單箭頭接點 95">
            <a:extLst>
              <a:ext uri="{FF2B5EF4-FFF2-40B4-BE49-F238E27FC236}">
                <a16:creationId xmlns:a16="http://schemas.microsoft.com/office/drawing/2014/main" id="{7CC7AA83-151C-444B-8C38-9CB9F3E63772}"/>
              </a:ext>
            </a:extLst>
          </p:cNvPr>
          <p:cNvCxnSpPr>
            <a:cxnSpLocks/>
          </p:cNvCxnSpPr>
          <p:nvPr/>
        </p:nvCxnSpPr>
        <p:spPr>
          <a:xfrm>
            <a:off x="3006725" y="4546461"/>
            <a:ext cx="731991" cy="0"/>
          </a:xfrm>
          <a:prstGeom prst="straightConnector1">
            <a:avLst/>
          </a:prstGeom>
          <a:ln w="19050">
            <a:solidFill>
              <a:srgbClr val="0093D4"/>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7" name="直線單箭頭接點 96">
            <a:extLst>
              <a:ext uri="{FF2B5EF4-FFF2-40B4-BE49-F238E27FC236}">
                <a16:creationId xmlns:a16="http://schemas.microsoft.com/office/drawing/2014/main" id="{A4F7021C-672D-4498-BB55-A5A145E453CF}"/>
              </a:ext>
            </a:extLst>
          </p:cNvPr>
          <p:cNvCxnSpPr>
            <a:cxnSpLocks/>
          </p:cNvCxnSpPr>
          <p:nvPr/>
        </p:nvCxnSpPr>
        <p:spPr>
          <a:xfrm flipH="1">
            <a:off x="5213555" y="4033684"/>
            <a:ext cx="442452" cy="243348"/>
          </a:xfrm>
          <a:prstGeom prst="straightConnector1">
            <a:avLst/>
          </a:prstGeom>
          <a:ln w="19050">
            <a:solidFill>
              <a:srgbClr val="0093D4"/>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8" name="直線單箭頭接點 97">
            <a:extLst>
              <a:ext uri="{FF2B5EF4-FFF2-40B4-BE49-F238E27FC236}">
                <a16:creationId xmlns:a16="http://schemas.microsoft.com/office/drawing/2014/main" id="{41A05133-1291-49B4-A461-01CEFDC6BB87}"/>
              </a:ext>
            </a:extLst>
          </p:cNvPr>
          <p:cNvCxnSpPr>
            <a:cxnSpLocks/>
          </p:cNvCxnSpPr>
          <p:nvPr/>
        </p:nvCxnSpPr>
        <p:spPr>
          <a:xfrm flipH="1">
            <a:off x="4970206" y="3628642"/>
            <a:ext cx="228879" cy="301803"/>
          </a:xfrm>
          <a:prstGeom prst="straightConnector1">
            <a:avLst/>
          </a:prstGeom>
          <a:ln w="19050">
            <a:solidFill>
              <a:srgbClr val="0093D4"/>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9" name="直線單箭頭接點 98">
            <a:extLst>
              <a:ext uri="{FF2B5EF4-FFF2-40B4-BE49-F238E27FC236}">
                <a16:creationId xmlns:a16="http://schemas.microsoft.com/office/drawing/2014/main" id="{C1D4B103-285E-4273-8DFC-BFE68A41A20F}"/>
              </a:ext>
            </a:extLst>
          </p:cNvPr>
          <p:cNvCxnSpPr>
            <a:cxnSpLocks/>
          </p:cNvCxnSpPr>
          <p:nvPr/>
        </p:nvCxnSpPr>
        <p:spPr>
          <a:xfrm>
            <a:off x="4470906" y="3539905"/>
            <a:ext cx="0" cy="397914"/>
          </a:xfrm>
          <a:prstGeom prst="straightConnector1">
            <a:avLst/>
          </a:prstGeom>
          <a:ln w="19050">
            <a:solidFill>
              <a:srgbClr val="0093D4"/>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0" name="直線單箭頭接點 99">
            <a:extLst>
              <a:ext uri="{FF2B5EF4-FFF2-40B4-BE49-F238E27FC236}">
                <a16:creationId xmlns:a16="http://schemas.microsoft.com/office/drawing/2014/main" id="{FCAB9313-B46A-49BC-AE8C-5D1AC0D9CFAC}"/>
              </a:ext>
            </a:extLst>
          </p:cNvPr>
          <p:cNvCxnSpPr>
            <a:cxnSpLocks/>
          </p:cNvCxnSpPr>
          <p:nvPr/>
        </p:nvCxnSpPr>
        <p:spPr>
          <a:xfrm flipH="1">
            <a:off x="5267325" y="4560054"/>
            <a:ext cx="734338" cy="0"/>
          </a:xfrm>
          <a:prstGeom prst="straightConnector1">
            <a:avLst/>
          </a:prstGeom>
          <a:ln w="19050">
            <a:solidFill>
              <a:srgbClr val="0093D4"/>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101" name="群組 100">
            <a:extLst>
              <a:ext uri="{FF2B5EF4-FFF2-40B4-BE49-F238E27FC236}">
                <a16:creationId xmlns:a16="http://schemas.microsoft.com/office/drawing/2014/main" id="{9FA11C0C-9675-43F1-A4BC-E549B5959AD9}"/>
              </a:ext>
            </a:extLst>
          </p:cNvPr>
          <p:cNvGrpSpPr/>
          <p:nvPr/>
        </p:nvGrpSpPr>
        <p:grpSpPr>
          <a:xfrm>
            <a:off x="6825033" y="192169"/>
            <a:ext cx="2463933" cy="623391"/>
            <a:chOff x="8564623" y="3693652"/>
            <a:chExt cx="2196303" cy="623391"/>
          </a:xfrm>
        </p:grpSpPr>
        <p:grpSp>
          <p:nvGrpSpPr>
            <p:cNvPr id="102" name="群組 101">
              <a:extLst>
                <a:ext uri="{FF2B5EF4-FFF2-40B4-BE49-F238E27FC236}">
                  <a16:creationId xmlns:a16="http://schemas.microsoft.com/office/drawing/2014/main" id="{AA4F7F2F-553E-4D91-A47E-D3652F9AFF29}"/>
                </a:ext>
              </a:extLst>
            </p:cNvPr>
            <p:cNvGrpSpPr/>
            <p:nvPr/>
          </p:nvGrpSpPr>
          <p:grpSpPr>
            <a:xfrm>
              <a:off x="8564623" y="3693652"/>
              <a:ext cx="2196303" cy="623391"/>
              <a:chOff x="10366283" y="1950446"/>
              <a:chExt cx="2585630" cy="623391"/>
            </a:xfrm>
          </p:grpSpPr>
          <p:grpSp>
            <p:nvGrpSpPr>
              <p:cNvPr id="104" name="群組 103">
                <a:extLst>
                  <a:ext uri="{FF2B5EF4-FFF2-40B4-BE49-F238E27FC236}">
                    <a16:creationId xmlns:a16="http://schemas.microsoft.com/office/drawing/2014/main" id="{8FAFBDB0-14A8-48A2-9121-E9549694EA9A}"/>
                  </a:ext>
                </a:extLst>
              </p:cNvPr>
              <p:cNvGrpSpPr/>
              <p:nvPr/>
            </p:nvGrpSpPr>
            <p:grpSpPr>
              <a:xfrm>
                <a:off x="10366283" y="1950446"/>
                <a:ext cx="2585630" cy="527060"/>
                <a:chOff x="-4238171" y="1393371"/>
                <a:chExt cx="3410857" cy="1001486"/>
              </a:xfrm>
            </p:grpSpPr>
            <p:sp>
              <p:nvSpPr>
                <p:cNvPr id="106" name="矩形: 圓角 105">
                  <a:extLst>
                    <a:ext uri="{FF2B5EF4-FFF2-40B4-BE49-F238E27FC236}">
                      <a16:creationId xmlns:a16="http://schemas.microsoft.com/office/drawing/2014/main" id="{62EA626E-CF91-4345-98A4-CA3D13260B38}"/>
                    </a:ext>
                  </a:extLst>
                </p:cNvPr>
                <p:cNvSpPr/>
                <p:nvPr/>
              </p:nvSpPr>
              <p:spPr>
                <a:xfrm>
                  <a:off x="-4238171" y="1393371"/>
                  <a:ext cx="3410857" cy="1001486"/>
                </a:xfrm>
                <a:prstGeom prst="roundRect">
                  <a:avLst/>
                </a:prstGeom>
                <a:gradFill flip="none" rotWithShape="1">
                  <a:gsLst>
                    <a:gs pos="0">
                      <a:srgbClr val="002060"/>
                    </a:gs>
                    <a:gs pos="100000">
                      <a:srgbClr val="0070C0"/>
                    </a:gs>
                  </a:gsLst>
                  <a:path path="circle">
                    <a:fillToRect l="100000" t="100000"/>
                  </a:path>
                  <a:tileRect r="-100000" b="-100000"/>
                </a:gradFill>
                <a:ln w="19050" cap="flat">
                  <a:gradFill flip="none" rotWithShape="1">
                    <a:gsLst>
                      <a:gs pos="59000">
                        <a:srgbClr val="66FFFF">
                          <a:alpha val="0"/>
                        </a:srgbClr>
                      </a:gs>
                      <a:gs pos="74000">
                        <a:srgbClr val="66FFFF"/>
                      </a:gs>
                      <a:gs pos="83000">
                        <a:srgbClr val="66FFFF"/>
                      </a:gs>
                      <a:gs pos="100000">
                        <a:srgbClr val="66FFFF"/>
                      </a:gs>
                    </a:gsLst>
                    <a:lin ang="8100000" scaled="1"/>
                    <a:tileRect/>
                  </a:gradFill>
                  <a:prstDash val="solid"/>
                  <a:miter/>
                </a:ln>
                <a:effectLst>
                  <a:outerShdw blurRad="50800" dist="38100" dir="2700000" algn="tl" rotWithShape="0">
                    <a:prstClr val="black">
                      <a:alpha val="40000"/>
                    </a:prstClr>
                  </a:outerShdw>
                </a:effectLst>
              </p:spPr>
              <p:txBody>
                <a:bodyPr rtlCol="0" anchor="ctr"/>
                <a:lstStyle/>
                <a:p>
                  <a:endParaRPr lang="zh-TW" altLang="en-US" sz="2400">
                    <a:solidFill>
                      <a:schemeClr val="tx1"/>
                    </a:solidFill>
                  </a:endParaRPr>
                </a:p>
              </p:txBody>
            </p:sp>
            <p:sp>
              <p:nvSpPr>
                <p:cNvPr id="107" name="矩形: 圓角 106">
                  <a:extLst>
                    <a:ext uri="{FF2B5EF4-FFF2-40B4-BE49-F238E27FC236}">
                      <a16:creationId xmlns:a16="http://schemas.microsoft.com/office/drawing/2014/main" id="{F5DC3535-73F8-4FAE-841A-814D9686C34A}"/>
                    </a:ext>
                  </a:extLst>
                </p:cNvPr>
                <p:cNvSpPr/>
                <p:nvPr/>
              </p:nvSpPr>
              <p:spPr>
                <a:xfrm>
                  <a:off x="-4150217" y="1488296"/>
                  <a:ext cx="3211923" cy="769257"/>
                </a:xfrm>
                <a:prstGeom prst="round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lt1"/>
                    </a:solidFill>
                  </a:endParaRPr>
                </a:p>
              </p:txBody>
            </p:sp>
          </p:grpSp>
          <p:sp>
            <p:nvSpPr>
              <p:cNvPr id="105" name="等腰三角形 104">
                <a:extLst>
                  <a:ext uri="{FF2B5EF4-FFF2-40B4-BE49-F238E27FC236}">
                    <a16:creationId xmlns:a16="http://schemas.microsoft.com/office/drawing/2014/main" id="{CB5871B1-5676-4531-822C-315DA66F2713}"/>
                  </a:ext>
                </a:extLst>
              </p:cNvPr>
              <p:cNvSpPr/>
              <p:nvPr/>
            </p:nvSpPr>
            <p:spPr>
              <a:xfrm rot="10800000">
                <a:off x="10676354" y="2473629"/>
                <a:ext cx="256866" cy="100208"/>
              </a:xfrm>
              <a:prstGeom prst="triangle">
                <a:avLst/>
              </a:prstGeom>
              <a:solidFill>
                <a:srgbClr val="09F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103" name="TextBox 5">
              <a:extLst>
                <a:ext uri="{FF2B5EF4-FFF2-40B4-BE49-F238E27FC236}">
                  <a16:creationId xmlns:a16="http://schemas.microsoft.com/office/drawing/2014/main" id="{DAD0B64F-E466-4BEE-A328-8DD622815042}"/>
                </a:ext>
              </a:extLst>
            </p:cNvPr>
            <p:cNvSpPr txBox="1"/>
            <p:nvPr/>
          </p:nvSpPr>
          <p:spPr>
            <a:xfrm>
              <a:off x="8669128" y="3816875"/>
              <a:ext cx="2028525"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b="1">
                  <a:solidFill>
                    <a:srgbClr val="002060"/>
                  </a:solidFill>
                  <a:latin typeface="微軟正黑體" panose="020B0604030504040204" pitchFamily="34" charset="-120"/>
                  <a:ea typeface="微軟正黑體" panose="020B0604030504040204" pitchFamily="34" charset="-120"/>
                </a:rPr>
                <a:t>有效率的災害復原方法</a:t>
              </a:r>
              <a:endParaRPr lang="en-US" altLang="zh-TW" b="1">
                <a:solidFill>
                  <a:srgbClr val="002060"/>
                </a:solidFill>
                <a:latin typeface="微軟正黑體" panose="020B0604030504040204" pitchFamily="34" charset="-120"/>
                <a:ea typeface="微軟正黑體" panose="020B0604030504040204" pitchFamily="34" charset="-120"/>
              </a:endParaRPr>
            </a:p>
          </p:txBody>
        </p:sp>
      </p:grpSp>
      <p:grpSp>
        <p:nvGrpSpPr>
          <p:cNvPr id="108" name="群組 107">
            <a:extLst>
              <a:ext uri="{FF2B5EF4-FFF2-40B4-BE49-F238E27FC236}">
                <a16:creationId xmlns:a16="http://schemas.microsoft.com/office/drawing/2014/main" id="{0D5DFD7E-9880-4BB0-ABB5-896A3997C1FE}"/>
              </a:ext>
            </a:extLst>
          </p:cNvPr>
          <p:cNvGrpSpPr/>
          <p:nvPr/>
        </p:nvGrpSpPr>
        <p:grpSpPr>
          <a:xfrm>
            <a:off x="383241" y="1078827"/>
            <a:ext cx="8207674" cy="1256485"/>
            <a:chOff x="383241" y="1162229"/>
            <a:chExt cx="8207674" cy="1256485"/>
          </a:xfrm>
        </p:grpSpPr>
        <p:grpSp>
          <p:nvGrpSpPr>
            <p:cNvPr id="109" name="群組 108">
              <a:extLst>
                <a:ext uri="{FF2B5EF4-FFF2-40B4-BE49-F238E27FC236}">
                  <a16:creationId xmlns:a16="http://schemas.microsoft.com/office/drawing/2014/main" id="{B177F296-D898-408E-9051-9DDFFBF7C021}"/>
                </a:ext>
              </a:extLst>
            </p:cNvPr>
            <p:cNvGrpSpPr/>
            <p:nvPr/>
          </p:nvGrpSpPr>
          <p:grpSpPr>
            <a:xfrm>
              <a:off x="383241" y="1162229"/>
              <a:ext cx="8207674" cy="1256231"/>
              <a:chOff x="361553" y="5605019"/>
              <a:chExt cx="7404584" cy="580763"/>
            </a:xfrm>
          </p:grpSpPr>
          <p:sp>
            <p:nvSpPr>
              <p:cNvPr id="119" name="矩形: 圓角 118">
                <a:extLst>
                  <a:ext uri="{FF2B5EF4-FFF2-40B4-BE49-F238E27FC236}">
                    <a16:creationId xmlns:a16="http://schemas.microsoft.com/office/drawing/2014/main" id="{7D5ED424-D450-412F-ACB4-7405DFDF4A02}"/>
                  </a:ext>
                </a:extLst>
              </p:cNvPr>
              <p:cNvSpPr/>
              <p:nvPr/>
            </p:nvSpPr>
            <p:spPr>
              <a:xfrm>
                <a:off x="361553" y="5605019"/>
                <a:ext cx="7404584" cy="580763"/>
              </a:xfrm>
              <a:prstGeom prst="roundRect">
                <a:avLst/>
              </a:prstGeom>
              <a:gradFill flip="none" rotWithShape="1">
                <a:gsLst>
                  <a:gs pos="0">
                    <a:srgbClr val="002060"/>
                  </a:gs>
                  <a:gs pos="100000">
                    <a:srgbClr val="0070C0"/>
                  </a:gs>
                </a:gsLst>
                <a:path path="circle">
                  <a:fillToRect l="100000" t="100000"/>
                </a:path>
                <a:tileRect r="-100000" b="-100000"/>
              </a:gradFill>
              <a:ln w="19050" cap="flat">
                <a:gradFill flip="none" rotWithShape="1">
                  <a:gsLst>
                    <a:gs pos="0">
                      <a:srgbClr val="66FFFF">
                        <a:alpha val="0"/>
                      </a:srgbClr>
                    </a:gs>
                    <a:gs pos="74000">
                      <a:srgbClr val="66FFFF"/>
                    </a:gs>
                    <a:gs pos="83000">
                      <a:srgbClr val="66FFFF"/>
                    </a:gs>
                    <a:gs pos="100000">
                      <a:srgbClr val="66FFFF"/>
                    </a:gs>
                  </a:gsLst>
                  <a:lin ang="8100000" scaled="1"/>
                  <a:tileRect/>
                </a:gradFill>
                <a:prstDash val="solid"/>
                <a:miter/>
              </a:ln>
              <a:effectLst>
                <a:outerShdw blurRad="50800" dist="38100" dir="2700000" algn="tl" rotWithShape="0">
                  <a:prstClr val="black">
                    <a:alpha val="40000"/>
                  </a:prstClr>
                </a:outerShdw>
              </a:effectLst>
            </p:spPr>
            <p:txBody>
              <a:bodyPr rtlCol="0" anchor="ctr"/>
              <a:lstStyle/>
              <a:p>
                <a:endParaRPr lang="zh-TW" altLang="en-US" sz="2400" b="1">
                  <a:solidFill>
                    <a:schemeClr val="tx1"/>
                  </a:solidFill>
                </a:endParaRPr>
              </a:p>
            </p:txBody>
          </p:sp>
          <p:pic>
            <p:nvPicPr>
              <p:cNvPr id="120" name="圖形 119">
                <a:extLst>
                  <a:ext uri="{FF2B5EF4-FFF2-40B4-BE49-F238E27FC236}">
                    <a16:creationId xmlns:a16="http://schemas.microsoft.com/office/drawing/2014/main" id="{F129F9C1-29F7-496B-BFC5-383137B97F9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17541" y="5949586"/>
                <a:ext cx="392595" cy="169087"/>
              </a:xfrm>
              <a:prstGeom prst="rect">
                <a:avLst/>
              </a:prstGeom>
            </p:spPr>
          </p:pic>
          <p:cxnSp>
            <p:nvCxnSpPr>
              <p:cNvPr id="121" name="直線接點 120">
                <a:extLst>
                  <a:ext uri="{FF2B5EF4-FFF2-40B4-BE49-F238E27FC236}">
                    <a16:creationId xmlns:a16="http://schemas.microsoft.com/office/drawing/2014/main" id="{EBD18B26-72FE-4853-898E-90D754F9A89E}"/>
                  </a:ext>
                </a:extLst>
              </p:cNvPr>
              <p:cNvCxnSpPr>
                <a:cxnSpLocks/>
              </p:cNvCxnSpPr>
              <p:nvPr/>
            </p:nvCxnSpPr>
            <p:spPr>
              <a:xfrm>
                <a:off x="1029074" y="5636579"/>
                <a:ext cx="0" cy="198193"/>
              </a:xfrm>
              <a:prstGeom prst="line">
                <a:avLst/>
              </a:prstGeom>
              <a:ln>
                <a:solidFill>
                  <a:srgbClr val="09F3FF"/>
                </a:solidFill>
              </a:ln>
            </p:spPr>
            <p:style>
              <a:lnRef idx="1">
                <a:schemeClr val="accent1"/>
              </a:lnRef>
              <a:fillRef idx="0">
                <a:schemeClr val="accent1"/>
              </a:fillRef>
              <a:effectRef idx="0">
                <a:schemeClr val="accent1"/>
              </a:effectRef>
              <a:fontRef idx="minor">
                <a:schemeClr val="tx1"/>
              </a:fontRef>
            </p:style>
          </p:cxnSp>
          <p:cxnSp>
            <p:nvCxnSpPr>
              <p:cNvPr id="122" name="直線接點 121">
                <a:extLst>
                  <a:ext uri="{FF2B5EF4-FFF2-40B4-BE49-F238E27FC236}">
                    <a16:creationId xmlns:a16="http://schemas.microsoft.com/office/drawing/2014/main" id="{53B01E93-5694-4AD6-8777-636558A53A84}"/>
                  </a:ext>
                </a:extLst>
              </p:cNvPr>
              <p:cNvCxnSpPr>
                <a:cxnSpLocks/>
              </p:cNvCxnSpPr>
              <p:nvPr/>
            </p:nvCxnSpPr>
            <p:spPr>
              <a:xfrm>
                <a:off x="1029074" y="5933422"/>
                <a:ext cx="0" cy="198193"/>
              </a:xfrm>
              <a:prstGeom prst="line">
                <a:avLst/>
              </a:prstGeom>
              <a:ln>
                <a:solidFill>
                  <a:srgbClr val="09F3FF"/>
                </a:solidFill>
              </a:ln>
            </p:spPr>
            <p:style>
              <a:lnRef idx="1">
                <a:schemeClr val="accent1"/>
              </a:lnRef>
              <a:fillRef idx="0">
                <a:schemeClr val="accent1"/>
              </a:fillRef>
              <a:effectRef idx="0">
                <a:schemeClr val="accent1"/>
              </a:effectRef>
              <a:fontRef idx="minor">
                <a:schemeClr val="tx1"/>
              </a:fontRef>
            </p:style>
          </p:cxnSp>
        </p:grpSp>
        <p:sp>
          <p:nvSpPr>
            <p:cNvPr id="110" name="文字方塊 34">
              <a:extLst>
                <a:ext uri="{FF2B5EF4-FFF2-40B4-BE49-F238E27FC236}">
                  <a16:creationId xmlns:a16="http://schemas.microsoft.com/office/drawing/2014/main" id="{D7296A9D-78DB-4828-9056-329848F5635D}"/>
                </a:ext>
              </a:extLst>
            </p:cNvPr>
            <p:cNvSpPr txBox="1"/>
            <p:nvPr/>
          </p:nvSpPr>
          <p:spPr>
            <a:xfrm>
              <a:off x="509057" y="1242814"/>
              <a:ext cx="6462430"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1219170"/>
              <a:endParaRPr lang="en-US" altLang="zh-CN" sz="1800" b="1">
                <a:solidFill>
                  <a:srgbClr val="0093D4"/>
                </a:solidFill>
                <a:latin typeface="Arial" panose="020B0604020202020204" pitchFamily="34" charset="0"/>
                <a:ea typeface="微軟正黑體" panose="020B0604030504040204" pitchFamily="34" charset="-120"/>
                <a:cs typeface="Arial" panose="020B0604020202020204" pitchFamily="34" charset="0"/>
              </a:endParaRPr>
            </a:p>
          </p:txBody>
        </p:sp>
        <p:grpSp>
          <p:nvGrpSpPr>
            <p:cNvPr id="111" name="群組 36">
              <a:extLst>
                <a:ext uri="{FF2B5EF4-FFF2-40B4-BE49-F238E27FC236}">
                  <a16:creationId xmlns:a16="http://schemas.microsoft.com/office/drawing/2014/main" id="{C27A0A63-F4C3-4B64-B2E6-4CD94880A6ED}"/>
                </a:ext>
              </a:extLst>
            </p:cNvPr>
            <p:cNvGrpSpPr/>
            <p:nvPr/>
          </p:nvGrpSpPr>
          <p:grpSpPr>
            <a:xfrm>
              <a:off x="569637" y="1272494"/>
              <a:ext cx="400355" cy="400355"/>
              <a:chOff x="665630" y="2050676"/>
              <a:chExt cx="1260000" cy="1260000"/>
            </a:xfrm>
          </p:grpSpPr>
          <p:sp>
            <p:nvSpPr>
              <p:cNvPr id="117" name="橢圓 37">
                <a:extLst>
                  <a:ext uri="{FF2B5EF4-FFF2-40B4-BE49-F238E27FC236}">
                    <a16:creationId xmlns:a16="http://schemas.microsoft.com/office/drawing/2014/main" id="{FB351790-151A-4288-B80C-270F6B3D369E}"/>
                  </a:ext>
                </a:extLst>
              </p:cNvPr>
              <p:cNvSpPr/>
              <p:nvPr/>
            </p:nvSpPr>
            <p:spPr>
              <a:xfrm>
                <a:off x="665630" y="2050676"/>
                <a:ext cx="1260000" cy="1260000"/>
              </a:xfrm>
              <a:prstGeom prst="ellipse">
                <a:avLst/>
              </a:prstGeom>
              <a:solidFill>
                <a:srgbClr val="00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Arial" panose="020B0604020202020204" pitchFamily="34" charset="0"/>
                  <a:cs typeface="Arial" panose="020B0604020202020204" pitchFamily="34" charset="0"/>
                </a:endParaRPr>
              </a:p>
            </p:txBody>
          </p:sp>
          <p:sp>
            <p:nvSpPr>
              <p:cNvPr id="118" name="橢圓 38">
                <a:extLst>
                  <a:ext uri="{FF2B5EF4-FFF2-40B4-BE49-F238E27FC236}">
                    <a16:creationId xmlns:a16="http://schemas.microsoft.com/office/drawing/2014/main" id="{B12114E7-B107-4D6B-B706-2894CF6B60E5}"/>
                  </a:ext>
                </a:extLst>
              </p:cNvPr>
              <p:cNvSpPr/>
              <p:nvPr/>
            </p:nvSpPr>
            <p:spPr>
              <a:xfrm>
                <a:off x="751675" y="2136721"/>
                <a:ext cx="1087911" cy="1087911"/>
              </a:xfrm>
              <a:prstGeom prst="ellipse">
                <a:avLst/>
              </a:prstGeom>
              <a:solidFill>
                <a:schemeClr val="bg1"/>
              </a:solidFill>
              <a:ln>
                <a:solidFill>
                  <a:srgbClr val="00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800" b="1">
                    <a:solidFill>
                      <a:srgbClr val="0A004B"/>
                    </a:solidFill>
                    <a:latin typeface="Arial" panose="020B0604020202020204" pitchFamily="34" charset="0"/>
                    <a:cs typeface="Arial" panose="020B0604020202020204" pitchFamily="34" charset="0"/>
                  </a:rPr>
                  <a:t>?</a:t>
                </a:r>
                <a:endParaRPr lang="zh-TW" altLang="en-US" sz="1800" b="1">
                  <a:solidFill>
                    <a:srgbClr val="0A004B"/>
                  </a:solidFill>
                  <a:latin typeface="Arial" panose="020B0604020202020204" pitchFamily="34" charset="0"/>
                  <a:cs typeface="Arial" panose="020B0604020202020204" pitchFamily="34" charset="0"/>
                </a:endParaRPr>
              </a:p>
            </p:txBody>
          </p:sp>
        </p:grpSp>
        <p:sp>
          <p:nvSpPr>
            <p:cNvPr id="112" name="Google Shape;294;p35">
              <a:extLst>
                <a:ext uri="{FF2B5EF4-FFF2-40B4-BE49-F238E27FC236}">
                  <a16:creationId xmlns:a16="http://schemas.microsoft.com/office/drawing/2014/main" id="{366B9525-C071-44CA-B127-B4B368E93CED}"/>
                </a:ext>
              </a:extLst>
            </p:cNvPr>
            <p:cNvSpPr/>
            <p:nvPr/>
          </p:nvSpPr>
          <p:spPr>
            <a:xfrm>
              <a:off x="1324600" y="1833938"/>
              <a:ext cx="6986482" cy="584776"/>
            </a:xfrm>
            <a:prstGeom prst="rect">
              <a:avLst/>
            </a:prstGeom>
          </p:spPr>
          <p:txBody>
            <a:bodyPr wrap="square" anchor="t">
              <a:spAutoFit/>
            </a:bodyPr>
            <a:lstStyle/>
            <a:p>
              <a:r>
                <a:rPr lang="en-US" sz="1600" b="1" dirty="0">
                  <a:solidFill>
                    <a:schemeClr val="bg1"/>
                  </a:solidFill>
                  <a:latin typeface="微軟正黑體" panose="020B0604030504040204" pitchFamily="34" charset="-120"/>
                  <a:ea typeface="微軟正黑體" panose="020B0604030504040204" pitchFamily="34" charset="-120"/>
                </a:rPr>
                <a:t>IT </a:t>
              </a:r>
              <a:r>
                <a:rPr lang="zh-CN" altLang="en-US" sz="1600" b="1" dirty="0">
                  <a:solidFill>
                    <a:schemeClr val="bg1"/>
                  </a:solidFill>
                  <a:latin typeface="微軟正黑體" panose="020B0604030504040204" pitchFamily="34" charset="-120"/>
                  <a:ea typeface="微軟正黑體" panose="020B0604030504040204" pitchFamily="34" charset="-120"/>
                </a:rPr>
                <a:t>團隊可</a:t>
              </a:r>
              <a:r>
                <a:rPr lang="zh-TW" altLang="en-US" sz="1600" b="1" dirty="0">
                  <a:solidFill>
                    <a:schemeClr val="bg1"/>
                  </a:solidFill>
                  <a:latin typeface="微軟正黑體" panose="020B0604030504040204" pitchFamily="34" charset="-120"/>
                  <a:ea typeface="微軟正黑體" panose="020B0604030504040204" pitchFamily="34" charset="-120"/>
                </a:rPr>
                <a:t>透過</a:t>
              </a:r>
              <a:r>
                <a:rPr lang="zh-CN" altLang="en-US" sz="1600" b="1" dirty="0">
                  <a:solidFill>
                    <a:schemeClr val="bg1"/>
                  </a:solidFill>
                  <a:latin typeface="微軟正黑體" panose="020B0604030504040204" pitchFamily="34" charset="-120"/>
                  <a:ea typeface="微軟正黑體" panose="020B0604030504040204" pitchFamily="34" charset="-120"/>
                </a:rPr>
                <a:t>雲 </a:t>
              </a:r>
              <a:r>
                <a:rPr lang="en-US" sz="1600" b="1" dirty="0">
                  <a:solidFill>
                    <a:schemeClr val="bg1"/>
                  </a:solidFill>
                  <a:latin typeface="微軟正黑體" panose="020B0604030504040204" pitchFamily="34" charset="-120"/>
                  <a:ea typeface="微軟正黑體" panose="020B0604030504040204" pitchFamily="34" charset="-120"/>
                </a:rPr>
                <a:t>NAS</a:t>
              </a:r>
              <a:r>
                <a:rPr lang="zh-TW" altLang="en-US" sz="1600" b="1">
                  <a:solidFill>
                    <a:schemeClr val="bg1"/>
                  </a:solidFill>
                  <a:latin typeface="微軟正黑體" panose="020B0604030504040204" pitchFamily="34" charset="-120"/>
                  <a:ea typeface="微軟正黑體" panose="020B0604030504040204" pitchFamily="34" charset="-120"/>
                </a:rPr>
                <a:t>內建的備份機制定期備份主儲存上的資料至公有雲上作為異地備援，當意外發生時可立在</a:t>
              </a:r>
              <a:r>
                <a:rPr lang="zh-CN" altLang="en-US" sz="1600" b="1" dirty="0">
                  <a:solidFill>
                    <a:schemeClr val="bg1"/>
                  </a:solidFill>
                  <a:latin typeface="微軟正黑體" panose="020B0604030504040204" pitchFamily="34" charset="-120"/>
                  <a:ea typeface="微軟正黑體" panose="020B0604030504040204" pitchFamily="34" charset="-120"/>
                </a:rPr>
                <a:t>雲 </a:t>
              </a:r>
              <a:r>
                <a:rPr lang="en-US" sz="1600" b="1" dirty="0">
                  <a:solidFill>
                    <a:schemeClr val="bg1"/>
                  </a:solidFill>
                  <a:latin typeface="微軟正黑體" panose="020B0604030504040204" pitchFamily="34" charset="-120"/>
                  <a:ea typeface="微軟正黑體" panose="020B0604030504040204" pitchFamily="34" charset="-120"/>
                </a:rPr>
                <a:t>NAS </a:t>
              </a:r>
              <a:r>
                <a:rPr lang="zh-TW" altLang="en-US" sz="1600" b="1" dirty="0">
                  <a:solidFill>
                    <a:schemeClr val="bg1"/>
                  </a:solidFill>
                  <a:latin typeface="微軟正黑體" panose="020B0604030504040204" pitchFamily="34" charset="-120"/>
                  <a:ea typeface="微軟正黑體" panose="020B0604030504040204" pitchFamily="34" charset="-120"/>
                </a:rPr>
                <a:t>上復原資料。</a:t>
              </a:r>
              <a:endParaRPr lang="en-US" sz="1600" b="1" dirty="0">
                <a:solidFill>
                  <a:schemeClr val="bg1"/>
                </a:solidFill>
                <a:latin typeface="微軟正黑體" panose="020B0604030504040204" pitchFamily="34" charset="-120"/>
                <a:ea typeface="微軟正黑體" panose="020B0604030504040204" pitchFamily="34" charset="-120"/>
              </a:endParaRPr>
            </a:p>
          </p:txBody>
        </p:sp>
        <p:sp>
          <p:nvSpPr>
            <p:cNvPr id="113" name="矩形 39">
              <a:extLst>
                <a:ext uri="{FF2B5EF4-FFF2-40B4-BE49-F238E27FC236}">
                  <a16:creationId xmlns:a16="http://schemas.microsoft.com/office/drawing/2014/main" id="{0E1CE50A-6FF3-410F-8F2C-2D65D72E4DD3}"/>
                </a:ext>
              </a:extLst>
            </p:cNvPr>
            <p:cNvSpPr/>
            <p:nvPr/>
          </p:nvSpPr>
          <p:spPr>
            <a:xfrm>
              <a:off x="1271087" y="1331478"/>
              <a:ext cx="6895140" cy="338554"/>
            </a:xfrm>
            <a:prstGeom prst="rect">
              <a:avLst/>
            </a:prstGeom>
          </p:spPr>
          <p:txBody>
            <a:bodyPr wrap="square" anchor="t">
              <a:spAutoFit/>
            </a:bodyPr>
            <a:lstStyle/>
            <a:p>
              <a:pPr defTabSz="1219170"/>
              <a:r>
                <a:rPr lang="zh-CN" altLang="en-US" sz="1600" b="1" dirty="0">
                  <a:solidFill>
                    <a:schemeClr val="bg1"/>
                  </a:solidFill>
                  <a:latin typeface="微軟正黑體" panose="020B0604030504040204" pitchFamily="34" charset="-120"/>
                  <a:ea typeface="微軟正黑體" panose="020B0604030504040204" pitchFamily="34" charset="-120"/>
                </a:rPr>
                <a:t>儲存空間需要有足夠的保護且當儲存空間發生意外時，需要能夠快速對應</a:t>
              </a:r>
              <a:endParaRPr lang="en-US" sz="1600" dirty="0">
                <a:solidFill>
                  <a:schemeClr val="bg1"/>
                </a:solidFill>
                <a:latin typeface="微軟正黑體" panose="020B0604030504040204" pitchFamily="34" charset="-120"/>
                <a:ea typeface="微軟正黑體" panose="020B0604030504040204" pitchFamily="34" charset="-120"/>
              </a:endParaRPr>
            </a:p>
          </p:txBody>
        </p:sp>
        <p:grpSp>
          <p:nvGrpSpPr>
            <p:cNvPr id="114" name="群組 113">
              <a:extLst>
                <a:ext uri="{FF2B5EF4-FFF2-40B4-BE49-F238E27FC236}">
                  <a16:creationId xmlns:a16="http://schemas.microsoft.com/office/drawing/2014/main" id="{63E6E94E-9D60-4218-82F8-8B213B0759CB}"/>
                </a:ext>
              </a:extLst>
            </p:cNvPr>
            <p:cNvGrpSpPr/>
            <p:nvPr/>
          </p:nvGrpSpPr>
          <p:grpSpPr>
            <a:xfrm rot="16200000">
              <a:off x="4346025" y="-2395243"/>
              <a:ext cx="297314" cy="8021173"/>
              <a:chOff x="1269824" y="1410278"/>
              <a:chExt cx="297314" cy="1113429"/>
            </a:xfrm>
          </p:grpSpPr>
          <p:sp>
            <p:nvSpPr>
              <p:cNvPr id="115" name="矩形 114">
                <a:extLst>
                  <a:ext uri="{FF2B5EF4-FFF2-40B4-BE49-F238E27FC236}">
                    <a16:creationId xmlns:a16="http://schemas.microsoft.com/office/drawing/2014/main" id="{598E4E53-820C-40E7-8742-CE58B3F6F8AA}"/>
                  </a:ext>
                </a:extLst>
              </p:cNvPr>
              <p:cNvSpPr/>
              <p:nvPr/>
            </p:nvSpPr>
            <p:spPr>
              <a:xfrm>
                <a:off x="1269824" y="1410278"/>
                <a:ext cx="297314" cy="1113429"/>
              </a:xfrm>
              <a:prstGeom prst="rect">
                <a:avLst/>
              </a:prstGeom>
              <a:gradFill>
                <a:gsLst>
                  <a:gs pos="0">
                    <a:schemeClr val="tx1">
                      <a:alpha val="40000"/>
                    </a:schemeClr>
                  </a:gs>
                  <a:gs pos="58000">
                    <a:schemeClr val="tx1">
                      <a:lumMod val="50000"/>
                      <a:lumOff val="50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133" b="1">
                  <a:latin typeface="Arial" panose="020B0604020202020204" pitchFamily="34" charset="0"/>
                  <a:cs typeface="Arial" panose="020B0604020202020204" pitchFamily="34" charset="0"/>
                </a:endParaRPr>
              </a:p>
            </p:txBody>
          </p:sp>
          <p:cxnSp>
            <p:nvCxnSpPr>
              <p:cNvPr id="116" name="直線接點 115">
                <a:extLst>
                  <a:ext uri="{FF2B5EF4-FFF2-40B4-BE49-F238E27FC236}">
                    <a16:creationId xmlns:a16="http://schemas.microsoft.com/office/drawing/2014/main" id="{0D35C30B-B668-40E6-A802-5F23CC1D2879}"/>
                  </a:ext>
                </a:extLst>
              </p:cNvPr>
              <p:cNvCxnSpPr/>
              <p:nvPr/>
            </p:nvCxnSpPr>
            <p:spPr>
              <a:xfrm>
                <a:off x="1275560" y="1410278"/>
                <a:ext cx="0" cy="1110881"/>
              </a:xfrm>
              <a:prstGeom prst="line">
                <a:avLst/>
              </a:prstGeom>
              <a:ln>
                <a:solidFill>
                  <a:srgbClr val="09F3FF"/>
                </a:solidFill>
              </a:ln>
            </p:spPr>
            <p:style>
              <a:lnRef idx="1">
                <a:schemeClr val="accent1"/>
              </a:lnRef>
              <a:fillRef idx="0">
                <a:schemeClr val="accent1"/>
              </a:fillRef>
              <a:effectRef idx="0">
                <a:schemeClr val="accent1"/>
              </a:effectRef>
              <a:fontRef idx="minor">
                <a:schemeClr val="tx1"/>
              </a:fontRef>
            </p:style>
          </p:cxnSp>
        </p:grpSp>
      </p:grpSp>
      <p:sp>
        <p:nvSpPr>
          <p:cNvPr id="124" name="手繪多邊形: 圖案 123">
            <a:extLst>
              <a:ext uri="{FF2B5EF4-FFF2-40B4-BE49-F238E27FC236}">
                <a16:creationId xmlns:a16="http://schemas.microsoft.com/office/drawing/2014/main" id="{0BF7808C-E4E6-4E37-B345-4633135AF075}"/>
              </a:ext>
            </a:extLst>
          </p:cNvPr>
          <p:cNvSpPr/>
          <p:nvPr/>
        </p:nvSpPr>
        <p:spPr>
          <a:xfrm>
            <a:off x="3878826" y="3521064"/>
            <a:ext cx="1282078" cy="1242718"/>
          </a:xfrm>
          <a:custGeom>
            <a:avLst/>
            <a:gdLst>
              <a:gd name="connsiteX0" fmla="*/ 0 w 1265826"/>
              <a:gd name="connsiteY0" fmla="*/ 1243231 h 1242717"/>
              <a:gd name="connsiteX1" fmla="*/ 976 w 1265826"/>
              <a:gd name="connsiteY1" fmla="*/ 446018 h 1242717"/>
              <a:gd name="connsiteX2" fmla="*/ 67271 w 1265826"/>
              <a:gd name="connsiteY2" fmla="*/ 446018 h 1242717"/>
              <a:gd name="connsiteX3" fmla="*/ 91843 w 1265826"/>
              <a:gd name="connsiteY3" fmla="*/ 0 h 1242717"/>
              <a:gd name="connsiteX4" fmla="*/ 172158 w 1265826"/>
              <a:gd name="connsiteY4" fmla="*/ 0 h 1242717"/>
              <a:gd name="connsiteX5" fmla="*/ 192056 w 1265826"/>
              <a:gd name="connsiteY5" fmla="*/ 446018 h 1242717"/>
              <a:gd name="connsiteX6" fmla="*/ 432718 w 1265826"/>
              <a:gd name="connsiteY6" fmla="*/ 446018 h 1242717"/>
              <a:gd name="connsiteX7" fmla="*/ 1267213 w 1265826"/>
              <a:gd name="connsiteY7" fmla="*/ 446018 h 1242717"/>
              <a:gd name="connsiteX8" fmla="*/ 1266263 w 1265826"/>
              <a:gd name="connsiteY8" fmla="*/ 1243231 h 1242717"/>
              <a:gd name="connsiteX9" fmla="*/ 0 w 1265826"/>
              <a:gd name="connsiteY9" fmla="*/ 1243231 h 1242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65826" h="1242717">
                <a:moveTo>
                  <a:pt x="0" y="1243231"/>
                </a:moveTo>
                <a:lnTo>
                  <a:pt x="976" y="446018"/>
                </a:lnTo>
                <a:lnTo>
                  <a:pt x="67271" y="446018"/>
                </a:lnTo>
                <a:lnTo>
                  <a:pt x="91843" y="0"/>
                </a:lnTo>
                <a:lnTo>
                  <a:pt x="172158" y="0"/>
                </a:lnTo>
                <a:lnTo>
                  <a:pt x="192056" y="446018"/>
                </a:lnTo>
                <a:lnTo>
                  <a:pt x="432718" y="446018"/>
                </a:lnTo>
                <a:lnTo>
                  <a:pt x="1267213" y="446018"/>
                </a:lnTo>
                <a:lnTo>
                  <a:pt x="1266263" y="1243231"/>
                </a:lnTo>
                <a:lnTo>
                  <a:pt x="0" y="1243231"/>
                </a:lnTo>
                <a:close/>
              </a:path>
            </a:pathLst>
          </a:custGeom>
          <a:solidFill>
            <a:srgbClr val="0099FF"/>
          </a:solidFill>
          <a:ln w="2566" cap="flat">
            <a:solidFill>
              <a:srgbClr val="000000"/>
            </a:solidFill>
            <a:prstDash val="solid"/>
            <a:miter/>
          </a:ln>
        </p:spPr>
        <p:txBody>
          <a:bodyPr rtlCol="0" anchor="ctr"/>
          <a:lstStyle/>
          <a:p>
            <a:endParaRPr lang="zh-TW" altLang="en-US"/>
          </a:p>
        </p:txBody>
      </p:sp>
      <p:grpSp>
        <p:nvGrpSpPr>
          <p:cNvPr id="125" name="群組 124">
            <a:extLst>
              <a:ext uri="{FF2B5EF4-FFF2-40B4-BE49-F238E27FC236}">
                <a16:creationId xmlns:a16="http://schemas.microsoft.com/office/drawing/2014/main" id="{A8FE2D27-9FAC-4D96-8246-9D9FBDACE3DB}"/>
              </a:ext>
            </a:extLst>
          </p:cNvPr>
          <p:cNvGrpSpPr/>
          <p:nvPr/>
        </p:nvGrpSpPr>
        <p:grpSpPr>
          <a:xfrm>
            <a:off x="3944914" y="4089472"/>
            <a:ext cx="1268978" cy="657459"/>
            <a:chOff x="3962940" y="4103196"/>
            <a:chExt cx="1268978" cy="657459"/>
          </a:xfrm>
        </p:grpSpPr>
        <p:sp>
          <p:nvSpPr>
            <p:cNvPr id="126" name="手繪多邊形: 圖案 125">
              <a:extLst>
                <a:ext uri="{FF2B5EF4-FFF2-40B4-BE49-F238E27FC236}">
                  <a16:creationId xmlns:a16="http://schemas.microsoft.com/office/drawing/2014/main" id="{BEEA1160-17CE-4128-96E1-02B45EB6F9AD}"/>
                </a:ext>
              </a:extLst>
            </p:cNvPr>
            <p:cNvSpPr/>
            <p:nvPr/>
          </p:nvSpPr>
          <p:spPr>
            <a:xfrm>
              <a:off x="4772318" y="4349557"/>
              <a:ext cx="459600" cy="410816"/>
            </a:xfrm>
            <a:custGeom>
              <a:avLst/>
              <a:gdLst>
                <a:gd name="connsiteX0" fmla="*/ 395950 w 459600"/>
                <a:gd name="connsiteY0" fmla="*/ 168563 h 410815"/>
                <a:gd name="connsiteX1" fmla="*/ 304697 w 459600"/>
                <a:gd name="connsiteY1" fmla="*/ 144299 h 410815"/>
                <a:gd name="connsiteX2" fmla="*/ 292758 w 459600"/>
                <a:gd name="connsiteY2" fmla="*/ 120985 h 410815"/>
                <a:gd name="connsiteX3" fmla="*/ 292604 w 459600"/>
                <a:gd name="connsiteY3" fmla="*/ 120343 h 410815"/>
                <a:gd name="connsiteX4" fmla="*/ 291474 w 459600"/>
                <a:gd name="connsiteY4" fmla="*/ 115208 h 410815"/>
                <a:gd name="connsiteX5" fmla="*/ 291474 w 459600"/>
                <a:gd name="connsiteY5" fmla="*/ 114926 h 410815"/>
                <a:gd name="connsiteX6" fmla="*/ 290858 w 459600"/>
                <a:gd name="connsiteY6" fmla="*/ 110304 h 410815"/>
                <a:gd name="connsiteX7" fmla="*/ 290858 w 459600"/>
                <a:gd name="connsiteY7" fmla="*/ 109072 h 410815"/>
                <a:gd name="connsiteX8" fmla="*/ 290627 w 459600"/>
                <a:gd name="connsiteY8" fmla="*/ 103936 h 410815"/>
                <a:gd name="connsiteX9" fmla="*/ 290627 w 459600"/>
                <a:gd name="connsiteY9" fmla="*/ 64395 h 410815"/>
                <a:gd name="connsiteX10" fmla="*/ 230237 w 459600"/>
                <a:gd name="connsiteY10" fmla="*/ 0 h 410815"/>
                <a:gd name="connsiteX11" fmla="*/ 169872 w 459600"/>
                <a:gd name="connsiteY11" fmla="*/ 64395 h 410815"/>
                <a:gd name="connsiteX12" fmla="*/ 169872 w 459600"/>
                <a:gd name="connsiteY12" fmla="*/ 104167 h 410815"/>
                <a:gd name="connsiteX13" fmla="*/ 155674 w 459600"/>
                <a:gd name="connsiteY13" fmla="*/ 144299 h 410815"/>
                <a:gd name="connsiteX14" fmla="*/ 64395 w 459600"/>
                <a:gd name="connsiteY14" fmla="*/ 168563 h 410815"/>
                <a:gd name="connsiteX15" fmla="*/ 0 w 459600"/>
                <a:gd name="connsiteY15" fmla="*/ 232984 h 410815"/>
                <a:gd name="connsiteX16" fmla="*/ 0 w 459600"/>
                <a:gd name="connsiteY16" fmla="*/ 355356 h 410815"/>
                <a:gd name="connsiteX17" fmla="*/ 33379 w 459600"/>
                <a:gd name="connsiteY17" fmla="*/ 411843 h 410815"/>
                <a:gd name="connsiteX18" fmla="*/ 427017 w 459600"/>
                <a:gd name="connsiteY18" fmla="*/ 411843 h 410815"/>
                <a:gd name="connsiteX19" fmla="*/ 460396 w 459600"/>
                <a:gd name="connsiteY19" fmla="*/ 355356 h 410815"/>
                <a:gd name="connsiteX20" fmla="*/ 460396 w 459600"/>
                <a:gd name="connsiteY20" fmla="*/ 232984 h 410815"/>
                <a:gd name="connsiteX21" fmla="*/ 395950 w 459600"/>
                <a:gd name="connsiteY21" fmla="*/ 168563 h 41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59600" h="410815">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solidFill>
              <a:srgbClr val="003E85"/>
            </a:solidFill>
            <a:ln w="2566" cap="flat">
              <a:solidFill>
                <a:schemeClr val="bg1"/>
              </a:solidFill>
              <a:prstDash val="solid"/>
              <a:miter/>
            </a:ln>
          </p:spPr>
          <p:txBody>
            <a:bodyPr rtlCol="0" anchor="ctr"/>
            <a:lstStyle/>
            <a:p>
              <a:endParaRPr lang="zh-TW" altLang="en-US"/>
            </a:p>
          </p:txBody>
        </p:sp>
        <p:sp>
          <p:nvSpPr>
            <p:cNvPr id="127" name="手繪多邊形: 圖案 126">
              <a:extLst>
                <a:ext uri="{FF2B5EF4-FFF2-40B4-BE49-F238E27FC236}">
                  <a16:creationId xmlns:a16="http://schemas.microsoft.com/office/drawing/2014/main" id="{E78D364E-0E90-4DCC-B320-8F556957CC47}"/>
                </a:ext>
              </a:extLst>
            </p:cNvPr>
            <p:cNvSpPr/>
            <p:nvPr/>
          </p:nvSpPr>
          <p:spPr>
            <a:xfrm>
              <a:off x="4879208" y="4127254"/>
              <a:ext cx="243922" cy="323517"/>
            </a:xfrm>
            <a:custGeom>
              <a:avLst/>
              <a:gdLst>
                <a:gd name="connsiteX0" fmla="*/ 234293 w 243921"/>
                <a:gd name="connsiteY0" fmla="*/ 122449 h 323517"/>
                <a:gd name="connsiteX1" fmla="*/ 232547 w 243921"/>
                <a:gd name="connsiteY1" fmla="*/ 122962 h 323517"/>
                <a:gd name="connsiteX2" fmla="*/ 232547 w 243921"/>
                <a:gd name="connsiteY2" fmla="*/ 112692 h 323517"/>
                <a:gd name="connsiteX3" fmla="*/ 122320 w 243921"/>
                <a:gd name="connsiteY3" fmla="*/ 0 h 323517"/>
                <a:gd name="connsiteX4" fmla="*/ 12093 w 243921"/>
                <a:gd name="connsiteY4" fmla="*/ 112692 h 323517"/>
                <a:gd name="connsiteX5" fmla="*/ 12093 w 243921"/>
                <a:gd name="connsiteY5" fmla="*/ 122346 h 323517"/>
                <a:gd name="connsiteX6" fmla="*/ 0 w 243921"/>
                <a:gd name="connsiteY6" fmla="*/ 156161 h 323517"/>
                <a:gd name="connsiteX7" fmla="*/ 12093 w 243921"/>
                <a:gd name="connsiteY7" fmla="*/ 190002 h 323517"/>
                <a:gd name="connsiteX8" fmla="*/ 13069 w 243921"/>
                <a:gd name="connsiteY8" fmla="*/ 189720 h 323517"/>
                <a:gd name="connsiteX9" fmla="*/ 82394 w 243921"/>
                <a:gd name="connsiteY9" fmla="*/ 318100 h 323517"/>
                <a:gd name="connsiteX10" fmla="*/ 122192 w 243921"/>
                <a:gd name="connsiteY10" fmla="*/ 325982 h 323517"/>
                <a:gd name="connsiteX11" fmla="*/ 161990 w 243921"/>
                <a:gd name="connsiteY11" fmla="*/ 318100 h 323517"/>
                <a:gd name="connsiteX12" fmla="*/ 229543 w 243921"/>
                <a:gd name="connsiteY12" fmla="*/ 187486 h 323517"/>
                <a:gd name="connsiteX13" fmla="*/ 234165 w 243921"/>
                <a:gd name="connsiteY13" fmla="*/ 190054 h 323517"/>
                <a:gd name="connsiteX14" fmla="*/ 246258 w 243921"/>
                <a:gd name="connsiteY14" fmla="*/ 156213 h 323517"/>
                <a:gd name="connsiteX15" fmla="*/ 234293 w 243921"/>
                <a:gd name="connsiteY15" fmla="*/ 122449 h 323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921" h="323517">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solidFill>
              <a:srgbClr val="003E85"/>
            </a:solidFill>
            <a:ln w="2566" cap="flat">
              <a:solidFill>
                <a:schemeClr val="bg1"/>
              </a:solidFill>
              <a:prstDash val="solid"/>
              <a:miter/>
            </a:ln>
          </p:spPr>
          <p:txBody>
            <a:bodyPr rtlCol="0" anchor="ctr"/>
            <a:lstStyle/>
            <a:p>
              <a:endParaRPr lang="zh-TW" altLang="en-US"/>
            </a:p>
          </p:txBody>
        </p:sp>
        <p:sp>
          <p:nvSpPr>
            <p:cNvPr id="128" name="手繪多邊形: 圖案 127">
              <a:extLst>
                <a:ext uri="{FF2B5EF4-FFF2-40B4-BE49-F238E27FC236}">
                  <a16:creationId xmlns:a16="http://schemas.microsoft.com/office/drawing/2014/main" id="{9532CD81-15D7-4648-9C62-A30A6F449796}"/>
                </a:ext>
              </a:extLst>
            </p:cNvPr>
            <p:cNvSpPr/>
            <p:nvPr/>
          </p:nvSpPr>
          <p:spPr>
            <a:xfrm>
              <a:off x="4866780" y="4516348"/>
              <a:ext cx="243922" cy="223381"/>
            </a:xfrm>
            <a:custGeom>
              <a:avLst/>
              <a:gdLst>
                <a:gd name="connsiteX0" fmla="*/ 0 w 243921"/>
                <a:gd name="connsiteY0" fmla="*/ 14610 h 223381"/>
                <a:gd name="connsiteX1" fmla="*/ 75282 w 243921"/>
                <a:gd name="connsiteY1" fmla="*/ 6419 h 223381"/>
                <a:gd name="connsiteX2" fmla="*/ 135646 w 243921"/>
                <a:gd name="connsiteY2" fmla="*/ 55203 h 223381"/>
                <a:gd name="connsiteX3" fmla="*/ 195548 w 243921"/>
                <a:gd name="connsiteY3" fmla="*/ 0 h 223381"/>
                <a:gd name="connsiteX4" fmla="*/ 245000 w 243921"/>
                <a:gd name="connsiteY4" fmla="*/ 29758 h 223381"/>
                <a:gd name="connsiteX5" fmla="*/ 157574 w 243921"/>
                <a:gd name="connsiteY5" fmla="*/ 225153 h 223381"/>
                <a:gd name="connsiteX6" fmla="*/ 0 w 243921"/>
                <a:gd name="connsiteY6" fmla="*/ 14610 h 223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921" h="223381">
                  <a:moveTo>
                    <a:pt x="0" y="14610"/>
                  </a:moveTo>
                  <a:cubicBezTo>
                    <a:pt x="4159" y="16689"/>
                    <a:pt x="75282" y="6419"/>
                    <a:pt x="75282" y="6419"/>
                  </a:cubicBezTo>
                  <a:lnTo>
                    <a:pt x="135646" y="55203"/>
                  </a:lnTo>
                  <a:lnTo>
                    <a:pt x="195548" y="0"/>
                  </a:lnTo>
                  <a:cubicBezTo>
                    <a:pt x="195548" y="0"/>
                    <a:pt x="249211" y="28449"/>
                    <a:pt x="245000" y="29758"/>
                  </a:cubicBezTo>
                  <a:cubicBezTo>
                    <a:pt x="240789" y="31068"/>
                    <a:pt x="165251" y="226976"/>
                    <a:pt x="157574" y="225153"/>
                  </a:cubicBezTo>
                  <a:cubicBezTo>
                    <a:pt x="149896" y="223330"/>
                    <a:pt x="0" y="14610"/>
                    <a:pt x="0" y="14610"/>
                  </a:cubicBezTo>
                  <a:close/>
                </a:path>
              </a:pathLst>
            </a:custGeom>
            <a:solidFill>
              <a:srgbClr val="0099FF"/>
            </a:solidFill>
            <a:ln w="2566" cap="flat">
              <a:solidFill>
                <a:schemeClr val="bg1"/>
              </a:solidFill>
              <a:prstDash val="solid"/>
              <a:miter/>
            </a:ln>
          </p:spPr>
          <p:txBody>
            <a:bodyPr rtlCol="0" anchor="ctr"/>
            <a:lstStyle/>
            <a:p>
              <a:endParaRPr lang="zh-TW" altLang="en-US"/>
            </a:p>
          </p:txBody>
        </p:sp>
        <p:sp>
          <p:nvSpPr>
            <p:cNvPr id="129" name="手繪多邊形: 圖案 128">
              <a:extLst>
                <a:ext uri="{FF2B5EF4-FFF2-40B4-BE49-F238E27FC236}">
                  <a16:creationId xmlns:a16="http://schemas.microsoft.com/office/drawing/2014/main" id="{6BA5AFCC-9D92-41B3-B40F-EAE4E0E0974F}"/>
                </a:ext>
              </a:extLst>
            </p:cNvPr>
            <p:cNvSpPr/>
            <p:nvPr/>
          </p:nvSpPr>
          <p:spPr>
            <a:xfrm>
              <a:off x="4980499" y="4595584"/>
              <a:ext cx="43649" cy="164326"/>
            </a:xfrm>
            <a:custGeom>
              <a:avLst/>
              <a:gdLst>
                <a:gd name="connsiteX0" fmla="*/ 24854 w 43649"/>
                <a:gd name="connsiteY0" fmla="*/ 165687 h 164326"/>
                <a:gd name="connsiteX1" fmla="*/ 43855 w 43649"/>
                <a:gd name="connsiteY1" fmla="*/ 145994 h 164326"/>
                <a:gd name="connsiteX2" fmla="*/ 42083 w 43649"/>
                <a:gd name="connsiteY2" fmla="*/ 0 h 164326"/>
                <a:gd name="connsiteX3" fmla="*/ 1772 w 43649"/>
                <a:gd name="connsiteY3" fmla="*/ 0 h 164326"/>
                <a:gd name="connsiteX4" fmla="*/ 0 w 43649"/>
                <a:gd name="connsiteY4" fmla="*/ 145994 h 164326"/>
                <a:gd name="connsiteX5" fmla="*/ 17562 w 43649"/>
                <a:gd name="connsiteY5" fmla="*/ 165687 h 164326"/>
                <a:gd name="connsiteX6" fmla="*/ 24854 w 43649"/>
                <a:gd name="connsiteY6" fmla="*/ 165687 h 164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649" h="164326">
                  <a:moveTo>
                    <a:pt x="24854" y="165687"/>
                  </a:moveTo>
                  <a:lnTo>
                    <a:pt x="43855" y="145994"/>
                  </a:lnTo>
                  <a:lnTo>
                    <a:pt x="42083" y="0"/>
                  </a:lnTo>
                  <a:lnTo>
                    <a:pt x="1772" y="0"/>
                  </a:lnTo>
                  <a:lnTo>
                    <a:pt x="0" y="145994"/>
                  </a:lnTo>
                  <a:lnTo>
                    <a:pt x="17562" y="165687"/>
                  </a:lnTo>
                  <a:lnTo>
                    <a:pt x="24854" y="165687"/>
                  </a:lnTo>
                  <a:close/>
                </a:path>
              </a:pathLst>
            </a:custGeom>
            <a:solidFill>
              <a:srgbClr val="003E85"/>
            </a:solidFill>
            <a:ln w="2566" cap="flat">
              <a:solidFill>
                <a:schemeClr val="bg1"/>
              </a:solidFill>
              <a:prstDash val="solid"/>
              <a:miter/>
            </a:ln>
          </p:spPr>
          <p:txBody>
            <a:bodyPr rtlCol="0" anchor="ctr"/>
            <a:lstStyle/>
            <a:p>
              <a:endParaRPr lang="zh-TW" altLang="en-US"/>
            </a:p>
          </p:txBody>
        </p:sp>
        <p:sp>
          <p:nvSpPr>
            <p:cNvPr id="130" name="手繪多邊形: 圖案 129">
              <a:extLst>
                <a:ext uri="{FF2B5EF4-FFF2-40B4-BE49-F238E27FC236}">
                  <a16:creationId xmlns:a16="http://schemas.microsoft.com/office/drawing/2014/main" id="{EE90D09A-7BE4-43A2-9EF7-787CF15FEBF9}"/>
                </a:ext>
              </a:extLst>
            </p:cNvPr>
            <p:cNvSpPr/>
            <p:nvPr/>
          </p:nvSpPr>
          <p:spPr>
            <a:xfrm>
              <a:off x="4973218" y="4546157"/>
              <a:ext cx="56487" cy="48784"/>
            </a:xfrm>
            <a:custGeom>
              <a:avLst/>
              <a:gdLst>
                <a:gd name="connsiteX0" fmla="*/ 52471 w 56487"/>
                <a:gd name="connsiteY0" fmla="*/ 47399 h 48784"/>
                <a:gd name="connsiteX1" fmla="*/ 48465 w 56487"/>
                <a:gd name="connsiteY1" fmla="*/ 50917 h 48784"/>
                <a:gd name="connsiteX2" fmla="*/ 9951 w 56487"/>
                <a:gd name="connsiteY2" fmla="*/ 50917 h 48784"/>
                <a:gd name="connsiteX3" fmla="*/ 5946 w 56487"/>
                <a:gd name="connsiteY3" fmla="*/ 47399 h 48784"/>
                <a:gd name="connsiteX4" fmla="*/ 40 w 56487"/>
                <a:gd name="connsiteY4" fmla="*/ 3493 h 48784"/>
                <a:gd name="connsiteX5" fmla="*/ 2516 w 56487"/>
                <a:gd name="connsiteY5" fmla="*/ 40 h 48784"/>
                <a:gd name="connsiteX6" fmla="*/ 3096 w 56487"/>
                <a:gd name="connsiteY6" fmla="*/ 1 h 48784"/>
                <a:gd name="connsiteX7" fmla="*/ 55321 w 56487"/>
                <a:gd name="connsiteY7" fmla="*/ 1 h 48784"/>
                <a:gd name="connsiteX8" fmla="*/ 58415 w 56487"/>
                <a:gd name="connsiteY8" fmla="*/ 2913 h 48784"/>
                <a:gd name="connsiteX9" fmla="*/ 58376 w 56487"/>
                <a:gd name="connsiteY9" fmla="*/ 3493 h 48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487" h="48784">
                  <a:moveTo>
                    <a:pt x="52471" y="47399"/>
                  </a:moveTo>
                  <a:cubicBezTo>
                    <a:pt x="52170" y="49392"/>
                    <a:pt x="50478" y="50876"/>
                    <a:pt x="48465" y="50917"/>
                  </a:cubicBezTo>
                  <a:lnTo>
                    <a:pt x="9951" y="50917"/>
                  </a:lnTo>
                  <a:cubicBezTo>
                    <a:pt x="7941" y="50866"/>
                    <a:pt x="6257" y="49387"/>
                    <a:pt x="5946" y="47399"/>
                  </a:cubicBezTo>
                  <a:lnTo>
                    <a:pt x="40" y="3493"/>
                  </a:lnTo>
                  <a:cubicBezTo>
                    <a:pt x="-229" y="1855"/>
                    <a:pt x="877" y="310"/>
                    <a:pt x="2516" y="40"/>
                  </a:cubicBezTo>
                  <a:cubicBezTo>
                    <a:pt x="2708" y="9"/>
                    <a:pt x="2901" y="-4"/>
                    <a:pt x="3096" y="1"/>
                  </a:cubicBezTo>
                  <a:lnTo>
                    <a:pt x="55321" y="1"/>
                  </a:lnTo>
                  <a:cubicBezTo>
                    <a:pt x="56980" y="-50"/>
                    <a:pt x="58363" y="1254"/>
                    <a:pt x="58415" y="2913"/>
                  </a:cubicBezTo>
                  <a:cubicBezTo>
                    <a:pt x="58420" y="3108"/>
                    <a:pt x="58407" y="3301"/>
                    <a:pt x="58376" y="3493"/>
                  </a:cubicBezTo>
                  <a:close/>
                </a:path>
              </a:pathLst>
            </a:custGeom>
            <a:solidFill>
              <a:srgbClr val="003E85"/>
            </a:solidFill>
            <a:ln w="2566" cap="flat">
              <a:solidFill>
                <a:schemeClr val="bg1"/>
              </a:solidFill>
              <a:prstDash val="solid"/>
              <a:miter/>
            </a:ln>
          </p:spPr>
          <p:txBody>
            <a:bodyPr rtlCol="0" anchor="ctr"/>
            <a:lstStyle/>
            <a:p>
              <a:endParaRPr lang="zh-TW" altLang="en-US"/>
            </a:p>
          </p:txBody>
        </p:sp>
        <p:sp>
          <p:nvSpPr>
            <p:cNvPr id="131" name="手繪多邊形: 圖案 130">
              <a:extLst>
                <a:ext uri="{FF2B5EF4-FFF2-40B4-BE49-F238E27FC236}">
                  <a16:creationId xmlns:a16="http://schemas.microsoft.com/office/drawing/2014/main" id="{40837301-5C2D-437B-9C95-50FFC731A296}"/>
                </a:ext>
              </a:extLst>
            </p:cNvPr>
            <p:cNvSpPr/>
            <p:nvPr/>
          </p:nvSpPr>
          <p:spPr>
            <a:xfrm>
              <a:off x="4893098" y="4482276"/>
              <a:ext cx="105272" cy="87298"/>
            </a:xfrm>
            <a:custGeom>
              <a:avLst/>
              <a:gdLst>
                <a:gd name="connsiteX0" fmla="*/ 42237 w 105271"/>
                <a:gd name="connsiteY0" fmla="*/ 0 h 87298"/>
                <a:gd name="connsiteX1" fmla="*/ 107711 w 105271"/>
                <a:gd name="connsiteY1" fmla="*/ 61699 h 87298"/>
                <a:gd name="connsiteX2" fmla="*/ 80135 w 105271"/>
                <a:gd name="connsiteY2" fmla="*/ 89327 h 87298"/>
                <a:gd name="connsiteX3" fmla="*/ 0 w 105271"/>
                <a:gd name="connsiteY3" fmla="*/ 23930 h 87298"/>
                <a:gd name="connsiteX4" fmla="*/ 42237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42237" y="0"/>
                  </a:moveTo>
                  <a:lnTo>
                    <a:pt x="107711" y="61699"/>
                  </a:lnTo>
                  <a:lnTo>
                    <a:pt x="80135" y="89327"/>
                  </a:lnTo>
                  <a:lnTo>
                    <a:pt x="0" y="23930"/>
                  </a:lnTo>
                  <a:lnTo>
                    <a:pt x="42237" y="0"/>
                  </a:lnTo>
                  <a:close/>
                </a:path>
              </a:pathLst>
            </a:custGeom>
            <a:solidFill>
              <a:srgbClr val="003E85"/>
            </a:solidFill>
            <a:ln w="2566" cap="flat">
              <a:solidFill>
                <a:schemeClr val="bg1"/>
              </a:solidFill>
              <a:prstDash val="solid"/>
              <a:miter/>
            </a:ln>
          </p:spPr>
          <p:txBody>
            <a:bodyPr rtlCol="0" anchor="ctr"/>
            <a:lstStyle/>
            <a:p>
              <a:endParaRPr lang="zh-TW" altLang="en-US"/>
            </a:p>
          </p:txBody>
        </p:sp>
        <p:sp>
          <p:nvSpPr>
            <p:cNvPr id="132" name="手繪多邊形: 圖案 131">
              <a:extLst>
                <a:ext uri="{FF2B5EF4-FFF2-40B4-BE49-F238E27FC236}">
                  <a16:creationId xmlns:a16="http://schemas.microsoft.com/office/drawing/2014/main" id="{76C89191-C7D3-4EB2-8072-FCE144646255}"/>
                </a:ext>
              </a:extLst>
            </p:cNvPr>
            <p:cNvSpPr/>
            <p:nvPr/>
          </p:nvSpPr>
          <p:spPr>
            <a:xfrm>
              <a:off x="5002298" y="4482276"/>
              <a:ext cx="105272" cy="87298"/>
            </a:xfrm>
            <a:custGeom>
              <a:avLst/>
              <a:gdLst>
                <a:gd name="connsiteX0" fmla="*/ 65499 w 105271"/>
                <a:gd name="connsiteY0" fmla="*/ 0 h 87298"/>
                <a:gd name="connsiteX1" fmla="*/ 0 w 105271"/>
                <a:gd name="connsiteY1" fmla="*/ 61699 h 87298"/>
                <a:gd name="connsiteX2" fmla="*/ 27602 w 105271"/>
                <a:gd name="connsiteY2" fmla="*/ 89327 h 87298"/>
                <a:gd name="connsiteX3" fmla="*/ 107711 w 105271"/>
                <a:gd name="connsiteY3" fmla="*/ 23930 h 87298"/>
                <a:gd name="connsiteX4" fmla="*/ 65499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65499" y="0"/>
                  </a:moveTo>
                  <a:lnTo>
                    <a:pt x="0" y="61699"/>
                  </a:lnTo>
                  <a:lnTo>
                    <a:pt x="27602" y="89327"/>
                  </a:lnTo>
                  <a:lnTo>
                    <a:pt x="107711" y="23930"/>
                  </a:lnTo>
                  <a:lnTo>
                    <a:pt x="65499" y="0"/>
                  </a:lnTo>
                  <a:close/>
                </a:path>
              </a:pathLst>
            </a:custGeom>
            <a:solidFill>
              <a:srgbClr val="003E85"/>
            </a:solidFill>
            <a:ln w="2566" cap="flat">
              <a:solidFill>
                <a:schemeClr val="bg1"/>
              </a:solidFill>
              <a:prstDash val="solid"/>
              <a:miter/>
            </a:ln>
          </p:spPr>
          <p:txBody>
            <a:bodyPr rtlCol="0" anchor="ctr"/>
            <a:lstStyle/>
            <a:p>
              <a:endParaRPr lang="zh-TW" altLang="en-US"/>
            </a:p>
          </p:txBody>
        </p:sp>
        <p:sp>
          <p:nvSpPr>
            <p:cNvPr id="133" name="手繪多邊形: 圖案 132">
              <a:extLst>
                <a:ext uri="{FF2B5EF4-FFF2-40B4-BE49-F238E27FC236}">
                  <a16:creationId xmlns:a16="http://schemas.microsoft.com/office/drawing/2014/main" id="{28F764AD-F705-4DF4-BCD2-CEDE8A6CF126}"/>
                </a:ext>
              </a:extLst>
            </p:cNvPr>
            <p:cNvSpPr/>
            <p:nvPr/>
          </p:nvSpPr>
          <p:spPr>
            <a:xfrm>
              <a:off x="4772190" y="4485922"/>
              <a:ext cx="459600" cy="274733"/>
            </a:xfrm>
            <a:custGeom>
              <a:avLst/>
              <a:gdLst>
                <a:gd name="connsiteX0" fmla="*/ 405681 w 459600"/>
                <a:gd name="connsiteY0" fmla="*/ 275349 h 274733"/>
                <a:gd name="connsiteX1" fmla="*/ 460499 w 459600"/>
                <a:gd name="connsiteY1" fmla="*/ 220531 h 274733"/>
                <a:gd name="connsiteX2" fmla="*/ 460499 w 459600"/>
                <a:gd name="connsiteY2" fmla="*/ 96619 h 274733"/>
                <a:gd name="connsiteX3" fmla="*/ 307213 w 459600"/>
                <a:gd name="connsiteY3" fmla="*/ 0 h 274733"/>
                <a:gd name="connsiteX4" fmla="*/ 231110 w 459600"/>
                <a:gd name="connsiteY4" fmla="*/ 202455 h 274733"/>
                <a:gd name="connsiteX5" fmla="*/ 153286 w 459600"/>
                <a:gd name="connsiteY5" fmla="*/ 0 h 274733"/>
                <a:gd name="connsiteX6" fmla="*/ 0 w 459600"/>
                <a:gd name="connsiteY6" fmla="*/ 96619 h 274733"/>
                <a:gd name="connsiteX7" fmla="*/ 0 w 459600"/>
                <a:gd name="connsiteY7" fmla="*/ 220531 h 274733"/>
                <a:gd name="connsiteX8" fmla="*/ 54767 w 459600"/>
                <a:gd name="connsiteY8" fmla="*/ 275349 h 274733"/>
                <a:gd name="connsiteX9" fmla="*/ 54793 w 459600"/>
                <a:gd name="connsiteY9" fmla="*/ 275349 h 274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9600" h="274733">
                  <a:moveTo>
                    <a:pt x="405681" y="275349"/>
                  </a:moveTo>
                  <a:cubicBezTo>
                    <a:pt x="435955" y="275349"/>
                    <a:pt x="460499" y="250806"/>
                    <a:pt x="460499" y="220531"/>
                  </a:cubicBezTo>
                  <a:lnTo>
                    <a:pt x="460499" y="96619"/>
                  </a:lnTo>
                  <a:cubicBezTo>
                    <a:pt x="460499" y="1797"/>
                    <a:pt x="339103" y="35433"/>
                    <a:pt x="307213" y="0"/>
                  </a:cubicBezTo>
                  <a:cubicBezTo>
                    <a:pt x="307213" y="0"/>
                    <a:pt x="280074" y="162093"/>
                    <a:pt x="231110" y="202455"/>
                  </a:cubicBezTo>
                  <a:cubicBezTo>
                    <a:pt x="182146" y="162093"/>
                    <a:pt x="153286" y="0"/>
                    <a:pt x="153286" y="0"/>
                  </a:cubicBezTo>
                  <a:cubicBezTo>
                    <a:pt x="121370" y="35433"/>
                    <a:pt x="0" y="1797"/>
                    <a:pt x="0" y="96619"/>
                  </a:cubicBezTo>
                  <a:lnTo>
                    <a:pt x="0" y="220531"/>
                  </a:lnTo>
                  <a:cubicBezTo>
                    <a:pt x="-15" y="250793"/>
                    <a:pt x="24505" y="275334"/>
                    <a:pt x="54767" y="275349"/>
                  </a:cubicBezTo>
                  <a:cubicBezTo>
                    <a:pt x="54775" y="275349"/>
                    <a:pt x="54785" y="275349"/>
                    <a:pt x="54793" y="275349"/>
                  </a:cubicBezTo>
                  <a:close/>
                </a:path>
              </a:pathLst>
            </a:custGeom>
            <a:solidFill>
              <a:srgbClr val="003E85"/>
            </a:solidFill>
            <a:ln w="19050" cap="flat">
              <a:solidFill>
                <a:srgbClr val="0099FF"/>
              </a:solidFill>
              <a:prstDash val="solid"/>
              <a:miter/>
            </a:ln>
          </p:spPr>
          <p:txBody>
            <a:bodyPr rtlCol="0" anchor="ctr"/>
            <a:lstStyle/>
            <a:p>
              <a:endParaRPr lang="zh-TW" altLang="en-US"/>
            </a:p>
          </p:txBody>
        </p:sp>
        <p:sp>
          <p:nvSpPr>
            <p:cNvPr id="134" name="手繪多邊形: 圖案 133">
              <a:extLst>
                <a:ext uri="{FF2B5EF4-FFF2-40B4-BE49-F238E27FC236}">
                  <a16:creationId xmlns:a16="http://schemas.microsoft.com/office/drawing/2014/main" id="{2300AF33-A194-45B1-99CB-D114E92541E7}"/>
                </a:ext>
              </a:extLst>
            </p:cNvPr>
            <p:cNvSpPr/>
            <p:nvPr/>
          </p:nvSpPr>
          <p:spPr>
            <a:xfrm>
              <a:off x="5001554" y="4485922"/>
              <a:ext cx="112974" cy="207975"/>
            </a:xfrm>
            <a:custGeom>
              <a:avLst/>
              <a:gdLst>
                <a:gd name="connsiteX0" fmla="*/ 77850 w 112974"/>
                <a:gd name="connsiteY0" fmla="*/ 0 h 207975"/>
                <a:gd name="connsiteX1" fmla="*/ 112718 w 112974"/>
                <a:gd name="connsiteY1" fmla="*/ 16176 h 207975"/>
                <a:gd name="connsiteX2" fmla="*/ 114130 w 112974"/>
                <a:gd name="connsiteY2" fmla="*/ 53226 h 207975"/>
                <a:gd name="connsiteX3" fmla="*/ 85398 w 112974"/>
                <a:gd name="connsiteY3" fmla="*/ 73510 h 207975"/>
                <a:gd name="connsiteX4" fmla="*/ 113642 w 112974"/>
                <a:gd name="connsiteY4" fmla="*/ 91869 h 207975"/>
                <a:gd name="connsiteX5" fmla="*/ 128 w 112974"/>
                <a:gd name="connsiteY5" fmla="*/ 209362 h 207975"/>
                <a:gd name="connsiteX6" fmla="*/ 0 w 112974"/>
                <a:gd name="connsiteY6" fmla="*/ 202455 h 207975"/>
                <a:gd name="connsiteX7" fmla="*/ 77850 w 112974"/>
                <a:gd name="connsiteY7" fmla="*/ 0 h 207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2974" h="207975">
                  <a:moveTo>
                    <a:pt x="77850" y="0"/>
                  </a:moveTo>
                  <a:cubicBezTo>
                    <a:pt x="90387" y="3150"/>
                    <a:pt x="102216" y="8637"/>
                    <a:pt x="112718" y="16176"/>
                  </a:cubicBezTo>
                  <a:cubicBezTo>
                    <a:pt x="114155" y="38180"/>
                    <a:pt x="115722" y="47655"/>
                    <a:pt x="114130" y="53226"/>
                  </a:cubicBezTo>
                  <a:cubicBezTo>
                    <a:pt x="112076" y="60364"/>
                    <a:pt x="104809" y="61057"/>
                    <a:pt x="85398" y="73510"/>
                  </a:cubicBezTo>
                  <a:cubicBezTo>
                    <a:pt x="81932" y="75744"/>
                    <a:pt x="117853" y="85681"/>
                    <a:pt x="113642" y="91869"/>
                  </a:cubicBezTo>
                  <a:cubicBezTo>
                    <a:pt x="86477" y="132334"/>
                    <a:pt x="28372" y="188950"/>
                    <a:pt x="128" y="209362"/>
                  </a:cubicBezTo>
                  <a:lnTo>
                    <a:pt x="0" y="202455"/>
                  </a:lnTo>
                  <a:cubicBezTo>
                    <a:pt x="48990" y="162093"/>
                    <a:pt x="77850" y="0"/>
                    <a:pt x="77850" y="0"/>
                  </a:cubicBezTo>
                  <a:close/>
                </a:path>
              </a:pathLst>
            </a:custGeom>
            <a:solidFill>
              <a:schemeClr val="bg1"/>
            </a:solidFill>
            <a:ln w="2566" cap="flat">
              <a:solidFill>
                <a:schemeClr val="bg1"/>
              </a:solidFill>
              <a:prstDash val="solid"/>
              <a:miter/>
            </a:ln>
          </p:spPr>
          <p:txBody>
            <a:bodyPr rtlCol="0" anchor="ctr"/>
            <a:lstStyle/>
            <a:p>
              <a:endParaRPr lang="zh-TW" altLang="en-US"/>
            </a:p>
          </p:txBody>
        </p:sp>
        <p:sp>
          <p:nvSpPr>
            <p:cNvPr id="135" name="手繪多邊形: 圖案 134">
              <a:extLst>
                <a:ext uri="{FF2B5EF4-FFF2-40B4-BE49-F238E27FC236}">
                  <a16:creationId xmlns:a16="http://schemas.microsoft.com/office/drawing/2014/main" id="{595671EE-D64F-424D-9FAC-0D0DD7B24691}"/>
                </a:ext>
              </a:extLst>
            </p:cNvPr>
            <p:cNvSpPr/>
            <p:nvPr/>
          </p:nvSpPr>
          <p:spPr>
            <a:xfrm>
              <a:off x="4888513" y="4485922"/>
              <a:ext cx="112974" cy="210543"/>
            </a:xfrm>
            <a:custGeom>
              <a:avLst/>
              <a:gdLst>
                <a:gd name="connsiteX0" fmla="*/ 36963 w 112974"/>
                <a:gd name="connsiteY0" fmla="*/ 0 h 210543"/>
                <a:gd name="connsiteX1" fmla="*/ 2095 w 112974"/>
                <a:gd name="connsiteY1" fmla="*/ 16176 h 210543"/>
                <a:gd name="connsiteX2" fmla="*/ 657 w 112974"/>
                <a:gd name="connsiteY2" fmla="*/ 53226 h 210543"/>
                <a:gd name="connsiteX3" fmla="*/ 29388 w 112974"/>
                <a:gd name="connsiteY3" fmla="*/ 73510 h 210543"/>
                <a:gd name="connsiteX4" fmla="*/ 1145 w 112974"/>
                <a:gd name="connsiteY4" fmla="*/ 91869 h 210543"/>
                <a:gd name="connsiteX5" fmla="*/ 114710 w 112974"/>
                <a:gd name="connsiteY5" fmla="*/ 212931 h 210543"/>
                <a:gd name="connsiteX6" fmla="*/ 114710 w 112974"/>
                <a:gd name="connsiteY6" fmla="*/ 202455 h 210543"/>
                <a:gd name="connsiteX7" fmla="*/ 36963 w 112974"/>
                <a:gd name="connsiteY7" fmla="*/ 0 h 210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2974" h="210543">
                  <a:moveTo>
                    <a:pt x="36963" y="0"/>
                  </a:moveTo>
                  <a:cubicBezTo>
                    <a:pt x="24422" y="3140"/>
                    <a:pt x="12591" y="8630"/>
                    <a:pt x="2095" y="16176"/>
                  </a:cubicBezTo>
                  <a:cubicBezTo>
                    <a:pt x="631" y="38180"/>
                    <a:pt x="-909" y="47655"/>
                    <a:pt x="657" y="53226"/>
                  </a:cubicBezTo>
                  <a:cubicBezTo>
                    <a:pt x="2711" y="60364"/>
                    <a:pt x="9977" y="61057"/>
                    <a:pt x="29388" y="73510"/>
                  </a:cubicBezTo>
                  <a:cubicBezTo>
                    <a:pt x="32855" y="75744"/>
                    <a:pt x="-3041" y="85681"/>
                    <a:pt x="1145" y="91869"/>
                  </a:cubicBezTo>
                  <a:cubicBezTo>
                    <a:pt x="28361" y="132257"/>
                    <a:pt x="91011" y="190670"/>
                    <a:pt x="114710" y="212931"/>
                  </a:cubicBezTo>
                  <a:lnTo>
                    <a:pt x="114710" y="202455"/>
                  </a:lnTo>
                  <a:cubicBezTo>
                    <a:pt x="65797" y="162093"/>
                    <a:pt x="36963" y="0"/>
                    <a:pt x="36963" y="0"/>
                  </a:cubicBezTo>
                  <a:close/>
                </a:path>
              </a:pathLst>
            </a:custGeom>
            <a:solidFill>
              <a:schemeClr val="bg1"/>
            </a:solidFill>
            <a:ln w="2566" cap="flat">
              <a:solidFill>
                <a:schemeClr val="bg1"/>
              </a:solidFill>
              <a:prstDash val="solid"/>
              <a:miter/>
            </a:ln>
          </p:spPr>
          <p:txBody>
            <a:bodyPr rtlCol="0" anchor="ctr"/>
            <a:lstStyle/>
            <a:p>
              <a:endParaRPr lang="zh-TW" altLang="en-US"/>
            </a:p>
          </p:txBody>
        </p:sp>
        <p:sp>
          <p:nvSpPr>
            <p:cNvPr id="136" name="手繪多邊形: 圖案 135">
              <a:extLst>
                <a:ext uri="{FF2B5EF4-FFF2-40B4-BE49-F238E27FC236}">
                  <a16:creationId xmlns:a16="http://schemas.microsoft.com/office/drawing/2014/main" id="{CFD9C2B7-DDBA-4D60-A4D5-BBB09DC6BE85}"/>
                </a:ext>
              </a:extLst>
            </p:cNvPr>
            <p:cNvSpPr/>
            <p:nvPr/>
          </p:nvSpPr>
          <p:spPr>
            <a:xfrm>
              <a:off x="4886474" y="4103196"/>
              <a:ext cx="231084" cy="174597"/>
            </a:xfrm>
            <a:custGeom>
              <a:avLst/>
              <a:gdLst>
                <a:gd name="connsiteX0" fmla="*/ 115953 w 231083"/>
                <a:gd name="connsiteY0" fmla="*/ 0 h 174596"/>
                <a:gd name="connsiteX1" fmla="*/ 745 w 231083"/>
                <a:gd name="connsiteY1" fmla="*/ 148536 h 174596"/>
                <a:gd name="connsiteX2" fmla="*/ 16818 w 231083"/>
                <a:gd name="connsiteY2" fmla="*/ 176189 h 174596"/>
                <a:gd name="connsiteX3" fmla="*/ 66784 w 231083"/>
                <a:gd name="connsiteY3" fmla="*/ 80443 h 174596"/>
                <a:gd name="connsiteX4" fmla="*/ 167177 w 231083"/>
                <a:gd name="connsiteY4" fmla="*/ 108841 h 174596"/>
                <a:gd name="connsiteX5" fmla="*/ 215088 w 231083"/>
                <a:gd name="connsiteY5" fmla="*/ 176189 h 174596"/>
                <a:gd name="connsiteX6" fmla="*/ 231161 w 231083"/>
                <a:gd name="connsiteY6" fmla="*/ 148536 h 174596"/>
                <a:gd name="connsiteX7" fmla="*/ 115953 w 231083"/>
                <a:gd name="connsiteY7" fmla="*/ 0 h 17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083" h="174596">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solidFill>
              <a:srgbClr val="003E85"/>
            </a:solidFill>
            <a:ln w="2566" cap="flat">
              <a:solidFill>
                <a:schemeClr val="bg1"/>
              </a:solidFill>
              <a:prstDash val="solid"/>
              <a:miter/>
            </a:ln>
          </p:spPr>
          <p:txBody>
            <a:bodyPr rtlCol="0" anchor="ctr"/>
            <a:lstStyle/>
            <a:p>
              <a:endParaRPr lang="zh-TW" altLang="en-US"/>
            </a:p>
          </p:txBody>
        </p:sp>
        <p:sp>
          <p:nvSpPr>
            <p:cNvPr id="137" name="手繪多邊形: 圖案 136">
              <a:extLst>
                <a:ext uri="{FF2B5EF4-FFF2-40B4-BE49-F238E27FC236}">
                  <a16:creationId xmlns:a16="http://schemas.microsoft.com/office/drawing/2014/main" id="{40667FD2-4217-4C33-BC82-AC209911F726}"/>
                </a:ext>
              </a:extLst>
            </p:cNvPr>
            <p:cNvSpPr/>
            <p:nvPr/>
          </p:nvSpPr>
          <p:spPr>
            <a:xfrm>
              <a:off x="3962940" y="4255089"/>
              <a:ext cx="192570" cy="428789"/>
            </a:xfrm>
            <a:custGeom>
              <a:avLst/>
              <a:gdLst>
                <a:gd name="connsiteX0" fmla="*/ 194393 w 192569"/>
                <a:gd name="connsiteY0" fmla="*/ 0 h 428788"/>
                <a:gd name="connsiteX1" fmla="*/ 194393 w 192569"/>
                <a:gd name="connsiteY1" fmla="*/ 430971 h 428788"/>
                <a:gd name="connsiteX2" fmla="*/ 0 w 192569"/>
                <a:gd name="connsiteY2" fmla="*/ 430971 h 428788"/>
                <a:gd name="connsiteX3" fmla="*/ 0 w 192569"/>
                <a:gd name="connsiteY3" fmla="*/ 0 h 428788"/>
                <a:gd name="connsiteX4" fmla="*/ 163582 w 192569"/>
                <a:gd name="connsiteY4" fmla="*/ 338332 h 428788"/>
                <a:gd name="connsiteX5" fmla="*/ 163582 w 192569"/>
                <a:gd name="connsiteY5" fmla="*/ 337973 h 428788"/>
                <a:gd name="connsiteX6" fmla="*/ 159114 w 192569"/>
                <a:gd name="connsiteY6" fmla="*/ 332453 h 428788"/>
                <a:gd name="connsiteX7" fmla="*/ 35330 w 192569"/>
                <a:gd name="connsiteY7" fmla="*/ 332453 h 428788"/>
                <a:gd name="connsiteX8" fmla="*/ 30863 w 192569"/>
                <a:gd name="connsiteY8" fmla="*/ 337973 h 428788"/>
                <a:gd name="connsiteX9" fmla="*/ 30863 w 192569"/>
                <a:gd name="connsiteY9" fmla="*/ 338332 h 428788"/>
                <a:gd name="connsiteX10" fmla="*/ 35330 w 192569"/>
                <a:gd name="connsiteY10" fmla="*/ 343853 h 428788"/>
                <a:gd name="connsiteX11" fmla="*/ 159037 w 192569"/>
                <a:gd name="connsiteY11" fmla="*/ 343853 h 428788"/>
                <a:gd name="connsiteX12" fmla="*/ 163582 w 192569"/>
                <a:gd name="connsiteY12" fmla="*/ 338332 h 428788"/>
                <a:gd name="connsiteX13" fmla="*/ 163582 w 192569"/>
                <a:gd name="connsiteY13" fmla="*/ 282564 h 428788"/>
                <a:gd name="connsiteX14" fmla="*/ 163582 w 192569"/>
                <a:gd name="connsiteY14" fmla="*/ 282179 h 428788"/>
                <a:gd name="connsiteX15" fmla="*/ 159114 w 192569"/>
                <a:gd name="connsiteY15" fmla="*/ 276659 h 428788"/>
                <a:gd name="connsiteX16" fmla="*/ 35202 w 192569"/>
                <a:gd name="connsiteY16" fmla="*/ 276659 h 428788"/>
                <a:gd name="connsiteX17" fmla="*/ 30760 w 192569"/>
                <a:gd name="connsiteY17" fmla="*/ 282179 h 428788"/>
                <a:gd name="connsiteX18" fmla="*/ 30760 w 192569"/>
                <a:gd name="connsiteY18" fmla="*/ 282564 h 428788"/>
                <a:gd name="connsiteX19" fmla="*/ 35202 w 192569"/>
                <a:gd name="connsiteY19" fmla="*/ 288085 h 428788"/>
                <a:gd name="connsiteX20" fmla="*/ 158934 w 192569"/>
                <a:gd name="connsiteY20" fmla="*/ 288085 h 428788"/>
                <a:gd name="connsiteX21" fmla="*/ 163582 w 192569"/>
                <a:gd name="connsiteY21" fmla="*/ 282564 h 428788"/>
                <a:gd name="connsiteX22" fmla="*/ 163582 w 192569"/>
                <a:gd name="connsiteY22" fmla="*/ 231803 h 428788"/>
                <a:gd name="connsiteX23" fmla="*/ 163582 w 192569"/>
                <a:gd name="connsiteY23" fmla="*/ 231392 h 428788"/>
                <a:gd name="connsiteX24" fmla="*/ 159114 w 192569"/>
                <a:gd name="connsiteY24" fmla="*/ 225872 h 428788"/>
                <a:gd name="connsiteX25" fmla="*/ 35202 w 192569"/>
                <a:gd name="connsiteY25" fmla="*/ 225872 h 428788"/>
                <a:gd name="connsiteX26" fmla="*/ 30863 w 192569"/>
                <a:gd name="connsiteY26" fmla="*/ 231392 h 428788"/>
                <a:gd name="connsiteX27" fmla="*/ 30863 w 192569"/>
                <a:gd name="connsiteY27" fmla="*/ 231751 h 428788"/>
                <a:gd name="connsiteX28" fmla="*/ 35202 w 192569"/>
                <a:gd name="connsiteY28" fmla="*/ 237349 h 428788"/>
                <a:gd name="connsiteX29" fmla="*/ 158934 w 192569"/>
                <a:gd name="connsiteY29" fmla="*/ 237349 h 428788"/>
                <a:gd name="connsiteX30" fmla="*/ 163582 w 192569"/>
                <a:gd name="connsiteY30" fmla="*/ 231803 h 428788"/>
                <a:gd name="connsiteX31" fmla="*/ 163582 w 192569"/>
                <a:gd name="connsiteY31" fmla="*/ 176035 h 428788"/>
                <a:gd name="connsiteX32" fmla="*/ 163582 w 192569"/>
                <a:gd name="connsiteY32" fmla="*/ 175624 h 428788"/>
                <a:gd name="connsiteX33" fmla="*/ 159114 w 192569"/>
                <a:gd name="connsiteY33" fmla="*/ 170103 h 428788"/>
                <a:gd name="connsiteX34" fmla="*/ 35202 w 192569"/>
                <a:gd name="connsiteY34" fmla="*/ 170103 h 428788"/>
                <a:gd name="connsiteX35" fmla="*/ 30760 w 192569"/>
                <a:gd name="connsiteY35" fmla="*/ 175624 h 428788"/>
                <a:gd name="connsiteX36" fmla="*/ 30760 w 192569"/>
                <a:gd name="connsiteY36" fmla="*/ 176035 h 428788"/>
                <a:gd name="connsiteX37" fmla="*/ 35202 w 192569"/>
                <a:gd name="connsiteY37" fmla="*/ 181555 h 428788"/>
                <a:gd name="connsiteX38" fmla="*/ 158934 w 192569"/>
                <a:gd name="connsiteY38" fmla="*/ 181555 h 428788"/>
                <a:gd name="connsiteX39" fmla="*/ 163582 w 192569"/>
                <a:gd name="connsiteY39" fmla="*/ 176035 h 428788"/>
                <a:gd name="connsiteX40" fmla="*/ 163582 w 192569"/>
                <a:gd name="connsiteY40" fmla="*/ 122269 h 428788"/>
                <a:gd name="connsiteX41" fmla="*/ 163582 w 192569"/>
                <a:gd name="connsiteY41" fmla="*/ 121884 h 428788"/>
                <a:gd name="connsiteX42" fmla="*/ 159114 w 192569"/>
                <a:gd name="connsiteY42" fmla="*/ 116389 h 428788"/>
                <a:gd name="connsiteX43" fmla="*/ 35202 w 192569"/>
                <a:gd name="connsiteY43" fmla="*/ 116389 h 428788"/>
                <a:gd name="connsiteX44" fmla="*/ 30760 w 192569"/>
                <a:gd name="connsiteY44" fmla="*/ 121884 h 428788"/>
                <a:gd name="connsiteX45" fmla="*/ 30760 w 192569"/>
                <a:gd name="connsiteY45" fmla="*/ 122269 h 428788"/>
                <a:gd name="connsiteX46" fmla="*/ 35202 w 192569"/>
                <a:gd name="connsiteY46" fmla="*/ 127789 h 428788"/>
                <a:gd name="connsiteX47" fmla="*/ 158934 w 192569"/>
                <a:gd name="connsiteY47" fmla="*/ 127789 h 428788"/>
                <a:gd name="connsiteX48" fmla="*/ 163582 w 192569"/>
                <a:gd name="connsiteY48" fmla="*/ 122269 h 428788"/>
                <a:gd name="connsiteX49" fmla="*/ 163582 w 192569"/>
                <a:gd name="connsiteY49" fmla="*/ 66475 h 428788"/>
                <a:gd name="connsiteX50" fmla="*/ 163582 w 192569"/>
                <a:gd name="connsiteY50" fmla="*/ 66090 h 428788"/>
                <a:gd name="connsiteX51" fmla="*/ 159114 w 192569"/>
                <a:gd name="connsiteY51" fmla="*/ 60570 h 428788"/>
                <a:gd name="connsiteX52" fmla="*/ 35202 w 192569"/>
                <a:gd name="connsiteY52" fmla="*/ 60570 h 428788"/>
                <a:gd name="connsiteX53" fmla="*/ 30760 w 192569"/>
                <a:gd name="connsiteY53" fmla="*/ 66090 h 428788"/>
                <a:gd name="connsiteX54" fmla="*/ 30760 w 192569"/>
                <a:gd name="connsiteY54" fmla="*/ 66475 h 428788"/>
                <a:gd name="connsiteX55" fmla="*/ 35202 w 192569"/>
                <a:gd name="connsiteY55" fmla="*/ 71995 h 428788"/>
                <a:gd name="connsiteX56" fmla="*/ 158934 w 192569"/>
                <a:gd name="connsiteY56" fmla="*/ 71995 h 428788"/>
                <a:gd name="connsiteX57" fmla="*/ 163582 w 192569"/>
                <a:gd name="connsiteY57" fmla="*/ 66475 h 428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92569" h="428788">
                  <a:moveTo>
                    <a:pt x="194393" y="0"/>
                  </a:moveTo>
                  <a:lnTo>
                    <a:pt x="194393" y="430971"/>
                  </a:lnTo>
                  <a:lnTo>
                    <a:pt x="0" y="430971"/>
                  </a:lnTo>
                  <a:lnTo>
                    <a:pt x="0" y="0"/>
                  </a:lnTo>
                  <a:close/>
                  <a:moveTo>
                    <a:pt x="163582" y="338332"/>
                  </a:moveTo>
                  <a:lnTo>
                    <a:pt x="163582" y="337973"/>
                  </a:lnTo>
                  <a:cubicBezTo>
                    <a:pt x="163810" y="335233"/>
                    <a:pt x="161841" y="332799"/>
                    <a:pt x="159114" y="332453"/>
                  </a:cubicBezTo>
                  <a:lnTo>
                    <a:pt x="35330" y="332453"/>
                  </a:lnTo>
                  <a:cubicBezTo>
                    <a:pt x="32604" y="332799"/>
                    <a:pt x="30634" y="335233"/>
                    <a:pt x="30863" y="337973"/>
                  </a:cubicBezTo>
                  <a:lnTo>
                    <a:pt x="30863" y="338332"/>
                  </a:lnTo>
                  <a:cubicBezTo>
                    <a:pt x="30634" y="341072"/>
                    <a:pt x="32604" y="343506"/>
                    <a:pt x="35330" y="343853"/>
                  </a:cubicBezTo>
                  <a:lnTo>
                    <a:pt x="159037" y="343853"/>
                  </a:lnTo>
                  <a:cubicBezTo>
                    <a:pt x="161795" y="343542"/>
                    <a:pt x="163808" y="341098"/>
                    <a:pt x="163582" y="338332"/>
                  </a:cubicBezTo>
                  <a:close/>
                  <a:moveTo>
                    <a:pt x="163582" y="282564"/>
                  </a:moveTo>
                  <a:lnTo>
                    <a:pt x="163582" y="282179"/>
                  </a:lnTo>
                  <a:cubicBezTo>
                    <a:pt x="163810" y="279439"/>
                    <a:pt x="161841" y="277005"/>
                    <a:pt x="159114" y="276659"/>
                  </a:cubicBezTo>
                  <a:lnTo>
                    <a:pt x="35202" y="276659"/>
                  </a:lnTo>
                  <a:cubicBezTo>
                    <a:pt x="32486" y="277018"/>
                    <a:pt x="30531" y="279450"/>
                    <a:pt x="30760" y="282179"/>
                  </a:cubicBezTo>
                  <a:lnTo>
                    <a:pt x="30760" y="282564"/>
                  </a:lnTo>
                  <a:cubicBezTo>
                    <a:pt x="30531" y="285294"/>
                    <a:pt x="32486" y="287725"/>
                    <a:pt x="35202" y="288085"/>
                  </a:cubicBezTo>
                  <a:lnTo>
                    <a:pt x="158934" y="288085"/>
                  </a:lnTo>
                  <a:cubicBezTo>
                    <a:pt x="161733" y="287825"/>
                    <a:pt x="163805" y="285365"/>
                    <a:pt x="163582" y="282564"/>
                  </a:cubicBezTo>
                  <a:close/>
                  <a:moveTo>
                    <a:pt x="163582" y="231803"/>
                  </a:moveTo>
                  <a:lnTo>
                    <a:pt x="163582" y="231392"/>
                  </a:lnTo>
                  <a:cubicBezTo>
                    <a:pt x="163810" y="228652"/>
                    <a:pt x="161841" y="226218"/>
                    <a:pt x="159114" y="225872"/>
                  </a:cubicBezTo>
                  <a:lnTo>
                    <a:pt x="35202" y="225872"/>
                  </a:lnTo>
                  <a:cubicBezTo>
                    <a:pt x="32527" y="226280"/>
                    <a:pt x="30628" y="228696"/>
                    <a:pt x="30863" y="231392"/>
                  </a:cubicBezTo>
                  <a:lnTo>
                    <a:pt x="30863" y="231751"/>
                  </a:lnTo>
                  <a:cubicBezTo>
                    <a:pt x="30585" y="234476"/>
                    <a:pt x="32494" y="236938"/>
                    <a:pt x="35202" y="237349"/>
                  </a:cubicBezTo>
                  <a:lnTo>
                    <a:pt x="158934" y="237349"/>
                  </a:lnTo>
                  <a:cubicBezTo>
                    <a:pt x="161743" y="237092"/>
                    <a:pt x="163821" y="234614"/>
                    <a:pt x="163582" y="231803"/>
                  </a:cubicBezTo>
                  <a:close/>
                  <a:moveTo>
                    <a:pt x="163582" y="176035"/>
                  </a:moveTo>
                  <a:lnTo>
                    <a:pt x="163582" y="175624"/>
                  </a:lnTo>
                  <a:cubicBezTo>
                    <a:pt x="163810" y="172884"/>
                    <a:pt x="161841" y="170450"/>
                    <a:pt x="159114" y="170103"/>
                  </a:cubicBezTo>
                  <a:lnTo>
                    <a:pt x="35202" y="170103"/>
                  </a:lnTo>
                  <a:cubicBezTo>
                    <a:pt x="32486" y="170463"/>
                    <a:pt x="30531" y="172894"/>
                    <a:pt x="30760" y="175624"/>
                  </a:cubicBezTo>
                  <a:lnTo>
                    <a:pt x="30760" y="176035"/>
                  </a:lnTo>
                  <a:cubicBezTo>
                    <a:pt x="30531" y="178764"/>
                    <a:pt x="32486" y="181195"/>
                    <a:pt x="35202" y="181555"/>
                  </a:cubicBezTo>
                  <a:lnTo>
                    <a:pt x="158934" y="181555"/>
                  </a:lnTo>
                  <a:cubicBezTo>
                    <a:pt x="161733" y="181296"/>
                    <a:pt x="163805" y="178836"/>
                    <a:pt x="163582" y="176035"/>
                  </a:cubicBezTo>
                  <a:close/>
                  <a:moveTo>
                    <a:pt x="163582" y="122269"/>
                  </a:moveTo>
                  <a:lnTo>
                    <a:pt x="163582" y="121884"/>
                  </a:lnTo>
                  <a:cubicBezTo>
                    <a:pt x="163795" y="119155"/>
                    <a:pt x="161831" y="116736"/>
                    <a:pt x="159114" y="116389"/>
                  </a:cubicBezTo>
                  <a:lnTo>
                    <a:pt x="35202" y="116389"/>
                  </a:lnTo>
                  <a:cubicBezTo>
                    <a:pt x="32496" y="116749"/>
                    <a:pt x="30545" y="119162"/>
                    <a:pt x="30760" y="121884"/>
                  </a:cubicBezTo>
                  <a:lnTo>
                    <a:pt x="30760" y="122269"/>
                  </a:lnTo>
                  <a:cubicBezTo>
                    <a:pt x="30531" y="124998"/>
                    <a:pt x="32486" y="127430"/>
                    <a:pt x="35202" y="127789"/>
                  </a:cubicBezTo>
                  <a:lnTo>
                    <a:pt x="158934" y="127789"/>
                  </a:lnTo>
                  <a:cubicBezTo>
                    <a:pt x="161733" y="127530"/>
                    <a:pt x="163805" y="125070"/>
                    <a:pt x="163582" y="122269"/>
                  </a:cubicBezTo>
                  <a:close/>
                  <a:moveTo>
                    <a:pt x="163582" y="66475"/>
                  </a:moveTo>
                  <a:lnTo>
                    <a:pt x="163582" y="66090"/>
                  </a:lnTo>
                  <a:cubicBezTo>
                    <a:pt x="163810" y="63350"/>
                    <a:pt x="161841" y="60916"/>
                    <a:pt x="159114" y="60570"/>
                  </a:cubicBezTo>
                  <a:lnTo>
                    <a:pt x="35202" y="60570"/>
                  </a:lnTo>
                  <a:cubicBezTo>
                    <a:pt x="32486" y="60929"/>
                    <a:pt x="30531" y="63361"/>
                    <a:pt x="30760" y="66090"/>
                  </a:cubicBezTo>
                  <a:lnTo>
                    <a:pt x="30760" y="66475"/>
                  </a:lnTo>
                  <a:cubicBezTo>
                    <a:pt x="30531" y="69204"/>
                    <a:pt x="32486" y="71636"/>
                    <a:pt x="35202" y="71995"/>
                  </a:cubicBezTo>
                  <a:lnTo>
                    <a:pt x="158934" y="71995"/>
                  </a:lnTo>
                  <a:cubicBezTo>
                    <a:pt x="161733" y="71736"/>
                    <a:pt x="163805" y="69276"/>
                    <a:pt x="163582" y="66475"/>
                  </a:cubicBezTo>
                  <a:close/>
                </a:path>
              </a:pathLst>
            </a:custGeom>
            <a:solidFill>
              <a:schemeClr val="bg1"/>
            </a:solidFill>
            <a:ln w="2566" cap="flat">
              <a:noFill/>
              <a:prstDash val="solid"/>
              <a:miter/>
            </a:ln>
          </p:spPr>
          <p:txBody>
            <a:bodyPr rtlCol="0" anchor="ctr"/>
            <a:lstStyle/>
            <a:p>
              <a:endParaRPr lang="zh-TW" altLang="en-US"/>
            </a:p>
          </p:txBody>
        </p:sp>
        <p:sp>
          <p:nvSpPr>
            <p:cNvPr id="138" name="手繪多邊形: 圖案 137">
              <a:extLst>
                <a:ext uri="{FF2B5EF4-FFF2-40B4-BE49-F238E27FC236}">
                  <a16:creationId xmlns:a16="http://schemas.microsoft.com/office/drawing/2014/main" id="{29F26485-F5A6-4108-8715-60CC33A06A16}"/>
                </a:ext>
              </a:extLst>
            </p:cNvPr>
            <p:cNvSpPr/>
            <p:nvPr/>
          </p:nvSpPr>
          <p:spPr>
            <a:xfrm>
              <a:off x="3989437" y="4694790"/>
              <a:ext cx="141218" cy="7703"/>
            </a:xfrm>
            <a:custGeom>
              <a:avLst/>
              <a:gdLst>
                <a:gd name="connsiteX0" fmla="*/ 141321 w 141217"/>
                <a:gd name="connsiteY0" fmla="*/ 103 h 7702"/>
                <a:gd name="connsiteX1" fmla="*/ 141321 w 141217"/>
                <a:gd name="connsiteY1" fmla="*/ 2234 h 7702"/>
                <a:gd name="connsiteX2" fmla="*/ 131050 w 141217"/>
                <a:gd name="connsiteY2" fmla="*/ 8422 h 7702"/>
                <a:gd name="connsiteX3" fmla="*/ 10270 w 141217"/>
                <a:gd name="connsiteY3" fmla="*/ 8422 h 7702"/>
                <a:gd name="connsiteX4" fmla="*/ 0 w 141217"/>
                <a:gd name="connsiteY4" fmla="*/ 2234 h 7702"/>
                <a:gd name="connsiteX5" fmla="*/ 0 w 141217"/>
                <a:gd name="connsiteY5" fmla="*/ 0 h 7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1217" h="7702">
                  <a:moveTo>
                    <a:pt x="141321" y="103"/>
                  </a:moveTo>
                  <a:lnTo>
                    <a:pt x="141321" y="2234"/>
                  </a:lnTo>
                  <a:cubicBezTo>
                    <a:pt x="141321" y="5623"/>
                    <a:pt x="136725" y="8422"/>
                    <a:pt x="131050" y="8422"/>
                  </a:cubicBezTo>
                  <a:lnTo>
                    <a:pt x="10270" y="8422"/>
                  </a:lnTo>
                  <a:cubicBezTo>
                    <a:pt x="4596" y="8422"/>
                    <a:pt x="0" y="5623"/>
                    <a:pt x="0" y="2234"/>
                  </a:cubicBezTo>
                  <a:lnTo>
                    <a:pt x="0" y="0"/>
                  </a:lnTo>
                  <a:close/>
                </a:path>
              </a:pathLst>
            </a:custGeom>
            <a:solidFill>
              <a:schemeClr val="bg1"/>
            </a:solidFill>
            <a:ln w="2566" cap="flat">
              <a:noFill/>
              <a:prstDash val="solid"/>
              <a:miter/>
            </a:ln>
          </p:spPr>
          <p:txBody>
            <a:bodyPr rtlCol="0" anchor="ctr"/>
            <a:lstStyle/>
            <a:p>
              <a:endParaRPr lang="zh-TW" altLang="en-US"/>
            </a:p>
          </p:txBody>
        </p:sp>
        <p:sp>
          <p:nvSpPr>
            <p:cNvPr id="139" name="手繪多邊形: 圖案 138">
              <a:extLst>
                <a:ext uri="{FF2B5EF4-FFF2-40B4-BE49-F238E27FC236}">
                  <a16:creationId xmlns:a16="http://schemas.microsoft.com/office/drawing/2014/main" id="{EE962D23-0675-4EF7-8667-4151029BC5E2}"/>
                </a:ext>
              </a:extLst>
            </p:cNvPr>
            <p:cNvSpPr/>
            <p:nvPr/>
          </p:nvSpPr>
          <p:spPr>
            <a:xfrm>
              <a:off x="4196643" y="4217063"/>
              <a:ext cx="570007" cy="372302"/>
            </a:xfrm>
            <a:custGeom>
              <a:avLst/>
              <a:gdLst>
                <a:gd name="connsiteX0" fmla="*/ 571137 w 570007"/>
                <a:gd name="connsiteY0" fmla="*/ 16818 h 372301"/>
                <a:gd name="connsiteX1" fmla="*/ 571137 w 570007"/>
                <a:gd name="connsiteY1" fmla="*/ 357127 h 372301"/>
                <a:gd name="connsiteX2" fmla="*/ 554370 w 570007"/>
                <a:gd name="connsiteY2" fmla="*/ 373945 h 372301"/>
                <a:gd name="connsiteX3" fmla="*/ 554319 w 570007"/>
                <a:gd name="connsiteY3" fmla="*/ 373945 h 372301"/>
                <a:gd name="connsiteX4" fmla="*/ 16869 w 570007"/>
                <a:gd name="connsiteY4" fmla="*/ 373945 h 372301"/>
                <a:gd name="connsiteX5" fmla="*/ 0 w 570007"/>
                <a:gd name="connsiteY5" fmla="*/ 357127 h 372301"/>
                <a:gd name="connsiteX6" fmla="*/ 0 w 570007"/>
                <a:gd name="connsiteY6" fmla="*/ 16818 h 372301"/>
                <a:gd name="connsiteX7" fmla="*/ 16869 w 570007"/>
                <a:gd name="connsiteY7" fmla="*/ 0 h 372301"/>
                <a:gd name="connsiteX8" fmla="*/ 554319 w 570007"/>
                <a:gd name="connsiteY8" fmla="*/ 0 h 372301"/>
                <a:gd name="connsiteX9" fmla="*/ 571137 w 570007"/>
                <a:gd name="connsiteY9" fmla="*/ 16818 h 372301"/>
                <a:gd name="connsiteX10" fmla="*/ 553292 w 570007"/>
                <a:gd name="connsiteY10" fmla="*/ 294118 h 372301"/>
                <a:gd name="connsiteX11" fmla="*/ 553292 w 570007"/>
                <a:gd name="connsiteY11" fmla="*/ 26575 h 372301"/>
                <a:gd name="connsiteX12" fmla="*/ 540326 w 570007"/>
                <a:gd name="connsiteY12" fmla="*/ 15046 h 372301"/>
                <a:gd name="connsiteX13" fmla="*/ 30837 w 570007"/>
                <a:gd name="connsiteY13" fmla="*/ 15046 h 372301"/>
                <a:gd name="connsiteX14" fmla="*/ 17845 w 570007"/>
                <a:gd name="connsiteY14" fmla="*/ 26575 h 372301"/>
                <a:gd name="connsiteX15" fmla="*/ 17845 w 570007"/>
                <a:gd name="connsiteY15" fmla="*/ 293990 h 372301"/>
                <a:gd name="connsiteX16" fmla="*/ 30837 w 570007"/>
                <a:gd name="connsiteY16" fmla="*/ 305519 h 372301"/>
                <a:gd name="connsiteX17" fmla="*/ 540326 w 570007"/>
                <a:gd name="connsiteY17" fmla="*/ 305519 h 372301"/>
                <a:gd name="connsiteX18" fmla="*/ 553292 w 570007"/>
                <a:gd name="connsiteY18" fmla="*/ 293990 h 372301"/>
                <a:gd name="connsiteX19" fmla="*/ 315815 w 570007"/>
                <a:gd name="connsiteY19" fmla="*/ 338743 h 372301"/>
                <a:gd name="connsiteX20" fmla="*/ 292218 w 570007"/>
                <a:gd name="connsiteY20" fmla="*/ 315147 h 372301"/>
                <a:gd name="connsiteX21" fmla="*/ 268622 w 570007"/>
                <a:gd name="connsiteY21" fmla="*/ 338743 h 372301"/>
                <a:gd name="connsiteX22" fmla="*/ 292218 w 570007"/>
                <a:gd name="connsiteY22" fmla="*/ 362340 h 372301"/>
                <a:gd name="connsiteX23" fmla="*/ 292244 w 570007"/>
                <a:gd name="connsiteY23" fmla="*/ 362340 h 372301"/>
                <a:gd name="connsiteX24" fmla="*/ 315815 w 570007"/>
                <a:gd name="connsiteY24" fmla="*/ 338769 h 372301"/>
                <a:gd name="connsiteX25" fmla="*/ 315815 w 570007"/>
                <a:gd name="connsiteY25" fmla="*/ 338743 h 37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70007" h="372301">
                  <a:moveTo>
                    <a:pt x="571137" y="16818"/>
                  </a:moveTo>
                  <a:lnTo>
                    <a:pt x="571137" y="357127"/>
                  </a:lnTo>
                  <a:cubicBezTo>
                    <a:pt x="571152" y="366401"/>
                    <a:pt x="563645" y="373930"/>
                    <a:pt x="554370" y="373945"/>
                  </a:cubicBezTo>
                  <a:cubicBezTo>
                    <a:pt x="554352" y="373945"/>
                    <a:pt x="554337" y="373945"/>
                    <a:pt x="554319" y="373945"/>
                  </a:cubicBezTo>
                  <a:lnTo>
                    <a:pt x="16869" y="373945"/>
                  </a:lnTo>
                  <a:cubicBezTo>
                    <a:pt x="7567" y="373960"/>
                    <a:pt x="15" y="366430"/>
                    <a:pt x="0" y="357127"/>
                  </a:cubicBezTo>
                  <a:lnTo>
                    <a:pt x="0" y="16818"/>
                  </a:lnTo>
                  <a:cubicBezTo>
                    <a:pt x="28" y="7520"/>
                    <a:pt x="7572" y="0"/>
                    <a:pt x="16869" y="0"/>
                  </a:cubicBezTo>
                  <a:lnTo>
                    <a:pt x="554319" y="0"/>
                  </a:lnTo>
                  <a:cubicBezTo>
                    <a:pt x="563606" y="0"/>
                    <a:pt x="571137" y="7531"/>
                    <a:pt x="571137" y="16818"/>
                  </a:cubicBezTo>
                  <a:close/>
                  <a:moveTo>
                    <a:pt x="553292" y="294118"/>
                  </a:moveTo>
                  <a:lnTo>
                    <a:pt x="553292" y="26575"/>
                  </a:lnTo>
                  <a:cubicBezTo>
                    <a:pt x="552866" y="19824"/>
                    <a:pt x="547078" y="14681"/>
                    <a:pt x="540326" y="15046"/>
                  </a:cubicBezTo>
                  <a:lnTo>
                    <a:pt x="30837" y="15046"/>
                  </a:lnTo>
                  <a:cubicBezTo>
                    <a:pt x="24079" y="14679"/>
                    <a:pt x="18286" y="19822"/>
                    <a:pt x="17845" y="26575"/>
                  </a:cubicBezTo>
                  <a:lnTo>
                    <a:pt x="17845" y="293990"/>
                  </a:lnTo>
                  <a:cubicBezTo>
                    <a:pt x="18271" y="300751"/>
                    <a:pt x="24074" y="305899"/>
                    <a:pt x="30837" y="305519"/>
                  </a:cubicBezTo>
                  <a:lnTo>
                    <a:pt x="540326" y="305519"/>
                  </a:lnTo>
                  <a:cubicBezTo>
                    <a:pt x="547084" y="305899"/>
                    <a:pt x="552879" y="300745"/>
                    <a:pt x="553292" y="293990"/>
                  </a:cubicBezTo>
                  <a:close/>
                  <a:moveTo>
                    <a:pt x="315815" y="338743"/>
                  </a:moveTo>
                  <a:cubicBezTo>
                    <a:pt x="315815" y="325710"/>
                    <a:pt x="305249" y="315147"/>
                    <a:pt x="292218" y="315147"/>
                  </a:cubicBezTo>
                  <a:cubicBezTo>
                    <a:pt x="279185" y="315147"/>
                    <a:pt x="268622" y="325710"/>
                    <a:pt x="268622" y="338743"/>
                  </a:cubicBezTo>
                  <a:cubicBezTo>
                    <a:pt x="268622" y="351776"/>
                    <a:pt x="279188" y="362340"/>
                    <a:pt x="292218" y="362340"/>
                  </a:cubicBezTo>
                  <a:cubicBezTo>
                    <a:pt x="292226" y="362340"/>
                    <a:pt x="292237" y="362340"/>
                    <a:pt x="292244" y="362340"/>
                  </a:cubicBezTo>
                  <a:cubicBezTo>
                    <a:pt x="305262" y="362340"/>
                    <a:pt x="315815" y="351787"/>
                    <a:pt x="315815" y="338769"/>
                  </a:cubicBezTo>
                  <a:cubicBezTo>
                    <a:pt x="315815" y="338761"/>
                    <a:pt x="315815" y="338751"/>
                    <a:pt x="315815" y="338743"/>
                  </a:cubicBezTo>
                  <a:close/>
                </a:path>
              </a:pathLst>
            </a:custGeom>
            <a:solidFill>
              <a:schemeClr val="bg1"/>
            </a:solidFill>
            <a:ln w="2566" cap="flat">
              <a:noFill/>
              <a:prstDash val="solid"/>
              <a:miter/>
            </a:ln>
          </p:spPr>
          <p:txBody>
            <a:bodyPr rtlCol="0" anchor="ctr"/>
            <a:lstStyle/>
            <a:p>
              <a:endParaRPr lang="zh-TW" altLang="en-US"/>
            </a:p>
          </p:txBody>
        </p:sp>
        <p:sp>
          <p:nvSpPr>
            <p:cNvPr id="140" name="手繪多邊形: 圖案 139">
              <a:extLst>
                <a:ext uri="{FF2B5EF4-FFF2-40B4-BE49-F238E27FC236}">
                  <a16:creationId xmlns:a16="http://schemas.microsoft.com/office/drawing/2014/main" id="{69D36DC0-E346-4C14-AEE0-D9BAF6E85856}"/>
                </a:ext>
              </a:extLst>
            </p:cNvPr>
            <p:cNvSpPr/>
            <p:nvPr/>
          </p:nvSpPr>
          <p:spPr>
            <a:xfrm>
              <a:off x="4336474" y="4681028"/>
              <a:ext cx="302977" cy="20541"/>
            </a:xfrm>
            <a:custGeom>
              <a:avLst/>
              <a:gdLst>
                <a:gd name="connsiteX0" fmla="*/ 304800 w 302976"/>
                <a:gd name="connsiteY0" fmla="*/ 0 h 20540"/>
                <a:gd name="connsiteX1" fmla="*/ 304800 w 302976"/>
                <a:gd name="connsiteY1" fmla="*/ 7883 h 20540"/>
                <a:gd name="connsiteX2" fmla="*/ 276120 w 302976"/>
                <a:gd name="connsiteY2" fmla="*/ 22287 h 20540"/>
                <a:gd name="connsiteX3" fmla="*/ 28680 w 302976"/>
                <a:gd name="connsiteY3" fmla="*/ 22287 h 20540"/>
                <a:gd name="connsiteX4" fmla="*/ 0 w 302976"/>
                <a:gd name="connsiteY4" fmla="*/ 7883 h 20540"/>
                <a:gd name="connsiteX5" fmla="*/ 0 w 302976"/>
                <a:gd name="connsiteY5" fmla="*/ 0 h 20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976" h="20540">
                  <a:moveTo>
                    <a:pt x="304800" y="0"/>
                  </a:moveTo>
                  <a:lnTo>
                    <a:pt x="304800" y="7883"/>
                  </a:lnTo>
                  <a:cubicBezTo>
                    <a:pt x="304800" y="7883"/>
                    <a:pt x="302771" y="22287"/>
                    <a:pt x="276120" y="22287"/>
                  </a:cubicBezTo>
                  <a:lnTo>
                    <a:pt x="28680" y="22287"/>
                  </a:lnTo>
                  <a:cubicBezTo>
                    <a:pt x="2028" y="22287"/>
                    <a:pt x="0" y="7883"/>
                    <a:pt x="0" y="7883"/>
                  </a:cubicBezTo>
                  <a:lnTo>
                    <a:pt x="0" y="0"/>
                  </a:lnTo>
                  <a:close/>
                </a:path>
              </a:pathLst>
            </a:custGeom>
            <a:solidFill>
              <a:schemeClr val="bg1"/>
            </a:solidFill>
            <a:ln w="2566" cap="flat">
              <a:solidFill>
                <a:schemeClr val="bg1"/>
              </a:solidFill>
              <a:prstDash val="solid"/>
              <a:miter/>
            </a:ln>
          </p:spPr>
          <p:txBody>
            <a:bodyPr rtlCol="0" anchor="ctr"/>
            <a:lstStyle/>
            <a:p>
              <a:endParaRPr lang="zh-TW" altLang="en-US"/>
            </a:p>
          </p:txBody>
        </p:sp>
        <p:sp>
          <p:nvSpPr>
            <p:cNvPr id="141" name="手繪多邊形: 圖案 140">
              <a:extLst>
                <a:ext uri="{FF2B5EF4-FFF2-40B4-BE49-F238E27FC236}">
                  <a16:creationId xmlns:a16="http://schemas.microsoft.com/office/drawing/2014/main" id="{032DD42E-7BE5-4A60-96C9-4EB4AC749641}"/>
                </a:ext>
              </a:extLst>
            </p:cNvPr>
            <p:cNvSpPr/>
            <p:nvPr/>
          </p:nvSpPr>
          <p:spPr>
            <a:xfrm>
              <a:off x="4341840" y="4652014"/>
              <a:ext cx="292706" cy="17973"/>
            </a:xfrm>
            <a:custGeom>
              <a:avLst/>
              <a:gdLst>
                <a:gd name="connsiteX0" fmla="*/ 294093 w 292706"/>
                <a:gd name="connsiteY0" fmla="*/ 19103 h 17973"/>
                <a:gd name="connsiteX1" fmla="*/ 0 w 292706"/>
                <a:gd name="connsiteY1" fmla="*/ 19103 h 17973"/>
                <a:gd name="connsiteX2" fmla="*/ 58387 w 292706"/>
                <a:gd name="connsiteY2" fmla="*/ 0 h 17973"/>
                <a:gd name="connsiteX3" fmla="*/ 147046 w 292706"/>
                <a:gd name="connsiteY3" fmla="*/ 0 h 17973"/>
                <a:gd name="connsiteX4" fmla="*/ 235654 w 292706"/>
                <a:gd name="connsiteY4" fmla="*/ 0 h 17973"/>
                <a:gd name="connsiteX5" fmla="*/ 294093 w 292706"/>
                <a:gd name="connsiteY5" fmla="*/ 19103 h 17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706" h="17973">
                  <a:moveTo>
                    <a:pt x="294093" y="19103"/>
                  </a:moveTo>
                  <a:lnTo>
                    <a:pt x="0" y="19103"/>
                  </a:lnTo>
                  <a:lnTo>
                    <a:pt x="58387" y="0"/>
                  </a:lnTo>
                  <a:lnTo>
                    <a:pt x="147046" y="0"/>
                  </a:lnTo>
                  <a:lnTo>
                    <a:pt x="235654" y="0"/>
                  </a:lnTo>
                  <a:lnTo>
                    <a:pt x="294093" y="19103"/>
                  </a:lnTo>
                  <a:close/>
                </a:path>
              </a:pathLst>
            </a:custGeom>
            <a:solidFill>
              <a:schemeClr val="bg1"/>
            </a:solidFill>
            <a:ln w="2566" cap="flat">
              <a:noFill/>
              <a:prstDash val="solid"/>
              <a:miter/>
            </a:ln>
          </p:spPr>
          <p:txBody>
            <a:bodyPr rtlCol="0" anchor="ctr"/>
            <a:lstStyle/>
            <a:p>
              <a:endParaRPr lang="zh-TW" altLang="en-US"/>
            </a:p>
          </p:txBody>
        </p:sp>
        <p:sp>
          <p:nvSpPr>
            <p:cNvPr id="142" name="手繪多邊形: 圖案 141">
              <a:extLst>
                <a:ext uri="{FF2B5EF4-FFF2-40B4-BE49-F238E27FC236}">
                  <a16:creationId xmlns:a16="http://schemas.microsoft.com/office/drawing/2014/main" id="{2EF9E8ED-BD78-48CE-8B65-58DF1D23BBB1}"/>
                </a:ext>
              </a:extLst>
            </p:cNvPr>
            <p:cNvSpPr/>
            <p:nvPr/>
          </p:nvSpPr>
          <p:spPr>
            <a:xfrm>
              <a:off x="4400228" y="4602742"/>
              <a:ext cx="177164" cy="38514"/>
            </a:xfrm>
            <a:custGeom>
              <a:avLst/>
              <a:gdLst>
                <a:gd name="connsiteX0" fmla="*/ 0 w 177164"/>
                <a:gd name="connsiteY0" fmla="*/ 0 h 38513"/>
                <a:gd name="connsiteX1" fmla="*/ 177267 w 177164"/>
                <a:gd name="connsiteY1" fmla="*/ 0 h 38513"/>
                <a:gd name="connsiteX2" fmla="*/ 177267 w 177164"/>
                <a:gd name="connsiteY2" fmla="*/ 39978 h 38513"/>
                <a:gd name="connsiteX3" fmla="*/ 0 w 177164"/>
                <a:gd name="connsiteY3" fmla="*/ 39978 h 38513"/>
              </a:gdLst>
              <a:ahLst/>
              <a:cxnLst>
                <a:cxn ang="0">
                  <a:pos x="connsiteX0" y="connsiteY0"/>
                </a:cxn>
                <a:cxn ang="0">
                  <a:pos x="connsiteX1" y="connsiteY1"/>
                </a:cxn>
                <a:cxn ang="0">
                  <a:pos x="connsiteX2" y="connsiteY2"/>
                </a:cxn>
                <a:cxn ang="0">
                  <a:pos x="connsiteX3" y="connsiteY3"/>
                </a:cxn>
              </a:cxnLst>
              <a:rect l="l" t="t" r="r" b="b"/>
              <a:pathLst>
                <a:path w="177164" h="38513">
                  <a:moveTo>
                    <a:pt x="0" y="0"/>
                  </a:moveTo>
                  <a:lnTo>
                    <a:pt x="177267" y="0"/>
                  </a:lnTo>
                  <a:lnTo>
                    <a:pt x="177267" y="39978"/>
                  </a:lnTo>
                  <a:lnTo>
                    <a:pt x="0" y="39978"/>
                  </a:lnTo>
                  <a:close/>
                </a:path>
              </a:pathLst>
            </a:custGeom>
            <a:solidFill>
              <a:schemeClr val="bg1"/>
            </a:solidFill>
            <a:ln w="2566" cap="flat">
              <a:noFill/>
              <a:prstDash val="solid"/>
              <a:miter/>
            </a:ln>
          </p:spPr>
          <p:txBody>
            <a:bodyPr rtlCol="0" anchor="ctr"/>
            <a:lstStyle/>
            <a:p>
              <a:endParaRPr lang="zh-TW" altLang="en-US"/>
            </a:p>
          </p:txBody>
        </p:sp>
      </p:grpSp>
      <p:grpSp>
        <p:nvGrpSpPr>
          <p:cNvPr id="143" name="群組 142">
            <a:extLst>
              <a:ext uri="{FF2B5EF4-FFF2-40B4-BE49-F238E27FC236}">
                <a16:creationId xmlns:a16="http://schemas.microsoft.com/office/drawing/2014/main" id="{16ABA95A-BAB2-48E4-BB2D-D5BF6CF59C63}"/>
              </a:ext>
            </a:extLst>
          </p:cNvPr>
          <p:cNvGrpSpPr/>
          <p:nvPr/>
        </p:nvGrpSpPr>
        <p:grpSpPr>
          <a:xfrm>
            <a:off x="4128305" y="2789912"/>
            <a:ext cx="687591" cy="687591"/>
            <a:chOff x="4172549" y="2789912"/>
            <a:chExt cx="687591" cy="687591"/>
          </a:xfrm>
        </p:grpSpPr>
        <p:sp>
          <p:nvSpPr>
            <p:cNvPr id="144" name="手繪多邊形: 圖案 143">
              <a:extLst>
                <a:ext uri="{FF2B5EF4-FFF2-40B4-BE49-F238E27FC236}">
                  <a16:creationId xmlns:a16="http://schemas.microsoft.com/office/drawing/2014/main" id="{E428DD5B-A5A8-4FDE-A5FC-3C8DEE7DC85B}"/>
                </a:ext>
              </a:extLst>
            </p:cNvPr>
            <p:cNvSpPr/>
            <p:nvPr/>
          </p:nvSpPr>
          <p:spPr>
            <a:xfrm>
              <a:off x="4172549" y="2789912"/>
              <a:ext cx="687591" cy="687591"/>
            </a:xfrm>
            <a:custGeom>
              <a:avLst/>
              <a:gdLst>
                <a:gd name="connsiteX0" fmla="*/ 343795 w 687590"/>
                <a:gd name="connsiteY0" fmla="*/ 687591 h 687590"/>
                <a:gd name="connsiteX1" fmla="*/ 0 w 687590"/>
                <a:gd name="connsiteY1" fmla="*/ 343795 h 687590"/>
                <a:gd name="connsiteX2" fmla="*/ 343795 w 687590"/>
                <a:gd name="connsiteY2" fmla="*/ 0 h 687590"/>
                <a:gd name="connsiteX3" fmla="*/ 687591 w 687590"/>
                <a:gd name="connsiteY3" fmla="*/ 343795 h 687590"/>
                <a:gd name="connsiteX4" fmla="*/ 343795 w 687590"/>
                <a:gd name="connsiteY4" fmla="*/ 687591 h 687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7590" h="687590">
                  <a:moveTo>
                    <a:pt x="343795" y="687591"/>
                  </a:moveTo>
                  <a:cubicBezTo>
                    <a:pt x="154202" y="687591"/>
                    <a:pt x="0" y="533368"/>
                    <a:pt x="0" y="343795"/>
                  </a:cubicBezTo>
                  <a:cubicBezTo>
                    <a:pt x="0" y="154223"/>
                    <a:pt x="154223" y="0"/>
                    <a:pt x="343795" y="0"/>
                  </a:cubicBezTo>
                  <a:cubicBezTo>
                    <a:pt x="533368" y="0"/>
                    <a:pt x="687591" y="154244"/>
                    <a:pt x="687591" y="343795"/>
                  </a:cubicBezTo>
                  <a:cubicBezTo>
                    <a:pt x="687591" y="533347"/>
                    <a:pt x="533368" y="687591"/>
                    <a:pt x="343795" y="687591"/>
                  </a:cubicBezTo>
                  <a:close/>
                </a:path>
              </a:pathLst>
            </a:custGeom>
            <a:solidFill>
              <a:srgbClr val="003E85"/>
            </a:solidFill>
            <a:ln w="2085" cap="flat">
              <a:noFill/>
              <a:prstDash val="solid"/>
              <a:miter/>
            </a:ln>
          </p:spPr>
          <p:txBody>
            <a:bodyPr rtlCol="0" anchor="ctr"/>
            <a:lstStyle/>
            <a:p>
              <a:endParaRPr lang="zh-TW" altLang="en-US"/>
            </a:p>
          </p:txBody>
        </p:sp>
        <p:sp>
          <p:nvSpPr>
            <p:cNvPr id="145" name="手繪多邊形: 圖案 144">
              <a:extLst>
                <a:ext uri="{FF2B5EF4-FFF2-40B4-BE49-F238E27FC236}">
                  <a16:creationId xmlns:a16="http://schemas.microsoft.com/office/drawing/2014/main" id="{0897207B-1CA4-46DD-BA33-9E0FF62DA9F1}"/>
                </a:ext>
              </a:extLst>
            </p:cNvPr>
            <p:cNvSpPr/>
            <p:nvPr/>
          </p:nvSpPr>
          <p:spPr>
            <a:xfrm>
              <a:off x="4312530" y="2978388"/>
              <a:ext cx="145533" cy="56948"/>
            </a:xfrm>
            <a:custGeom>
              <a:avLst/>
              <a:gdLst>
                <a:gd name="connsiteX0" fmla="*/ 0 w 145533"/>
                <a:gd name="connsiteY0" fmla="*/ 0 h 56947"/>
                <a:gd name="connsiteX1" fmla="*/ 147009 w 145533"/>
                <a:gd name="connsiteY1" fmla="*/ 0 h 56947"/>
                <a:gd name="connsiteX2" fmla="*/ 147009 w 145533"/>
                <a:gd name="connsiteY2" fmla="*/ 57918 h 56947"/>
                <a:gd name="connsiteX3" fmla="*/ 0 w 145533"/>
                <a:gd name="connsiteY3" fmla="*/ 57918 h 56947"/>
              </a:gdLst>
              <a:ahLst/>
              <a:cxnLst>
                <a:cxn ang="0">
                  <a:pos x="connsiteX0" y="connsiteY0"/>
                </a:cxn>
                <a:cxn ang="0">
                  <a:pos x="connsiteX1" y="connsiteY1"/>
                </a:cxn>
                <a:cxn ang="0">
                  <a:pos x="connsiteX2" y="connsiteY2"/>
                </a:cxn>
                <a:cxn ang="0">
                  <a:pos x="connsiteX3" y="connsiteY3"/>
                </a:cxn>
              </a:cxnLst>
              <a:rect l="l" t="t" r="r" b="b"/>
              <a:pathLst>
                <a:path w="145533" h="56947">
                  <a:moveTo>
                    <a:pt x="0" y="0"/>
                  </a:moveTo>
                  <a:lnTo>
                    <a:pt x="147009" y="0"/>
                  </a:lnTo>
                  <a:lnTo>
                    <a:pt x="147009" y="57918"/>
                  </a:lnTo>
                  <a:lnTo>
                    <a:pt x="0" y="57918"/>
                  </a:lnTo>
                  <a:close/>
                </a:path>
              </a:pathLst>
            </a:custGeom>
            <a:solidFill>
              <a:srgbClr val="003E85"/>
            </a:solidFill>
            <a:ln w="2085" cap="flat">
              <a:solidFill>
                <a:schemeClr val="bg1"/>
              </a:solidFill>
              <a:prstDash val="solid"/>
              <a:miter/>
            </a:ln>
          </p:spPr>
          <p:txBody>
            <a:bodyPr rtlCol="0" anchor="ctr"/>
            <a:lstStyle/>
            <a:p>
              <a:endParaRPr lang="zh-TW" altLang="en-US"/>
            </a:p>
          </p:txBody>
        </p:sp>
        <p:sp>
          <p:nvSpPr>
            <p:cNvPr id="146" name="手繪多邊形: 圖案 145">
              <a:extLst>
                <a:ext uri="{FF2B5EF4-FFF2-40B4-BE49-F238E27FC236}">
                  <a16:creationId xmlns:a16="http://schemas.microsoft.com/office/drawing/2014/main" id="{E789BF23-97BB-40BF-A1D7-2E855B416D27}"/>
                </a:ext>
              </a:extLst>
            </p:cNvPr>
            <p:cNvSpPr/>
            <p:nvPr/>
          </p:nvSpPr>
          <p:spPr>
            <a:xfrm>
              <a:off x="4459540" y="2978388"/>
              <a:ext cx="145533" cy="56948"/>
            </a:xfrm>
            <a:custGeom>
              <a:avLst/>
              <a:gdLst>
                <a:gd name="connsiteX0" fmla="*/ 0 w 145533"/>
                <a:gd name="connsiteY0" fmla="*/ 0 h 56947"/>
                <a:gd name="connsiteX1" fmla="*/ 146630 w 145533"/>
                <a:gd name="connsiteY1" fmla="*/ 0 h 56947"/>
                <a:gd name="connsiteX2" fmla="*/ 146630 w 145533"/>
                <a:gd name="connsiteY2" fmla="*/ 57918 h 56947"/>
                <a:gd name="connsiteX3" fmla="*/ 0 w 145533"/>
                <a:gd name="connsiteY3" fmla="*/ 57918 h 56947"/>
              </a:gdLst>
              <a:ahLst/>
              <a:cxnLst>
                <a:cxn ang="0">
                  <a:pos x="connsiteX0" y="connsiteY0"/>
                </a:cxn>
                <a:cxn ang="0">
                  <a:pos x="connsiteX1" y="connsiteY1"/>
                </a:cxn>
                <a:cxn ang="0">
                  <a:pos x="connsiteX2" y="connsiteY2"/>
                </a:cxn>
                <a:cxn ang="0">
                  <a:pos x="connsiteX3" y="connsiteY3"/>
                </a:cxn>
              </a:cxnLst>
              <a:rect l="l" t="t" r="r" b="b"/>
              <a:pathLst>
                <a:path w="145533" h="56947">
                  <a:moveTo>
                    <a:pt x="0" y="0"/>
                  </a:moveTo>
                  <a:lnTo>
                    <a:pt x="146630" y="0"/>
                  </a:lnTo>
                  <a:lnTo>
                    <a:pt x="146630" y="57918"/>
                  </a:lnTo>
                  <a:lnTo>
                    <a:pt x="0" y="57918"/>
                  </a:lnTo>
                  <a:close/>
                </a:path>
              </a:pathLst>
            </a:custGeom>
            <a:solidFill>
              <a:srgbClr val="0099FF"/>
            </a:solidFill>
            <a:ln w="2085" cap="flat">
              <a:solidFill>
                <a:schemeClr val="bg1"/>
              </a:solidFill>
              <a:prstDash val="solid"/>
              <a:miter/>
            </a:ln>
          </p:spPr>
          <p:txBody>
            <a:bodyPr rtlCol="0" anchor="ctr"/>
            <a:lstStyle/>
            <a:p>
              <a:endParaRPr lang="zh-TW" altLang="en-US"/>
            </a:p>
          </p:txBody>
        </p:sp>
        <p:sp>
          <p:nvSpPr>
            <p:cNvPr id="147" name="手繪多邊形: 圖案 146">
              <a:extLst>
                <a:ext uri="{FF2B5EF4-FFF2-40B4-BE49-F238E27FC236}">
                  <a16:creationId xmlns:a16="http://schemas.microsoft.com/office/drawing/2014/main" id="{2B2C85A7-1B29-4BEF-8934-088028BA7BC5}"/>
                </a:ext>
              </a:extLst>
            </p:cNvPr>
            <p:cNvSpPr/>
            <p:nvPr/>
          </p:nvSpPr>
          <p:spPr>
            <a:xfrm>
              <a:off x="4606148" y="2978388"/>
              <a:ext cx="145533" cy="56948"/>
            </a:xfrm>
            <a:custGeom>
              <a:avLst/>
              <a:gdLst>
                <a:gd name="connsiteX0" fmla="*/ 0 w 145533"/>
                <a:gd name="connsiteY0" fmla="*/ 0 h 56947"/>
                <a:gd name="connsiteX1" fmla="*/ 147115 w 145533"/>
                <a:gd name="connsiteY1" fmla="*/ 0 h 56947"/>
                <a:gd name="connsiteX2" fmla="*/ 147115 w 145533"/>
                <a:gd name="connsiteY2" fmla="*/ 57918 h 56947"/>
                <a:gd name="connsiteX3" fmla="*/ 0 w 145533"/>
                <a:gd name="connsiteY3" fmla="*/ 57918 h 56947"/>
              </a:gdLst>
              <a:ahLst/>
              <a:cxnLst>
                <a:cxn ang="0">
                  <a:pos x="connsiteX0" y="connsiteY0"/>
                </a:cxn>
                <a:cxn ang="0">
                  <a:pos x="connsiteX1" y="connsiteY1"/>
                </a:cxn>
                <a:cxn ang="0">
                  <a:pos x="connsiteX2" y="connsiteY2"/>
                </a:cxn>
                <a:cxn ang="0">
                  <a:pos x="connsiteX3" y="connsiteY3"/>
                </a:cxn>
              </a:cxnLst>
              <a:rect l="l" t="t" r="r" b="b"/>
              <a:pathLst>
                <a:path w="145533" h="56947">
                  <a:moveTo>
                    <a:pt x="0" y="0"/>
                  </a:moveTo>
                  <a:lnTo>
                    <a:pt x="147115" y="0"/>
                  </a:lnTo>
                  <a:lnTo>
                    <a:pt x="147115" y="57918"/>
                  </a:lnTo>
                  <a:lnTo>
                    <a:pt x="0" y="57918"/>
                  </a:lnTo>
                  <a:close/>
                </a:path>
              </a:pathLst>
            </a:custGeom>
            <a:solidFill>
              <a:srgbClr val="003E85"/>
            </a:solidFill>
            <a:ln w="2085" cap="flat">
              <a:solidFill>
                <a:schemeClr val="bg1"/>
              </a:solidFill>
              <a:prstDash val="solid"/>
              <a:miter/>
            </a:ln>
          </p:spPr>
          <p:txBody>
            <a:bodyPr rtlCol="0" anchor="ctr"/>
            <a:lstStyle/>
            <a:p>
              <a:endParaRPr lang="zh-TW" altLang="en-US"/>
            </a:p>
          </p:txBody>
        </p:sp>
        <p:sp>
          <p:nvSpPr>
            <p:cNvPr id="148" name="手繪多邊形: 圖案 147">
              <a:extLst>
                <a:ext uri="{FF2B5EF4-FFF2-40B4-BE49-F238E27FC236}">
                  <a16:creationId xmlns:a16="http://schemas.microsoft.com/office/drawing/2014/main" id="{2FE83F61-DE69-4CB8-B34C-50665A807CB9}"/>
                </a:ext>
              </a:extLst>
            </p:cNvPr>
            <p:cNvSpPr/>
            <p:nvPr/>
          </p:nvSpPr>
          <p:spPr>
            <a:xfrm>
              <a:off x="4606148" y="3094202"/>
              <a:ext cx="145533" cy="56948"/>
            </a:xfrm>
            <a:custGeom>
              <a:avLst/>
              <a:gdLst>
                <a:gd name="connsiteX0" fmla="*/ 0 w 145533"/>
                <a:gd name="connsiteY0" fmla="*/ 0 h 56947"/>
                <a:gd name="connsiteX1" fmla="*/ 147115 w 145533"/>
                <a:gd name="connsiteY1" fmla="*/ 0 h 56947"/>
                <a:gd name="connsiteX2" fmla="*/ 147115 w 145533"/>
                <a:gd name="connsiteY2" fmla="*/ 57897 h 56947"/>
                <a:gd name="connsiteX3" fmla="*/ 0 w 145533"/>
                <a:gd name="connsiteY3" fmla="*/ 57897 h 56947"/>
              </a:gdLst>
              <a:ahLst/>
              <a:cxnLst>
                <a:cxn ang="0">
                  <a:pos x="connsiteX0" y="connsiteY0"/>
                </a:cxn>
                <a:cxn ang="0">
                  <a:pos x="connsiteX1" y="connsiteY1"/>
                </a:cxn>
                <a:cxn ang="0">
                  <a:pos x="connsiteX2" y="connsiteY2"/>
                </a:cxn>
                <a:cxn ang="0">
                  <a:pos x="connsiteX3" y="connsiteY3"/>
                </a:cxn>
              </a:cxnLst>
              <a:rect l="l" t="t" r="r" b="b"/>
              <a:pathLst>
                <a:path w="145533" h="56947">
                  <a:moveTo>
                    <a:pt x="0" y="0"/>
                  </a:moveTo>
                  <a:lnTo>
                    <a:pt x="147115" y="0"/>
                  </a:lnTo>
                  <a:lnTo>
                    <a:pt x="147115" y="57897"/>
                  </a:lnTo>
                  <a:lnTo>
                    <a:pt x="0" y="57897"/>
                  </a:lnTo>
                  <a:close/>
                </a:path>
              </a:pathLst>
            </a:custGeom>
            <a:solidFill>
              <a:srgbClr val="0099FF"/>
            </a:solidFill>
            <a:ln w="2085" cap="flat">
              <a:solidFill>
                <a:schemeClr val="bg1"/>
              </a:solidFill>
              <a:prstDash val="solid"/>
              <a:miter/>
            </a:ln>
          </p:spPr>
          <p:txBody>
            <a:bodyPr rtlCol="0" anchor="ctr"/>
            <a:lstStyle/>
            <a:p>
              <a:endParaRPr lang="zh-TW" altLang="en-US"/>
            </a:p>
          </p:txBody>
        </p:sp>
        <p:sp>
          <p:nvSpPr>
            <p:cNvPr id="149" name="手繪多邊形: 圖案 148">
              <a:extLst>
                <a:ext uri="{FF2B5EF4-FFF2-40B4-BE49-F238E27FC236}">
                  <a16:creationId xmlns:a16="http://schemas.microsoft.com/office/drawing/2014/main" id="{6C82D2AC-BDA5-4F15-8D57-420C2C2AB3A2}"/>
                </a:ext>
              </a:extLst>
            </p:cNvPr>
            <p:cNvSpPr/>
            <p:nvPr/>
          </p:nvSpPr>
          <p:spPr>
            <a:xfrm>
              <a:off x="4312530" y="3094202"/>
              <a:ext cx="145533" cy="56948"/>
            </a:xfrm>
            <a:custGeom>
              <a:avLst/>
              <a:gdLst>
                <a:gd name="connsiteX0" fmla="*/ 0 w 145533"/>
                <a:gd name="connsiteY0" fmla="*/ 0 h 56947"/>
                <a:gd name="connsiteX1" fmla="*/ 147009 w 145533"/>
                <a:gd name="connsiteY1" fmla="*/ 0 h 56947"/>
                <a:gd name="connsiteX2" fmla="*/ 147009 w 145533"/>
                <a:gd name="connsiteY2" fmla="*/ 57897 h 56947"/>
                <a:gd name="connsiteX3" fmla="*/ 0 w 145533"/>
                <a:gd name="connsiteY3" fmla="*/ 57897 h 56947"/>
              </a:gdLst>
              <a:ahLst/>
              <a:cxnLst>
                <a:cxn ang="0">
                  <a:pos x="connsiteX0" y="connsiteY0"/>
                </a:cxn>
                <a:cxn ang="0">
                  <a:pos x="connsiteX1" y="connsiteY1"/>
                </a:cxn>
                <a:cxn ang="0">
                  <a:pos x="connsiteX2" y="connsiteY2"/>
                </a:cxn>
                <a:cxn ang="0">
                  <a:pos x="connsiteX3" y="connsiteY3"/>
                </a:cxn>
              </a:cxnLst>
              <a:rect l="l" t="t" r="r" b="b"/>
              <a:pathLst>
                <a:path w="145533" h="56947">
                  <a:moveTo>
                    <a:pt x="0" y="0"/>
                  </a:moveTo>
                  <a:lnTo>
                    <a:pt x="147009" y="0"/>
                  </a:lnTo>
                  <a:lnTo>
                    <a:pt x="147009" y="57897"/>
                  </a:lnTo>
                  <a:lnTo>
                    <a:pt x="0" y="57897"/>
                  </a:lnTo>
                  <a:close/>
                </a:path>
              </a:pathLst>
            </a:custGeom>
            <a:solidFill>
              <a:srgbClr val="003E85"/>
            </a:solidFill>
            <a:ln w="2085" cap="flat">
              <a:solidFill>
                <a:schemeClr val="bg1"/>
              </a:solidFill>
              <a:prstDash val="solid"/>
              <a:miter/>
            </a:ln>
          </p:spPr>
          <p:txBody>
            <a:bodyPr rtlCol="0" anchor="ctr"/>
            <a:lstStyle/>
            <a:p>
              <a:endParaRPr lang="zh-TW" altLang="en-US"/>
            </a:p>
          </p:txBody>
        </p:sp>
        <p:sp>
          <p:nvSpPr>
            <p:cNvPr id="150" name="手繪多邊形: 圖案 149">
              <a:extLst>
                <a:ext uri="{FF2B5EF4-FFF2-40B4-BE49-F238E27FC236}">
                  <a16:creationId xmlns:a16="http://schemas.microsoft.com/office/drawing/2014/main" id="{2C59C23E-8CB7-4C48-B564-4F9C064F8AA9}"/>
                </a:ext>
              </a:extLst>
            </p:cNvPr>
            <p:cNvSpPr/>
            <p:nvPr/>
          </p:nvSpPr>
          <p:spPr>
            <a:xfrm>
              <a:off x="4459540" y="3094202"/>
              <a:ext cx="145533" cy="56948"/>
            </a:xfrm>
            <a:custGeom>
              <a:avLst/>
              <a:gdLst>
                <a:gd name="connsiteX0" fmla="*/ 0 w 145533"/>
                <a:gd name="connsiteY0" fmla="*/ 0 h 56947"/>
                <a:gd name="connsiteX1" fmla="*/ 146630 w 145533"/>
                <a:gd name="connsiteY1" fmla="*/ 0 h 56947"/>
                <a:gd name="connsiteX2" fmla="*/ 146630 w 145533"/>
                <a:gd name="connsiteY2" fmla="*/ 57897 h 56947"/>
                <a:gd name="connsiteX3" fmla="*/ 0 w 145533"/>
                <a:gd name="connsiteY3" fmla="*/ 57897 h 56947"/>
              </a:gdLst>
              <a:ahLst/>
              <a:cxnLst>
                <a:cxn ang="0">
                  <a:pos x="connsiteX0" y="connsiteY0"/>
                </a:cxn>
                <a:cxn ang="0">
                  <a:pos x="connsiteX1" y="connsiteY1"/>
                </a:cxn>
                <a:cxn ang="0">
                  <a:pos x="connsiteX2" y="connsiteY2"/>
                </a:cxn>
                <a:cxn ang="0">
                  <a:pos x="connsiteX3" y="connsiteY3"/>
                </a:cxn>
              </a:cxnLst>
              <a:rect l="l" t="t" r="r" b="b"/>
              <a:pathLst>
                <a:path w="145533" h="56947">
                  <a:moveTo>
                    <a:pt x="0" y="0"/>
                  </a:moveTo>
                  <a:lnTo>
                    <a:pt x="146630" y="0"/>
                  </a:lnTo>
                  <a:lnTo>
                    <a:pt x="146630" y="57897"/>
                  </a:lnTo>
                  <a:lnTo>
                    <a:pt x="0" y="57897"/>
                  </a:lnTo>
                  <a:close/>
                </a:path>
              </a:pathLst>
            </a:custGeom>
            <a:solidFill>
              <a:srgbClr val="003E85"/>
            </a:solidFill>
            <a:ln w="2085" cap="flat">
              <a:solidFill>
                <a:schemeClr val="bg1"/>
              </a:solidFill>
              <a:prstDash val="solid"/>
              <a:miter/>
            </a:ln>
          </p:spPr>
          <p:txBody>
            <a:bodyPr rtlCol="0" anchor="ctr"/>
            <a:lstStyle/>
            <a:p>
              <a:endParaRPr lang="zh-TW" altLang="en-US"/>
            </a:p>
          </p:txBody>
        </p:sp>
        <p:sp>
          <p:nvSpPr>
            <p:cNvPr id="151" name="手繪多邊形: 圖案 150">
              <a:extLst>
                <a:ext uri="{FF2B5EF4-FFF2-40B4-BE49-F238E27FC236}">
                  <a16:creationId xmlns:a16="http://schemas.microsoft.com/office/drawing/2014/main" id="{D0A1C6BF-7788-4BAC-BC15-69935C7F5F19}"/>
                </a:ext>
              </a:extLst>
            </p:cNvPr>
            <p:cNvSpPr/>
            <p:nvPr/>
          </p:nvSpPr>
          <p:spPr>
            <a:xfrm>
              <a:off x="4606148" y="3209996"/>
              <a:ext cx="145533" cy="56948"/>
            </a:xfrm>
            <a:custGeom>
              <a:avLst/>
              <a:gdLst>
                <a:gd name="connsiteX0" fmla="*/ 0 w 145533"/>
                <a:gd name="connsiteY0" fmla="*/ 0 h 56947"/>
                <a:gd name="connsiteX1" fmla="*/ 147115 w 145533"/>
                <a:gd name="connsiteY1" fmla="*/ 0 h 56947"/>
                <a:gd name="connsiteX2" fmla="*/ 147115 w 145533"/>
                <a:gd name="connsiteY2" fmla="*/ 57918 h 56947"/>
                <a:gd name="connsiteX3" fmla="*/ 0 w 145533"/>
                <a:gd name="connsiteY3" fmla="*/ 57918 h 56947"/>
              </a:gdLst>
              <a:ahLst/>
              <a:cxnLst>
                <a:cxn ang="0">
                  <a:pos x="connsiteX0" y="connsiteY0"/>
                </a:cxn>
                <a:cxn ang="0">
                  <a:pos x="connsiteX1" y="connsiteY1"/>
                </a:cxn>
                <a:cxn ang="0">
                  <a:pos x="connsiteX2" y="connsiteY2"/>
                </a:cxn>
                <a:cxn ang="0">
                  <a:pos x="connsiteX3" y="connsiteY3"/>
                </a:cxn>
              </a:cxnLst>
              <a:rect l="l" t="t" r="r" b="b"/>
              <a:pathLst>
                <a:path w="145533" h="56947">
                  <a:moveTo>
                    <a:pt x="0" y="0"/>
                  </a:moveTo>
                  <a:lnTo>
                    <a:pt x="147115" y="0"/>
                  </a:lnTo>
                  <a:lnTo>
                    <a:pt x="147115" y="57918"/>
                  </a:lnTo>
                  <a:lnTo>
                    <a:pt x="0" y="57918"/>
                  </a:lnTo>
                  <a:close/>
                </a:path>
              </a:pathLst>
            </a:custGeom>
            <a:solidFill>
              <a:srgbClr val="0099FF"/>
            </a:solidFill>
            <a:ln w="2085" cap="flat">
              <a:solidFill>
                <a:schemeClr val="bg1"/>
              </a:solidFill>
              <a:prstDash val="solid"/>
              <a:miter/>
            </a:ln>
          </p:spPr>
          <p:txBody>
            <a:bodyPr rtlCol="0" anchor="ctr"/>
            <a:lstStyle/>
            <a:p>
              <a:endParaRPr lang="zh-TW" altLang="en-US"/>
            </a:p>
          </p:txBody>
        </p:sp>
        <p:sp>
          <p:nvSpPr>
            <p:cNvPr id="152" name="手繪多邊形: 圖案 151">
              <a:extLst>
                <a:ext uri="{FF2B5EF4-FFF2-40B4-BE49-F238E27FC236}">
                  <a16:creationId xmlns:a16="http://schemas.microsoft.com/office/drawing/2014/main" id="{8D14EF27-4237-455A-9847-5BE478A5D446}"/>
                </a:ext>
              </a:extLst>
            </p:cNvPr>
            <p:cNvSpPr/>
            <p:nvPr/>
          </p:nvSpPr>
          <p:spPr>
            <a:xfrm>
              <a:off x="4312530" y="3209996"/>
              <a:ext cx="145533" cy="56948"/>
            </a:xfrm>
            <a:custGeom>
              <a:avLst/>
              <a:gdLst>
                <a:gd name="connsiteX0" fmla="*/ 0 w 145533"/>
                <a:gd name="connsiteY0" fmla="*/ 0 h 56947"/>
                <a:gd name="connsiteX1" fmla="*/ 147009 w 145533"/>
                <a:gd name="connsiteY1" fmla="*/ 0 h 56947"/>
                <a:gd name="connsiteX2" fmla="*/ 147009 w 145533"/>
                <a:gd name="connsiteY2" fmla="*/ 57918 h 56947"/>
                <a:gd name="connsiteX3" fmla="*/ 0 w 145533"/>
                <a:gd name="connsiteY3" fmla="*/ 57918 h 56947"/>
              </a:gdLst>
              <a:ahLst/>
              <a:cxnLst>
                <a:cxn ang="0">
                  <a:pos x="connsiteX0" y="connsiteY0"/>
                </a:cxn>
                <a:cxn ang="0">
                  <a:pos x="connsiteX1" y="connsiteY1"/>
                </a:cxn>
                <a:cxn ang="0">
                  <a:pos x="connsiteX2" y="connsiteY2"/>
                </a:cxn>
                <a:cxn ang="0">
                  <a:pos x="connsiteX3" y="connsiteY3"/>
                </a:cxn>
              </a:cxnLst>
              <a:rect l="l" t="t" r="r" b="b"/>
              <a:pathLst>
                <a:path w="145533" h="56947">
                  <a:moveTo>
                    <a:pt x="0" y="0"/>
                  </a:moveTo>
                  <a:lnTo>
                    <a:pt x="147009" y="0"/>
                  </a:lnTo>
                  <a:lnTo>
                    <a:pt x="147009" y="57918"/>
                  </a:lnTo>
                  <a:lnTo>
                    <a:pt x="0" y="57918"/>
                  </a:lnTo>
                  <a:close/>
                </a:path>
              </a:pathLst>
            </a:custGeom>
            <a:solidFill>
              <a:srgbClr val="003E85"/>
            </a:solidFill>
            <a:ln w="2085" cap="flat">
              <a:solidFill>
                <a:schemeClr val="bg1"/>
              </a:solidFill>
              <a:prstDash val="solid"/>
              <a:miter/>
            </a:ln>
          </p:spPr>
          <p:txBody>
            <a:bodyPr rtlCol="0" anchor="ctr"/>
            <a:lstStyle/>
            <a:p>
              <a:endParaRPr lang="zh-TW" altLang="en-US"/>
            </a:p>
          </p:txBody>
        </p:sp>
        <p:sp>
          <p:nvSpPr>
            <p:cNvPr id="153" name="手繪多邊形: 圖案 152">
              <a:extLst>
                <a:ext uri="{FF2B5EF4-FFF2-40B4-BE49-F238E27FC236}">
                  <a16:creationId xmlns:a16="http://schemas.microsoft.com/office/drawing/2014/main" id="{A414619B-4882-4F05-A764-CE03B8720F83}"/>
                </a:ext>
              </a:extLst>
            </p:cNvPr>
            <p:cNvSpPr/>
            <p:nvPr/>
          </p:nvSpPr>
          <p:spPr>
            <a:xfrm>
              <a:off x="4459540" y="3209996"/>
              <a:ext cx="145533" cy="56948"/>
            </a:xfrm>
            <a:custGeom>
              <a:avLst/>
              <a:gdLst>
                <a:gd name="connsiteX0" fmla="*/ 0 w 145533"/>
                <a:gd name="connsiteY0" fmla="*/ 0 h 56947"/>
                <a:gd name="connsiteX1" fmla="*/ 146630 w 145533"/>
                <a:gd name="connsiteY1" fmla="*/ 0 h 56947"/>
                <a:gd name="connsiteX2" fmla="*/ 146630 w 145533"/>
                <a:gd name="connsiteY2" fmla="*/ 57918 h 56947"/>
                <a:gd name="connsiteX3" fmla="*/ 0 w 145533"/>
                <a:gd name="connsiteY3" fmla="*/ 57918 h 56947"/>
              </a:gdLst>
              <a:ahLst/>
              <a:cxnLst>
                <a:cxn ang="0">
                  <a:pos x="connsiteX0" y="connsiteY0"/>
                </a:cxn>
                <a:cxn ang="0">
                  <a:pos x="connsiteX1" y="connsiteY1"/>
                </a:cxn>
                <a:cxn ang="0">
                  <a:pos x="connsiteX2" y="connsiteY2"/>
                </a:cxn>
                <a:cxn ang="0">
                  <a:pos x="connsiteX3" y="connsiteY3"/>
                </a:cxn>
              </a:cxnLst>
              <a:rect l="l" t="t" r="r" b="b"/>
              <a:pathLst>
                <a:path w="145533" h="56947">
                  <a:moveTo>
                    <a:pt x="0" y="0"/>
                  </a:moveTo>
                  <a:lnTo>
                    <a:pt x="146630" y="0"/>
                  </a:lnTo>
                  <a:lnTo>
                    <a:pt x="146630" y="57918"/>
                  </a:lnTo>
                  <a:lnTo>
                    <a:pt x="0" y="57918"/>
                  </a:lnTo>
                  <a:close/>
                </a:path>
              </a:pathLst>
            </a:custGeom>
            <a:solidFill>
              <a:srgbClr val="003E85"/>
            </a:solidFill>
            <a:ln w="2085" cap="flat">
              <a:solidFill>
                <a:schemeClr val="bg1"/>
              </a:solidFill>
              <a:prstDash val="solid"/>
              <a:miter/>
            </a:ln>
          </p:spPr>
          <p:txBody>
            <a:bodyPr rtlCol="0" anchor="ctr"/>
            <a:lstStyle/>
            <a:p>
              <a:endParaRPr lang="zh-TW" altLang="en-US"/>
            </a:p>
          </p:txBody>
        </p:sp>
        <p:sp>
          <p:nvSpPr>
            <p:cNvPr id="154" name="手繪多邊形: 圖案 153">
              <a:extLst>
                <a:ext uri="{FF2B5EF4-FFF2-40B4-BE49-F238E27FC236}">
                  <a16:creationId xmlns:a16="http://schemas.microsoft.com/office/drawing/2014/main" id="{F125385D-0D75-4657-9C07-710E8F98E88C}"/>
                </a:ext>
              </a:extLst>
            </p:cNvPr>
            <p:cNvSpPr/>
            <p:nvPr/>
          </p:nvSpPr>
          <p:spPr>
            <a:xfrm>
              <a:off x="4312530" y="3152099"/>
              <a:ext cx="71712" cy="56948"/>
            </a:xfrm>
            <a:custGeom>
              <a:avLst/>
              <a:gdLst>
                <a:gd name="connsiteX0" fmla="*/ 0 w 71711"/>
                <a:gd name="connsiteY0" fmla="*/ 0 h 56947"/>
                <a:gd name="connsiteX1" fmla="*/ 72956 w 71711"/>
                <a:gd name="connsiteY1" fmla="*/ 0 h 56947"/>
                <a:gd name="connsiteX2" fmla="*/ 72956 w 71711"/>
                <a:gd name="connsiteY2" fmla="*/ 57918 h 56947"/>
                <a:gd name="connsiteX3" fmla="*/ 0 w 71711"/>
                <a:gd name="connsiteY3" fmla="*/ 57918 h 56947"/>
              </a:gdLst>
              <a:ahLst/>
              <a:cxnLst>
                <a:cxn ang="0">
                  <a:pos x="connsiteX0" y="connsiteY0"/>
                </a:cxn>
                <a:cxn ang="0">
                  <a:pos x="connsiteX1" y="connsiteY1"/>
                </a:cxn>
                <a:cxn ang="0">
                  <a:pos x="connsiteX2" y="connsiteY2"/>
                </a:cxn>
                <a:cxn ang="0">
                  <a:pos x="connsiteX3" y="connsiteY3"/>
                </a:cxn>
              </a:cxnLst>
              <a:rect l="l" t="t" r="r" b="b"/>
              <a:pathLst>
                <a:path w="71711" h="56947">
                  <a:moveTo>
                    <a:pt x="0" y="0"/>
                  </a:moveTo>
                  <a:lnTo>
                    <a:pt x="72956" y="0"/>
                  </a:lnTo>
                  <a:lnTo>
                    <a:pt x="72956" y="57918"/>
                  </a:lnTo>
                  <a:lnTo>
                    <a:pt x="0" y="57918"/>
                  </a:lnTo>
                  <a:close/>
                </a:path>
              </a:pathLst>
            </a:custGeom>
            <a:solidFill>
              <a:srgbClr val="003E85"/>
            </a:solidFill>
            <a:ln w="2085" cap="flat">
              <a:solidFill>
                <a:schemeClr val="bg1"/>
              </a:solidFill>
              <a:prstDash val="solid"/>
              <a:miter/>
            </a:ln>
          </p:spPr>
          <p:txBody>
            <a:bodyPr rtlCol="0" anchor="ctr"/>
            <a:lstStyle/>
            <a:p>
              <a:endParaRPr lang="zh-TW" altLang="en-US"/>
            </a:p>
          </p:txBody>
        </p:sp>
        <p:sp>
          <p:nvSpPr>
            <p:cNvPr id="155" name="手繪多邊形: 圖案 154">
              <a:extLst>
                <a:ext uri="{FF2B5EF4-FFF2-40B4-BE49-F238E27FC236}">
                  <a16:creationId xmlns:a16="http://schemas.microsoft.com/office/drawing/2014/main" id="{F47D48CE-6DE2-479B-82CD-8571352D2F0F}"/>
                </a:ext>
              </a:extLst>
            </p:cNvPr>
            <p:cNvSpPr/>
            <p:nvPr/>
          </p:nvSpPr>
          <p:spPr>
            <a:xfrm>
              <a:off x="4679716" y="3152099"/>
              <a:ext cx="71712" cy="56948"/>
            </a:xfrm>
            <a:custGeom>
              <a:avLst/>
              <a:gdLst>
                <a:gd name="connsiteX0" fmla="*/ 0 w 71711"/>
                <a:gd name="connsiteY0" fmla="*/ 0 h 56947"/>
                <a:gd name="connsiteX1" fmla="*/ 73568 w 71711"/>
                <a:gd name="connsiteY1" fmla="*/ 0 h 56947"/>
                <a:gd name="connsiteX2" fmla="*/ 73568 w 71711"/>
                <a:gd name="connsiteY2" fmla="*/ 57918 h 56947"/>
                <a:gd name="connsiteX3" fmla="*/ 0 w 71711"/>
                <a:gd name="connsiteY3" fmla="*/ 57918 h 56947"/>
              </a:gdLst>
              <a:ahLst/>
              <a:cxnLst>
                <a:cxn ang="0">
                  <a:pos x="connsiteX0" y="connsiteY0"/>
                </a:cxn>
                <a:cxn ang="0">
                  <a:pos x="connsiteX1" y="connsiteY1"/>
                </a:cxn>
                <a:cxn ang="0">
                  <a:pos x="connsiteX2" y="connsiteY2"/>
                </a:cxn>
                <a:cxn ang="0">
                  <a:pos x="connsiteX3" y="connsiteY3"/>
                </a:cxn>
              </a:cxnLst>
              <a:rect l="l" t="t" r="r" b="b"/>
              <a:pathLst>
                <a:path w="71711" h="56947">
                  <a:moveTo>
                    <a:pt x="0" y="0"/>
                  </a:moveTo>
                  <a:lnTo>
                    <a:pt x="73568" y="0"/>
                  </a:lnTo>
                  <a:lnTo>
                    <a:pt x="73568" y="57918"/>
                  </a:lnTo>
                  <a:lnTo>
                    <a:pt x="0" y="57918"/>
                  </a:lnTo>
                  <a:close/>
                </a:path>
              </a:pathLst>
            </a:custGeom>
            <a:solidFill>
              <a:srgbClr val="003E85"/>
            </a:solidFill>
            <a:ln w="2085" cap="flat">
              <a:solidFill>
                <a:schemeClr val="bg1"/>
              </a:solidFill>
              <a:prstDash val="solid"/>
              <a:miter/>
            </a:ln>
          </p:spPr>
          <p:txBody>
            <a:bodyPr rtlCol="0" anchor="ctr"/>
            <a:lstStyle/>
            <a:p>
              <a:endParaRPr lang="zh-TW" altLang="en-US"/>
            </a:p>
          </p:txBody>
        </p:sp>
        <p:sp>
          <p:nvSpPr>
            <p:cNvPr id="156" name="手繪多邊形: 圖案 155">
              <a:extLst>
                <a:ext uri="{FF2B5EF4-FFF2-40B4-BE49-F238E27FC236}">
                  <a16:creationId xmlns:a16="http://schemas.microsoft.com/office/drawing/2014/main" id="{FF46E5E8-93E1-4520-A516-28FB274C7CEE}"/>
                </a:ext>
              </a:extLst>
            </p:cNvPr>
            <p:cNvSpPr/>
            <p:nvPr/>
          </p:nvSpPr>
          <p:spPr>
            <a:xfrm>
              <a:off x="4532601" y="3152099"/>
              <a:ext cx="145533" cy="56948"/>
            </a:xfrm>
            <a:custGeom>
              <a:avLst/>
              <a:gdLst>
                <a:gd name="connsiteX0" fmla="*/ 0 w 145533"/>
                <a:gd name="connsiteY0" fmla="*/ 0 h 56947"/>
                <a:gd name="connsiteX1" fmla="*/ 147115 w 145533"/>
                <a:gd name="connsiteY1" fmla="*/ 0 h 56947"/>
                <a:gd name="connsiteX2" fmla="*/ 147115 w 145533"/>
                <a:gd name="connsiteY2" fmla="*/ 57918 h 56947"/>
                <a:gd name="connsiteX3" fmla="*/ 0 w 145533"/>
                <a:gd name="connsiteY3" fmla="*/ 57918 h 56947"/>
              </a:gdLst>
              <a:ahLst/>
              <a:cxnLst>
                <a:cxn ang="0">
                  <a:pos x="connsiteX0" y="connsiteY0"/>
                </a:cxn>
                <a:cxn ang="0">
                  <a:pos x="connsiteX1" y="connsiteY1"/>
                </a:cxn>
                <a:cxn ang="0">
                  <a:pos x="connsiteX2" y="connsiteY2"/>
                </a:cxn>
                <a:cxn ang="0">
                  <a:pos x="connsiteX3" y="connsiteY3"/>
                </a:cxn>
              </a:cxnLst>
              <a:rect l="l" t="t" r="r" b="b"/>
              <a:pathLst>
                <a:path w="145533" h="56947">
                  <a:moveTo>
                    <a:pt x="0" y="0"/>
                  </a:moveTo>
                  <a:lnTo>
                    <a:pt x="147115" y="0"/>
                  </a:lnTo>
                  <a:lnTo>
                    <a:pt x="147115" y="57918"/>
                  </a:lnTo>
                  <a:lnTo>
                    <a:pt x="0" y="57918"/>
                  </a:lnTo>
                  <a:close/>
                </a:path>
              </a:pathLst>
            </a:custGeom>
            <a:solidFill>
              <a:srgbClr val="003E85"/>
            </a:solidFill>
            <a:ln w="2085" cap="flat">
              <a:solidFill>
                <a:schemeClr val="bg1"/>
              </a:solidFill>
              <a:prstDash val="solid"/>
              <a:miter/>
            </a:ln>
          </p:spPr>
          <p:txBody>
            <a:bodyPr rtlCol="0" anchor="ctr"/>
            <a:lstStyle/>
            <a:p>
              <a:endParaRPr lang="zh-TW" altLang="en-US"/>
            </a:p>
          </p:txBody>
        </p:sp>
        <p:sp>
          <p:nvSpPr>
            <p:cNvPr id="157" name="手繪多邊形: 圖案 156">
              <a:extLst>
                <a:ext uri="{FF2B5EF4-FFF2-40B4-BE49-F238E27FC236}">
                  <a16:creationId xmlns:a16="http://schemas.microsoft.com/office/drawing/2014/main" id="{BCB287D5-6D39-4CBF-B71E-D36FC5FE3287}"/>
                </a:ext>
              </a:extLst>
            </p:cNvPr>
            <p:cNvSpPr/>
            <p:nvPr/>
          </p:nvSpPr>
          <p:spPr>
            <a:xfrm>
              <a:off x="4385486" y="3152099"/>
              <a:ext cx="145533" cy="56948"/>
            </a:xfrm>
            <a:custGeom>
              <a:avLst/>
              <a:gdLst>
                <a:gd name="connsiteX0" fmla="*/ 0 w 145533"/>
                <a:gd name="connsiteY0" fmla="*/ 0 h 56947"/>
                <a:gd name="connsiteX1" fmla="*/ 147115 w 145533"/>
                <a:gd name="connsiteY1" fmla="*/ 0 h 56947"/>
                <a:gd name="connsiteX2" fmla="*/ 147115 w 145533"/>
                <a:gd name="connsiteY2" fmla="*/ 57918 h 56947"/>
                <a:gd name="connsiteX3" fmla="*/ 0 w 145533"/>
                <a:gd name="connsiteY3" fmla="*/ 57918 h 56947"/>
              </a:gdLst>
              <a:ahLst/>
              <a:cxnLst>
                <a:cxn ang="0">
                  <a:pos x="connsiteX0" y="connsiteY0"/>
                </a:cxn>
                <a:cxn ang="0">
                  <a:pos x="connsiteX1" y="connsiteY1"/>
                </a:cxn>
                <a:cxn ang="0">
                  <a:pos x="connsiteX2" y="connsiteY2"/>
                </a:cxn>
                <a:cxn ang="0">
                  <a:pos x="connsiteX3" y="connsiteY3"/>
                </a:cxn>
              </a:cxnLst>
              <a:rect l="l" t="t" r="r" b="b"/>
              <a:pathLst>
                <a:path w="145533" h="56947">
                  <a:moveTo>
                    <a:pt x="0" y="0"/>
                  </a:moveTo>
                  <a:lnTo>
                    <a:pt x="147115" y="0"/>
                  </a:lnTo>
                  <a:lnTo>
                    <a:pt x="147115" y="57918"/>
                  </a:lnTo>
                  <a:lnTo>
                    <a:pt x="0" y="57918"/>
                  </a:lnTo>
                  <a:close/>
                </a:path>
              </a:pathLst>
            </a:custGeom>
            <a:solidFill>
              <a:srgbClr val="0099FF"/>
            </a:solidFill>
            <a:ln w="2085" cap="flat">
              <a:solidFill>
                <a:schemeClr val="bg1"/>
              </a:solidFill>
              <a:prstDash val="solid"/>
              <a:miter/>
            </a:ln>
          </p:spPr>
          <p:txBody>
            <a:bodyPr rtlCol="0" anchor="ctr"/>
            <a:lstStyle/>
            <a:p>
              <a:endParaRPr lang="zh-TW" altLang="en-US"/>
            </a:p>
          </p:txBody>
        </p:sp>
        <p:sp>
          <p:nvSpPr>
            <p:cNvPr id="158" name="手繪多邊形: 圖案 157">
              <a:extLst>
                <a:ext uri="{FF2B5EF4-FFF2-40B4-BE49-F238E27FC236}">
                  <a16:creationId xmlns:a16="http://schemas.microsoft.com/office/drawing/2014/main" id="{DB3D7052-B90E-4507-BD6F-19BDB4D8E80C}"/>
                </a:ext>
              </a:extLst>
            </p:cNvPr>
            <p:cNvSpPr/>
            <p:nvPr/>
          </p:nvSpPr>
          <p:spPr>
            <a:xfrm>
              <a:off x="4385486" y="3036284"/>
              <a:ext cx="145533" cy="56948"/>
            </a:xfrm>
            <a:custGeom>
              <a:avLst/>
              <a:gdLst>
                <a:gd name="connsiteX0" fmla="*/ 0 w 145533"/>
                <a:gd name="connsiteY0" fmla="*/ 0 h 56947"/>
                <a:gd name="connsiteX1" fmla="*/ 147115 w 145533"/>
                <a:gd name="connsiteY1" fmla="*/ 0 h 56947"/>
                <a:gd name="connsiteX2" fmla="*/ 147115 w 145533"/>
                <a:gd name="connsiteY2" fmla="*/ 57918 h 56947"/>
                <a:gd name="connsiteX3" fmla="*/ 0 w 145533"/>
                <a:gd name="connsiteY3" fmla="*/ 57918 h 56947"/>
              </a:gdLst>
              <a:ahLst/>
              <a:cxnLst>
                <a:cxn ang="0">
                  <a:pos x="connsiteX0" y="connsiteY0"/>
                </a:cxn>
                <a:cxn ang="0">
                  <a:pos x="connsiteX1" y="connsiteY1"/>
                </a:cxn>
                <a:cxn ang="0">
                  <a:pos x="connsiteX2" y="connsiteY2"/>
                </a:cxn>
                <a:cxn ang="0">
                  <a:pos x="connsiteX3" y="connsiteY3"/>
                </a:cxn>
              </a:cxnLst>
              <a:rect l="l" t="t" r="r" b="b"/>
              <a:pathLst>
                <a:path w="145533" h="56947">
                  <a:moveTo>
                    <a:pt x="0" y="0"/>
                  </a:moveTo>
                  <a:lnTo>
                    <a:pt x="147115" y="0"/>
                  </a:lnTo>
                  <a:lnTo>
                    <a:pt x="147115" y="57918"/>
                  </a:lnTo>
                  <a:lnTo>
                    <a:pt x="0" y="57918"/>
                  </a:lnTo>
                  <a:close/>
                </a:path>
              </a:pathLst>
            </a:custGeom>
            <a:solidFill>
              <a:srgbClr val="0099FF"/>
            </a:solidFill>
            <a:ln w="2085" cap="flat">
              <a:solidFill>
                <a:schemeClr val="bg1"/>
              </a:solidFill>
              <a:prstDash val="solid"/>
              <a:miter/>
            </a:ln>
          </p:spPr>
          <p:txBody>
            <a:bodyPr rtlCol="0" anchor="ctr"/>
            <a:lstStyle/>
            <a:p>
              <a:endParaRPr lang="zh-TW" altLang="en-US"/>
            </a:p>
          </p:txBody>
        </p:sp>
        <p:sp>
          <p:nvSpPr>
            <p:cNvPr id="159" name="手繪多邊形: 圖案 158">
              <a:extLst>
                <a:ext uri="{FF2B5EF4-FFF2-40B4-BE49-F238E27FC236}">
                  <a16:creationId xmlns:a16="http://schemas.microsoft.com/office/drawing/2014/main" id="{500BA462-D493-46FD-BBDC-D54234F1AF63}"/>
                </a:ext>
              </a:extLst>
            </p:cNvPr>
            <p:cNvSpPr/>
            <p:nvPr/>
          </p:nvSpPr>
          <p:spPr>
            <a:xfrm>
              <a:off x="4532601" y="3036284"/>
              <a:ext cx="145533" cy="56948"/>
            </a:xfrm>
            <a:custGeom>
              <a:avLst/>
              <a:gdLst>
                <a:gd name="connsiteX0" fmla="*/ 0 w 145533"/>
                <a:gd name="connsiteY0" fmla="*/ 0 h 56947"/>
                <a:gd name="connsiteX1" fmla="*/ 147115 w 145533"/>
                <a:gd name="connsiteY1" fmla="*/ 0 h 56947"/>
                <a:gd name="connsiteX2" fmla="*/ 147115 w 145533"/>
                <a:gd name="connsiteY2" fmla="*/ 57918 h 56947"/>
                <a:gd name="connsiteX3" fmla="*/ 0 w 145533"/>
                <a:gd name="connsiteY3" fmla="*/ 57918 h 56947"/>
              </a:gdLst>
              <a:ahLst/>
              <a:cxnLst>
                <a:cxn ang="0">
                  <a:pos x="connsiteX0" y="connsiteY0"/>
                </a:cxn>
                <a:cxn ang="0">
                  <a:pos x="connsiteX1" y="connsiteY1"/>
                </a:cxn>
                <a:cxn ang="0">
                  <a:pos x="connsiteX2" y="connsiteY2"/>
                </a:cxn>
                <a:cxn ang="0">
                  <a:pos x="connsiteX3" y="connsiteY3"/>
                </a:cxn>
              </a:cxnLst>
              <a:rect l="l" t="t" r="r" b="b"/>
              <a:pathLst>
                <a:path w="145533" h="56947">
                  <a:moveTo>
                    <a:pt x="0" y="0"/>
                  </a:moveTo>
                  <a:lnTo>
                    <a:pt x="147115" y="0"/>
                  </a:lnTo>
                  <a:lnTo>
                    <a:pt x="147115" y="57918"/>
                  </a:lnTo>
                  <a:lnTo>
                    <a:pt x="0" y="57918"/>
                  </a:lnTo>
                  <a:close/>
                </a:path>
              </a:pathLst>
            </a:custGeom>
            <a:solidFill>
              <a:srgbClr val="003E85"/>
            </a:solidFill>
            <a:ln w="2085" cap="flat">
              <a:solidFill>
                <a:schemeClr val="bg1"/>
              </a:solidFill>
              <a:prstDash val="solid"/>
              <a:miter/>
            </a:ln>
          </p:spPr>
          <p:txBody>
            <a:bodyPr rtlCol="0" anchor="ctr"/>
            <a:lstStyle/>
            <a:p>
              <a:endParaRPr lang="zh-TW" altLang="en-US"/>
            </a:p>
          </p:txBody>
        </p:sp>
        <p:sp>
          <p:nvSpPr>
            <p:cNvPr id="160" name="手繪多邊形: 圖案 159">
              <a:extLst>
                <a:ext uri="{FF2B5EF4-FFF2-40B4-BE49-F238E27FC236}">
                  <a16:creationId xmlns:a16="http://schemas.microsoft.com/office/drawing/2014/main" id="{CF2D3928-8060-47A3-9203-2D0526625F24}"/>
                </a:ext>
              </a:extLst>
            </p:cNvPr>
            <p:cNvSpPr/>
            <p:nvPr/>
          </p:nvSpPr>
          <p:spPr>
            <a:xfrm>
              <a:off x="4679716" y="3036284"/>
              <a:ext cx="71712" cy="56948"/>
            </a:xfrm>
            <a:custGeom>
              <a:avLst/>
              <a:gdLst>
                <a:gd name="connsiteX0" fmla="*/ 0 w 71711"/>
                <a:gd name="connsiteY0" fmla="*/ 0 h 56947"/>
                <a:gd name="connsiteX1" fmla="*/ 73568 w 71711"/>
                <a:gd name="connsiteY1" fmla="*/ 0 h 56947"/>
                <a:gd name="connsiteX2" fmla="*/ 73568 w 71711"/>
                <a:gd name="connsiteY2" fmla="*/ 57918 h 56947"/>
                <a:gd name="connsiteX3" fmla="*/ 0 w 71711"/>
                <a:gd name="connsiteY3" fmla="*/ 57918 h 56947"/>
              </a:gdLst>
              <a:ahLst/>
              <a:cxnLst>
                <a:cxn ang="0">
                  <a:pos x="connsiteX0" y="connsiteY0"/>
                </a:cxn>
                <a:cxn ang="0">
                  <a:pos x="connsiteX1" y="connsiteY1"/>
                </a:cxn>
                <a:cxn ang="0">
                  <a:pos x="connsiteX2" y="connsiteY2"/>
                </a:cxn>
                <a:cxn ang="0">
                  <a:pos x="connsiteX3" y="connsiteY3"/>
                </a:cxn>
              </a:cxnLst>
              <a:rect l="l" t="t" r="r" b="b"/>
              <a:pathLst>
                <a:path w="71711" h="56947">
                  <a:moveTo>
                    <a:pt x="0" y="0"/>
                  </a:moveTo>
                  <a:lnTo>
                    <a:pt x="73568" y="0"/>
                  </a:lnTo>
                  <a:lnTo>
                    <a:pt x="73568" y="57918"/>
                  </a:lnTo>
                  <a:lnTo>
                    <a:pt x="0" y="57918"/>
                  </a:lnTo>
                  <a:close/>
                </a:path>
              </a:pathLst>
            </a:custGeom>
            <a:solidFill>
              <a:srgbClr val="0099FF"/>
            </a:solidFill>
            <a:ln w="2085" cap="flat">
              <a:solidFill>
                <a:schemeClr val="bg1"/>
              </a:solidFill>
              <a:prstDash val="solid"/>
              <a:miter/>
            </a:ln>
          </p:spPr>
          <p:txBody>
            <a:bodyPr rtlCol="0" anchor="ctr"/>
            <a:lstStyle/>
            <a:p>
              <a:endParaRPr lang="zh-TW" altLang="en-US"/>
            </a:p>
          </p:txBody>
        </p:sp>
        <p:sp>
          <p:nvSpPr>
            <p:cNvPr id="161" name="手繪多邊形: 圖案 160">
              <a:extLst>
                <a:ext uri="{FF2B5EF4-FFF2-40B4-BE49-F238E27FC236}">
                  <a16:creationId xmlns:a16="http://schemas.microsoft.com/office/drawing/2014/main" id="{167C244B-940A-49E9-BFED-4AF4E3B67295}"/>
                </a:ext>
              </a:extLst>
            </p:cNvPr>
            <p:cNvSpPr/>
            <p:nvPr/>
          </p:nvSpPr>
          <p:spPr>
            <a:xfrm>
              <a:off x="4312530" y="3036284"/>
              <a:ext cx="71712" cy="56948"/>
            </a:xfrm>
            <a:custGeom>
              <a:avLst/>
              <a:gdLst>
                <a:gd name="connsiteX0" fmla="*/ 0 w 71711"/>
                <a:gd name="connsiteY0" fmla="*/ 0 h 56947"/>
                <a:gd name="connsiteX1" fmla="*/ 72956 w 71711"/>
                <a:gd name="connsiteY1" fmla="*/ 0 h 56947"/>
                <a:gd name="connsiteX2" fmla="*/ 72956 w 71711"/>
                <a:gd name="connsiteY2" fmla="*/ 57918 h 56947"/>
                <a:gd name="connsiteX3" fmla="*/ 0 w 71711"/>
                <a:gd name="connsiteY3" fmla="*/ 57918 h 56947"/>
              </a:gdLst>
              <a:ahLst/>
              <a:cxnLst>
                <a:cxn ang="0">
                  <a:pos x="connsiteX0" y="connsiteY0"/>
                </a:cxn>
                <a:cxn ang="0">
                  <a:pos x="connsiteX1" y="connsiteY1"/>
                </a:cxn>
                <a:cxn ang="0">
                  <a:pos x="connsiteX2" y="connsiteY2"/>
                </a:cxn>
                <a:cxn ang="0">
                  <a:pos x="connsiteX3" y="connsiteY3"/>
                </a:cxn>
              </a:cxnLst>
              <a:rect l="l" t="t" r="r" b="b"/>
              <a:pathLst>
                <a:path w="71711" h="56947">
                  <a:moveTo>
                    <a:pt x="0" y="0"/>
                  </a:moveTo>
                  <a:lnTo>
                    <a:pt x="72956" y="0"/>
                  </a:lnTo>
                  <a:lnTo>
                    <a:pt x="72956" y="57918"/>
                  </a:lnTo>
                  <a:lnTo>
                    <a:pt x="0" y="57918"/>
                  </a:lnTo>
                  <a:close/>
                </a:path>
              </a:pathLst>
            </a:custGeom>
            <a:solidFill>
              <a:srgbClr val="003E85"/>
            </a:solidFill>
            <a:ln w="2085" cap="flat">
              <a:solidFill>
                <a:schemeClr val="bg1"/>
              </a:solidFill>
              <a:prstDash val="solid"/>
              <a:miter/>
            </a:ln>
          </p:spPr>
          <p:txBody>
            <a:bodyPr rtlCol="0" anchor="ctr"/>
            <a:lstStyle/>
            <a:p>
              <a:endParaRPr lang="zh-TW" altLang="en-US"/>
            </a:p>
          </p:txBody>
        </p:sp>
        <p:sp>
          <p:nvSpPr>
            <p:cNvPr id="162" name="手繪多邊形: 圖案 161">
              <a:extLst>
                <a:ext uri="{FF2B5EF4-FFF2-40B4-BE49-F238E27FC236}">
                  <a16:creationId xmlns:a16="http://schemas.microsoft.com/office/drawing/2014/main" id="{8B4B07B7-0742-4268-89EA-F29DB95A877C}"/>
                </a:ext>
              </a:extLst>
            </p:cNvPr>
            <p:cNvSpPr/>
            <p:nvPr/>
          </p:nvSpPr>
          <p:spPr>
            <a:xfrm>
              <a:off x="4310632" y="3039258"/>
              <a:ext cx="124441" cy="225682"/>
            </a:xfrm>
            <a:custGeom>
              <a:avLst/>
              <a:gdLst>
                <a:gd name="connsiteX0" fmla="*/ 122121 w 124441"/>
                <a:gd name="connsiteY0" fmla="*/ 77048 h 225681"/>
                <a:gd name="connsiteX1" fmla="*/ 63950 w 124441"/>
                <a:gd name="connsiteY1" fmla="*/ 0 h 225681"/>
                <a:gd name="connsiteX2" fmla="*/ 67916 w 124441"/>
                <a:gd name="connsiteY2" fmla="*/ 31068 h 225681"/>
                <a:gd name="connsiteX3" fmla="*/ 28579 w 124441"/>
                <a:gd name="connsiteY3" fmla="*/ 121003 h 225681"/>
                <a:gd name="connsiteX4" fmla="*/ 0 w 124441"/>
                <a:gd name="connsiteY4" fmla="*/ 199676 h 225681"/>
                <a:gd name="connsiteX5" fmla="*/ 3016 w 124441"/>
                <a:gd name="connsiteY5" fmla="*/ 226631 h 225681"/>
                <a:gd name="connsiteX6" fmla="*/ 4387 w 124441"/>
                <a:gd name="connsiteY6" fmla="*/ 226631 h 225681"/>
                <a:gd name="connsiteX7" fmla="*/ 125517 w 124441"/>
                <a:gd name="connsiteY7" fmla="*/ 105543 h 225681"/>
                <a:gd name="connsiteX8" fmla="*/ 122121 w 124441"/>
                <a:gd name="connsiteY8" fmla="*/ 77048 h 225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441" h="225681">
                  <a:moveTo>
                    <a:pt x="122121" y="77048"/>
                  </a:moveTo>
                  <a:cubicBezTo>
                    <a:pt x="114233" y="44419"/>
                    <a:pt x="93171" y="16521"/>
                    <a:pt x="63950" y="0"/>
                  </a:cubicBezTo>
                  <a:cubicBezTo>
                    <a:pt x="66583" y="10147"/>
                    <a:pt x="67916" y="20586"/>
                    <a:pt x="67916" y="31068"/>
                  </a:cubicBezTo>
                  <a:cubicBezTo>
                    <a:pt x="67901" y="65216"/>
                    <a:pt x="53643" y="97811"/>
                    <a:pt x="28579" y="121003"/>
                  </a:cubicBezTo>
                  <a:cubicBezTo>
                    <a:pt x="10084" y="143042"/>
                    <a:pt x="-37" y="170904"/>
                    <a:pt x="0" y="199676"/>
                  </a:cubicBezTo>
                  <a:cubicBezTo>
                    <a:pt x="13" y="208745"/>
                    <a:pt x="1024" y="217783"/>
                    <a:pt x="3016" y="226631"/>
                  </a:cubicBezTo>
                  <a:lnTo>
                    <a:pt x="4387" y="226631"/>
                  </a:lnTo>
                  <a:cubicBezTo>
                    <a:pt x="71273" y="226641"/>
                    <a:pt x="125504" y="172429"/>
                    <a:pt x="125517" y="105543"/>
                  </a:cubicBezTo>
                  <a:cubicBezTo>
                    <a:pt x="125517" y="95942"/>
                    <a:pt x="124378" y="86377"/>
                    <a:pt x="122121" y="77048"/>
                  </a:cubicBezTo>
                  <a:close/>
                </a:path>
              </a:pathLst>
            </a:custGeom>
            <a:solidFill>
              <a:srgbClr val="FF0000"/>
            </a:solidFill>
            <a:ln w="2085" cap="flat">
              <a:solidFill>
                <a:schemeClr val="bg1"/>
              </a:solidFill>
              <a:prstDash val="solid"/>
              <a:miter/>
            </a:ln>
          </p:spPr>
          <p:txBody>
            <a:bodyPr rtlCol="0" anchor="ctr"/>
            <a:lstStyle/>
            <a:p>
              <a:endParaRPr lang="zh-TW" altLang="en-US"/>
            </a:p>
          </p:txBody>
        </p:sp>
        <p:sp>
          <p:nvSpPr>
            <p:cNvPr id="163" name="手繪多邊形: 圖案 162">
              <a:extLst>
                <a:ext uri="{FF2B5EF4-FFF2-40B4-BE49-F238E27FC236}">
                  <a16:creationId xmlns:a16="http://schemas.microsoft.com/office/drawing/2014/main" id="{906609AB-4B7C-4312-B9C5-2E9CCC95530F}"/>
                </a:ext>
              </a:extLst>
            </p:cNvPr>
            <p:cNvSpPr/>
            <p:nvPr/>
          </p:nvSpPr>
          <p:spPr>
            <a:xfrm>
              <a:off x="4251694" y="3063619"/>
              <a:ext cx="244664" cy="219354"/>
            </a:xfrm>
            <a:custGeom>
              <a:avLst/>
              <a:gdLst>
                <a:gd name="connsiteX0" fmla="*/ 245326 w 244664"/>
                <a:gd name="connsiteY0" fmla="*/ 95946 h 219354"/>
                <a:gd name="connsiteX1" fmla="*/ 240243 w 244664"/>
                <a:gd name="connsiteY1" fmla="*/ 61904 h 219354"/>
                <a:gd name="connsiteX2" fmla="*/ 177157 w 244664"/>
                <a:gd name="connsiteY2" fmla="*/ 122459 h 219354"/>
                <a:gd name="connsiteX3" fmla="*/ 177010 w 244664"/>
                <a:gd name="connsiteY3" fmla="*/ 122859 h 219354"/>
                <a:gd name="connsiteX4" fmla="*/ 63389 w 244664"/>
                <a:gd name="connsiteY4" fmla="*/ 202291 h 219354"/>
                <a:gd name="connsiteX5" fmla="*/ 62018 w 244664"/>
                <a:gd name="connsiteY5" fmla="*/ 202291 h 219354"/>
                <a:gd name="connsiteX6" fmla="*/ 59023 w 244664"/>
                <a:gd name="connsiteY6" fmla="*/ 175315 h 219354"/>
                <a:gd name="connsiteX7" fmla="*/ 87602 w 244664"/>
                <a:gd name="connsiteY7" fmla="*/ 96642 h 219354"/>
                <a:gd name="connsiteX8" fmla="*/ 90070 w 244664"/>
                <a:gd name="connsiteY8" fmla="*/ 94196 h 219354"/>
                <a:gd name="connsiteX9" fmla="*/ 47570 w 244664"/>
                <a:gd name="connsiteY9" fmla="*/ 2109 h 219354"/>
                <a:gd name="connsiteX10" fmla="*/ 47570 w 244664"/>
                <a:gd name="connsiteY10" fmla="*/ 0 h 219354"/>
                <a:gd name="connsiteX11" fmla="*/ 11714 w 244664"/>
                <a:gd name="connsiteY11" fmla="*/ 44609 h 219354"/>
                <a:gd name="connsiteX12" fmla="*/ 70398 w 244664"/>
                <a:gd name="connsiteY12" fmla="*/ 207768 h 219354"/>
                <a:gd name="connsiteX13" fmla="*/ 233557 w 244664"/>
                <a:gd name="connsiteY13" fmla="*/ 149083 h 219354"/>
                <a:gd name="connsiteX14" fmla="*/ 245242 w 244664"/>
                <a:gd name="connsiteY14" fmla="*/ 96853 h 219354"/>
                <a:gd name="connsiteX15" fmla="*/ 245326 w 244664"/>
                <a:gd name="connsiteY15" fmla="*/ 95946 h 219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4664" h="219354">
                  <a:moveTo>
                    <a:pt x="245326" y="95946"/>
                  </a:moveTo>
                  <a:cubicBezTo>
                    <a:pt x="245231" y="84418"/>
                    <a:pt x="243521" y="72958"/>
                    <a:pt x="240243" y="61904"/>
                  </a:cubicBezTo>
                  <a:cubicBezTo>
                    <a:pt x="227316" y="89117"/>
                    <a:pt x="204876" y="110656"/>
                    <a:pt x="177157" y="122459"/>
                  </a:cubicBezTo>
                  <a:cubicBezTo>
                    <a:pt x="177117" y="122596"/>
                    <a:pt x="177069" y="122729"/>
                    <a:pt x="177010" y="122859"/>
                  </a:cubicBezTo>
                  <a:cubicBezTo>
                    <a:pt x="159550" y="170550"/>
                    <a:pt x="114175" y="202272"/>
                    <a:pt x="63389" y="202291"/>
                  </a:cubicBezTo>
                  <a:lnTo>
                    <a:pt x="62018" y="202291"/>
                  </a:lnTo>
                  <a:cubicBezTo>
                    <a:pt x="60031" y="193437"/>
                    <a:pt x="59027" y="184390"/>
                    <a:pt x="59023" y="175315"/>
                  </a:cubicBezTo>
                  <a:cubicBezTo>
                    <a:pt x="58975" y="146541"/>
                    <a:pt x="69097" y="118677"/>
                    <a:pt x="87602" y="96642"/>
                  </a:cubicBezTo>
                  <a:cubicBezTo>
                    <a:pt x="88446" y="95862"/>
                    <a:pt x="89247" y="94997"/>
                    <a:pt x="90070" y="94196"/>
                  </a:cubicBezTo>
                  <a:cubicBezTo>
                    <a:pt x="63086" y="71216"/>
                    <a:pt x="47548" y="37552"/>
                    <a:pt x="47570" y="2109"/>
                  </a:cubicBezTo>
                  <a:cubicBezTo>
                    <a:pt x="47570" y="1434"/>
                    <a:pt x="47570" y="780"/>
                    <a:pt x="47570" y="0"/>
                  </a:cubicBezTo>
                  <a:cubicBezTo>
                    <a:pt x="32290" y="11858"/>
                    <a:pt x="20008" y="27137"/>
                    <a:pt x="11714" y="44609"/>
                  </a:cubicBezTo>
                  <a:cubicBezTo>
                    <a:pt x="-17136" y="105870"/>
                    <a:pt x="9138" y="178917"/>
                    <a:pt x="70398" y="207768"/>
                  </a:cubicBezTo>
                  <a:cubicBezTo>
                    <a:pt x="131658" y="236618"/>
                    <a:pt x="204708" y="210344"/>
                    <a:pt x="233557" y="149083"/>
                  </a:cubicBezTo>
                  <a:cubicBezTo>
                    <a:pt x="241251" y="132747"/>
                    <a:pt x="245242" y="114912"/>
                    <a:pt x="245242" y="96853"/>
                  </a:cubicBezTo>
                  <a:cubicBezTo>
                    <a:pt x="245347" y="96642"/>
                    <a:pt x="245326" y="96284"/>
                    <a:pt x="245326" y="95946"/>
                  </a:cubicBezTo>
                  <a:close/>
                </a:path>
              </a:pathLst>
            </a:custGeom>
            <a:solidFill>
              <a:srgbClr val="C00000"/>
            </a:solidFill>
            <a:ln w="2085" cap="flat">
              <a:solidFill>
                <a:schemeClr val="bg1"/>
              </a:solidFill>
              <a:prstDash val="solid"/>
              <a:miter/>
            </a:ln>
          </p:spPr>
          <p:txBody>
            <a:bodyPr rtlCol="0" anchor="ctr"/>
            <a:lstStyle/>
            <a:p>
              <a:endParaRPr lang="zh-TW" altLang="en-US"/>
            </a:p>
          </p:txBody>
        </p:sp>
      </p:grpSp>
      <p:grpSp>
        <p:nvGrpSpPr>
          <p:cNvPr id="164" name="群組 163">
            <a:extLst>
              <a:ext uri="{FF2B5EF4-FFF2-40B4-BE49-F238E27FC236}">
                <a16:creationId xmlns:a16="http://schemas.microsoft.com/office/drawing/2014/main" id="{1B9D14AE-0968-4373-AF33-7DE4ADB07E1A}"/>
              </a:ext>
            </a:extLst>
          </p:cNvPr>
          <p:cNvGrpSpPr/>
          <p:nvPr/>
        </p:nvGrpSpPr>
        <p:grpSpPr>
          <a:xfrm>
            <a:off x="3255086" y="2857874"/>
            <a:ext cx="700246" cy="702304"/>
            <a:chOff x="3232964" y="2857874"/>
            <a:chExt cx="700246" cy="702304"/>
          </a:xfrm>
        </p:grpSpPr>
        <p:sp>
          <p:nvSpPr>
            <p:cNvPr id="165" name="手繪多邊形: 圖案 164">
              <a:extLst>
                <a:ext uri="{FF2B5EF4-FFF2-40B4-BE49-F238E27FC236}">
                  <a16:creationId xmlns:a16="http://schemas.microsoft.com/office/drawing/2014/main" id="{2077A5C1-DF2D-4A05-BD21-9B46242DB534}"/>
                </a:ext>
              </a:extLst>
            </p:cNvPr>
            <p:cNvSpPr/>
            <p:nvPr/>
          </p:nvSpPr>
          <p:spPr>
            <a:xfrm>
              <a:off x="3238181" y="2857874"/>
              <a:ext cx="687591" cy="687591"/>
            </a:xfrm>
            <a:custGeom>
              <a:avLst/>
              <a:gdLst>
                <a:gd name="connsiteX0" fmla="*/ 343795 w 687590"/>
                <a:gd name="connsiteY0" fmla="*/ 687591 h 687590"/>
                <a:gd name="connsiteX1" fmla="*/ 0 w 687590"/>
                <a:gd name="connsiteY1" fmla="*/ 343795 h 687590"/>
                <a:gd name="connsiteX2" fmla="*/ 343795 w 687590"/>
                <a:gd name="connsiteY2" fmla="*/ 0 h 687590"/>
                <a:gd name="connsiteX3" fmla="*/ 687591 w 687590"/>
                <a:gd name="connsiteY3" fmla="*/ 343795 h 687590"/>
                <a:gd name="connsiteX4" fmla="*/ 345020 w 687590"/>
                <a:gd name="connsiteY4" fmla="*/ 687591 h 687590"/>
                <a:gd name="connsiteX5" fmla="*/ 343795 w 687590"/>
                <a:gd name="connsiteY5" fmla="*/ 687591 h 687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7590" h="687590">
                  <a:moveTo>
                    <a:pt x="343795" y="687591"/>
                  </a:moveTo>
                  <a:cubicBezTo>
                    <a:pt x="154223" y="687591"/>
                    <a:pt x="0" y="533347"/>
                    <a:pt x="0" y="343795"/>
                  </a:cubicBezTo>
                  <a:cubicBezTo>
                    <a:pt x="0" y="154244"/>
                    <a:pt x="154223" y="0"/>
                    <a:pt x="343795" y="0"/>
                  </a:cubicBezTo>
                  <a:cubicBezTo>
                    <a:pt x="533368" y="0"/>
                    <a:pt x="687591" y="154223"/>
                    <a:pt x="687591" y="343795"/>
                  </a:cubicBezTo>
                  <a:cubicBezTo>
                    <a:pt x="687929" y="533330"/>
                    <a:pt x="534555" y="687253"/>
                    <a:pt x="345020" y="687591"/>
                  </a:cubicBezTo>
                  <a:cubicBezTo>
                    <a:pt x="344612" y="687592"/>
                    <a:pt x="344204" y="687592"/>
                    <a:pt x="343795" y="687591"/>
                  </a:cubicBezTo>
                  <a:close/>
                </a:path>
              </a:pathLst>
            </a:custGeom>
            <a:solidFill>
              <a:srgbClr val="003E85"/>
            </a:solidFill>
            <a:ln w="2085" cap="flat">
              <a:noFill/>
              <a:prstDash val="solid"/>
              <a:miter/>
            </a:ln>
          </p:spPr>
          <p:txBody>
            <a:bodyPr rtlCol="0" anchor="ctr"/>
            <a:lstStyle/>
            <a:p>
              <a:endParaRPr lang="zh-TW" altLang="en-US"/>
            </a:p>
          </p:txBody>
        </p:sp>
        <p:sp>
          <p:nvSpPr>
            <p:cNvPr id="166" name="手繪多邊形: 圖案 165">
              <a:extLst>
                <a:ext uri="{FF2B5EF4-FFF2-40B4-BE49-F238E27FC236}">
                  <a16:creationId xmlns:a16="http://schemas.microsoft.com/office/drawing/2014/main" id="{AFE6294A-BF4C-42A9-9600-76627FF17199}"/>
                </a:ext>
              </a:extLst>
            </p:cNvPr>
            <p:cNvSpPr/>
            <p:nvPr/>
          </p:nvSpPr>
          <p:spPr>
            <a:xfrm>
              <a:off x="3232964" y="2859932"/>
              <a:ext cx="700246" cy="700246"/>
            </a:xfrm>
            <a:custGeom>
              <a:avLst/>
              <a:gdLst>
                <a:gd name="connsiteX0" fmla="*/ 349013 w 700245"/>
                <a:gd name="connsiteY0" fmla="*/ 10547 h 700245"/>
                <a:gd name="connsiteX1" fmla="*/ 687577 w 700245"/>
                <a:gd name="connsiteY1" fmla="*/ 349070 h 700245"/>
                <a:gd name="connsiteX2" fmla="*/ 349055 w 700245"/>
                <a:gd name="connsiteY2" fmla="*/ 687634 h 700245"/>
                <a:gd name="connsiteX3" fmla="*/ 10490 w 700245"/>
                <a:gd name="connsiteY3" fmla="*/ 349112 h 700245"/>
                <a:gd name="connsiteX4" fmla="*/ 10490 w 700245"/>
                <a:gd name="connsiteY4" fmla="*/ 349091 h 700245"/>
                <a:gd name="connsiteX5" fmla="*/ 349013 w 700245"/>
                <a:gd name="connsiteY5" fmla="*/ 10547 h 700245"/>
                <a:gd name="connsiteX6" fmla="*/ 349013 w 700245"/>
                <a:gd name="connsiteY6" fmla="*/ 1 h 700245"/>
                <a:gd name="connsiteX7" fmla="*/ 0 w 700245"/>
                <a:gd name="connsiteY7" fmla="*/ 349168 h 700245"/>
                <a:gd name="connsiteX8" fmla="*/ 102239 w 700245"/>
                <a:gd name="connsiteY8" fmla="*/ 595927 h 700245"/>
                <a:gd name="connsiteX9" fmla="*/ 595902 w 700245"/>
                <a:gd name="connsiteY9" fmla="*/ 600786 h 700245"/>
                <a:gd name="connsiteX10" fmla="*/ 600762 w 700245"/>
                <a:gd name="connsiteY10" fmla="*/ 107123 h 700245"/>
                <a:gd name="connsiteX11" fmla="*/ 595870 w 700245"/>
                <a:gd name="connsiteY11" fmla="*/ 102233 h 700245"/>
                <a:gd name="connsiteX12" fmla="*/ 349097 w 700245"/>
                <a:gd name="connsiteY12" fmla="*/ 1 h 700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0245" h="700245">
                  <a:moveTo>
                    <a:pt x="349013" y="10547"/>
                  </a:moveTo>
                  <a:cubicBezTo>
                    <a:pt x="535985" y="10535"/>
                    <a:pt x="687566" y="162097"/>
                    <a:pt x="687577" y="349070"/>
                  </a:cubicBezTo>
                  <a:cubicBezTo>
                    <a:pt x="687589" y="536042"/>
                    <a:pt x="536027" y="687623"/>
                    <a:pt x="349055" y="687634"/>
                  </a:cubicBezTo>
                  <a:cubicBezTo>
                    <a:pt x="162082" y="687646"/>
                    <a:pt x="10502" y="536084"/>
                    <a:pt x="10490" y="349112"/>
                  </a:cubicBezTo>
                  <a:cubicBezTo>
                    <a:pt x="10490" y="349105"/>
                    <a:pt x="10490" y="349098"/>
                    <a:pt x="10490" y="349091"/>
                  </a:cubicBezTo>
                  <a:cubicBezTo>
                    <a:pt x="10490" y="162126"/>
                    <a:pt x="162048" y="10559"/>
                    <a:pt x="349013" y="10547"/>
                  </a:cubicBezTo>
                  <a:moveTo>
                    <a:pt x="349013" y="1"/>
                  </a:moveTo>
                  <a:cubicBezTo>
                    <a:pt x="156216" y="44"/>
                    <a:pt x="-42" y="156371"/>
                    <a:pt x="0" y="349168"/>
                  </a:cubicBezTo>
                  <a:cubicBezTo>
                    <a:pt x="20" y="441722"/>
                    <a:pt x="36795" y="530480"/>
                    <a:pt x="102239" y="595927"/>
                  </a:cubicBezTo>
                  <a:cubicBezTo>
                    <a:pt x="237219" y="733590"/>
                    <a:pt x="458239" y="735766"/>
                    <a:pt x="595902" y="600786"/>
                  </a:cubicBezTo>
                  <a:cubicBezTo>
                    <a:pt x="733565" y="465807"/>
                    <a:pt x="735741" y="244786"/>
                    <a:pt x="600762" y="107123"/>
                  </a:cubicBezTo>
                  <a:cubicBezTo>
                    <a:pt x="599147" y="105477"/>
                    <a:pt x="597517" y="103847"/>
                    <a:pt x="595870" y="102233"/>
                  </a:cubicBezTo>
                  <a:cubicBezTo>
                    <a:pt x="530560" y="36577"/>
                    <a:pt x="441704" y="-234"/>
                    <a:pt x="349097" y="1"/>
                  </a:cubicBezTo>
                  <a:close/>
                </a:path>
              </a:pathLst>
            </a:custGeom>
            <a:solidFill>
              <a:srgbClr val="000000"/>
            </a:solidFill>
            <a:ln w="2085" cap="flat">
              <a:noFill/>
              <a:prstDash val="solid"/>
              <a:miter/>
            </a:ln>
          </p:spPr>
          <p:txBody>
            <a:bodyPr rtlCol="0" anchor="ctr"/>
            <a:lstStyle/>
            <a:p>
              <a:endParaRPr lang="zh-TW" altLang="en-US"/>
            </a:p>
          </p:txBody>
        </p:sp>
        <p:sp>
          <p:nvSpPr>
            <p:cNvPr id="167" name="手繪多邊形: 圖案 166">
              <a:extLst>
                <a:ext uri="{FF2B5EF4-FFF2-40B4-BE49-F238E27FC236}">
                  <a16:creationId xmlns:a16="http://schemas.microsoft.com/office/drawing/2014/main" id="{07249F40-2108-4F8C-A7C8-CC0D9AA34C3B}"/>
                </a:ext>
              </a:extLst>
            </p:cNvPr>
            <p:cNvSpPr/>
            <p:nvPr/>
          </p:nvSpPr>
          <p:spPr>
            <a:xfrm>
              <a:off x="3408434" y="3273909"/>
              <a:ext cx="170843" cy="183498"/>
            </a:xfrm>
            <a:custGeom>
              <a:avLst/>
              <a:gdLst>
                <a:gd name="connsiteX0" fmla="*/ 172931 w 170843"/>
                <a:gd name="connsiteY0" fmla="*/ 0 h 183498"/>
                <a:gd name="connsiteX1" fmla="*/ 75487 w 170843"/>
                <a:gd name="connsiteY1" fmla="*/ 0 h 183498"/>
                <a:gd name="connsiteX2" fmla="*/ 0 w 170843"/>
                <a:gd name="connsiteY2" fmla="*/ 75487 h 183498"/>
                <a:gd name="connsiteX3" fmla="*/ 0 w 170843"/>
                <a:gd name="connsiteY3" fmla="*/ 183962 h 183498"/>
                <a:gd name="connsiteX4" fmla="*/ 172952 w 170843"/>
                <a:gd name="connsiteY4" fmla="*/ 183962 h 1834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843" h="183498">
                  <a:moveTo>
                    <a:pt x="172931" y="0"/>
                  </a:moveTo>
                  <a:lnTo>
                    <a:pt x="75487" y="0"/>
                  </a:lnTo>
                  <a:cubicBezTo>
                    <a:pt x="33797" y="0"/>
                    <a:pt x="0" y="33797"/>
                    <a:pt x="0" y="75487"/>
                  </a:cubicBezTo>
                  <a:lnTo>
                    <a:pt x="0" y="183962"/>
                  </a:lnTo>
                  <a:lnTo>
                    <a:pt x="172952" y="183962"/>
                  </a:lnTo>
                  <a:close/>
                </a:path>
              </a:pathLst>
            </a:custGeom>
            <a:solidFill>
              <a:srgbClr val="003E85"/>
            </a:solidFill>
            <a:ln w="2085" cap="flat">
              <a:solidFill>
                <a:schemeClr val="bg1"/>
              </a:solidFill>
              <a:prstDash val="solid"/>
              <a:miter/>
            </a:ln>
          </p:spPr>
          <p:txBody>
            <a:bodyPr rtlCol="0" anchor="ctr"/>
            <a:lstStyle/>
            <a:p>
              <a:endParaRPr lang="zh-TW" altLang="en-US"/>
            </a:p>
          </p:txBody>
        </p:sp>
        <p:sp>
          <p:nvSpPr>
            <p:cNvPr id="168" name="手繪多邊形: 圖案 167">
              <a:extLst>
                <a:ext uri="{FF2B5EF4-FFF2-40B4-BE49-F238E27FC236}">
                  <a16:creationId xmlns:a16="http://schemas.microsoft.com/office/drawing/2014/main" id="{06FBD5E8-BC21-4A1C-A2CB-440AE5024846}"/>
                </a:ext>
              </a:extLst>
            </p:cNvPr>
            <p:cNvSpPr/>
            <p:nvPr/>
          </p:nvSpPr>
          <p:spPr>
            <a:xfrm>
              <a:off x="3581365" y="3273909"/>
              <a:ext cx="172952" cy="183498"/>
            </a:xfrm>
            <a:custGeom>
              <a:avLst/>
              <a:gdLst>
                <a:gd name="connsiteX0" fmla="*/ 174176 w 172952"/>
                <a:gd name="connsiteY0" fmla="*/ 183962 h 183498"/>
                <a:gd name="connsiteX1" fmla="*/ 174176 w 172952"/>
                <a:gd name="connsiteY1" fmla="*/ 75487 h 183498"/>
                <a:gd name="connsiteX2" fmla="*/ 98688 w 172952"/>
                <a:gd name="connsiteY2" fmla="*/ 0 h 183498"/>
                <a:gd name="connsiteX3" fmla="*/ 98667 w 172952"/>
                <a:gd name="connsiteY3" fmla="*/ 0 h 183498"/>
                <a:gd name="connsiteX4" fmla="*/ 0 w 172952"/>
                <a:gd name="connsiteY4" fmla="*/ 0 h 183498"/>
                <a:gd name="connsiteX5" fmla="*/ 0 w 172952"/>
                <a:gd name="connsiteY5" fmla="*/ 183962 h 183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2952" h="183498">
                  <a:moveTo>
                    <a:pt x="174176" y="183962"/>
                  </a:moveTo>
                  <a:lnTo>
                    <a:pt x="174176" y="75487"/>
                  </a:lnTo>
                  <a:cubicBezTo>
                    <a:pt x="174176" y="33797"/>
                    <a:pt x="140379" y="0"/>
                    <a:pt x="98688" y="0"/>
                  </a:cubicBezTo>
                  <a:cubicBezTo>
                    <a:pt x="98681" y="0"/>
                    <a:pt x="98674" y="0"/>
                    <a:pt x="98667" y="0"/>
                  </a:cubicBezTo>
                  <a:lnTo>
                    <a:pt x="0" y="0"/>
                  </a:lnTo>
                  <a:lnTo>
                    <a:pt x="0" y="183962"/>
                  </a:lnTo>
                  <a:close/>
                </a:path>
              </a:pathLst>
            </a:custGeom>
            <a:solidFill>
              <a:srgbClr val="003E85"/>
            </a:solidFill>
            <a:ln w="2085" cap="flat">
              <a:solidFill>
                <a:schemeClr val="bg1"/>
              </a:solidFill>
              <a:prstDash val="solid"/>
              <a:miter/>
            </a:ln>
          </p:spPr>
          <p:txBody>
            <a:bodyPr rtlCol="0" anchor="ctr"/>
            <a:lstStyle/>
            <a:p>
              <a:endParaRPr lang="zh-TW" altLang="en-US"/>
            </a:p>
          </p:txBody>
        </p:sp>
        <p:sp>
          <p:nvSpPr>
            <p:cNvPr id="169" name="手繪多邊形: 圖案 168">
              <a:extLst>
                <a:ext uri="{FF2B5EF4-FFF2-40B4-BE49-F238E27FC236}">
                  <a16:creationId xmlns:a16="http://schemas.microsoft.com/office/drawing/2014/main" id="{D632D80F-C722-43C3-90B4-CCD12BE2872A}"/>
                </a:ext>
              </a:extLst>
            </p:cNvPr>
            <p:cNvSpPr/>
            <p:nvPr/>
          </p:nvSpPr>
          <p:spPr>
            <a:xfrm>
              <a:off x="3533613" y="3253808"/>
              <a:ext cx="94913" cy="134987"/>
            </a:xfrm>
            <a:custGeom>
              <a:avLst/>
              <a:gdLst>
                <a:gd name="connsiteX0" fmla="*/ 95293 w 94912"/>
                <a:gd name="connsiteY0" fmla="*/ 0 h 134987"/>
                <a:gd name="connsiteX1" fmla="*/ 0 w 94912"/>
                <a:gd name="connsiteY1" fmla="*/ 0 h 134987"/>
                <a:gd name="connsiteX2" fmla="*/ 0 w 94912"/>
                <a:gd name="connsiteY2" fmla="*/ 17443 h 134987"/>
                <a:gd name="connsiteX3" fmla="*/ 0 w 94912"/>
                <a:gd name="connsiteY3" fmla="*/ 43976 h 134987"/>
                <a:gd name="connsiteX4" fmla="*/ 0 w 94912"/>
                <a:gd name="connsiteY4" fmla="*/ 65110 h 134987"/>
                <a:gd name="connsiteX5" fmla="*/ 25795 w 94912"/>
                <a:gd name="connsiteY5" fmla="*/ 136147 h 134987"/>
                <a:gd name="connsiteX6" fmla="*/ 69772 w 94912"/>
                <a:gd name="connsiteY6" fmla="*/ 136147 h 134987"/>
                <a:gd name="connsiteX7" fmla="*/ 95461 w 94912"/>
                <a:gd name="connsiteY7" fmla="*/ 65110 h 134987"/>
                <a:gd name="connsiteX8" fmla="*/ 95293 w 94912"/>
                <a:gd name="connsiteY8" fmla="*/ 0 h 134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912" h="134987">
                  <a:moveTo>
                    <a:pt x="95293" y="0"/>
                  </a:moveTo>
                  <a:lnTo>
                    <a:pt x="0" y="0"/>
                  </a:lnTo>
                  <a:lnTo>
                    <a:pt x="0" y="17443"/>
                  </a:lnTo>
                  <a:lnTo>
                    <a:pt x="0" y="43976"/>
                  </a:lnTo>
                  <a:lnTo>
                    <a:pt x="0" y="65110"/>
                  </a:lnTo>
                  <a:lnTo>
                    <a:pt x="25795" y="136147"/>
                  </a:lnTo>
                  <a:lnTo>
                    <a:pt x="69772" y="136147"/>
                  </a:lnTo>
                  <a:lnTo>
                    <a:pt x="95461" y="65110"/>
                  </a:lnTo>
                  <a:lnTo>
                    <a:pt x="95293" y="0"/>
                  </a:lnTo>
                  <a:close/>
                </a:path>
              </a:pathLst>
            </a:custGeom>
            <a:solidFill>
              <a:srgbClr val="003E85"/>
            </a:solidFill>
            <a:ln w="2085" cap="flat">
              <a:solidFill>
                <a:schemeClr val="bg1"/>
              </a:solidFill>
              <a:prstDash val="solid"/>
              <a:miter/>
            </a:ln>
          </p:spPr>
          <p:txBody>
            <a:bodyPr rtlCol="0" anchor="ctr"/>
            <a:lstStyle/>
            <a:p>
              <a:endParaRPr lang="zh-TW" altLang="en-US"/>
            </a:p>
          </p:txBody>
        </p:sp>
        <p:sp>
          <p:nvSpPr>
            <p:cNvPr id="170" name="手繪多邊形: 圖案 169">
              <a:extLst>
                <a:ext uri="{FF2B5EF4-FFF2-40B4-BE49-F238E27FC236}">
                  <a16:creationId xmlns:a16="http://schemas.microsoft.com/office/drawing/2014/main" id="{2FB477AA-815A-4517-8BEB-CFC91778A6D2}"/>
                </a:ext>
              </a:extLst>
            </p:cNvPr>
            <p:cNvSpPr/>
            <p:nvPr/>
          </p:nvSpPr>
          <p:spPr>
            <a:xfrm>
              <a:off x="3466436" y="3217488"/>
              <a:ext cx="113895" cy="223573"/>
            </a:xfrm>
            <a:custGeom>
              <a:avLst/>
              <a:gdLst>
                <a:gd name="connsiteX0" fmla="*/ 92972 w 113895"/>
                <a:gd name="connsiteY0" fmla="*/ 172467 h 223572"/>
                <a:gd name="connsiteX1" fmla="*/ 67177 w 113895"/>
                <a:gd name="connsiteY1" fmla="*/ 101430 h 223572"/>
                <a:gd name="connsiteX2" fmla="*/ 67177 w 113895"/>
                <a:gd name="connsiteY2" fmla="*/ 53763 h 223572"/>
                <a:gd name="connsiteX3" fmla="*/ 71543 w 113895"/>
                <a:gd name="connsiteY3" fmla="*/ 25690 h 223572"/>
                <a:gd name="connsiteX4" fmla="*/ 35097 w 113895"/>
                <a:gd name="connsiteY4" fmla="*/ 0 h 223572"/>
                <a:gd name="connsiteX5" fmla="*/ 591 w 113895"/>
                <a:gd name="connsiteY5" fmla="*/ 25690 h 223572"/>
                <a:gd name="connsiteX6" fmla="*/ 25141 w 113895"/>
                <a:gd name="connsiteY6" fmla="*/ 58719 h 223572"/>
                <a:gd name="connsiteX7" fmla="*/ 0 w 113895"/>
                <a:gd name="connsiteY7" fmla="*/ 80296 h 223572"/>
                <a:gd name="connsiteX8" fmla="*/ 100587 w 113895"/>
                <a:gd name="connsiteY8" fmla="*/ 214714 h 223572"/>
                <a:gd name="connsiteX9" fmla="*/ 114908 w 113895"/>
                <a:gd name="connsiteY9" fmla="*/ 224395 h 223572"/>
                <a:gd name="connsiteX10" fmla="*/ 114908 w 113895"/>
                <a:gd name="connsiteY10" fmla="*/ 172467 h 223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3895" h="223572">
                  <a:moveTo>
                    <a:pt x="92972" y="172467"/>
                  </a:moveTo>
                  <a:lnTo>
                    <a:pt x="67177" y="101430"/>
                  </a:lnTo>
                  <a:lnTo>
                    <a:pt x="67177" y="53763"/>
                  </a:lnTo>
                  <a:lnTo>
                    <a:pt x="71543" y="25690"/>
                  </a:lnTo>
                  <a:cubicBezTo>
                    <a:pt x="71543" y="25690"/>
                    <a:pt x="45010" y="0"/>
                    <a:pt x="35097" y="0"/>
                  </a:cubicBezTo>
                  <a:cubicBezTo>
                    <a:pt x="0" y="0"/>
                    <a:pt x="591" y="25690"/>
                    <a:pt x="591" y="25690"/>
                  </a:cubicBezTo>
                  <a:lnTo>
                    <a:pt x="25141" y="58719"/>
                  </a:lnTo>
                  <a:lnTo>
                    <a:pt x="0" y="80296"/>
                  </a:lnTo>
                  <a:lnTo>
                    <a:pt x="100587" y="214714"/>
                  </a:lnTo>
                  <a:lnTo>
                    <a:pt x="114908" y="224395"/>
                  </a:lnTo>
                  <a:lnTo>
                    <a:pt x="114908" y="172467"/>
                  </a:lnTo>
                  <a:close/>
                </a:path>
              </a:pathLst>
            </a:custGeom>
            <a:solidFill>
              <a:schemeClr val="bg1"/>
            </a:solidFill>
            <a:ln w="2085" cap="flat">
              <a:solidFill>
                <a:schemeClr val="bg1"/>
              </a:solidFill>
              <a:prstDash val="solid"/>
              <a:miter/>
            </a:ln>
          </p:spPr>
          <p:txBody>
            <a:bodyPr rtlCol="0" anchor="ctr"/>
            <a:lstStyle/>
            <a:p>
              <a:endParaRPr lang="zh-TW" altLang="en-US"/>
            </a:p>
          </p:txBody>
        </p:sp>
        <p:sp>
          <p:nvSpPr>
            <p:cNvPr id="171" name="手繪多邊形: 圖案 170">
              <a:extLst>
                <a:ext uri="{FF2B5EF4-FFF2-40B4-BE49-F238E27FC236}">
                  <a16:creationId xmlns:a16="http://schemas.microsoft.com/office/drawing/2014/main" id="{D6D6C5AE-0D1F-4FFB-B3F4-4DEFAA27D3FE}"/>
                </a:ext>
              </a:extLst>
            </p:cNvPr>
            <p:cNvSpPr/>
            <p:nvPr/>
          </p:nvSpPr>
          <p:spPr>
            <a:xfrm>
              <a:off x="3581365" y="3217488"/>
              <a:ext cx="113895" cy="221463"/>
            </a:xfrm>
            <a:custGeom>
              <a:avLst/>
              <a:gdLst>
                <a:gd name="connsiteX0" fmla="*/ 22020 w 113895"/>
                <a:gd name="connsiteY0" fmla="*/ 172467 h 221463"/>
                <a:gd name="connsiteX1" fmla="*/ 47794 w 113895"/>
                <a:gd name="connsiteY1" fmla="*/ 101430 h 221463"/>
                <a:gd name="connsiteX2" fmla="*/ 47583 w 113895"/>
                <a:gd name="connsiteY2" fmla="*/ 53320 h 221463"/>
                <a:gd name="connsiteX3" fmla="*/ 43365 w 113895"/>
                <a:gd name="connsiteY3" fmla="*/ 25690 h 221463"/>
                <a:gd name="connsiteX4" fmla="*/ 79790 w 113895"/>
                <a:gd name="connsiteY4" fmla="*/ 0 h 221463"/>
                <a:gd name="connsiteX5" fmla="*/ 114317 w 113895"/>
                <a:gd name="connsiteY5" fmla="*/ 25690 h 221463"/>
                <a:gd name="connsiteX6" fmla="*/ 89745 w 113895"/>
                <a:gd name="connsiteY6" fmla="*/ 58719 h 221463"/>
                <a:gd name="connsiteX7" fmla="*/ 114887 w 113895"/>
                <a:gd name="connsiteY7" fmla="*/ 80296 h 221463"/>
                <a:gd name="connsiteX8" fmla="*/ 23728 w 113895"/>
                <a:gd name="connsiteY8" fmla="*/ 202122 h 221463"/>
                <a:gd name="connsiteX9" fmla="*/ 0 w 113895"/>
                <a:gd name="connsiteY9" fmla="*/ 222033 h 221463"/>
                <a:gd name="connsiteX10" fmla="*/ 0 w 113895"/>
                <a:gd name="connsiteY10" fmla="*/ 172467 h 221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3895" h="221463">
                  <a:moveTo>
                    <a:pt x="22020" y="172467"/>
                  </a:moveTo>
                  <a:lnTo>
                    <a:pt x="47794" y="101430"/>
                  </a:lnTo>
                  <a:lnTo>
                    <a:pt x="47583" y="53320"/>
                  </a:lnTo>
                  <a:lnTo>
                    <a:pt x="43365" y="25690"/>
                  </a:lnTo>
                  <a:cubicBezTo>
                    <a:pt x="43365" y="25690"/>
                    <a:pt x="69877" y="0"/>
                    <a:pt x="79790" y="0"/>
                  </a:cubicBezTo>
                  <a:cubicBezTo>
                    <a:pt x="114887" y="0"/>
                    <a:pt x="114317" y="25690"/>
                    <a:pt x="114317" y="25690"/>
                  </a:cubicBezTo>
                  <a:lnTo>
                    <a:pt x="89745" y="58719"/>
                  </a:lnTo>
                  <a:lnTo>
                    <a:pt x="114887" y="80296"/>
                  </a:lnTo>
                  <a:lnTo>
                    <a:pt x="23728" y="202122"/>
                  </a:lnTo>
                  <a:lnTo>
                    <a:pt x="0" y="222033"/>
                  </a:lnTo>
                  <a:lnTo>
                    <a:pt x="0" y="172467"/>
                  </a:lnTo>
                  <a:close/>
                </a:path>
              </a:pathLst>
            </a:custGeom>
            <a:solidFill>
              <a:schemeClr val="bg1"/>
            </a:solidFill>
            <a:ln w="2085" cap="flat">
              <a:solidFill>
                <a:schemeClr val="bg1"/>
              </a:solidFill>
              <a:prstDash val="solid"/>
              <a:miter/>
            </a:ln>
          </p:spPr>
          <p:txBody>
            <a:bodyPr rtlCol="0" anchor="ctr"/>
            <a:lstStyle/>
            <a:p>
              <a:endParaRPr lang="zh-TW" altLang="en-US"/>
            </a:p>
          </p:txBody>
        </p:sp>
        <p:sp>
          <p:nvSpPr>
            <p:cNvPr id="172" name="手繪多邊形: 圖案 171">
              <a:extLst>
                <a:ext uri="{FF2B5EF4-FFF2-40B4-BE49-F238E27FC236}">
                  <a16:creationId xmlns:a16="http://schemas.microsoft.com/office/drawing/2014/main" id="{2A3B5E2F-CB48-4952-9FEB-AC0F45648058}"/>
                </a:ext>
              </a:extLst>
            </p:cNvPr>
            <p:cNvSpPr/>
            <p:nvPr/>
          </p:nvSpPr>
          <p:spPr>
            <a:xfrm>
              <a:off x="3466436" y="3037323"/>
              <a:ext cx="227791" cy="246773"/>
            </a:xfrm>
            <a:custGeom>
              <a:avLst/>
              <a:gdLst>
                <a:gd name="connsiteX0" fmla="*/ 226167 w 227790"/>
                <a:gd name="connsiteY0" fmla="*/ 65764 h 246773"/>
                <a:gd name="connsiteX1" fmla="*/ 78651 w 227790"/>
                <a:gd name="connsiteY1" fmla="*/ 0 h 246773"/>
                <a:gd name="connsiteX2" fmla="*/ 0 w 227790"/>
                <a:gd name="connsiteY2" fmla="*/ 96178 h 246773"/>
                <a:gd name="connsiteX3" fmla="*/ 43512 w 227790"/>
                <a:gd name="connsiteY3" fmla="*/ 212605 h 246773"/>
                <a:gd name="connsiteX4" fmla="*/ 75951 w 227790"/>
                <a:gd name="connsiteY4" fmla="*/ 238674 h 246773"/>
                <a:gd name="connsiteX5" fmla="*/ 114887 w 227790"/>
                <a:gd name="connsiteY5" fmla="*/ 248777 h 246773"/>
                <a:gd name="connsiteX6" fmla="*/ 114887 w 227790"/>
                <a:gd name="connsiteY6" fmla="*/ 248777 h 246773"/>
                <a:gd name="connsiteX7" fmla="*/ 185186 w 227790"/>
                <a:gd name="connsiteY7" fmla="*/ 213702 h 246773"/>
                <a:gd name="connsiteX8" fmla="*/ 227559 w 227790"/>
                <a:gd name="connsiteY8" fmla="*/ 122522 h 246773"/>
                <a:gd name="connsiteX9" fmla="*/ 229668 w 227790"/>
                <a:gd name="connsiteY9" fmla="*/ 98667 h 246773"/>
                <a:gd name="connsiteX10" fmla="*/ 229668 w 227790"/>
                <a:gd name="connsiteY10" fmla="*/ 94723 h 246773"/>
                <a:gd name="connsiteX11" fmla="*/ 226167 w 227790"/>
                <a:gd name="connsiteY11" fmla="*/ 65764 h 246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7790" h="246773">
                  <a:moveTo>
                    <a:pt x="226167" y="65764"/>
                  </a:moveTo>
                  <a:cubicBezTo>
                    <a:pt x="211403" y="74201"/>
                    <a:pt x="83270" y="24045"/>
                    <a:pt x="78651" y="0"/>
                  </a:cubicBezTo>
                  <a:cubicBezTo>
                    <a:pt x="32988" y="8837"/>
                    <a:pt x="0" y="36721"/>
                    <a:pt x="0" y="96178"/>
                  </a:cubicBezTo>
                  <a:cubicBezTo>
                    <a:pt x="0" y="138889"/>
                    <a:pt x="17021" y="182887"/>
                    <a:pt x="43512" y="212605"/>
                  </a:cubicBezTo>
                  <a:cubicBezTo>
                    <a:pt x="52680" y="223164"/>
                    <a:pt x="63667" y="231994"/>
                    <a:pt x="75951" y="238674"/>
                  </a:cubicBezTo>
                  <a:cubicBezTo>
                    <a:pt x="87899" y="245198"/>
                    <a:pt x="101274" y="248669"/>
                    <a:pt x="114887" y="248777"/>
                  </a:cubicBezTo>
                  <a:lnTo>
                    <a:pt x="114887" y="248777"/>
                  </a:lnTo>
                  <a:cubicBezTo>
                    <a:pt x="141399" y="248777"/>
                    <a:pt x="165739" y="235046"/>
                    <a:pt x="185186" y="213702"/>
                  </a:cubicBezTo>
                  <a:cubicBezTo>
                    <a:pt x="206720" y="189994"/>
                    <a:pt x="222138" y="156880"/>
                    <a:pt x="227559" y="122522"/>
                  </a:cubicBezTo>
                  <a:cubicBezTo>
                    <a:pt x="228796" y="114627"/>
                    <a:pt x="229501" y="106657"/>
                    <a:pt x="229668" y="98667"/>
                  </a:cubicBezTo>
                  <a:lnTo>
                    <a:pt x="229668" y="94723"/>
                  </a:lnTo>
                  <a:cubicBezTo>
                    <a:pt x="229616" y="84968"/>
                    <a:pt x="228441" y="75251"/>
                    <a:pt x="226167" y="65764"/>
                  </a:cubicBezTo>
                  <a:close/>
                </a:path>
              </a:pathLst>
            </a:custGeom>
            <a:solidFill>
              <a:srgbClr val="003E85"/>
            </a:solidFill>
            <a:ln w="2085" cap="flat">
              <a:solidFill>
                <a:schemeClr val="bg1"/>
              </a:solidFill>
              <a:prstDash val="solid"/>
              <a:miter/>
            </a:ln>
          </p:spPr>
          <p:txBody>
            <a:bodyPr rtlCol="0" anchor="ctr"/>
            <a:lstStyle/>
            <a:p>
              <a:endParaRPr lang="zh-TW" altLang="en-US"/>
            </a:p>
          </p:txBody>
        </p:sp>
        <p:sp>
          <p:nvSpPr>
            <p:cNvPr id="173" name="手繪多邊形: 圖案 172">
              <a:extLst>
                <a:ext uri="{FF2B5EF4-FFF2-40B4-BE49-F238E27FC236}">
                  <a16:creationId xmlns:a16="http://schemas.microsoft.com/office/drawing/2014/main" id="{F46638A1-A31B-45B8-B71D-71A7DE781AAF}"/>
                </a:ext>
              </a:extLst>
            </p:cNvPr>
            <p:cNvSpPr/>
            <p:nvPr/>
          </p:nvSpPr>
          <p:spPr>
            <a:xfrm>
              <a:off x="3426362" y="3077228"/>
              <a:ext cx="307939" cy="40074"/>
            </a:xfrm>
            <a:custGeom>
              <a:avLst/>
              <a:gdLst>
                <a:gd name="connsiteX0" fmla="*/ 155045 w 307939"/>
                <a:gd name="connsiteY0" fmla="*/ 42183 h 40074"/>
                <a:gd name="connsiteX1" fmla="*/ 0 w 307939"/>
                <a:gd name="connsiteY1" fmla="*/ 0 h 40074"/>
                <a:gd name="connsiteX2" fmla="*/ 310049 w 307939"/>
                <a:gd name="connsiteY2" fmla="*/ 0 h 40074"/>
                <a:gd name="connsiteX3" fmla="*/ 155045 w 307939"/>
                <a:gd name="connsiteY3" fmla="*/ 42183 h 40074"/>
              </a:gdLst>
              <a:ahLst/>
              <a:cxnLst>
                <a:cxn ang="0">
                  <a:pos x="connsiteX0" y="connsiteY0"/>
                </a:cxn>
                <a:cxn ang="0">
                  <a:pos x="connsiteX1" y="connsiteY1"/>
                </a:cxn>
                <a:cxn ang="0">
                  <a:pos x="connsiteX2" y="connsiteY2"/>
                </a:cxn>
                <a:cxn ang="0">
                  <a:pos x="connsiteX3" y="connsiteY3"/>
                </a:cxn>
              </a:cxnLst>
              <a:rect l="l" t="t" r="r" b="b"/>
              <a:pathLst>
                <a:path w="307939" h="40074">
                  <a:moveTo>
                    <a:pt x="155045" y="42183"/>
                  </a:moveTo>
                  <a:cubicBezTo>
                    <a:pt x="19763" y="42183"/>
                    <a:pt x="0" y="0"/>
                    <a:pt x="0" y="0"/>
                  </a:cubicBezTo>
                  <a:lnTo>
                    <a:pt x="310049" y="0"/>
                  </a:lnTo>
                  <a:cubicBezTo>
                    <a:pt x="310049" y="0"/>
                    <a:pt x="292142" y="42183"/>
                    <a:pt x="155045" y="42183"/>
                  </a:cubicBezTo>
                  <a:close/>
                </a:path>
              </a:pathLst>
            </a:custGeom>
            <a:solidFill>
              <a:srgbClr val="003E85"/>
            </a:solidFill>
            <a:ln w="2085" cap="flat">
              <a:solidFill>
                <a:schemeClr val="bg1"/>
              </a:solidFill>
              <a:prstDash val="solid"/>
              <a:miter/>
            </a:ln>
          </p:spPr>
          <p:txBody>
            <a:bodyPr rtlCol="0" anchor="ctr"/>
            <a:lstStyle/>
            <a:p>
              <a:endParaRPr lang="zh-TW" altLang="en-US"/>
            </a:p>
          </p:txBody>
        </p:sp>
        <p:sp>
          <p:nvSpPr>
            <p:cNvPr id="174" name="手繪多邊形: 圖案 173">
              <a:extLst>
                <a:ext uri="{FF2B5EF4-FFF2-40B4-BE49-F238E27FC236}">
                  <a16:creationId xmlns:a16="http://schemas.microsoft.com/office/drawing/2014/main" id="{A152AEC2-A745-4019-8F2B-1F6CDD103C6C}"/>
                </a:ext>
              </a:extLst>
            </p:cNvPr>
            <p:cNvSpPr/>
            <p:nvPr/>
          </p:nvSpPr>
          <p:spPr>
            <a:xfrm>
              <a:off x="3466436" y="2945419"/>
              <a:ext cx="227791" cy="97022"/>
            </a:xfrm>
            <a:custGeom>
              <a:avLst/>
              <a:gdLst>
                <a:gd name="connsiteX0" fmla="*/ 154202 w 227790"/>
                <a:gd name="connsiteY0" fmla="*/ 2348 h 97022"/>
                <a:gd name="connsiteX1" fmla="*/ 115393 w 227790"/>
                <a:gd name="connsiteY1" fmla="*/ 14623 h 97022"/>
                <a:gd name="connsiteX2" fmla="*/ 115140 w 227790"/>
                <a:gd name="connsiteY2" fmla="*/ 15298 h 97022"/>
                <a:gd name="connsiteX3" fmla="*/ 114908 w 227790"/>
                <a:gd name="connsiteY3" fmla="*/ 14665 h 97022"/>
                <a:gd name="connsiteX4" fmla="*/ 75508 w 227790"/>
                <a:gd name="connsiteY4" fmla="*/ 2348 h 97022"/>
                <a:gd name="connsiteX5" fmla="*/ 0 w 227790"/>
                <a:gd name="connsiteY5" fmla="*/ 77835 h 97022"/>
                <a:gd name="connsiteX6" fmla="*/ 0 w 227790"/>
                <a:gd name="connsiteY6" fmla="*/ 98252 h 97022"/>
                <a:gd name="connsiteX7" fmla="*/ 591 w 227790"/>
                <a:gd name="connsiteY7" fmla="*/ 98252 h 97022"/>
                <a:gd name="connsiteX8" fmla="*/ 229689 w 227790"/>
                <a:gd name="connsiteY8" fmla="*/ 98252 h 97022"/>
                <a:gd name="connsiteX9" fmla="*/ 229689 w 227790"/>
                <a:gd name="connsiteY9" fmla="*/ 77793 h 97022"/>
                <a:gd name="connsiteX10" fmla="*/ 154202 w 227790"/>
                <a:gd name="connsiteY10" fmla="*/ 2348 h 97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7790" h="97022">
                  <a:moveTo>
                    <a:pt x="154202" y="2348"/>
                  </a:moveTo>
                  <a:cubicBezTo>
                    <a:pt x="143656" y="5933"/>
                    <a:pt x="126614" y="14412"/>
                    <a:pt x="115393" y="14623"/>
                  </a:cubicBezTo>
                  <a:cubicBezTo>
                    <a:pt x="115393" y="14855"/>
                    <a:pt x="115203" y="15066"/>
                    <a:pt x="115140" y="15298"/>
                  </a:cubicBezTo>
                  <a:cubicBezTo>
                    <a:pt x="115140" y="15087"/>
                    <a:pt x="114971" y="14876"/>
                    <a:pt x="114908" y="14665"/>
                  </a:cubicBezTo>
                  <a:cubicBezTo>
                    <a:pt x="103645" y="14665"/>
                    <a:pt x="86160" y="5976"/>
                    <a:pt x="75508" y="2348"/>
                  </a:cubicBezTo>
                  <a:cubicBezTo>
                    <a:pt x="36046" y="-11109"/>
                    <a:pt x="0" y="36095"/>
                    <a:pt x="0" y="77835"/>
                  </a:cubicBezTo>
                  <a:lnTo>
                    <a:pt x="0" y="98252"/>
                  </a:lnTo>
                  <a:lnTo>
                    <a:pt x="591" y="98252"/>
                  </a:lnTo>
                  <a:lnTo>
                    <a:pt x="229689" y="98252"/>
                  </a:lnTo>
                  <a:lnTo>
                    <a:pt x="229689" y="77793"/>
                  </a:lnTo>
                  <a:cubicBezTo>
                    <a:pt x="229689" y="36158"/>
                    <a:pt x="193643" y="-11151"/>
                    <a:pt x="154202" y="2348"/>
                  </a:cubicBezTo>
                  <a:close/>
                </a:path>
              </a:pathLst>
            </a:custGeom>
            <a:solidFill>
              <a:srgbClr val="003E85"/>
            </a:solidFill>
            <a:ln w="2085" cap="flat">
              <a:solidFill>
                <a:schemeClr val="bg1"/>
              </a:solidFill>
              <a:prstDash val="solid"/>
              <a:miter/>
            </a:ln>
          </p:spPr>
          <p:txBody>
            <a:bodyPr rtlCol="0" anchor="ctr"/>
            <a:lstStyle/>
            <a:p>
              <a:endParaRPr lang="zh-TW" altLang="en-US"/>
            </a:p>
          </p:txBody>
        </p:sp>
        <p:sp>
          <p:nvSpPr>
            <p:cNvPr id="175" name="手繪多邊形: 圖案 174">
              <a:extLst>
                <a:ext uri="{FF2B5EF4-FFF2-40B4-BE49-F238E27FC236}">
                  <a16:creationId xmlns:a16="http://schemas.microsoft.com/office/drawing/2014/main" id="{E739AF62-DD9F-413E-8C85-89F9CA0482F4}"/>
                </a:ext>
              </a:extLst>
            </p:cNvPr>
            <p:cNvSpPr/>
            <p:nvPr/>
          </p:nvSpPr>
          <p:spPr>
            <a:xfrm>
              <a:off x="3466457" y="3043714"/>
              <a:ext cx="227791" cy="31638"/>
            </a:xfrm>
            <a:custGeom>
              <a:avLst/>
              <a:gdLst>
                <a:gd name="connsiteX0" fmla="*/ 114823 w 227790"/>
                <a:gd name="connsiteY0" fmla="*/ 0 h 31637"/>
                <a:gd name="connsiteX1" fmla="*/ 0 w 227790"/>
                <a:gd name="connsiteY1" fmla="*/ 0 h 31637"/>
                <a:gd name="connsiteX2" fmla="*/ 0 w 227790"/>
                <a:gd name="connsiteY2" fmla="*/ 33536 h 31637"/>
                <a:gd name="connsiteX3" fmla="*/ 114823 w 227790"/>
                <a:gd name="connsiteY3" fmla="*/ 33536 h 31637"/>
                <a:gd name="connsiteX4" fmla="*/ 229668 w 227790"/>
                <a:gd name="connsiteY4" fmla="*/ 33536 h 31637"/>
                <a:gd name="connsiteX5" fmla="*/ 229668 w 227790"/>
                <a:gd name="connsiteY5" fmla="*/ 0 h 31637"/>
                <a:gd name="connsiteX6" fmla="*/ 114823 w 227790"/>
                <a:gd name="connsiteY6" fmla="*/ 0 h 3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790" h="31637">
                  <a:moveTo>
                    <a:pt x="114823" y="0"/>
                  </a:moveTo>
                  <a:lnTo>
                    <a:pt x="0" y="0"/>
                  </a:lnTo>
                  <a:lnTo>
                    <a:pt x="0" y="33536"/>
                  </a:lnTo>
                  <a:lnTo>
                    <a:pt x="114823" y="33536"/>
                  </a:lnTo>
                  <a:lnTo>
                    <a:pt x="229668" y="33536"/>
                  </a:lnTo>
                  <a:lnTo>
                    <a:pt x="229668" y="0"/>
                  </a:lnTo>
                  <a:lnTo>
                    <a:pt x="114823" y="0"/>
                  </a:lnTo>
                  <a:close/>
                </a:path>
              </a:pathLst>
            </a:custGeom>
            <a:solidFill>
              <a:srgbClr val="003E85"/>
            </a:solidFill>
            <a:ln w="2085" cap="flat">
              <a:solidFill>
                <a:schemeClr val="bg1"/>
              </a:solidFill>
              <a:prstDash val="solid"/>
              <a:miter/>
            </a:ln>
          </p:spPr>
          <p:txBody>
            <a:bodyPr rtlCol="0" anchor="ctr"/>
            <a:lstStyle/>
            <a:p>
              <a:endParaRPr lang="zh-TW" altLang="en-US"/>
            </a:p>
          </p:txBody>
        </p:sp>
        <p:sp>
          <p:nvSpPr>
            <p:cNvPr id="176" name="手繪多邊形: 圖案 175">
              <a:extLst>
                <a:ext uri="{FF2B5EF4-FFF2-40B4-BE49-F238E27FC236}">
                  <a16:creationId xmlns:a16="http://schemas.microsoft.com/office/drawing/2014/main" id="{9661F010-D497-421D-A0BC-A42550F7AFBC}"/>
                </a:ext>
              </a:extLst>
            </p:cNvPr>
            <p:cNvSpPr/>
            <p:nvPr/>
          </p:nvSpPr>
          <p:spPr>
            <a:xfrm>
              <a:off x="3547323" y="3132468"/>
              <a:ext cx="65384" cy="14764"/>
            </a:xfrm>
            <a:custGeom>
              <a:avLst/>
              <a:gdLst>
                <a:gd name="connsiteX0" fmla="*/ 0 w 65384"/>
                <a:gd name="connsiteY0" fmla="*/ 0 h 14764"/>
                <a:gd name="connsiteX1" fmla="*/ 67177 w 65384"/>
                <a:gd name="connsiteY1" fmla="*/ 0 h 14764"/>
                <a:gd name="connsiteX2" fmla="*/ 67177 w 65384"/>
                <a:gd name="connsiteY2" fmla="*/ 15397 h 14764"/>
                <a:gd name="connsiteX3" fmla="*/ 0 w 65384"/>
                <a:gd name="connsiteY3" fmla="*/ 15397 h 14764"/>
              </a:gdLst>
              <a:ahLst/>
              <a:cxnLst>
                <a:cxn ang="0">
                  <a:pos x="connsiteX0" y="connsiteY0"/>
                </a:cxn>
                <a:cxn ang="0">
                  <a:pos x="connsiteX1" y="connsiteY1"/>
                </a:cxn>
                <a:cxn ang="0">
                  <a:pos x="connsiteX2" y="connsiteY2"/>
                </a:cxn>
                <a:cxn ang="0">
                  <a:pos x="connsiteX3" y="connsiteY3"/>
                </a:cxn>
              </a:cxnLst>
              <a:rect l="l" t="t" r="r" b="b"/>
              <a:pathLst>
                <a:path w="65384" h="14764">
                  <a:moveTo>
                    <a:pt x="0" y="0"/>
                  </a:moveTo>
                  <a:lnTo>
                    <a:pt x="67177" y="0"/>
                  </a:lnTo>
                  <a:lnTo>
                    <a:pt x="67177" y="15397"/>
                  </a:lnTo>
                  <a:lnTo>
                    <a:pt x="0" y="15397"/>
                  </a:lnTo>
                  <a:close/>
                </a:path>
              </a:pathLst>
            </a:custGeom>
            <a:solidFill>
              <a:srgbClr val="003E85"/>
            </a:solidFill>
            <a:ln w="2085" cap="flat">
              <a:solidFill>
                <a:schemeClr val="bg1"/>
              </a:solidFill>
              <a:prstDash val="solid"/>
              <a:miter/>
            </a:ln>
          </p:spPr>
          <p:txBody>
            <a:bodyPr rtlCol="0" anchor="ctr"/>
            <a:lstStyle/>
            <a:p>
              <a:endParaRPr lang="zh-TW" altLang="en-US"/>
            </a:p>
          </p:txBody>
        </p:sp>
        <p:sp>
          <p:nvSpPr>
            <p:cNvPr id="177" name="手繪多邊形: 圖案 176">
              <a:extLst>
                <a:ext uri="{FF2B5EF4-FFF2-40B4-BE49-F238E27FC236}">
                  <a16:creationId xmlns:a16="http://schemas.microsoft.com/office/drawing/2014/main" id="{590B65E0-3489-49CE-910E-F0632AA57D54}"/>
                </a:ext>
              </a:extLst>
            </p:cNvPr>
            <p:cNvSpPr/>
            <p:nvPr/>
          </p:nvSpPr>
          <p:spPr>
            <a:xfrm>
              <a:off x="3466436" y="3119210"/>
              <a:ext cx="101240" cy="71712"/>
            </a:xfrm>
            <a:custGeom>
              <a:avLst/>
              <a:gdLst>
                <a:gd name="connsiteX0" fmla="*/ 82405 w 101240"/>
                <a:gd name="connsiteY0" fmla="*/ 4188 h 71711"/>
                <a:gd name="connsiteX1" fmla="*/ 0 w 101240"/>
                <a:gd name="connsiteY1" fmla="*/ 21061 h 71711"/>
                <a:gd name="connsiteX2" fmla="*/ 50715 w 101240"/>
                <a:gd name="connsiteY2" fmla="*/ 71776 h 71711"/>
                <a:gd name="connsiteX3" fmla="*/ 101430 w 101240"/>
                <a:gd name="connsiteY3" fmla="*/ 21061 h 71711"/>
                <a:gd name="connsiteX4" fmla="*/ 82405 w 101240"/>
                <a:gd name="connsiteY4" fmla="*/ 4188 h 717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240" h="71711">
                  <a:moveTo>
                    <a:pt x="82405" y="4188"/>
                  </a:moveTo>
                  <a:cubicBezTo>
                    <a:pt x="53025" y="-4861"/>
                    <a:pt x="0" y="750"/>
                    <a:pt x="0" y="21061"/>
                  </a:cubicBezTo>
                  <a:cubicBezTo>
                    <a:pt x="0" y="49070"/>
                    <a:pt x="22706" y="71776"/>
                    <a:pt x="50715" y="71776"/>
                  </a:cubicBezTo>
                  <a:cubicBezTo>
                    <a:pt x="78724" y="71776"/>
                    <a:pt x="101430" y="49070"/>
                    <a:pt x="101430" y="21061"/>
                  </a:cubicBezTo>
                  <a:cubicBezTo>
                    <a:pt x="101430" y="13236"/>
                    <a:pt x="93647" y="7647"/>
                    <a:pt x="82405" y="4188"/>
                  </a:cubicBezTo>
                  <a:close/>
                </a:path>
              </a:pathLst>
            </a:custGeom>
            <a:solidFill>
              <a:srgbClr val="0099FF"/>
            </a:solidFill>
            <a:ln w="2085" cap="flat">
              <a:solidFill>
                <a:schemeClr val="bg1"/>
              </a:solidFill>
              <a:prstDash val="solid"/>
              <a:miter/>
            </a:ln>
          </p:spPr>
          <p:txBody>
            <a:bodyPr rtlCol="0" anchor="ctr"/>
            <a:lstStyle/>
            <a:p>
              <a:endParaRPr lang="zh-TW" altLang="en-US"/>
            </a:p>
          </p:txBody>
        </p:sp>
        <p:sp>
          <p:nvSpPr>
            <p:cNvPr id="178" name="手繪多邊形: 圖案 177">
              <a:extLst>
                <a:ext uri="{FF2B5EF4-FFF2-40B4-BE49-F238E27FC236}">
                  <a16:creationId xmlns:a16="http://schemas.microsoft.com/office/drawing/2014/main" id="{FDBC3000-995F-456C-BAA8-46CA3A69BF2D}"/>
                </a:ext>
              </a:extLst>
            </p:cNvPr>
            <p:cNvSpPr/>
            <p:nvPr/>
          </p:nvSpPr>
          <p:spPr>
            <a:xfrm>
              <a:off x="3594842" y="3119210"/>
              <a:ext cx="101240" cy="71712"/>
            </a:xfrm>
            <a:custGeom>
              <a:avLst/>
              <a:gdLst>
                <a:gd name="connsiteX0" fmla="*/ 82405 w 101240"/>
                <a:gd name="connsiteY0" fmla="*/ 4188 h 71711"/>
                <a:gd name="connsiteX1" fmla="*/ 0 w 101240"/>
                <a:gd name="connsiteY1" fmla="*/ 21061 h 71711"/>
                <a:gd name="connsiteX2" fmla="*/ 50726 w 101240"/>
                <a:gd name="connsiteY2" fmla="*/ 71787 h 71711"/>
                <a:gd name="connsiteX3" fmla="*/ 101451 w 101240"/>
                <a:gd name="connsiteY3" fmla="*/ 21061 h 71711"/>
                <a:gd name="connsiteX4" fmla="*/ 82405 w 101240"/>
                <a:gd name="connsiteY4" fmla="*/ 4188 h 717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240" h="71711">
                  <a:moveTo>
                    <a:pt x="82405" y="4188"/>
                  </a:moveTo>
                  <a:cubicBezTo>
                    <a:pt x="53025" y="-4861"/>
                    <a:pt x="0" y="750"/>
                    <a:pt x="0" y="21061"/>
                  </a:cubicBezTo>
                  <a:cubicBezTo>
                    <a:pt x="0" y="49076"/>
                    <a:pt x="22711" y="71787"/>
                    <a:pt x="50726" y="71787"/>
                  </a:cubicBezTo>
                  <a:cubicBezTo>
                    <a:pt x="78741" y="71787"/>
                    <a:pt x="101451" y="49076"/>
                    <a:pt x="101451" y="21061"/>
                  </a:cubicBezTo>
                  <a:cubicBezTo>
                    <a:pt x="101451" y="13236"/>
                    <a:pt x="93647" y="7647"/>
                    <a:pt x="82405" y="4188"/>
                  </a:cubicBezTo>
                  <a:close/>
                </a:path>
              </a:pathLst>
            </a:custGeom>
            <a:solidFill>
              <a:srgbClr val="0099FF"/>
            </a:solidFill>
            <a:ln w="2085" cap="flat">
              <a:solidFill>
                <a:schemeClr val="bg1"/>
              </a:solidFill>
              <a:prstDash val="solid"/>
              <a:miter/>
            </a:ln>
          </p:spPr>
          <p:txBody>
            <a:bodyPr rtlCol="0" anchor="ctr"/>
            <a:lstStyle/>
            <a:p>
              <a:endParaRPr lang="zh-TW" altLang="en-US"/>
            </a:p>
          </p:txBody>
        </p:sp>
        <p:sp>
          <p:nvSpPr>
            <p:cNvPr id="179" name="手繪多邊形: 圖案 178">
              <a:extLst>
                <a:ext uri="{FF2B5EF4-FFF2-40B4-BE49-F238E27FC236}">
                  <a16:creationId xmlns:a16="http://schemas.microsoft.com/office/drawing/2014/main" id="{DA3A71FF-3860-4133-A3D2-C46795A3F357}"/>
                </a:ext>
              </a:extLst>
            </p:cNvPr>
            <p:cNvSpPr/>
            <p:nvPr/>
          </p:nvSpPr>
          <p:spPr>
            <a:xfrm>
              <a:off x="3517161" y="3389956"/>
              <a:ext cx="132878" cy="67494"/>
            </a:xfrm>
            <a:custGeom>
              <a:avLst/>
              <a:gdLst>
                <a:gd name="connsiteX0" fmla="*/ 0 w 132877"/>
                <a:gd name="connsiteY0" fmla="*/ 0 h 67493"/>
                <a:gd name="connsiteX1" fmla="*/ 134312 w 132877"/>
                <a:gd name="connsiteY1" fmla="*/ 0 h 67493"/>
                <a:gd name="connsiteX2" fmla="*/ 134312 w 132877"/>
                <a:gd name="connsiteY2" fmla="*/ 67894 h 67493"/>
                <a:gd name="connsiteX3" fmla="*/ 0 w 132877"/>
                <a:gd name="connsiteY3" fmla="*/ 67894 h 67493"/>
              </a:gdLst>
              <a:ahLst/>
              <a:cxnLst>
                <a:cxn ang="0">
                  <a:pos x="connsiteX0" y="connsiteY0"/>
                </a:cxn>
                <a:cxn ang="0">
                  <a:pos x="connsiteX1" y="connsiteY1"/>
                </a:cxn>
                <a:cxn ang="0">
                  <a:pos x="connsiteX2" y="connsiteY2"/>
                </a:cxn>
                <a:cxn ang="0">
                  <a:pos x="connsiteX3" y="connsiteY3"/>
                </a:cxn>
              </a:cxnLst>
              <a:rect l="l" t="t" r="r" b="b"/>
              <a:pathLst>
                <a:path w="132877" h="67493">
                  <a:moveTo>
                    <a:pt x="0" y="0"/>
                  </a:moveTo>
                  <a:lnTo>
                    <a:pt x="134312" y="0"/>
                  </a:lnTo>
                  <a:lnTo>
                    <a:pt x="134312" y="67894"/>
                  </a:lnTo>
                  <a:lnTo>
                    <a:pt x="0" y="67894"/>
                  </a:lnTo>
                  <a:close/>
                </a:path>
              </a:pathLst>
            </a:custGeom>
            <a:solidFill>
              <a:srgbClr val="C00000"/>
            </a:solidFill>
            <a:ln w="2085" cap="flat">
              <a:solidFill>
                <a:schemeClr val="bg1"/>
              </a:solidFill>
              <a:prstDash val="solid"/>
              <a:miter/>
            </a:ln>
          </p:spPr>
          <p:txBody>
            <a:bodyPr rtlCol="0" anchor="ctr"/>
            <a:lstStyle/>
            <a:p>
              <a:endParaRPr lang="zh-TW" altLang="en-US"/>
            </a:p>
          </p:txBody>
        </p:sp>
        <p:sp>
          <p:nvSpPr>
            <p:cNvPr id="180" name="手繪多邊形: 圖案 179">
              <a:extLst>
                <a:ext uri="{FF2B5EF4-FFF2-40B4-BE49-F238E27FC236}">
                  <a16:creationId xmlns:a16="http://schemas.microsoft.com/office/drawing/2014/main" id="{49AAA876-4394-4C94-A718-376553CB760A}"/>
                </a:ext>
              </a:extLst>
            </p:cNvPr>
            <p:cNvSpPr/>
            <p:nvPr/>
          </p:nvSpPr>
          <p:spPr>
            <a:xfrm>
              <a:off x="3530850" y="3404129"/>
              <a:ext cx="25310" cy="25310"/>
            </a:xfrm>
            <a:custGeom>
              <a:avLst/>
              <a:gdLst>
                <a:gd name="connsiteX0" fmla="*/ 27124 w 25310"/>
                <a:gd name="connsiteY0" fmla="*/ 13562 h 25310"/>
                <a:gd name="connsiteX1" fmla="*/ 13562 w 25310"/>
                <a:gd name="connsiteY1" fmla="*/ 27124 h 25310"/>
                <a:gd name="connsiteX2" fmla="*/ 0 w 25310"/>
                <a:gd name="connsiteY2" fmla="*/ 13562 h 25310"/>
                <a:gd name="connsiteX3" fmla="*/ 13562 w 25310"/>
                <a:gd name="connsiteY3" fmla="*/ 0 h 25310"/>
                <a:gd name="connsiteX4" fmla="*/ 27124 w 25310"/>
                <a:gd name="connsiteY4" fmla="*/ 13520 h 25310"/>
                <a:gd name="connsiteX5" fmla="*/ 27124 w 25310"/>
                <a:gd name="connsiteY5" fmla="*/ 13562 h 2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310" h="25310">
                  <a:moveTo>
                    <a:pt x="27124" y="13562"/>
                  </a:moveTo>
                  <a:cubicBezTo>
                    <a:pt x="27124" y="21052"/>
                    <a:pt x="21052" y="27124"/>
                    <a:pt x="13562" y="27124"/>
                  </a:cubicBezTo>
                  <a:cubicBezTo>
                    <a:pt x="6072" y="27124"/>
                    <a:pt x="0" y="21052"/>
                    <a:pt x="0" y="13562"/>
                  </a:cubicBezTo>
                  <a:cubicBezTo>
                    <a:pt x="0" y="6072"/>
                    <a:pt x="6072" y="0"/>
                    <a:pt x="13562" y="0"/>
                  </a:cubicBezTo>
                  <a:cubicBezTo>
                    <a:pt x="21040" y="-12"/>
                    <a:pt x="27112" y="6041"/>
                    <a:pt x="27124" y="13520"/>
                  </a:cubicBezTo>
                  <a:cubicBezTo>
                    <a:pt x="27124" y="13534"/>
                    <a:pt x="27124" y="13548"/>
                    <a:pt x="27124" y="13562"/>
                  </a:cubicBezTo>
                  <a:close/>
                </a:path>
              </a:pathLst>
            </a:custGeom>
            <a:solidFill>
              <a:schemeClr val="bg1"/>
            </a:solidFill>
            <a:ln w="2085" cap="flat">
              <a:solidFill>
                <a:schemeClr val="bg1"/>
              </a:solidFill>
              <a:prstDash val="solid"/>
              <a:miter/>
            </a:ln>
          </p:spPr>
          <p:txBody>
            <a:bodyPr rtlCol="0" anchor="ctr"/>
            <a:lstStyle/>
            <a:p>
              <a:endParaRPr lang="zh-TW" altLang="en-US"/>
            </a:p>
          </p:txBody>
        </p:sp>
      </p:grpSp>
      <p:grpSp>
        <p:nvGrpSpPr>
          <p:cNvPr id="181" name="群組 180">
            <a:extLst>
              <a:ext uri="{FF2B5EF4-FFF2-40B4-BE49-F238E27FC236}">
                <a16:creationId xmlns:a16="http://schemas.microsoft.com/office/drawing/2014/main" id="{03430B39-475A-4C6D-8A0D-548538808F24}"/>
              </a:ext>
            </a:extLst>
          </p:cNvPr>
          <p:cNvGrpSpPr/>
          <p:nvPr/>
        </p:nvGrpSpPr>
        <p:grpSpPr>
          <a:xfrm>
            <a:off x="2554813" y="3379115"/>
            <a:ext cx="698137" cy="698137"/>
            <a:chOff x="2554813" y="3379115"/>
            <a:chExt cx="698137" cy="698137"/>
          </a:xfrm>
        </p:grpSpPr>
        <p:sp>
          <p:nvSpPr>
            <p:cNvPr id="182" name="手繪多邊形: 圖案 181">
              <a:extLst>
                <a:ext uri="{FF2B5EF4-FFF2-40B4-BE49-F238E27FC236}">
                  <a16:creationId xmlns:a16="http://schemas.microsoft.com/office/drawing/2014/main" id="{9DFF6D4C-0AED-4989-BACF-64273B73FC3C}"/>
                </a:ext>
              </a:extLst>
            </p:cNvPr>
            <p:cNvSpPr/>
            <p:nvPr/>
          </p:nvSpPr>
          <p:spPr>
            <a:xfrm>
              <a:off x="2560030" y="3384430"/>
              <a:ext cx="687591" cy="687591"/>
            </a:xfrm>
            <a:custGeom>
              <a:avLst/>
              <a:gdLst>
                <a:gd name="connsiteX0" fmla="*/ 343795 w 687590"/>
                <a:gd name="connsiteY0" fmla="*/ 687591 h 687590"/>
                <a:gd name="connsiteX1" fmla="*/ 0 w 687590"/>
                <a:gd name="connsiteY1" fmla="*/ 343795 h 687590"/>
                <a:gd name="connsiteX2" fmla="*/ 343795 w 687590"/>
                <a:gd name="connsiteY2" fmla="*/ 0 h 687590"/>
                <a:gd name="connsiteX3" fmla="*/ 687591 w 687590"/>
                <a:gd name="connsiteY3" fmla="*/ 343795 h 687590"/>
                <a:gd name="connsiteX4" fmla="*/ 343795 w 687590"/>
                <a:gd name="connsiteY4" fmla="*/ 687591 h 687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7590" h="687590">
                  <a:moveTo>
                    <a:pt x="343795" y="687591"/>
                  </a:moveTo>
                  <a:cubicBezTo>
                    <a:pt x="154202" y="687591"/>
                    <a:pt x="0" y="533347"/>
                    <a:pt x="0" y="343795"/>
                  </a:cubicBezTo>
                  <a:cubicBezTo>
                    <a:pt x="0" y="154244"/>
                    <a:pt x="154223" y="0"/>
                    <a:pt x="343795" y="0"/>
                  </a:cubicBezTo>
                  <a:cubicBezTo>
                    <a:pt x="533368" y="0"/>
                    <a:pt x="687591" y="154223"/>
                    <a:pt x="687591" y="343795"/>
                  </a:cubicBezTo>
                  <a:cubicBezTo>
                    <a:pt x="687591" y="533368"/>
                    <a:pt x="533368" y="687591"/>
                    <a:pt x="343795" y="687591"/>
                  </a:cubicBezTo>
                  <a:close/>
                </a:path>
              </a:pathLst>
            </a:custGeom>
            <a:solidFill>
              <a:srgbClr val="003E85"/>
            </a:solidFill>
            <a:ln w="2085" cap="flat">
              <a:noFill/>
              <a:prstDash val="solid"/>
              <a:miter/>
            </a:ln>
          </p:spPr>
          <p:txBody>
            <a:bodyPr rtlCol="0" anchor="ctr"/>
            <a:lstStyle/>
            <a:p>
              <a:endParaRPr lang="zh-TW" altLang="en-US"/>
            </a:p>
          </p:txBody>
        </p:sp>
        <p:sp>
          <p:nvSpPr>
            <p:cNvPr id="183" name="手繪多邊形: 圖案 182">
              <a:extLst>
                <a:ext uri="{FF2B5EF4-FFF2-40B4-BE49-F238E27FC236}">
                  <a16:creationId xmlns:a16="http://schemas.microsoft.com/office/drawing/2014/main" id="{D4D22CF3-DD0D-4871-9FD6-89E7BD87E88F}"/>
                </a:ext>
              </a:extLst>
            </p:cNvPr>
            <p:cNvSpPr/>
            <p:nvPr/>
          </p:nvSpPr>
          <p:spPr>
            <a:xfrm>
              <a:off x="2554813" y="3379115"/>
              <a:ext cx="698137" cy="698137"/>
            </a:xfrm>
            <a:custGeom>
              <a:avLst/>
              <a:gdLst>
                <a:gd name="connsiteX0" fmla="*/ 349013 w 698136"/>
                <a:gd name="connsiteY0" fmla="*/ 10546 h 698136"/>
                <a:gd name="connsiteX1" fmla="*/ 687556 w 698136"/>
                <a:gd name="connsiteY1" fmla="*/ 349090 h 698136"/>
                <a:gd name="connsiteX2" fmla="*/ 349013 w 698136"/>
                <a:gd name="connsiteY2" fmla="*/ 687634 h 698136"/>
                <a:gd name="connsiteX3" fmla="*/ 10469 w 698136"/>
                <a:gd name="connsiteY3" fmla="*/ 349090 h 698136"/>
                <a:gd name="connsiteX4" fmla="*/ 349013 w 698136"/>
                <a:gd name="connsiteY4" fmla="*/ 10546 h 698136"/>
                <a:gd name="connsiteX5" fmla="*/ 349013 w 698136"/>
                <a:gd name="connsiteY5" fmla="*/ 0 h 698136"/>
                <a:gd name="connsiteX6" fmla="*/ 0 w 698136"/>
                <a:gd name="connsiteY6" fmla="*/ 349167 h 698136"/>
                <a:gd name="connsiteX7" fmla="*/ 102239 w 698136"/>
                <a:gd name="connsiteY7" fmla="*/ 595927 h 698136"/>
                <a:gd name="connsiteX8" fmla="*/ 595956 w 698136"/>
                <a:gd name="connsiteY8" fmla="*/ 595883 h 698136"/>
                <a:gd name="connsiteX9" fmla="*/ 698186 w 698136"/>
                <a:gd name="connsiteY9" fmla="*/ 349153 h 698136"/>
                <a:gd name="connsiteX10" fmla="*/ 670767 w 698136"/>
                <a:gd name="connsiteY10" fmla="*/ 213702 h 698136"/>
                <a:gd name="connsiteX11" fmla="*/ 485012 w 698136"/>
                <a:gd name="connsiteY11" fmla="*/ 27652 h 698136"/>
                <a:gd name="connsiteX12" fmla="*/ 349013 w 698136"/>
                <a:gd name="connsiteY12" fmla="*/ 0 h 698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8136" h="698136">
                  <a:moveTo>
                    <a:pt x="349013" y="10546"/>
                  </a:moveTo>
                  <a:cubicBezTo>
                    <a:pt x="535970" y="10546"/>
                    <a:pt x="687556" y="163145"/>
                    <a:pt x="687556" y="349090"/>
                  </a:cubicBezTo>
                  <a:cubicBezTo>
                    <a:pt x="687556" y="536062"/>
                    <a:pt x="535985" y="687634"/>
                    <a:pt x="349013" y="687634"/>
                  </a:cubicBezTo>
                  <a:cubicBezTo>
                    <a:pt x="162040" y="687634"/>
                    <a:pt x="10469" y="536062"/>
                    <a:pt x="10469" y="349090"/>
                  </a:cubicBezTo>
                  <a:cubicBezTo>
                    <a:pt x="10469" y="162117"/>
                    <a:pt x="162040" y="10546"/>
                    <a:pt x="349013" y="10546"/>
                  </a:cubicBezTo>
                  <a:moveTo>
                    <a:pt x="349013" y="0"/>
                  </a:moveTo>
                  <a:cubicBezTo>
                    <a:pt x="156216" y="43"/>
                    <a:pt x="-42" y="156370"/>
                    <a:pt x="0" y="349167"/>
                  </a:cubicBezTo>
                  <a:cubicBezTo>
                    <a:pt x="20" y="441721"/>
                    <a:pt x="36795" y="530479"/>
                    <a:pt x="102239" y="595927"/>
                  </a:cubicBezTo>
                  <a:cubicBezTo>
                    <a:pt x="238587" y="732251"/>
                    <a:pt x="459632" y="732231"/>
                    <a:pt x="595956" y="595883"/>
                  </a:cubicBezTo>
                  <a:cubicBezTo>
                    <a:pt x="661388" y="530440"/>
                    <a:pt x="698158" y="441695"/>
                    <a:pt x="698186" y="349153"/>
                  </a:cubicBezTo>
                  <a:cubicBezTo>
                    <a:pt x="698261" y="302617"/>
                    <a:pt x="688935" y="256545"/>
                    <a:pt x="670767" y="213702"/>
                  </a:cubicBezTo>
                  <a:cubicBezTo>
                    <a:pt x="635226" y="130006"/>
                    <a:pt x="568652" y="63326"/>
                    <a:pt x="485012" y="27652"/>
                  </a:cubicBezTo>
                  <a:cubicBezTo>
                    <a:pt x="442015" y="9334"/>
                    <a:pt x="395749" y="-72"/>
                    <a:pt x="349013" y="0"/>
                  </a:cubicBezTo>
                  <a:close/>
                </a:path>
              </a:pathLst>
            </a:custGeom>
            <a:solidFill>
              <a:srgbClr val="000000"/>
            </a:solidFill>
            <a:ln w="2085" cap="flat">
              <a:noFill/>
              <a:prstDash val="solid"/>
              <a:miter/>
            </a:ln>
          </p:spPr>
          <p:txBody>
            <a:bodyPr rtlCol="0" anchor="ctr"/>
            <a:lstStyle/>
            <a:p>
              <a:endParaRPr lang="zh-TW" altLang="en-US"/>
            </a:p>
          </p:txBody>
        </p:sp>
        <p:sp>
          <p:nvSpPr>
            <p:cNvPr id="184" name="手繪多邊形: 圖案 183">
              <a:extLst>
                <a:ext uri="{FF2B5EF4-FFF2-40B4-BE49-F238E27FC236}">
                  <a16:creationId xmlns:a16="http://schemas.microsoft.com/office/drawing/2014/main" id="{12B05316-C792-4094-A149-929E9858A7CF}"/>
                </a:ext>
              </a:extLst>
            </p:cNvPr>
            <p:cNvSpPr/>
            <p:nvPr/>
          </p:nvSpPr>
          <p:spPr>
            <a:xfrm>
              <a:off x="2695767" y="3712818"/>
              <a:ext cx="415507" cy="31638"/>
            </a:xfrm>
            <a:custGeom>
              <a:avLst/>
              <a:gdLst>
                <a:gd name="connsiteX0" fmla="*/ 399530 w 415507"/>
                <a:gd name="connsiteY0" fmla="*/ 31796 h 31637"/>
                <a:gd name="connsiteX1" fmla="*/ 16482 w 415507"/>
                <a:gd name="connsiteY1" fmla="*/ 31796 h 31637"/>
                <a:gd name="connsiteX2" fmla="*/ 11 w 415507"/>
                <a:gd name="connsiteY2" fmla="*/ 16482 h 31637"/>
                <a:gd name="connsiteX3" fmla="*/ 15324 w 415507"/>
                <a:gd name="connsiteY3" fmla="*/ 11 h 31637"/>
                <a:gd name="connsiteX4" fmla="*/ 16482 w 415507"/>
                <a:gd name="connsiteY4" fmla="*/ 11 h 31637"/>
                <a:gd name="connsiteX5" fmla="*/ 399530 w 415507"/>
                <a:gd name="connsiteY5" fmla="*/ 11 h 31637"/>
                <a:gd name="connsiteX6" fmla="*/ 416001 w 415507"/>
                <a:gd name="connsiteY6" fmla="*/ 15324 h 31637"/>
                <a:gd name="connsiteX7" fmla="*/ 400688 w 415507"/>
                <a:gd name="connsiteY7" fmla="*/ 31796 h 31637"/>
                <a:gd name="connsiteX8" fmla="*/ 399530 w 415507"/>
                <a:gd name="connsiteY8" fmla="*/ 31796 h 3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5507" h="31637">
                  <a:moveTo>
                    <a:pt x="399530" y="31796"/>
                  </a:moveTo>
                  <a:lnTo>
                    <a:pt x="16482" y="31796"/>
                  </a:lnTo>
                  <a:cubicBezTo>
                    <a:pt x="7705" y="32116"/>
                    <a:pt x="331" y="25260"/>
                    <a:pt x="11" y="16482"/>
                  </a:cubicBezTo>
                  <a:cubicBezTo>
                    <a:pt x="-309" y="7705"/>
                    <a:pt x="6547" y="331"/>
                    <a:pt x="15324" y="11"/>
                  </a:cubicBezTo>
                  <a:cubicBezTo>
                    <a:pt x="15710" y="-3"/>
                    <a:pt x="16097" y="-3"/>
                    <a:pt x="16482" y="11"/>
                  </a:cubicBezTo>
                  <a:lnTo>
                    <a:pt x="399530" y="11"/>
                  </a:lnTo>
                  <a:cubicBezTo>
                    <a:pt x="408307" y="-309"/>
                    <a:pt x="415682" y="6547"/>
                    <a:pt x="416001" y="15324"/>
                  </a:cubicBezTo>
                  <a:cubicBezTo>
                    <a:pt x="416321" y="24102"/>
                    <a:pt x="409465" y="31476"/>
                    <a:pt x="400688" y="31796"/>
                  </a:cubicBezTo>
                  <a:cubicBezTo>
                    <a:pt x="400302" y="31810"/>
                    <a:pt x="399916" y="31810"/>
                    <a:pt x="399530" y="31796"/>
                  </a:cubicBezTo>
                  <a:close/>
                </a:path>
              </a:pathLst>
            </a:custGeom>
            <a:solidFill>
              <a:srgbClr val="003E85"/>
            </a:solidFill>
            <a:ln w="2085" cap="flat">
              <a:solidFill>
                <a:schemeClr val="bg1"/>
              </a:solidFill>
              <a:prstDash val="solid"/>
              <a:miter/>
            </a:ln>
          </p:spPr>
          <p:txBody>
            <a:bodyPr rtlCol="0" anchor="ctr"/>
            <a:lstStyle/>
            <a:p>
              <a:endParaRPr lang="zh-TW" altLang="en-US"/>
            </a:p>
          </p:txBody>
        </p:sp>
        <p:sp>
          <p:nvSpPr>
            <p:cNvPr id="185" name="手繪多邊形: 圖案 184">
              <a:extLst>
                <a:ext uri="{FF2B5EF4-FFF2-40B4-BE49-F238E27FC236}">
                  <a16:creationId xmlns:a16="http://schemas.microsoft.com/office/drawing/2014/main" id="{4BDF85DA-2D09-42E8-9058-895A1750C82A}"/>
                </a:ext>
              </a:extLst>
            </p:cNvPr>
            <p:cNvSpPr/>
            <p:nvPr/>
          </p:nvSpPr>
          <p:spPr>
            <a:xfrm>
              <a:off x="2752534" y="3544981"/>
              <a:ext cx="301612" cy="166625"/>
            </a:xfrm>
            <a:custGeom>
              <a:avLst/>
              <a:gdLst>
                <a:gd name="connsiteX0" fmla="*/ 151291 w 301611"/>
                <a:gd name="connsiteY0" fmla="*/ 167194 h 166624"/>
                <a:gd name="connsiteX1" fmla="*/ 0 w 301611"/>
                <a:gd name="connsiteY1" fmla="*/ 15903 h 166624"/>
                <a:gd name="connsiteX2" fmla="*/ 16472 w 301611"/>
                <a:gd name="connsiteY2" fmla="*/ 590 h 166624"/>
                <a:gd name="connsiteX3" fmla="*/ 31785 w 301611"/>
                <a:gd name="connsiteY3" fmla="*/ 15903 h 166624"/>
                <a:gd name="connsiteX4" fmla="*/ 151270 w 301611"/>
                <a:gd name="connsiteY4" fmla="*/ 135388 h 166624"/>
                <a:gd name="connsiteX5" fmla="*/ 270755 w 301611"/>
                <a:gd name="connsiteY5" fmla="*/ 15903 h 166624"/>
                <a:gd name="connsiteX6" fmla="*/ 286658 w 301611"/>
                <a:gd name="connsiteY6" fmla="*/ 0 h 166624"/>
                <a:gd name="connsiteX7" fmla="*/ 302561 w 301611"/>
                <a:gd name="connsiteY7" fmla="*/ 15903 h 166624"/>
                <a:gd name="connsiteX8" fmla="*/ 151291 w 301611"/>
                <a:gd name="connsiteY8" fmla="*/ 167194 h 166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1611" h="166624">
                  <a:moveTo>
                    <a:pt x="151291" y="167194"/>
                  </a:moveTo>
                  <a:cubicBezTo>
                    <a:pt x="67774" y="167101"/>
                    <a:pt x="93" y="99420"/>
                    <a:pt x="0" y="15903"/>
                  </a:cubicBezTo>
                  <a:cubicBezTo>
                    <a:pt x="320" y="7126"/>
                    <a:pt x="7694" y="270"/>
                    <a:pt x="16472" y="590"/>
                  </a:cubicBezTo>
                  <a:cubicBezTo>
                    <a:pt x="24800" y="893"/>
                    <a:pt x="31482" y="7575"/>
                    <a:pt x="31785" y="15903"/>
                  </a:cubicBezTo>
                  <a:cubicBezTo>
                    <a:pt x="31785" y="81893"/>
                    <a:pt x="85280" y="135388"/>
                    <a:pt x="151270" y="135388"/>
                  </a:cubicBezTo>
                  <a:cubicBezTo>
                    <a:pt x="217260" y="135388"/>
                    <a:pt x="270755" y="81893"/>
                    <a:pt x="270755" y="15903"/>
                  </a:cubicBezTo>
                  <a:cubicBezTo>
                    <a:pt x="270755" y="7120"/>
                    <a:pt x="277875" y="0"/>
                    <a:pt x="286658" y="0"/>
                  </a:cubicBezTo>
                  <a:cubicBezTo>
                    <a:pt x="295441" y="0"/>
                    <a:pt x="302561" y="7120"/>
                    <a:pt x="302561" y="15903"/>
                  </a:cubicBezTo>
                  <a:cubicBezTo>
                    <a:pt x="302468" y="99412"/>
                    <a:pt x="234800" y="167090"/>
                    <a:pt x="151291" y="167194"/>
                  </a:cubicBezTo>
                  <a:close/>
                </a:path>
              </a:pathLst>
            </a:custGeom>
            <a:solidFill>
              <a:srgbClr val="003E85"/>
            </a:solidFill>
            <a:ln w="2085" cap="flat">
              <a:solidFill>
                <a:schemeClr val="bg1"/>
              </a:solidFill>
              <a:prstDash val="solid"/>
              <a:miter/>
            </a:ln>
          </p:spPr>
          <p:txBody>
            <a:bodyPr rtlCol="0" anchor="ctr"/>
            <a:lstStyle/>
            <a:p>
              <a:endParaRPr lang="zh-TW" altLang="en-US"/>
            </a:p>
          </p:txBody>
        </p:sp>
        <p:sp>
          <p:nvSpPr>
            <p:cNvPr id="186" name="手繪多邊形: 圖案 185">
              <a:extLst>
                <a:ext uri="{FF2B5EF4-FFF2-40B4-BE49-F238E27FC236}">
                  <a16:creationId xmlns:a16="http://schemas.microsoft.com/office/drawing/2014/main" id="{83F01C14-4DE5-4550-AF2C-A793F73F7E44}"/>
                </a:ext>
              </a:extLst>
            </p:cNvPr>
            <p:cNvSpPr/>
            <p:nvPr/>
          </p:nvSpPr>
          <p:spPr>
            <a:xfrm>
              <a:off x="2752524" y="3743355"/>
              <a:ext cx="301612" cy="168734"/>
            </a:xfrm>
            <a:custGeom>
              <a:avLst/>
              <a:gdLst>
                <a:gd name="connsiteX0" fmla="*/ 286669 w 301611"/>
                <a:gd name="connsiteY0" fmla="*/ 168960 h 168733"/>
                <a:gd name="connsiteX1" fmla="*/ 270766 w 301611"/>
                <a:gd name="connsiteY1" fmla="*/ 153078 h 168733"/>
                <a:gd name="connsiteX2" fmla="*/ 151281 w 301611"/>
                <a:gd name="connsiteY2" fmla="*/ 33593 h 168733"/>
                <a:gd name="connsiteX3" fmla="*/ 31796 w 301611"/>
                <a:gd name="connsiteY3" fmla="*/ 153078 h 168733"/>
                <a:gd name="connsiteX4" fmla="*/ 15324 w 301611"/>
                <a:gd name="connsiteY4" fmla="*/ 168391 h 168733"/>
                <a:gd name="connsiteX5" fmla="*/ 11 w 301611"/>
                <a:gd name="connsiteY5" fmla="*/ 153078 h 168733"/>
                <a:gd name="connsiteX6" fmla="*/ 149505 w 301611"/>
                <a:gd name="connsiteY6" fmla="*/ 11 h 168733"/>
                <a:gd name="connsiteX7" fmla="*/ 302572 w 301611"/>
                <a:gd name="connsiteY7" fmla="*/ 149505 h 168733"/>
                <a:gd name="connsiteX8" fmla="*/ 302572 w 301611"/>
                <a:gd name="connsiteY8" fmla="*/ 153078 h 168733"/>
                <a:gd name="connsiteX9" fmla="*/ 286669 w 301611"/>
                <a:gd name="connsiteY9" fmla="*/ 168960 h 16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1611" h="168733">
                  <a:moveTo>
                    <a:pt x="286669" y="168960"/>
                  </a:moveTo>
                  <a:cubicBezTo>
                    <a:pt x="277894" y="168960"/>
                    <a:pt x="270777" y="161852"/>
                    <a:pt x="270766" y="153078"/>
                  </a:cubicBezTo>
                  <a:cubicBezTo>
                    <a:pt x="270766" y="87088"/>
                    <a:pt x="217270" y="33593"/>
                    <a:pt x="151281" y="33593"/>
                  </a:cubicBezTo>
                  <a:cubicBezTo>
                    <a:pt x="85291" y="33593"/>
                    <a:pt x="31796" y="87088"/>
                    <a:pt x="31796" y="153078"/>
                  </a:cubicBezTo>
                  <a:cubicBezTo>
                    <a:pt x="31476" y="161855"/>
                    <a:pt x="24102" y="168711"/>
                    <a:pt x="15324" y="168391"/>
                  </a:cubicBezTo>
                  <a:cubicBezTo>
                    <a:pt x="6996" y="168088"/>
                    <a:pt x="314" y="161406"/>
                    <a:pt x="11" y="153078"/>
                  </a:cubicBezTo>
                  <a:cubicBezTo>
                    <a:pt x="-976" y="69528"/>
                    <a:pt x="65955" y="997"/>
                    <a:pt x="149505" y="11"/>
                  </a:cubicBezTo>
                  <a:cubicBezTo>
                    <a:pt x="233055" y="-976"/>
                    <a:pt x="301585" y="65955"/>
                    <a:pt x="302572" y="149505"/>
                  </a:cubicBezTo>
                  <a:cubicBezTo>
                    <a:pt x="302586" y="150696"/>
                    <a:pt x="302586" y="151887"/>
                    <a:pt x="302572" y="153078"/>
                  </a:cubicBezTo>
                  <a:cubicBezTo>
                    <a:pt x="302560" y="161852"/>
                    <a:pt x="295444" y="168960"/>
                    <a:pt x="286669" y="168960"/>
                  </a:cubicBezTo>
                  <a:close/>
                </a:path>
              </a:pathLst>
            </a:custGeom>
            <a:solidFill>
              <a:srgbClr val="003E85"/>
            </a:solidFill>
            <a:ln w="2085" cap="flat">
              <a:solidFill>
                <a:schemeClr val="bg1"/>
              </a:solidFill>
              <a:prstDash val="solid"/>
              <a:miter/>
            </a:ln>
          </p:spPr>
          <p:txBody>
            <a:bodyPr rtlCol="0" anchor="ctr"/>
            <a:lstStyle/>
            <a:p>
              <a:endParaRPr lang="zh-TW" altLang="en-US"/>
            </a:p>
          </p:txBody>
        </p:sp>
        <p:sp>
          <p:nvSpPr>
            <p:cNvPr id="187" name="手繪多邊形: 圖案 186">
              <a:extLst>
                <a:ext uri="{FF2B5EF4-FFF2-40B4-BE49-F238E27FC236}">
                  <a16:creationId xmlns:a16="http://schemas.microsoft.com/office/drawing/2014/main" id="{73FD94DD-70A6-4B3B-B639-42B9192A4914}"/>
                </a:ext>
              </a:extLst>
            </p:cNvPr>
            <p:cNvSpPr/>
            <p:nvPr/>
          </p:nvSpPr>
          <p:spPr>
            <a:xfrm>
              <a:off x="2788095" y="3637046"/>
              <a:ext cx="103350" cy="215136"/>
            </a:xfrm>
            <a:custGeom>
              <a:avLst/>
              <a:gdLst>
                <a:gd name="connsiteX0" fmla="*/ 33979 w 103349"/>
                <a:gd name="connsiteY0" fmla="*/ 0 h 215135"/>
                <a:gd name="connsiteX1" fmla="*/ 9639 w 103349"/>
                <a:gd name="connsiteY1" fmla="*/ 15988 h 215135"/>
                <a:gd name="connsiteX2" fmla="*/ 8584 w 103349"/>
                <a:gd name="connsiteY2" fmla="*/ 18729 h 215135"/>
                <a:gd name="connsiteX3" fmla="*/ 0 w 103349"/>
                <a:gd name="connsiteY3" fmla="*/ 73188 h 215135"/>
                <a:gd name="connsiteX4" fmla="*/ 104974 w 103349"/>
                <a:gd name="connsiteY4" fmla="*/ 216507 h 215135"/>
                <a:gd name="connsiteX5" fmla="*/ 104974 w 103349"/>
                <a:gd name="connsiteY5" fmla="*/ 0 h 215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349" h="215135">
                  <a:moveTo>
                    <a:pt x="33979" y="0"/>
                  </a:moveTo>
                  <a:cubicBezTo>
                    <a:pt x="33979" y="0"/>
                    <a:pt x="16599" y="0"/>
                    <a:pt x="9639" y="15988"/>
                  </a:cubicBezTo>
                  <a:cubicBezTo>
                    <a:pt x="9259" y="16852"/>
                    <a:pt x="8901" y="17759"/>
                    <a:pt x="8584" y="18729"/>
                  </a:cubicBezTo>
                  <a:cubicBezTo>
                    <a:pt x="2906" y="36325"/>
                    <a:pt x="10" y="54699"/>
                    <a:pt x="0" y="73188"/>
                  </a:cubicBezTo>
                  <a:cubicBezTo>
                    <a:pt x="0" y="148170"/>
                    <a:pt x="46107" y="209757"/>
                    <a:pt x="104974" y="216507"/>
                  </a:cubicBezTo>
                  <a:lnTo>
                    <a:pt x="104974" y="0"/>
                  </a:lnTo>
                  <a:close/>
                </a:path>
              </a:pathLst>
            </a:custGeom>
            <a:solidFill>
              <a:srgbClr val="C00000"/>
            </a:solidFill>
            <a:ln w="2085" cap="flat">
              <a:solidFill>
                <a:schemeClr val="bg1"/>
              </a:solidFill>
              <a:prstDash val="solid"/>
              <a:miter/>
            </a:ln>
          </p:spPr>
          <p:txBody>
            <a:bodyPr rtlCol="0" anchor="ctr"/>
            <a:lstStyle/>
            <a:p>
              <a:endParaRPr lang="zh-TW" altLang="en-US"/>
            </a:p>
          </p:txBody>
        </p:sp>
        <p:sp>
          <p:nvSpPr>
            <p:cNvPr id="188" name="手繪多邊形: 圖案 187">
              <a:extLst>
                <a:ext uri="{FF2B5EF4-FFF2-40B4-BE49-F238E27FC236}">
                  <a16:creationId xmlns:a16="http://schemas.microsoft.com/office/drawing/2014/main" id="{A8FAA3C9-B93E-4315-B448-79FCDD12C595}"/>
                </a:ext>
              </a:extLst>
            </p:cNvPr>
            <p:cNvSpPr/>
            <p:nvPr/>
          </p:nvSpPr>
          <p:spPr>
            <a:xfrm>
              <a:off x="2914561" y="3637046"/>
              <a:ext cx="103350" cy="215136"/>
            </a:xfrm>
            <a:custGeom>
              <a:avLst/>
              <a:gdLst>
                <a:gd name="connsiteX0" fmla="*/ 96368 w 103349"/>
                <a:gd name="connsiteY0" fmla="*/ 18983 h 215135"/>
                <a:gd name="connsiteX1" fmla="*/ 95166 w 103349"/>
                <a:gd name="connsiteY1" fmla="*/ 16473 h 215135"/>
                <a:gd name="connsiteX2" fmla="*/ 71058 w 103349"/>
                <a:gd name="connsiteY2" fmla="*/ 0 h 215135"/>
                <a:gd name="connsiteX3" fmla="*/ 0 w 103349"/>
                <a:gd name="connsiteY3" fmla="*/ 0 h 215135"/>
                <a:gd name="connsiteX4" fmla="*/ 0 w 103349"/>
                <a:gd name="connsiteY4" fmla="*/ 216528 h 215135"/>
                <a:gd name="connsiteX5" fmla="*/ 104974 w 103349"/>
                <a:gd name="connsiteY5" fmla="*/ 73209 h 215135"/>
                <a:gd name="connsiteX6" fmla="*/ 96368 w 103349"/>
                <a:gd name="connsiteY6" fmla="*/ 18983 h 215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349" h="215135">
                  <a:moveTo>
                    <a:pt x="96368" y="18983"/>
                  </a:moveTo>
                  <a:cubicBezTo>
                    <a:pt x="95989" y="18097"/>
                    <a:pt x="95567" y="17295"/>
                    <a:pt x="95166" y="16473"/>
                  </a:cubicBezTo>
                  <a:cubicBezTo>
                    <a:pt x="90668" y="7054"/>
                    <a:pt x="81468" y="767"/>
                    <a:pt x="71058" y="0"/>
                  </a:cubicBezTo>
                  <a:lnTo>
                    <a:pt x="0" y="0"/>
                  </a:lnTo>
                  <a:lnTo>
                    <a:pt x="0" y="216528"/>
                  </a:lnTo>
                  <a:cubicBezTo>
                    <a:pt x="58867" y="209779"/>
                    <a:pt x="104974" y="148191"/>
                    <a:pt x="104974" y="73209"/>
                  </a:cubicBezTo>
                  <a:cubicBezTo>
                    <a:pt x="104974" y="53995"/>
                    <a:pt x="103307" y="35160"/>
                    <a:pt x="96368" y="18983"/>
                  </a:cubicBezTo>
                  <a:close/>
                </a:path>
              </a:pathLst>
            </a:custGeom>
            <a:solidFill>
              <a:srgbClr val="C00000"/>
            </a:solidFill>
            <a:ln w="2085" cap="flat">
              <a:solidFill>
                <a:schemeClr val="bg1"/>
              </a:solidFill>
              <a:prstDash val="solid"/>
              <a:miter/>
            </a:ln>
          </p:spPr>
          <p:txBody>
            <a:bodyPr rtlCol="0" anchor="ctr"/>
            <a:lstStyle/>
            <a:p>
              <a:endParaRPr lang="zh-TW" altLang="en-US"/>
            </a:p>
          </p:txBody>
        </p:sp>
        <p:sp>
          <p:nvSpPr>
            <p:cNvPr id="189" name="手繪多邊形: 圖案 188">
              <a:extLst>
                <a:ext uri="{FF2B5EF4-FFF2-40B4-BE49-F238E27FC236}">
                  <a16:creationId xmlns:a16="http://schemas.microsoft.com/office/drawing/2014/main" id="{605EBEC9-3111-481F-B305-956697EA75DC}"/>
                </a:ext>
              </a:extLst>
            </p:cNvPr>
            <p:cNvSpPr/>
            <p:nvPr/>
          </p:nvSpPr>
          <p:spPr>
            <a:xfrm>
              <a:off x="2811619" y="3491966"/>
              <a:ext cx="183498" cy="360669"/>
            </a:xfrm>
            <a:custGeom>
              <a:avLst/>
              <a:gdLst>
                <a:gd name="connsiteX0" fmla="*/ 141519 w 183498"/>
                <a:gd name="connsiteY0" fmla="*/ 104289 h 360668"/>
                <a:gd name="connsiteX1" fmla="*/ 148690 w 183498"/>
                <a:gd name="connsiteY1" fmla="*/ 85074 h 360668"/>
                <a:gd name="connsiteX2" fmla="*/ 152402 w 183498"/>
                <a:gd name="connsiteY2" fmla="*/ 82775 h 360668"/>
                <a:gd name="connsiteX3" fmla="*/ 165226 w 183498"/>
                <a:gd name="connsiteY3" fmla="*/ 74803 h 360668"/>
                <a:gd name="connsiteX4" fmla="*/ 165584 w 183498"/>
                <a:gd name="connsiteY4" fmla="*/ 74592 h 360668"/>
                <a:gd name="connsiteX5" fmla="*/ 165922 w 183498"/>
                <a:gd name="connsiteY5" fmla="*/ 74318 h 360668"/>
                <a:gd name="connsiteX6" fmla="*/ 178218 w 183498"/>
                <a:gd name="connsiteY6" fmla="*/ 18952 h 360668"/>
                <a:gd name="connsiteX7" fmla="*/ 169993 w 183498"/>
                <a:gd name="connsiteY7" fmla="*/ 5706 h 360668"/>
                <a:gd name="connsiteX8" fmla="*/ 153530 w 183498"/>
                <a:gd name="connsiteY8" fmla="*/ 1899 h 360668"/>
                <a:gd name="connsiteX9" fmla="*/ 149723 w 183498"/>
                <a:gd name="connsiteY9" fmla="*/ 18361 h 360668"/>
                <a:gd name="connsiteX10" fmla="*/ 157949 w 183498"/>
                <a:gd name="connsiteY10" fmla="*/ 31628 h 360668"/>
                <a:gd name="connsiteX11" fmla="*/ 152550 w 183498"/>
                <a:gd name="connsiteY11" fmla="*/ 54618 h 360668"/>
                <a:gd name="connsiteX12" fmla="*/ 139726 w 183498"/>
                <a:gd name="connsiteY12" fmla="*/ 62569 h 360668"/>
                <a:gd name="connsiteX13" fmla="*/ 136035 w 183498"/>
                <a:gd name="connsiteY13" fmla="*/ 64784 h 360668"/>
                <a:gd name="connsiteX14" fmla="*/ 117685 w 183498"/>
                <a:gd name="connsiteY14" fmla="*/ 91360 h 360668"/>
                <a:gd name="connsiteX15" fmla="*/ 66706 w 183498"/>
                <a:gd name="connsiteY15" fmla="*/ 91360 h 360668"/>
                <a:gd name="connsiteX16" fmla="*/ 48356 w 183498"/>
                <a:gd name="connsiteY16" fmla="*/ 64763 h 360668"/>
                <a:gd name="connsiteX17" fmla="*/ 44644 w 183498"/>
                <a:gd name="connsiteY17" fmla="*/ 62464 h 360668"/>
                <a:gd name="connsiteX18" fmla="*/ 31820 w 183498"/>
                <a:gd name="connsiteY18" fmla="*/ 54512 h 360668"/>
                <a:gd name="connsiteX19" fmla="*/ 26358 w 183498"/>
                <a:gd name="connsiteY19" fmla="*/ 31544 h 360668"/>
                <a:gd name="connsiteX20" fmla="*/ 34562 w 183498"/>
                <a:gd name="connsiteY20" fmla="*/ 18277 h 360668"/>
                <a:gd name="connsiteX21" fmla="*/ 30755 w 183498"/>
                <a:gd name="connsiteY21" fmla="*/ 1815 h 360668"/>
                <a:gd name="connsiteX22" fmla="*/ 14293 w 183498"/>
                <a:gd name="connsiteY22" fmla="*/ 5622 h 360668"/>
                <a:gd name="connsiteX23" fmla="*/ 6067 w 183498"/>
                <a:gd name="connsiteY23" fmla="*/ 18867 h 360668"/>
                <a:gd name="connsiteX24" fmla="*/ 18448 w 183498"/>
                <a:gd name="connsiteY24" fmla="*/ 74233 h 360668"/>
                <a:gd name="connsiteX25" fmla="*/ 18807 w 183498"/>
                <a:gd name="connsiteY25" fmla="*/ 74507 h 360668"/>
                <a:gd name="connsiteX26" fmla="*/ 19165 w 183498"/>
                <a:gd name="connsiteY26" fmla="*/ 74718 h 360668"/>
                <a:gd name="connsiteX27" fmla="*/ 31989 w 183498"/>
                <a:gd name="connsiteY27" fmla="*/ 82691 h 360668"/>
                <a:gd name="connsiteX28" fmla="*/ 35701 w 183498"/>
                <a:gd name="connsiteY28" fmla="*/ 84990 h 360668"/>
                <a:gd name="connsiteX29" fmla="*/ 42767 w 183498"/>
                <a:gd name="connsiteY29" fmla="*/ 104247 h 360668"/>
                <a:gd name="connsiteX30" fmla="*/ 10455 w 183498"/>
                <a:gd name="connsiteY30" fmla="*/ 145080 h 360668"/>
                <a:gd name="connsiteX31" fmla="*/ 81449 w 183498"/>
                <a:gd name="connsiteY31" fmla="*/ 145080 h 360668"/>
                <a:gd name="connsiteX32" fmla="*/ 81449 w 183498"/>
                <a:gd name="connsiteY32" fmla="*/ 361608 h 360668"/>
                <a:gd name="connsiteX33" fmla="*/ 102942 w 183498"/>
                <a:gd name="connsiteY33" fmla="*/ 361608 h 360668"/>
                <a:gd name="connsiteX34" fmla="*/ 102942 w 183498"/>
                <a:gd name="connsiteY34" fmla="*/ 145080 h 360668"/>
                <a:gd name="connsiteX35" fmla="*/ 174000 w 183498"/>
                <a:gd name="connsiteY35" fmla="*/ 145080 h 360668"/>
                <a:gd name="connsiteX36" fmla="*/ 141519 w 183498"/>
                <a:gd name="connsiteY36" fmla="*/ 104289 h 360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83498" h="360668">
                  <a:moveTo>
                    <a:pt x="141519" y="104289"/>
                  </a:moveTo>
                  <a:cubicBezTo>
                    <a:pt x="139217" y="96997"/>
                    <a:pt x="142174" y="89075"/>
                    <a:pt x="148690" y="85074"/>
                  </a:cubicBezTo>
                  <a:lnTo>
                    <a:pt x="152402" y="82775"/>
                  </a:lnTo>
                  <a:lnTo>
                    <a:pt x="165226" y="74803"/>
                  </a:lnTo>
                  <a:lnTo>
                    <a:pt x="165584" y="74592"/>
                  </a:lnTo>
                  <a:lnTo>
                    <a:pt x="165922" y="74318"/>
                  </a:lnTo>
                  <a:cubicBezTo>
                    <a:pt x="184377" y="62265"/>
                    <a:pt x="189837" y="37684"/>
                    <a:pt x="178218" y="18952"/>
                  </a:cubicBezTo>
                  <a:lnTo>
                    <a:pt x="169993" y="5706"/>
                  </a:lnTo>
                  <a:cubicBezTo>
                    <a:pt x="166498" y="109"/>
                    <a:pt x="159128" y="-1596"/>
                    <a:pt x="153530" y="1899"/>
                  </a:cubicBezTo>
                  <a:cubicBezTo>
                    <a:pt x="147933" y="5394"/>
                    <a:pt x="146229" y="12764"/>
                    <a:pt x="149723" y="18361"/>
                  </a:cubicBezTo>
                  <a:lnTo>
                    <a:pt x="157949" y="31628"/>
                  </a:lnTo>
                  <a:cubicBezTo>
                    <a:pt x="162791" y="39470"/>
                    <a:pt x="160376" y="49751"/>
                    <a:pt x="152550" y="54618"/>
                  </a:cubicBezTo>
                  <a:lnTo>
                    <a:pt x="139726" y="62569"/>
                  </a:lnTo>
                  <a:lnTo>
                    <a:pt x="136035" y="64784"/>
                  </a:lnTo>
                  <a:cubicBezTo>
                    <a:pt x="126489" y="70706"/>
                    <a:pt x="119840" y="80335"/>
                    <a:pt x="117685" y="91360"/>
                  </a:cubicBezTo>
                  <a:cubicBezTo>
                    <a:pt x="101184" y="85580"/>
                    <a:pt x="83208" y="85580"/>
                    <a:pt x="66706" y="91360"/>
                  </a:cubicBezTo>
                  <a:cubicBezTo>
                    <a:pt x="64559" y="80326"/>
                    <a:pt x="57909" y="70687"/>
                    <a:pt x="48356" y="64763"/>
                  </a:cubicBezTo>
                  <a:lnTo>
                    <a:pt x="44644" y="62464"/>
                  </a:lnTo>
                  <a:lnTo>
                    <a:pt x="31820" y="54512"/>
                  </a:lnTo>
                  <a:cubicBezTo>
                    <a:pt x="23974" y="49675"/>
                    <a:pt x="21530" y="39396"/>
                    <a:pt x="26358" y="31544"/>
                  </a:cubicBezTo>
                  <a:lnTo>
                    <a:pt x="34562" y="18277"/>
                  </a:lnTo>
                  <a:cubicBezTo>
                    <a:pt x="38057" y="12680"/>
                    <a:pt x="36353" y="5309"/>
                    <a:pt x="30755" y="1815"/>
                  </a:cubicBezTo>
                  <a:cubicBezTo>
                    <a:pt x="25158" y="-1680"/>
                    <a:pt x="17788" y="25"/>
                    <a:pt x="14293" y="5622"/>
                  </a:cubicBezTo>
                  <a:lnTo>
                    <a:pt x="6067" y="18867"/>
                  </a:lnTo>
                  <a:cubicBezTo>
                    <a:pt x="-5523" y="37623"/>
                    <a:pt x="-27" y="62201"/>
                    <a:pt x="18448" y="74233"/>
                  </a:cubicBezTo>
                  <a:cubicBezTo>
                    <a:pt x="18596" y="74233"/>
                    <a:pt x="18680" y="74423"/>
                    <a:pt x="18807" y="74507"/>
                  </a:cubicBezTo>
                  <a:lnTo>
                    <a:pt x="19165" y="74718"/>
                  </a:lnTo>
                  <a:lnTo>
                    <a:pt x="31989" y="82691"/>
                  </a:lnTo>
                  <a:lnTo>
                    <a:pt x="35701" y="84990"/>
                  </a:lnTo>
                  <a:cubicBezTo>
                    <a:pt x="42184" y="89037"/>
                    <a:pt x="45094" y="96967"/>
                    <a:pt x="42767" y="104247"/>
                  </a:cubicBezTo>
                  <a:cubicBezTo>
                    <a:pt x="28902" y="115094"/>
                    <a:pt x="17824" y="129093"/>
                    <a:pt x="10455" y="145080"/>
                  </a:cubicBezTo>
                  <a:lnTo>
                    <a:pt x="81449" y="145080"/>
                  </a:lnTo>
                  <a:lnTo>
                    <a:pt x="81449" y="361608"/>
                  </a:lnTo>
                  <a:cubicBezTo>
                    <a:pt x="88589" y="362452"/>
                    <a:pt x="95803" y="362452"/>
                    <a:pt x="102942" y="361608"/>
                  </a:cubicBezTo>
                  <a:lnTo>
                    <a:pt x="102942" y="145080"/>
                  </a:lnTo>
                  <a:lnTo>
                    <a:pt x="174000" y="145080"/>
                  </a:lnTo>
                  <a:cubicBezTo>
                    <a:pt x="166574" y="129092"/>
                    <a:pt x="155439" y="115107"/>
                    <a:pt x="141519" y="104289"/>
                  </a:cubicBezTo>
                  <a:close/>
                </a:path>
              </a:pathLst>
            </a:custGeom>
            <a:solidFill>
              <a:srgbClr val="0099FF"/>
            </a:solidFill>
            <a:ln w="2085" cap="flat">
              <a:solidFill>
                <a:schemeClr val="bg1"/>
              </a:solidFill>
              <a:prstDash val="solid"/>
              <a:miter/>
            </a:ln>
          </p:spPr>
          <p:txBody>
            <a:bodyPr rtlCol="0" anchor="ctr"/>
            <a:lstStyle/>
            <a:p>
              <a:endParaRPr lang="zh-TW" altLang="en-US"/>
            </a:p>
          </p:txBody>
        </p:sp>
      </p:grpSp>
      <p:grpSp>
        <p:nvGrpSpPr>
          <p:cNvPr id="190" name="群組 189">
            <a:extLst>
              <a:ext uri="{FF2B5EF4-FFF2-40B4-BE49-F238E27FC236}">
                <a16:creationId xmlns:a16="http://schemas.microsoft.com/office/drawing/2014/main" id="{67FBA56A-3F93-4181-A1D5-79DC444B53D8}"/>
              </a:ext>
            </a:extLst>
          </p:cNvPr>
          <p:cNvGrpSpPr/>
          <p:nvPr/>
        </p:nvGrpSpPr>
        <p:grpSpPr>
          <a:xfrm>
            <a:off x="2269229" y="4156462"/>
            <a:ext cx="698137" cy="698137"/>
            <a:chOff x="2269229" y="4156462"/>
            <a:chExt cx="698137" cy="698137"/>
          </a:xfrm>
        </p:grpSpPr>
        <p:sp>
          <p:nvSpPr>
            <p:cNvPr id="191" name="手繪多邊形: 圖案 190">
              <a:extLst>
                <a:ext uri="{FF2B5EF4-FFF2-40B4-BE49-F238E27FC236}">
                  <a16:creationId xmlns:a16="http://schemas.microsoft.com/office/drawing/2014/main" id="{EA98108F-2FC5-4773-AFE7-365713946942}"/>
                </a:ext>
              </a:extLst>
            </p:cNvPr>
            <p:cNvSpPr/>
            <p:nvPr/>
          </p:nvSpPr>
          <p:spPr>
            <a:xfrm>
              <a:off x="2274446" y="4161777"/>
              <a:ext cx="685482" cy="687591"/>
            </a:xfrm>
            <a:custGeom>
              <a:avLst/>
              <a:gdLst>
                <a:gd name="connsiteX0" fmla="*/ 343795 w 685481"/>
                <a:gd name="connsiteY0" fmla="*/ 687591 h 687590"/>
                <a:gd name="connsiteX1" fmla="*/ 0 w 685481"/>
                <a:gd name="connsiteY1" fmla="*/ 343795 h 687590"/>
                <a:gd name="connsiteX2" fmla="*/ 343795 w 685481"/>
                <a:gd name="connsiteY2" fmla="*/ 0 h 687590"/>
                <a:gd name="connsiteX3" fmla="*/ 687591 w 685481"/>
                <a:gd name="connsiteY3" fmla="*/ 343795 h 687590"/>
                <a:gd name="connsiteX4" fmla="*/ 343795 w 685481"/>
                <a:gd name="connsiteY4" fmla="*/ 687591 h 687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481" h="687590">
                  <a:moveTo>
                    <a:pt x="343795" y="687591"/>
                  </a:moveTo>
                  <a:cubicBezTo>
                    <a:pt x="154223" y="687591"/>
                    <a:pt x="0" y="533347"/>
                    <a:pt x="0" y="343795"/>
                  </a:cubicBezTo>
                  <a:cubicBezTo>
                    <a:pt x="0" y="154244"/>
                    <a:pt x="154244" y="0"/>
                    <a:pt x="343795" y="0"/>
                  </a:cubicBezTo>
                  <a:cubicBezTo>
                    <a:pt x="533347" y="0"/>
                    <a:pt x="687591" y="154223"/>
                    <a:pt x="687591" y="343795"/>
                  </a:cubicBezTo>
                  <a:cubicBezTo>
                    <a:pt x="687591" y="533368"/>
                    <a:pt x="533389" y="687591"/>
                    <a:pt x="343795" y="687591"/>
                  </a:cubicBezTo>
                  <a:close/>
                </a:path>
              </a:pathLst>
            </a:custGeom>
            <a:solidFill>
              <a:srgbClr val="003E85"/>
            </a:solidFill>
            <a:ln w="2085" cap="flat">
              <a:noFill/>
              <a:prstDash val="solid"/>
              <a:miter/>
            </a:ln>
          </p:spPr>
          <p:txBody>
            <a:bodyPr rtlCol="0" anchor="ctr"/>
            <a:lstStyle/>
            <a:p>
              <a:endParaRPr lang="zh-TW" altLang="en-US"/>
            </a:p>
          </p:txBody>
        </p:sp>
        <p:sp>
          <p:nvSpPr>
            <p:cNvPr id="192" name="手繪多邊形: 圖案 191">
              <a:extLst>
                <a:ext uri="{FF2B5EF4-FFF2-40B4-BE49-F238E27FC236}">
                  <a16:creationId xmlns:a16="http://schemas.microsoft.com/office/drawing/2014/main" id="{3C53A7B5-450B-46A4-AD95-651A22C8ECD5}"/>
                </a:ext>
              </a:extLst>
            </p:cNvPr>
            <p:cNvSpPr/>
            <p:nvPr/>
          </p:nvSpPr>
          <p:spPr>
            <a:xfrm>
              <a:off x="2269229" y="4156462"/>
              <a:ext cx="698137" cy="698137"/>
            </a:xfrm>
            <a:custGeom>
              <a:avLst/>
              <a:gdLst>
                <a:gd name="connsiteX0" fmla="*/ 349013 w 698136"/>
                <a:gd name="connsiteY0" fmla="*/ 10546 h 698136"/>
                <a:gd name="connsiteX1" fmla="*/ 687577 w 698136"/>
                <a:gd name="connsiteY1" fmla="*/ 349090 h 698136"/>
                <a:gd name="connsiteX2" fmla="*/ 349034 w 698136"/>
                <a:gd name="connsiteY2" fmla="*/ 687634 h 698136"/>
                <a:gd name="connsiteX3" fmla="*/ 10490 w 698136"/>
                <a:gd name="connsiteY3" fmla="*/ 349090 h 698136"/>
                <a:gd name="connsiteX4" fmla="*/ 349013 w 698136"/>
                <a:gd name="connsiteY4" fmla="*/ 10546 h 698136"/>
                <a:gd name="connsiteX5" fmla="*/ 349013 w 698136"/>
                <a:gd name="connsiteY5" fmla="*/ 0 h 698136"/>
                <a:gd name="connsiteX6" fmla="*/ 0 w 698136"/>
                <a:gd name="connsiteY6" fmla="*/ 349167 h 698136"/>
                <a:gd name="connsiteX7" fmla="*/ 102239 w 698136"/>
                <a:gd name="connsiteY7" fmla="*/ 595927 h 698136"/>
                <a:gd name="connsiteX8" fmla="*/ 595956 w 698136"/>
                <a:gd name="connsiteY8" fmla="*/ 595883 h 698136"/>
                <a:gd name="connsiteX9" fmla="*/ 698186 w 698136"/>
                <a:gd name="connsiteY9" fmla="*/ 349153 h 698136"/>
                <a:gd name="connsiteX10" fmla="*/ 670767 w 698136"/>
                <a:gd name="connsiteY10" fmla="*/ 213702 h 698136"/>
                <a:gd name="connsiteX11" fmla="*/ 485012 w 698136"/>
                <a:gd name="connsiteY11" fmla="*/ 27652 h 698136"/>
                <a:gd name="connsiteX12" fmla="*/ 349013 w 698136"/>
                <a:gd name="connsiteY12" fmla="*/ 0 h 698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8136" h="698136">
                  <a:moveTo>
                    <a:pt x="349013" y="10546"/>
                  </a:moveTo>
                  <a:cubicBezTo>
                    <a:pt x="535991" y="10546"/>
                    <a:pt x="687577" y="163145"/>
                    <a:pt x="687577" y="349090"/>
                  </a:cubicBezTo>
                  <a:cubicBezTo>
                    <a:pt x="687577" y="536062"/>
                    <a:pt x="536006" y="687634"/>
                    <a:pt x="349034" y="687634"/>
                  </a:cubicBezTo>
                  <a:cubicBezTo>
                    <a:pt x="162061" y="687634"/>
                    <a:pt x="10490" y="536062"/>
                    <a:pt x="10490" y="349090"/>
                  </a:cubicBezTo>
                  <a:cubicBezTo>
                    <a:pt x="10490" y="162126"/>
                    <a:pt x="162048" y="10558"/>
                    <a:pt x="349013" y="10546"/>
                  </a:cubicBezTo>
                  <a:moveTo>
                    <a:pt x="349013" y="0"/>
                  </a:moveTo>
                  <a:cubicBezTo>
                    <a:pt x="156216" y="43"/>
                    <a:pt x="-42" y="156370"/>
                    <a:pt x="0" y="349167"/>
                  </a:cubicBezTo>
                  <a:cubicBezTo>
                    <a:pt x="20" y="441721"/>
                    <a:pt x="36795" y="530479"/>
                    <a:pt x="102239" y="595927"/>
                  </a:cubicBezTo>
                  <a:cubicBezTo>
                    <a:pt x="238587" y="732251"/>
                    <a:pt x="459632" y="732231"/>
                    <a:pt x="595956" y="595883"/>
                  </a:cubicBezTo>
                  <a:cubicBezTo>
                    <a:pt x="661388" y="530440"/>
                    <a:pt x="698158" y="441695"/>
                    <a:pt x="698186" y="349153"/>
                  </a:cubicBezTo>
                  <a:cubicBezTo>
                    <a:pt x="698261" y="302617"/>
                    <a:pt x="688935" y="256545"/>
                    <a:pt x="670767" y="213702"/>
                  </a:cubicBezTo>
                  <a:cubicBezTo>
                    <a:pt x="635226" y="130006"/>
                    <a:pt x="568652" y="63326"/>
                    <a:pt x="485012" y="27652"/>
                  </a:cubicBezTo>
                  <a:cubicBezTo>
                    <a:pt x="442015" y="9335"/>
                    <a:pt x="395749" y="-72"/>
                    <a:pt x="349013" y="0"/>
                  </a:cubicBezTo>
                  <a:close/>
                </a:path>
              </a:pathLst>
            </a:custGeom>
            <a:noFill/>
            <a:ln w="2085" cap="flat">
              <a:noFill/>
              <a:prstDash val="solid"/>
              <a:miter/>
            </a:ln>
          </p:spPr>
          <p:txBody>
            <a:bodyPr rtlCol="0" anchor="ctr"/>
            <a:lstStyle/>
            <a:p>
              <a:endParaRPr lang="zh-TW" altLang="en-US"/>
            </a:p>
          </p:txBody>
        </p:sp>
        <p:sp>
          <p:nvSpPr>
            <p:cNvPr id="193" name="手繪多邊形: 圖案 192">
              <a:extLst>
                <a:ext uri="{FF2B5EF4-FFF2-40B4-BE49-F238E27FC236}">
                  <a16:creationId xmlns:a16="http://schemas.microsoft.com/office/drawing/2014/main" id="{14462CF1-94D9-403D-AFFC-ACFC0121E531}"/>
                </a:ext>
              </a:extLst>
            </p:cNvPr>
            <p:cNvSpPr/>
            <p:nvPr/>
          </p:nvSpPr>
          <p:spPr>
            <a:xfrm>
              <a:off x="2458598" y="4301784"/>
              <a:ext cx="261538" cy="335359"/>
            </a:xfrm>
            <a:custGeom>
              <a:avLst/>
              <a:gdLst>
                <a:gd name="connsiteX0" fmla="*/ 194234 w 261537"/>
                <a:gd name="connsiteY0" fmla="*/ 0 h 335358"/>
                <a:gd name="connsiteX1" fmla="*/ 0 w 261537"/>
                <a:gd name="connsiteY1" fmla="*/ 0 h 335358"/>
                <a:gd name="connsiteX2" fmla="*/ 0 w 261537"/>
                <a:gd name="connsiteY2" fmla="*/ 336266 h 335358"/>
                <a:gd name="connsiteX3" fmla="*/ 262149 w 261537"/>
                <a:gd name="connsiteY3" fmla="*/ 336266 h 335358"/>
                <a:gd name="connsiteX4" fmla="*/ 262149 w 261537"/>
                <a:gd name="connsiteY4" fmla="*/ 67915 h 335358"/>
                <a:gd name="connsiteX5" fmla="*/ 194234 w 261537"/>
                <a:gd name="connsiteY5" fmla="*/ 0 h 335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1537" h="335358">
                  <a:moveTo>
                    <a:pt x="194234" y="0"/>
                  </a:moveTo>
                  <a:lnTo>
                    <a:pt x="0" y="0"/>
                  </a:lnTo>
                  <a:lnTo>
                    <a:pt x="0" y="336266"/>
                  </a:lnTo>
                  <a:lnTo>
                    <a:pt x="262149" y="336266"/>
                  </a:lnTo>
                  <a:lnTo>
                    <a:pt x="262149" y="67915"/>
                  </a:lnTo>
                  <a:lnTo>
                    <a:pt x="194234" y="0"/>
                  </a:lnTo>
                  <a:close/>
                </a:path>
              </a:pathLst>
            </a:custGeom>
            <a:solidFill>
              <a:srgbClr val="003E85"/>
            </a:solidFill>
            <a:ln w="2085" cap="flat">
              <a:solidFill>
                <a:schemeClr val="bg1"/>
              </a:solidFill>
              <a:prstDash val="solid"/>
              <a:miter/>
            </a:ln>
          </p:spPr>
          <p:txBody>
            <a:bodyPr rtlCol="0" anchor="ctr"/>
            <a:lstStyle/>
            <a:p>
              <a:endParaRPr lang="zh-TW" altLang="en-US"/>
            </a:p>
          </p:txBody>
        </p:sp>
        <p:sp>
          <p:nvSpPr>
            <p:cNvPr id="194" name="手繪多邊形: 圖案 193">
              <a:extLst>
                <a:ext uri="{FF2B5EF4-FFF2-40B4-BE49-F238E27FC236}">
                  <a16:creationId xmlns:a16="http://schemas.microsoft.com/office/drawing/2014/main" id="{51894B14-F7AB-4EDD-8E41-2ACE4B8462DB}"/>
                </a:ext>
              </a:extLst>
            </p:cNvPr>
            <p:cNvSpPr/>
            <p:nvPr/>
          </p:nvSpPr>
          <p:spPr>
            <a:xfrm>
              <a:off x="2652832" y="4301784"/>
              <a:ext cx="67494" cy="67494"/>
            </a:xfrm>
            <a:custGeom>
              <a:avLst/>
              <a:gdLst>
                <a:gd name="connsiteX0" fmla="*/ 0 w 67493"/>
                <a:gd name="connsiteY0" fmla="*/ 67915 h 67493"/>
                <a:gd name="connsiteX1" fmla="*/ 67915 w 67493"/>
                <a:gd name="connsiteY1" fmla="*/ 67915 h 67493"/>
                <a:gd name="connsiteX2" fmla="*/ 0 w 67493"/>
                <a:gd name="connsiteY2" fmla="*/ 0 h 67493"/>
                <a:gd name="connsiteX3" fmla="*/ 0 w 67493"/>
                <a:gd name="connsiteY3" fmla="*/ 67915 h 67493"/>
              </a:gdLst>
              <a:ahLst/>
              <a:cxnLst>
                <a:cxn ang="0">
                  <a:pos x="connsiteX0" y="connsiteY0"/>
                </a:cxn>
                <a:cxn ang="0">
                  <a:pos x="connsiteX1" y="connsiteY1"/>
                </a:cxn>
                <a:cxn ang="0">
                  <a:pos x="connsiteX2" y="connsiteY2"/>
                </a:cxn>
                <a:cxn ang="0">
                  <a:pos x="connsiteX3" y="connsiteY3"/>
                </a:cxn>
              </a:cxnLst>
              <a:rect l="l" t="t" r="r" b="b"/>
              <a:pathLst>
                <a:path w="67493" h="67493">
                  <a:moveTo>
                    <a:pt x="0" y="67915"/>
                  </a:moveTo>
                  <a:lnTo>
                    <a:pt x="67915" y="67915"/>
                  </a:lnTo>
                  <a:lnTo>
                    <a:pt x="0" y="0"/>
                  </a:lnTo>
                  <a:lnTo>
                    <a:pt x="0" y="67915"/>
                  </a:lnTo>
                  <a:close/>
                </a:path>
              </a:pathLst>
            </a:custGeom>
            <a:noFill/>
            <a:ln w="2085" cap="flat">
              <a:solidFill>
                <a:schemeClr val="bg1"/>
              </a:solidFill>
              <a:prstDash val="solid"/>
              <a:miter/>
            </a:ln>
          </p:spPr>
          <p:txBody>
            <a:bodyPr rtlCol="0" anchor="ctr"/>
            <a:lstStyle/>
            <a:p>
              <a:endParaRPr lang="zh-TW" altLang="en-US"/>
            </a:p>
          </p:txBody>
        </p:sp>
        <p:sp>
          <p:nvSpPr>
            <p:cNvPr id="195" name="手繪多邊形: 圖案 194">
              <a:extLst>
                <a:ext uri="{FF2B5EF4-FFF2-40B4-BE49-F238E27FC236}">
                  <a16:creationId xmlns:a16="http://schemas.microsoft.com/office/drawing/2014/main" id="{46517E0F-07AA-46C5-B9E9-F1BD198AC5B3}"/>
                </a:ext>
              </a:extLst>
            </p:cNvPr>
            <p:cNvSpPr/>
            <p:nvPr/>
          </p:nvSpPr>
          <p:spPr>
            <a:xfrm>
              <a:off x="2652832" y="4369700"/>
              <a:ext cx="67494" cy="67494"/>
            </a:xfrm>
            <a:custGeom>
              <a:avLst/>
              <a:gdLst>
                <a:gd name="connsiteX0" fmla="*/ 67915 w 67493"/>
                <a:gd name="connsiteY0" fmla="*/ 0 h 67493"/>
                <a:gd name="connsiteX1" fmla="*/ 0 w 67493"/>
                <a:gd name="connsiteY1" fmla="*/ 0 h 67493"/>
                <a:gd name="connsiteX2" fmla="*/ 67915 w 67493"/>
                <a:gd name="connsiteY2" fmla="*/ 67915 h 67493"/>
                <a:gd name="connsiteX3" fmla="*/ 67915 w 67493"/>
                <a:gd name="connsiteY3" fmla="*/ 0 h 67493"/>
              </a:gdLst>
              <a:ahLst/>
              <a:cxnLst>
                <a:cxn ang="0">
                  <a:pos x="connsiteX0" y="connsiteY0"/>
                </a:cxn>
                <a:cxn ang="0">
                  <a:pos x="connsiteX1" y="connsiteY1"/>
                </a:cxn>
                <a:cxn ang="0">
                  <a:pos x="connsiteX2" y="connsiteY2"/>
                </a:cxn>
                <a:cxn ang="0">
                  <a:pos x="connsiteX3" y="connsiteY3"/>
                </a:cxn>
              </a:cxnLst>
              <a:rect l="l" t="t" r="r" b="b"/>
              <a:pathLst>
                <a:path w="67493" h="67493">
                  <a:moveTo>
                    <a:pt x="67915" y="0"/>
                  </a:moveTo>
                  <a:lnTo>
                    <a:pt x="0" y="0"/>
                  </a:lnTo>
                  <a:lnTo>
                    <a:pt x="67915" y="67915"/>
                  </a:lnTo>
                  <a:lnTo>
                    <a:pt x="67915" y="0"/>
                  </a:lnTo>
                  <a:close/>
                </a:path>
              </a:pathLst>
            </a:custGeom>
            <a:noFill/>
            <a:ln w="2085" cap="flat">
              <a:solidFill>
                <a:schemeClr val="bg1"/>
              </a:solidFill>
              <a:prstDash val="solid"/>
              <a:miter/>
            </a:ln>
          </p:spPr>
          <p:txBody>
            <a:bodyPr rtlCol="0" anchor="ctr"/>
            <a:lstStyle/>
            <a:p>
              <a:endParaRPr lang="zh-TW" altLang="en-US"/>
            </a:p>
          </p:txBody>
        </p:sp>
        <p:sp>
          <p:nvSpPr>
            <p:cNvPr id="196" name="手繪多邊形: 圖案 195">
              <a:extLst>
                <a:ext uri="{FF2B5EF4-FFF2-40B4-BE49-F238E27FC236}">
                  <a16:creationId xmlns:a16="http://schemas.microsoft.com/office/drawing/2014/main" id="{3F6074BF-ED19-4163-AA9A-C0A98E109DB2}"/>
                </a:ext>
              </a:extLst>
            </p:cNvPr>
            <p:cNvSpPr/>
            <p:nvPr/>
          </p:nvSpPr>
          <p:spPr>
            <a:xfrm>
              <a:off x="2486840" y="4570873"/>
              <a:ext cx="204590" cy="16873"/>
            </a:xfrm>
            <a:custGeom>
              <a:avLst/>
              <a:gdLst>
                <a:gd name="connsiteX0" fmla="*/ 0 w 204589"/>
                <a:gd name="connsiteY0" fmla="*/ 0 h 16873"/>
                <a:gd name="connsiteX1" fmla="*/ 206678 w 204589"/>
                <a:gd name="connsiteY1" fmla="*/ 0 h 16873"/>
                <a:gd name="connsiteX2" fmla="*/ 206678 w 204589"/>
                <a:gd name="connsiteY2" fmla="*/ 18097 h 16873"/>
                <a:gd name="connsiteX3" fmla="*/ 0 w 204589"/>
                <a:gd name="connsiteY3" fmla="*/ 18097 h 16873"/>
              </a:gdLst>
              <a:ahLst/>
              <a:cxnLst>
                <a:cxn ang="0">
                  <a:pos x="connsiteX0" y="connsiteY0"/>
                </a:cxn>
                <a:cxn ang="0">
                  <a:pos x="connsiteX1" y="connsiteY1"/>
                </a:cxn>
                <a:cxn ang="0">
                  <a:pos x="connsiteX2" y="connsiteY2"/>
                </a:cxn>
                <a:cxn ang="0">
                  <a:pos x="connsiteX3" y="connsiteY3"/>
                </a:cxn>
              </a:cxnLst>
              <a:rect l="l" t="t" r="r" b="b"/>
              <a:pathLst>
                <a:path w="204589" h="16873">
                  <a:moveTo>
                    <a:pt x="0" y="0"/>
                  </a:moveTo>
                  <a:lnTo>
                    <a:pt x="206678" y="0"/>
                  </a:lnTo>
                  <a:lnTo>
                    <a:pt x="206678" y="18097"/>
                  </a:lnTo>
                  <a:lnTo>
                    <a:pt x="0" y="18097"/>
                  </a:lnTo>
                  <a:close/>
                </a:path>
              </a:pathLst>
            </a:custGeom>
            <a:solidFill>
              <a:srgbClr val="0099FF"/>
            </a:solidFill>
            <a:ln w="2085" cap="flat">
              <a:solidFill>
                <a:schemeClr val="bg1"/>
              </a:solidFill>
              <a:prstDash val="solid"/>
              <a:miter/>
            </a:ln>
          </p:spPr>
          <p:txBody>
            <a:bodyPr rtlCol="0" anchor="ctr"/>
            <a:lstStyle/>
            <a:p>
              <a:endParaRPr lang="zh-TW" altLang="en-US"/>
            </a:p>
          </p:txBody>
        </p:sp>
        <p:sp>
          <p:nvSpPr>
            <p:cNvPr id="197" name="手繪多邊形: 圖案 196">
              <a:extLst>
                <a:ext uri="{FF2B5EF4-FFF2-40B4-BE49-F238E27FC236}">
                  <a16:creationId xmlns:a16="http://schemas.microsoft.com/office/drawing/2014/main" id="{0BB28EC8-AACD-478B-9D7D-34D814E33C9B}"/>
                </a:ext>
              </a:extLst>
            </p:cNvPr>
            <p:cNvSpPr/>
            <p:nvPr/>
          </p:nvSpPr>
          <p:spPr>
            <a:xfrm>
              <a:off x="2486840" y="4534679"/>
              <a:ext cx="204590" cy="16873"/>
            </a:xfrm>
            <a:custGeom>
              <a:avLst/>
              <a:gdLst>
                <a:gd name="connsiteX0" fmla="*/ 0 w 204589"/>
                <a:gd name="connsiteY0" fmla="*/ 0 h 16873"/>
                <a:gd name="connsiteX1" fmla="*/ 206678 w 204589"/>
                <a:gd name="connsiteY1" fmla="*/ 0 h 16873"/>
                <a:gd name="connsiteX2" fmla="*/ 206678 w 204589"/>
                <a:gd name="connsiteY2" fmla="*/ 18097 h 16873"/>
                <a:gd name="connsiteX3" fmla="*/ 0 w 204589"/>
                <a:gd name="connsiteY3" fmla="*/ 18097 h 16873"/>
              </a:gdLst>
              <a:ahLst/>
              <a:cxnLst>
                <a:cxn ang="0">
                  <a:pos x="connsiteX0" y="connsiteY0"/>
                </a:cxn>
                <a:cxn ang="0">
                  <a:pos x="connsiteX1" y="connsiteY1"/>
                </a:cxn>
                <a:cxn ang="0">
                  <a:pos x="connsiteX2" y="connsiteY2"/>
                </a:cxn>
                <a:cxn ang="0">
                  <a:pos x="connsiteX3" y="connsiteY3"/>
                </a:cxn>
              </a:cxnLst>
              <a:rect l="l" t="t" r="r" b="b"/>
              <a:pathLst>
                <a:path w="204589" h="16873">
                  <a:moveTo>
                    <a:pt x="0" y="0"/>
                  </a:moveTo>
                  <a:lnTo>
                    <a:pt x="206678" y="0"/>
                  </a:lnTo>
                  <a:lnTo>
                    <a:pt x="206678" y="18097"/>
                  </a:lnTo>
                  <a:lnTo>
                    <a:pt x="0" y="18097"/>
                  </a:lnTo>
                  <a:close/>
                </a:path>
              </a:pathLst>
            </a:custGeom>
            <a:solidFill>
              <a:srgbClr val="0099FF"/>
            </a:solidFill>
            <a:ln w="2085" cap="flat">
              <a:solidFill>
                <a:schemeClr val="bg1"/>
              </a:solidFill>
              <a:prstDash val="solid"/>
              <a:miter/>
            </a:ln>
          </p:spPr>
          <p:txBody>
            <a:bodyPr rtlCol="0" anchor="ctr"/>
            <a:lstStyle/>
            <a:p>
              <a:endParaRPr lang="zh-TW" altLang="en-US"/>
            </a:p>
          </p:txBody>
        </p:sp>
        <p:sp>
          <p:nvSpPr>
            <p:cNvPr id="198" name="手繪多邊形: 圖案 197">
              <a:extLst>
                <a:ext uri="{FF2B5EF4-FFF2-40B4-BE49-F238E27FC236}">
                  <a16:creationId xmlns:a16="http://schemas.microsoft.com/office/drawing/2014/main" id="{E7E83376-DF67-4B4D-92AD-EB5B007AB4FF}"/>
                </a:ext>
              </a:extLst>
            </p:cNvPr>
            <p:cNvSpPr/>
            <p:nvPr/>
          </p:nvSpPr>
          <p:spPr>
            <a:xfrm>
              <a:off x="2486840" y="4442065"/>
              <a:ext cx="204590" cy="16873"/>
            </a:xfrm>
            <a:custGeom>
              <a:avLst/>
              <a:gdLst>
                <a:gd name="connsiteX0" fmla="*/ 0 w 204589"/>
                <a:gd name="connsiteY0" fmla="*/ 0 h 16873"/>
                <a:gd name="connsiteX1" fmla="*/ 206678 w 204589"/>
                <a:gd name="connsiteY1" fmla="*/ 0 h 16873"/>
                <a:gd name="connsiteX2" fmla="*/ 206678 w 204589"/>
                <a:gd name="connsiteY2" fmla="*/ 18097 h 16873"/>
                <a:gd name="connsiteX3" fmla="*/ 0 w 204589"/>
                <a:gd name="connsiteY3" fmla="*/ 18097 h 16873"/>
              </a:gdLst>
              <a:ahLst/>
              <a:cxnLst>
                <a:cxn ang="0">
                  <a:pos x="connsiteX0" y="connsiteY0"/>
                </a:cxn>
                <a:cxn ang="0">
                  <a:pos x="connsiteX1" y="connsiteY1"/>
                </a:cxn>
                <a:cxn ang="0">
                  <a:pos x="connsiteX2" y="connsiteY2"/>
                </a:cxn>
                <a:cxn ang="0">
                  <a:pos x="connsiteX3" y="connsiteY3"/>
                </a:cxn>
              </a:cxnLst>
              <a:rect l="l" t="t" r="r" b="b"/>
              <a:pathLst>
                <a:path w="204589" h="16873">
                  <a:moveTo>
                    <a:pt x="0" y="0"/>
                  </a:moveTo>
                  <a:lnTo>
                    <a:pt x="206678" y="0"/>
                  </a:lnTo>
                  <a:lnTo>
                    <a:pt x="206678" y="18097"/>
                  </a:lnTo>
                  <a:lnTo>
                    <a:pt x="0" y="18097"/>
                  </a:lnTo>
                  <a:close/>
                </a:path>
              </a:pathLst>
            </a:custGeom>
            <a:solidFill>
              <a:srgbClr val="0099FF"/>
            </a:solidFill>
            <a:ln w="2085" cap="flat">
              <a:solidFill>
                <a:schemeClr val="bg1"/>
              </a:solidFill>
              <a:prstDash val="solid"/>
              <a:miter/>
            </a:ln>
          </p:spPr>
          <p:txBody>
            <a:bodyPr rtlCol="0" anchor="ctr"/>
            <a:lstStyle/>
            <a:p>
              <a:endParaRPr lang="zh-TW" altLang="en-US"/>
            </a:p>
          </p:txBody>
        </p:sp>
        <p:sp>
          <p:nvSpPr>
            <p:cNvPr id="199" name="手繪多邊形: 圖案 198">
              <a:extLst>
                <a:ext uri="{FF2B5EF4-FFF2-40B4-BE49-F238E27FC236}">
                  <a16:creationId xmlns:a16="http://schemas.microsoft.com/office/drawing/2014/main" id="{EE30DE61-0EA1-4E24-B0AE-77BF6AD63899}"/>
                </a:ext>
              </a:extLst>
            </p:cNvPr>
            <p:cNvSpPr/>
            <p:nvPr/>
          </p:nvSpPr>
          <p:spPr>
            <a:xfrm>
              <a:off x="2486840" y="4405851"/>
              <a:ext cx="204590" cy="16873"/>
            </a:xfrm>
            <a:custGeom>
              <a:avLst/>
              <a:gdLst>
                <a:gd name="connsiteX0" fmla="*/ 0 w 204589"/>
                <a:gd name="connsiteY0" fmla="*/ 0 h 16873"/>
                <a:gd name="connsiteX1" fmla="*/ 206678 w 204589"/>
                <a:gd name="connsiteY1" fmla="*/ 0 h 16873"/>
                <a:gd name="connsiteX2" fmla="*/ 206678 w 204589"/>
                <a:gd name="connsiteY2" fmla="*/ 18097 h 16873"/>
                <a:gd name="connsiteX3" fmla="*/ 0 w 204589"/>
                <a:gd name="connsiteY3" fmla="*/ 18097 h 16873"/>
              </a:gdLst>
              <a:ahLst/>
              <a:cxnLst>
                <a:cxn ang="0">
                  <a:pos x="connsiteX0" y="connsiteY0"/>
                </a:cxn>
                <a:cxn ang="0">
                  <a:pos x="connsiteX1" y="connsiteY1"/>
                </a:cxn>
                <a:cxn ang="0">
                  <a:pos x="connsiteX2" y="connsiteY2"/>
                </a:cxn>
                <a:cxn ang="0">
                  <a:pos x="connsiteX3" y="connsiteY3"/>
                </a:cxn>
              </a:cxnLst>
              <a:rect l="l" t="t" r="r" b="b"/>
              <a:pathLst>
                <a:path w="204589" h="16873">
                  <a:moveTo>
                    <a:pt x="0" y="0"/>
                  </a:moveTo>
                  <a:lnTo>
                    <a:pt x="206678" y="0"/>
                  </a:lnTo>
                  <a:lnTo>
                    <a:pt x="206678" y="18097"/>
                  </a:lnTo>
                  <a:lnTo>
                    <a:pt x="0" y="18097"/>
                  </a:lnTo>
                  <a:close/>
                </a:path>
              </a:pathLst>
            </a:custGeom>
            <a:solidFill>
              <a:srgbClr val="0099FF"/>
            </a:solidFill>
            <a:ln w="2085" cap="flat">
              <a:solidFill>
                <a:schemeClr val="bg1"/>
              </a:solidFill>
              <a:prstDash val="solid"/>
              <a:miter/>
            </a:ln>
          </p:spPr>
          <p:txBody>
            <a:bodyPr rtlCol="0" anchor="ctr"/>
            <a:lstStyle/>
            <a:p>
              <a:endParaRPr lang="zh-TW" altLang="en-US"/>
            </a:p>
          </p:txBody>
        </p:sp>
        <p:sp>
          <p:nvSpPr>
            <p:cNvPr id="200" name="手繪多邊形: 圖案 199">
              <a:extLst>
                <a:ext uri="{FF2B5EF4-FFF2-40B4-BE49-F238E27FC236}">
                  <a16:creationId xmlns:a16="http://schemas.microsoft.com/office/drawing/2014/main" id="{8BD07A26-834E-4A67-959D-E866C49CB1A9}"/>
                </a:ext>
              </a:extLst>
            </p:cNvPr>
            <p:cNvSpPr/>
            <p:nvPr/>
          </p:nvSpPr>
          <p:spPr>
            <a:xfrm>
              <a:off x="2486840" y="4369636"/>
              <a:ext cx="101240" cy="16873"/>
            </a:xfrm>
            <a:custGeom>
              <a:avLst/>
              <a:gdLst>
                <a:gd name="connsiteX0" fmla="*/ 0 w 101240"/>
                <a:gd name="connsiteY0" fmla="*/ 0 h 16873"/>
                <a:gd name="connsiteX1" fmla="*/ 103328 w 101240"/>
                <a:gd name="connsiteY1" fmla="*/ 0 h 16873"/>
                <a:gd name="connsiteX2" fmla="*/ 103328 w 101240"/>
                <a:gd name="connsiteY2" fmla="*/ 18097 h 16873"/>
                <a:gd name="connsiteX3" fmla="*/ 0 w 101240"/>
                <a:gd name="connsiteY3" fmla="*/ 18097 h 16873"/>
              </a:gdLst>
              <a:ahLst/>
              <a:cxnLst>
                <a:cxn ang="0">
                  <a:pos x="connsiteX0" y="connsiteY0"/>
                </a:cxn>
                <a:cxn ang="0">
                  <a:pos x="connsiteX1" y="connsiteY1"/>
                </a:cxn>
                <a:cxn ang="0">
                  <a:pos x="connsiteX2" y="connsiteY2"/>
                </a:cxn>
                <a:cxn ang="0">
                  <a:pos x="connsiteX3" y="connsiteY3"/>
                </a:cxn>
              </a:cxnLst>
              <a:rect l="l" t="t" r="r" b="b"/>
              <a:pathLst>
                <a:path w="101240" h="16873">
                  <a:moveTo>
                    <a:pt x="0" y="0"/>
                  </a:moveTo>
                  <a:lnTo>
                    <a:pt x="103328" y="0"/>
                  </a:lnTo>
                  <a:lnTo>
                    <a:pt x="103328" y="18097"/>
                  </a:lnTo>
                  <a:lnTo>
                    <a:pt x="0" y="18097"/>
                  </a:lnTo>
                  <a:close/>
                </a:path>
              </a:pathLst>
            </a:custGeom>
            <a:solidFill>
              <a:srgbClr val="0099FF"/>
            </a:solidFill>
            <a:ln w="2085" cap="flat">
              <a:solidFill>
                <a:schemeClr val="bg1"/>
              </a:solidFill>
              <a:prstDash val="solid"/>
              <a:miter/>
            </a:ln>
          </p:spPr>
          <p:txBody>
            <a:bodyPr rtlCol="0" anchor="ctr"/>
            <a:lstStyle/>
            <a:p>
              <a:endParaRPr lang="zh-TW" altLang="en-US"/>
            </a:p>
          </p:txBody>
        </p:sp>
        <p:sp>
          <p:nvSpPr>
            <p:cNvPr id="201" name="手繪多邊形: 圖案 200">
              <a:extLst>
                <a:ext uri="{FF2B5EF4-FFF2-40B4-BE49-F238E27FC236}">
                  <a16:creationId xmlns:a16="http://schemas.microsoft.com/office/drawing/2014/main" id="{62E19272-0067-4D75-BCF9-3695C32FCC8F}"/>
                </a:ext>
              </a:extLst>
            </p:cNvPr>
            <p:cNvSpPr/>
            <p:nvPr/>
          </p:nvSpPr>
          <p:spPr>
            <a:xfrm>
              <a:off x="2486840" y="4333422"/>
              <a:ext cx="101240" cy="16873"/>
            </a:xfrm>
            <a:custGeom>
              <a:avLst/>
              <a:gdLst>
                <a:gd name="connsiteX0" fmla="*/ 0 w 101240"/>
                <a:gd name="connsiteY0" fmla="*/ 0 h 16873"/>
                <a:gd name="connsiteX1" fmla="*/ 103328 w 101240"/>
                <a:gd name="connsiteY1" fmla="*/ 0 h 16873"/>
                <a:gd name="connsiteX2" fmla="*/ 103328 w 101240"/>
                <a:gd name="connsiteY2" fmla="*/ 18097 h 16873"/>
                <a:gd name="connsiteX3" fmla="*/ 0 w 101240"/>
                <a:gd name="connsiteY3" fmla="*/ 18097 h 16873"/>
              </a:gdLst>
              <a:ahLst/>
              <a:cxnLst>
                <a:cxn ang="0">
                  <a:pos x="connsiteX0" y="connsiteY0"/>
                </a:cxn>
                <a:cxn ang="0">
                  <a:pos x="connsiteX1" y="connsiteY1"/>
                </a:cxn>
                <a:cxn ang="0">
                  <a:pos x="connsiteX2" y="connsiteY2"/>
                </a:cxn>
                <a:cxn ang="0">
                  <a:pos x="connsiteX3" y="connsiteY3"/>
                </a:cxn>
              </a:cxnLst>
              <a:rect l="l" t="t" r="r" b="b"/>
              <a:pathLst>
                <a:path w="101240" h="16873">
                  <a:moveTo>
                    <a:pt x="0" y="0"/>
                  </a:moveTo>
                  <a:lnTo>
                    <a:pt x="103328" y="0"/>
                  </a:lnTo>
                  <a:lnTo>
                    <a:pt x="103328" y="18097"/>
                  </a:lnTo>
                  <a:lnTo>
                    <a:pt x="0" y="18097"/>
                  </a:lnTo>
                  <a:close/>
                </a:path>
              </a:pathLst>
            </a:custGeom>
            <a:solidFill>
              <a:srgbClr val="0099FF"/>
            </a:solidFill>
            <a:ln w="2085" cap="flat">
              <a:solidFill>
                <a:schemeClr val="bg1"/>
              </a:solidFill>
              <a:prstDash val="solid"/>
              <a:miter/>
            </a:ln>
          </p:spPr>
          <p:txBody>
            <a:bodyPr rtlCol="0" anchor="ctr"/>
            <a:lstStyle/>
            <a:p>
              <a:endParaRPr lang="zh-TW" altLang="en-US"/>
            </a:p>
          </p:txBody>
        </p:sp>
        <p:sp>
          <p:nvSpPr>
            <p:cNvPr id="202" name="手繪多邊形: 圖案 201">
              <a:extLst>
                <a:ext uri="{FF2B5EF4-FFF2-40B4-BE49-F238E27FC236}">
                  <a16:creationId xmlns:a16="http://schemas.microsoft.com/office/drawing/2014/main" id="{D9683047-5F89-40F7-A40B-ADFD6CDFB4D7}"/>
                </a:ext>
              </a:extLst>
            </p:cNvPr>
            <p:cNvSpPr/>
            <p:nvPr/>
          </p:nvSpPr>
          <p:spPr>
            <a:xfrm>
              <a:off x="2503797" y="4488214"/>
              <a:ext cx="179280" cy="236228"/>
            </a:xfrm>
            <a:custGeom>
              <a:avLst/>
              <a:gdLst>
                <a:gd name="connsiteX0" fmla="*/ 175632 w 179279"/>
                <a:gd name="connsiteY0" fmla="*/ 119400 h 236227"/>
                <a:gd name="connsiteX1" fmla="*/ 137414 w 179279"/>
                <a:gd name="connsiteY1" fmla="*/ 118704 h 236227"/>
                <a:gd name="connsiteX2" fmla="*/ 137414 w 179279"/>
                <a:gd name="connsiteY2" fmla="*/ 0 h 236227"/>
                <a:gd name="connsiteX3" fmla="*/ 44758 w 179279"/>
                <a:gd name="connsiteY3" fmla="*/ 0 h 236227"/>
                <a:gd name="connsiteX4" fmla="*/ 44758 w 179279"/>
                <a:gd name="connsiteY4" fmla="*/ 117059 h 236227"/>
                <a:gd name="connsiteX5" fmla="*/ 3903 w 179279"/>
                <a:gd name="connsiteY5" fmla="*/ 116300 h 236227"/>
                <a:gd name="connsiteX6" fmla="*/ 1794 w 179279"/>
                <a:gd name="connsiteY6" fmla="*/ 122965 h 236227"/>
                <a:gd name="connsiteX7" fmla="*/ 91202 w 179279"/>
                <a:gd name="connsiteY7" fmla="*/ 236734 h 236227"/>
                <a:gd name="connsiteX8" fmla="*/ 177952 w 179279"/>
                <a:gd name="connsiteY8" fmla="*/ 126318 h 236227"/>
                <a:gd name="connsiteX9" fmla="*/ 175632 w 179279"/>
                <a:gd name="connsiteY9" fmla="*/ 119400 h 236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9279" h="236227">
                  <a:moveTo>
                    <a:pt x="175632" y="119400"/>
                  </a:moveTo>
                  <a:lnTo>
                    <a:pt x="137414" y="118704"/>
                  </a:lnTo>
                  <a:lnTo>
                    <a:pt x="137414" y="0"/>
                  </a:lnTo>
                  <a:lnTo>
                    <a:pt x="44758" y="0"/>
                  </a:lnTo>
                  <a:lnTo>
                    <a:pt x="44758" y="117059"/>
                  </a:lnTo>
                  <a:lnTo>
                    <a:pt x="3903" y="116300"/>
                  </a:lnTo>
                  <a:cubicBezTo>
                    <a:pt x="-315" y="116300"/>
                    <a:pt x="-1264" y="119211"/>
                    <a:pt x="1794" y="122965"/>
                  </a:cubicBezTo>
                  <a:lnTo>
                    <a:pt x="91202" y="236734"/>
                  </a:lnTo>
                  <a:lnTo>
                    <a:pt x="177952" y="126318"/>
                  </a:lnTo>
                  <a:cubicBezTo>
                    <a:pt x="180778" y="122585"/>
                    <a:pt x="179787" y="119485"/>
                    <a:pt x="175632" y="119400"/>
                  </a:cubicBezTo>
                  <a:close/>
                </a:path>
              </a:pathLst>
            </a:custGeom>
            <a:solidFill>
              <a:schemeClr val="bg1"/>
            </a:solidFill>
            <a:ln w="2085" cap="flat">
              <a:solidFill>
                <a:schemeClr val="bg1"/>
              </a:solidFill>
              <a:prstDash val="solid"/>
              <a:miter/>
            </a:ln>
          </p:spPr>
          <p:txBody>
            <a:bodyPr rtlCol="0" anchor="ctr"/>
            <a:lstStyle/>
            <a:p>
              <a:endParaRPr lang="zh-TW" altLang="en-US"/>
            </a:p>
          </p:txBody>
        </p:sp>
        <p:sp>
          <p:nvSpPr>
            <p:cNvPr id="203" name="手繪多邊形: 圖案 202">
              <a:extLst>
                <a:ext uri="{FF2B5EF4-FFF2-40B4-BE49-F238E27FC236}">
                  <a16:creationId xmlns:a16="http://schemas.microsoft.com/office/drawing/2014/main" id="{7C939E35-B80B-40A2-9F68-61D38468BBF2}"/>
                </a:ext>
              </a:extLst>
            </p:cNvPr>
            <p:cNvSpPr/>
            <p:nvPr/>
          </p:nvSpPr>
          <p:spPr>
            <a:xfrm>
              <a:off x="2499221" y="4752916"/>
              <a:ext cx="187717" cy="18983"/>
            </a:xfrm>
            <a:custGeom>
              <a:avLst/>
              <a:gdLst>
                <a:gd name="connsiteX0" fmla="*/ 94343 w 187716"/>
                <a:gd name="connsiteY0" fmla="*/ 0 h 18982"/>
                <a:gd name="connsiteX1" fmla="*/ 0 w 187716"/>
                <a:gd name="connsiteY1" fmla="*/ 0 h 18982"/>
                <a:gd name="connsiteX2" fmla="*/ 0 w 187716"/>
                <a:gd name="connsiteY2" fmla="*/ 19721 h 18982"/>
                <a:gd name="connsiteX3" fmla="*/ 94343 w 187716"/>
                <a:gd name="connsiteY3" fmla="*/ 19721 h 18982"/>
                <a:gd name="connsiteX4" fmla="*/ 188687 w 187716"/>
                <a:gd name="connsiteY4" fmla="*/ 19721 h 18982"/>
                <a:gd name="connsiteX5" fmla="*/ 188687 w 187716"/>
                <a:gd name="connsiteY5" fmla="*/ 0 h 18982"/>
                <a:gd name="connsiteX6" fmla="*/ 94343 w 187716"/>
                <a:gd name="connsiteY6" fmla="*/ 0 h 1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7716" h="18982">
                  <a:moveTo>
                    <a:pt x="94343" y="0"/>
                  </a:moveTo>
                  <a:lnTo>
                    <a:pt x="0" y="0"/>
                  </a:lnTo>
                  <a:lnTo>
                    <a:pt x="0" y="19721"/>
                  </a:lnTo>
                  <a:lnTo>
                    <a:pt x="94343" y="19721"/>
                  </a:lnTo>
                  <a:lnTo>
                    <a:pt x="188687" y="19721"/>
                  </a:lnTo>
                  <a:lnTo>
                    <a:pt x="188687" y="0"/>
                  </a:lnTo>
                  <a:lnTo>
                    <a:pt x="94343" y="0"/>
                  </a:lnTo>
                  <a:close/>
                </a:path>
              </a:pathLst>
            </a:custGeom>
            <a:solidFill>
              <a:schemeClr val="bg1"/>
            </a:solidFill>
            <a:ln w="2085" cap="flat">
              <a:solidFill>
                <a:schemeClr val="bg1"/>
              </a:solidFill>
              <a:prstDash val="solid"/>
              <a:miter/>
            </a:ln>
          </p:spPr>
          <p:txBody>
            <a:bodyPr rtlCol="0" anchor="ctr"/>
            <a:lstStyle/>
            <a:p>
              <a:endParaRPr lang="zh-TW" altLang="en-US"/>
            </a:p>
          </p:txBody>
        </p:sp>
        <p:sp>
          <p:nvSpPr>
            <p:cNvPr id="204" name="手繪多邊形: 圖案 203">
              <a:extLst>
                <a:ext uri="{FF2B5EF4-FFF2-40B4-BE49-F238E27FC236}">
                  <a16:creationId xmlns:a16="http://schemas.microsoft.com/office/drawing/2014/main" id="{1215B726-E73B-4E1A-AC50-35CD774768AA}"/>
                </a:ext>
              </a:extLst>
            </p:cNvPr>
            <p:cNvSpPr/>
            <p:nvPr/>
          </p:nvSpPr>
          <p:spPr>
            <a:xfrm>
              <a:off x="2619760" y="4232477"/>
              <a:ext cx="200372" cy="200372"/>
            </a:xfrm>
            <a:custGeom>
              <a:avLst/>
              <a:gdLst>
                <a:gd name="connsiteX0" fmla="*/ 200287 w 200371"/>
                <a:gd name="connsiteY0" fmla="*/ 82785 h 200371"/>
                <a:gd name="connsiteX1" fmla="*/ 108707 w 200371"/>
                <a:gd name="connsiteY1" fmla="*/ 316 h 200371"/>
                <a:gd name="connsiteX2" fmla="*/ 100966 w 200371"/>
                <a:gd name="connsiteY2" fmla="*/ 0 h 200371"/>
                <a:gd name="connsiteX3" fmla="*/ 0 w 200371"/>
                <a:gd name="connsiteY3" fmla="*/ 100966 h 200371"/>
                <a:gd name="connsiteX4" fmla="*/ 100966 w 200371"/>
                <a:gd name="connsiteY4" fmla="*/ 201932 h 200371"/>
                <a:gd name="connsiteX5" fmla="*/ 201637 w 200371"/>
                <a:gd name="connsiteY5" fmla="*/ 108686 h 200371"/>
                <a:gd name="connsiteX6" fmla="*/ 201953 w 200371"/>
                <a:gd name="connsiteY6" fmla="*/ 100966 h 200371"/>
                <a:gd name="connsiteX7" fmla="*/ 200287 w 200371"/>
                <a:gd name="connsiteY7" fmla="*/ 82785 h 200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0371" h="200371">
                  <a:moveTo>
                    <a:pt x="200287" y="82785"/>
                  </a:moveTo>
                  <a:cubicBezTo>
                    <a:pt x="192016" y="37696"/>
                    <a:pt x="154413" y="3834"/>
                    <a:pt x="108707" y="316"/>
                  </a:cubicBezTo>
                  <a:cubicBezTo>
                    <a:pt x="106133" y="127"/>
                    <a:pt x="103581" y="0"/>
                    <a:pt x="100966" y="0"/>
                  </a:cubicBezTo>
                  <a:cubicBezTo>
                    <a:pt x="45204" y="0"/>
                    <a:pt x="0" y="45204"/>
                    <a:pt x="0" y="100966"/>
                  </a:cubicBezTo>
                  <a:cubicBezTo>
                    <a:pt x="0" y="156729"/>
                    <a:pt x="45204" y="201933"/>
                    <a:pt x="100966" y="201932"/>
                  </a:cubicBezTo>
                  <a:cubicBezTo>
                    <a:pt x="153734" y="201932"/>
                    <a:pt x="197602" y="161299"/>
                    <a:pt x="201637" y="108686"/>
                  </a:cubicBezTo>
                  <a:cubicBezTo>
                    <a:pt x="201827" y="106134"/>
                    <a:pt x="201953" y="103560"/>
                    <a:pt x="201953" y="100966"/>
                  </a:cubicBezTo>
                  <a:cubicBezTo>
                    <a:pt x="201946" y="94868"/>
                    <a:pt x="201388" y="88783"/>
                    <a:pt x="200287" y="82785"/>
                  </a:cubicBezTo>
                  <a:close/>
                </a:path>
              </a:pathLst>
            </a:custGeom>
            <a:solidFill>
              <a:srgbClr val="C00000"/>
            </a:solidFill>
            <a:ln w="2085" cap="flat">
              <a:solidFill>
                <a:schemeClr val="bg1"/>
              </a:solidFill>
              <a:prstDash val="solid"/>
              <a:miter/>
            </a:ln>
          </p:spPr>
          <p:txBody>
            <a:bodyPr rtlCol="0" anchor="ctr"/>
            <a:lstStyle/>
            <a:p>
              <a:endParaRPr lang="zh-TW" altLang="en-US"/>
            </a:p>
          </p:txBody>
        </p:sp>
        <p:sp>
          <p:nvSpPr>
            <p:cNvPr id="205" name="手繪多邊形: 圖案 204">
              <a:extLst>
                <a:ext uri="{FF2B5EF4-FFF2-40B4-BE49-F238E27FC236}">
                  <a16:creationId xmlns:a16="http://schemas.microsoft.com/office/drawing/2014/main" id="{B6844138-B0F0-44F2-981E-862AE55095F6}"/>
                </a:ext>
              </a:extLst>
            </p:cNvPr>
            <p:cNvSpPr/>
            <p:nvPr/>
          </p:nvSpPr>
          <p:spPr>
            <a:xfrm>
              <a:off x="2701090" y="4260149"/>
              <a:ext cx="37965" cy="80149"/>
            </a:xfrm>
            <a:custGeom>
              <a:avLst/>
              <a:gdLst>
                <a:gd name="connsiteX0" fmla="*/ 0 w 37965"/>
                <a:gd name="connsiteY0" fmla="*/ 0 h 80148"/>
                <a:gd name="connsiteX1" fmla="*/ 39315 w 37965"/>
                <a:gd name="connsiteY1" fmla="*/ 0 h 80148"/>
                <a:gd name="connsiteX2" fmla="*/ 39315 w 37965"/>
                <a:gd name="connsiteY2" fmla="*/ 80360 h 80148"/>
                <a:gd name="connsiteX3" fmla="*/ 0 w 37965"/>
                <a:gd name="connsiteY3" fmla="*/ 80360 h 80148"/>
              </a:gdLst>
              <a:ahLst/>
              <a:cxnLst>
                <a:cxn ang="0">
                  <a:pos x="connsiteX0" y="connsiteY0"/>
                </a:cxn>
                <a:cxn ang="0">
                  <a:pos x="connsiteX1" y="connsiteY1"/>
                </a:cxn>
                <a:cxn ang="0">
                  <a:pos x="connsiteX2" y="connsiteY2"/>
                </a:cxn>
                <a:cxn ang="0">
                  <a:pos x="connsiteX3" y="connsiteY3"/>
                </a:cxn>
              </a:cxnLst>
              <a:rect l="l" t="t" r="r" b="b"/>
              <a:pathLst>
                <a:path w="37965" h="80148">
                  <a:moveTo>
                    <a:pt x="0" y="0"/>
                  </a:moveTo>
                  <a:lnTo>
                    <a:pt x="39315" y="0"/>
                  </a:lnTo>
                  <a:lnTo>
                    <a:pt x="39315" y="80360"/>
                  </a:lnTo>
                  <a:lnTo>
                    <a:pt x="0" y="80360"/>
                  </a:lnTo>
                  <a:close/>
                </a:path>
              </a:pathLst>
            </a:custGeom>
            <a:solidFill>
              <a:schemeClr val="bg1"/>
            </a:solidFill>
            <a:ln w="2085" cap="flat">
              <a:solidFill>
                <a:schemeClr val="bg1"/>
              </a:solidFill>
              <a:prstDash val="solid"/>
              <a:miter/>
            </a:ln>
          </p:spPr>
          <p:txBody>
            <a:bodyPr rtlCol="0" anchor="ctr"/>
            <a:lstStyle/>
            <a:p>
              <a:endParaRPr lang="zh-TW" altLang="en-US"/>
            </a:p>
          </p:txBody>
        </p:sp>
        <p:sp>
          <p:nvSpPr>
            <p:cNvPr id="206" name="手繪多邊形: 圖案 205">
              <a:extLst>
                <a:ext uri="{FF2B5EF4-FFF2-40B4-BE49-F238E27FC236}">
                  <a16:creationId xmlns:a16="http://schemas.microsoft.com/office/drawing/2014/main" id="{ED441CD0-B16F-45C2-998F-A4347F9ABD65}"/>
                </a:ext>
              </a:extLst>
            </p:cNvPr>
            <p:cNvSpPr/>
            <p:nvPr/>
          </p:nvSpPr>
          <p:spPr>
            <a:xfrm>
              <a:off x="2701069" y="4367316"/>
              <a:ext cx="37965" cy="37965"/>
            </a:xfrm>
            <a:custGeom>
              <a:avLst/>
              <a:gdLst>
                <a:gd name="connsiteX0" fmla="*/ 39315 w 37965"/>
                <a:gd name="connsiteY0" fmla="*/ 19658 h 37965"/>
                <a:gd name="connsiteX1" fmla="*/ 19658 w 37965"/>
                <a:gd name="connsiteY1" fmla="*/ 39315 h 37965"/>
                <a:gd name="connsiteX2" fmla="*/ 0 w 37965"/>
                <a:gd name="connsiteY2" fmla="*/ 19658 h 37965"/>
                <a:gd name="connsiteX3" fmla="*/ 19658 w 37965"/>
                <a:gd name="connsiteY3" fmla="*/ 0 h 37965"/>
                <a:gd name="connsiteX4" fmla="*/ 39315 w 37965"/>
                <a:gd name="connsiteY4" fmla="*/ 19658 h 37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5" h="37965">
                  <a:moveTo>
                    <a:pt x="39315" y="19658"/>
                  </a:moveTo>
                  <a:cubicBezTo>
                    <a:pt x="39315" y="30514"/>
                    <a:pt x="30514" y="39315"/>
                    <a:pt x="19658" y="39315"/>
                  </a:cubicBezTo>
                  <a:cubicBezTo>
                    <a:pt x="8801" y="39315"/>
                    <a:pt x="0" y="30514"/>
                    <a:pt x="0" y="19658"/>
                  </a:cubicBezTo>
                  <a:cubicBezTo>
                    <a:pt x="0" y="8801"/>
                    <a:pt x="8801" y="0"/>
                    <a:pt x="19658" y="0"/>
                  </a:cubicBezTo>
                  <a:cubicBezTo>
                    <a:pt x="30514" y="0"/>
                    <a:pt x="39315" y="8801"/>
                    <a:pt x="39315" y="19658"/>
                  </a:cubicBezTo>
                  <a:close/>
                </a:path>
              </a:pathLst>
            </a:custGeom>
            <a:solidFill>
              <a:schemeClr val="bg1"/>
            </a:solidFill>
            <a:ln w="2085" cap="flat">
              <a:solidFill>
                <a:schemeClr val="bg1"/>
              </a:solidFill>
              <a:prstDash val="solid"/>
              <a:miter/>
            </a:ln>
          </p:spPr>
          <p:txBody>
            <a:bodyPr rtlCol="0" anchor="ctr"/>
            <a:lstStyle/>
            <a:p>
              <a:endParaRPr lang="zh-TW" altLang="en-US"/>
            </a:p>
          </p:txBody>
        </p:sp>
      </p:grpSp>
      <p:grpSp>
        <p:nvGrpSpPr>
          <p:cNvPr id="207" name="群組 206">
            <a:extLst>
              <a:ext uri="{FF2B5EF4-FFF2-40B4-BE49-F238E27FC236}">
                <a16:creationId xmlns:a16="http://schemas.microsoft.com/office/drawing/2014/main" id="{8B53AAB5-22B4-4129-BAB9-972E0AC7D74B}"/>
              </a:ext>
            </a:extLst>
          </p:cNvPr>
          <p:cNvGrpSpPr/>
          <p:nvPr/>
        </p:nvGrpSpPr>
        <p:grpSpPr>
          <a:xfrm>
            <a:off x="4990224" y="2914878"/>
            <a:ext cx="698137" cy="698137"/>
            <a:chOff x="4990224" y="2914878"/>
            <a:chExt cx="698137" cy="698137"/>
          </a:xfrm>
        </p:grpSpPr>
        <p:sp>
          <p:nvSpPr>
            <p:cNvPr id="208" name="手繪多邊形: 圖案 207">
              <a:extLst>
                <a:ext uri="{FF2B5EF4-FFF2-40B4-BE49-F238E27FC236}">
                  <a16:creationId xmlns:a16="http://schemas.microsoft.com/office/drawing/2014/main" id="{268BB555-A292-4419-AB1D-F29D00F09376}"/>
                </a:ext>
              </a:extLst>
            </p:cNvPr>
            <p:cNvSpPr/>
            <p:nvPr/>
          </p:nvSpPr>
          <p:spPr>
            <a:xfrm>
              <a:off x="4995517" y="2920256"/>
              <a:ext cx="687591" cy="687591"/>
            </a:xfrm>
            <a:custGeom>
              <a:avLst/>
              <a:gdLst>
                <a:gd name="connsiteX0" fmla="*/ 343796 w 687590"/>
                <a:gd name="connsiteY0" fmla="*/ 687591 h 687590"/>
                <a:gd name="connsiteX1" fmla="*/ 1 w 687590"/>
                <a:gd name="connsiteY1" fmla="*/ 345105 h 687590"/>
                <a:gd name="connsiteX2" fmla="*/ 1 w 687590"/>
                <a:gd name="connsiteY2" fmla="*/ 343795 h 687590"/>
                <a:gd name="connsiteX3" fmla="*/ 343796 w 687590"/>
                <a:gd name="connsiteY3" fmla="*/ 0 h 687590"/>
                <a:gd name="connsiteX4" fmla="*/ 687592 w 687590"/>
                <a:gd name="connsiteY4" fmla="*/ 343795 h 687590"/>
                <a:gd name="connsiteX5" fmla="*/ 343796 w 687590"/>
                <a:gd name="connsiteY5" fmla="*/ 687591 h 687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7590" h="687590">
                  <a:moveTo>
                    <a:pt x="343796" y="687591"/>
                  </a:moveTo>
                  <a:cubicBezTo>
                    <a:pt x="154285" y="687952"/>
                    <a:pt x="362" y="534617"/>
                    <a:pt x="1" y="345105"/>
                  </a:cubicBezTo>
                  <a:cubicBezTo>
                    <a:pt x="0" y="344669"/>
                    <a:pt x="0" y="344232"/>
                    <a:pt x="1" y="343795"/>
                  </a:cubicBezTo>
                  <a:cubicBezTo>
                    <a:pt x="1" y="154202"/>
                    <a:pt x="154223" y="0"/>
                    <a:pt x="343796" y="0"/>
                  </a:cubicBezTo>
                  <a:cubicBezTo>
                    <a:pt x="533369" y="0"/>
                    <a:pt x="687592" y="154223"/>
                    <a:pt x="687592" y="343795"/>
                  </a:cubicBezTo>
                  <a:cubicBezTo>
                    <a:pt x="687592" y="533368"/>
                    <a:pt x="533369" y="687591"/>
                    <a:pt x="343796" y="687591"/>
                  </a:cubicBezTo>
                  <a:close/>
                </a:path>
              </a:pathLst>
            </a:custGeom>
            <a:solidFill>
              <a:srgbClr val="003E85"/>
            </a:solidFill>
            <a:ln w="2085" cap="flat">
              <a:noFill/>
              <a:prstDash val="solid"/>
              <a:miter/>
            </a:ln>
          </p:spPr>
          <p:txBody>
            <a:bodyPr rtlCol="0" anchor="ctr"/>
            <a:lstStyle/>
            <a:p>
              <a:endParaRPr lang="zh-TW" altLang="en-US"/>
            </a:p>
          </p:txBody>
        </p:sp>
        <p:sp>
          <p:nvSpPr>
            <p:cNvPr id="209" name="手繪多邊形: 圖案 208">
              <a:extLst>
                <a:ext uri="{FF2B5EF4-FFF2-40B4-BE49-F238E27FC236}">
                  <a16:creationId xmlns:a16="http://schemas.microsoft.com/office/drawing/2014/main" id="{4B660853-54C1-432A-8716-5FB521189E87}"/>
                </a:ext>
              </a:extLst>
            </p:cNvPr>
            <p:cNvSpPr/>
            <p:nvPr/>
          </p:nvSpPr>
          <p:spPr>
            <a:xfrm>
              <a:off x="4990224" y="2914878"/>
              <a:ext cx="698137" cy="698137"/>
            </a:xfrm>
            <a:custGeom>
              <a:avLst/>
              <a:gdLst>
                <a:gd name="connsiteX0" fmla="*/ 349089 w 698136"/>
                <a:gd name="connsiteY0" fmla="*/ 10609 h 698136"/>
                <a:gd name="connsiteX1" fmla="*/ 687633 w 698136"/>
                <a:gd name="connsiteY1" fmla="*/ 349153 h 698136"/>
                <a:gd name="connsiteX2" fmla="*/ 349089 w 698136"/>
                <a:gd name="connsiteY2" fmla="*/ 687696 h 698136"/>
                <a:gd name="connsiteX3" fmla="*/ 10546 w 698136"/>
                <a:gd name="connsiteY3" fmla="*/ 349153 h 698136"/>
                <a:gd name="connsiteX4" fmla="*/ 349089 w 698136"/>
                <a:gd name="connsiteY4" fmla="*/ 10609 h 698136"/>
                <a:gd name="connsiteX5" fmla="*/ 349089 w 698136"/>
                <a:gd name="connsiteY5" fmla="*/ 63 h 698136"/>
                <a:gd name="connsiteX6" fmla="*/ 0 w 698136"/>
                <a:gd name="connsiteY6" fmla="*/ 349068 h 698136"/>
                <a:gd name="connsiteX7" fmla="*/ 0 w 698136"/>
                <a:gd name="connsiteY7" fmla="*/ 349153 h 698136"/>
                <a:gd name="connsiteX8" fmla="*/ 349165 w 698136"/>
                <a:gd name="connsiteY8" fmla="*/ 698166 h 698136"/>
                <a:gd name="connsiteX9" fmla="*/ 595926 w 698136"/>
                <a:gd name="connsiteY9" fmla="*/ 595926 h 698136"/>
                <a:gd name="connsiteX10" fmla="*/ 595914 w 698136"/>
                <a:gd name="connsiteY10" fmla="*/ 102239 h 698136"/>
                <a:gd name="connsiteX11" fmla="*/ 349153 w 698136"/>
                <a:gd name="connsiteY11" fmla="*/ 0 h 698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98136" h="698136">
                  <a:moveTo>
                    <a:pt x="349089" y="10609"/>
                  </a:moveTo>
                  <a:cubicBezTo>
                    <a:pt x="536062" y="10609"/>
                    <a:pt x="687633" y="162180"/>
                    <a:pt x="687633" y="349153"/>
                  </a:cubicBezTo>
                  <a:cubicBezTo>
                    <a:pt x="687633" y="536125"/>
                    <a:pt x="536062" y="687696"/>
                    <a:pt x="349089" y="687696"/>
                  </a:cubicBezTo>
                  <a:cubicBezTo>
                    <a:pt x="162117" y="687696"/>
                    <a:pt x="10546" y="536125"/>
                    <a:pt x="10546" y="349153"/>
                  </a:cubicBezTo>
                  <a:cubicBezTo>
                    <a:pt x="10546" y="162180"/>
                    <a:pt x="162117" y="10609"/>
                    <a:pt x="349089" y="10609"/>
                  </a:cubicBezTo>
                  <a:moveTo>
                    <a:pt x="349089" y="63"/>
                  </a:moveTo>
                  <a:cubicBezTo>
                    <a:pt x="156316" y="40"/>
                    <a:pt x="23" y="156295"/>
                    <a:pt x="0" y="349068"/>
                  </a:cubicBezTo>
                  <a:cubicBezTo>
                    <a:pt x="0" y="349096"/>
                    <a:pt x="0" y="349125"/>
                    <a:pt x="0" y="349153"/>
                  </a:cubicBezTo>
                  <a:cubicBezTo>
                    <a:pt x="42" y="541950"/>
                    <a:pt x="156370" y="698208"/>
                    <a:pt x="349165" y="698166"/>
                  </a:cubicBezTo>
                  <a:cubicBezTo>
                    <a:pt x="441720" y="698145"/>
                    <a:pt x="530479" y="661370"/>
                    <a:pt x="595926" y="595926"/>
                  </a:cubicBezTo>
                  <a:cubicBezTo>
                    <a:pt x="732251" y="459595"/>
                    <a:pt x="732244" y="238562"/>
                    <a:pt x="595914" y="102239"/>
                  </a:cubicBezTo>
                  <a:cubicBezTo>
                    <a:pt x="530466" y="36795"/>
                    <a:pt x="441708" y="20"/>
                    <a:pt x="349153" y="0"/>
                  </a:cubicBezTo>
                  <a:close/>
                </a:path>
              </a:pathLst>
            </a:custGeom>
            <a:solidFill>
              <a:srgbClr val="003E85"/>
            </a:solidFill>
            <a:ln w="2085" cap="flat">
              <a:noFill/>
              <a:prstDash val="solid"/>
              <a:miter/>
            </a:ln>
          </p:spPr>
          <p:txBody>
            <a:bodyPr rtlCol="0" anchor="ctr"/>
            <a:lstStyle/>
            <a:p>
              <a:endParaRPr lang="zh-TW" altLang="en-US"/>
            </a:p>
          </p:txBody>
        </p:sp>
        <p:sp>
          <p:nvSpPr>
            <p:cNvPr id="210" name="手繪多邊形: 圖案 209">
              <a:extLst>
                <a:ext uri="{FF2B5EF4-FFF2-40B4-BE49-F238E27FC236}">
                  <a16:creationId xmlns:a16="http://schemas.microsoft.com/office/drawing/2014/main" id="{29F48DD5-1799-4208-A15B-24D826540A82}"/>
                </a:ext>
              </a:extLst>
            </p:cNvPr>
            <p:cNvSpPr/>
            <p:nvPr/>
          </p:nvSpPr>
          <p:spPr>
            <a:xfrm>
              <a:off x="5157313" y="3043537"/>
              <a:ext cx="333250" cy="402852"/>
            </a:xfrm>
            <a:custGeom>
              <a:avLst/>
              <a:gdLst>
                <a:gd name="connsiteX0" fmla="*/ 0 w 333249"/>
                <a:gd name="connsiteY0" fmla="*/ 0 h 402852"/>
                <a:gd name="connsiteX1" fmla="*/ 334178 w 333249"/>
                <a:gd name="connsiteY1" fmla="*/ 0 h 402852"/>
                <a:gd name="connsiteX2" fmla="*/ 334178 w 333249"/>
                <a:gd name="connsiteY2" fmla="*/ 403063 h 402852"/>
                <a:gd name="connsiteX3" fmla="*/ 0 w 333249"/>
                <a:gd name="connsiteY3" fmla="*/ 403063 h 402852"/>
              </a:gdLst>
              <a:ahLst/>
              <a:cxnLst>
                <a:cxn ang="0">
                  <a:pos x="connsiteX0" y="connsiteY0"/>
                </a:cxn>
                <a:cxn ang="0">
                  <a:pos x="connsiteX1" y="connsiteY1"/>
                </a:cxn>
                <a:cxn ang="0">
                  <a:pos x="connsiteX2" y="connsiteY2"/>
                </a:cxn>
                <a:cxn ang="0">
                  <a:pos x="connsiteX3" y="connsiteY3"/>
                </a:cxn>
              </a:cxnLst>
              <a:rect l="l" t="t" r="r" b="b"/>
              <a:pathLst>
                <a:path w="333249" h="402852">
                  <a:moveTo>
                    <a:pt x="0" y="0"/>
                  </a:moveTo>
                  <a:lnTo>
                    <a:pt x="334178" y="0"/>
                  </a:lnTo>
                  <a:lnTo>
                    <a:pt x="334178" y="403063"/>
                  </a:lnTo>
                  <a:lnTo>
                    <a:pt x="0" y="403063"/>
                  </a:lnTo>
                  <a:close/>
                </a:path>
              </a:pathLst>
            </a:custGeom>
            <a:solidFill>
              <a:srgbClr val="003E85"/>
            </a:solidFill>
            <a:ln w="2085" cap="flat">
              <a:solidFill>
                <a:schemeClr val="bg1"/>
              </a:solidFill>
              <a:prstDash val="solid"/>
              <a:miter/>
            </a:ln>
          </p:spPr>
          <p:txBody>
            <a:bodyPr rtlCol="0" anchor="ctr"/>
            <a:lstStyle/>
            <a:p>
              <a:endParaRPr lang="zh-TW" altLang="en-US"/>
            </a:p>
          </p:txBody>
        </p:sp>
        <p:sp>
          <p:nvSpPr>
            <p:cNvPr id="211" name="手繪多邊形: 圖案 210">
              <a:extLst>
                <a:ext uri="{FF2B5EF4-FFF2-40B4-BE49-F238E27FC236}">
                  <a16:creationId xmlns:a16="http://schemas.microsoft.com/office/drawing/2014/main" id="{8E564498-4EFD-48D9-A791-8D98AA6F3615}"/>
                </a:ext>
              </a:extLst>
            </p:cNvPr>
            <p:cNvSpPr/>
            <p:nvPr/>
          </p:nvSpPr>
          <p:spPr>
            <a:xfrm>
              <a:off x="5117660" y="3043537"/>
              <a:ext cx="413398" cy="402852"/>
            </a:xfrm>
            <a:custGeom>
              <a:avLst/>
              <a:gdLst>
                <a:gd name="connsiteX0" fmla="*/ 373809 w 413398"/>
                <a:gd name="connsiteY0" fmla="*/ 0 h 402852"/>
                <a:gd name="connsiteX1" fmla="*/ 373809 w 413398"/>
                <a:gd name="connsiteY1" fmla="*/ 403063 h 402852"/>
                <a:gd name="connsiteX2" fmla="*/ 39652 w 413398"/>
                <a:gd name="connsiteY2" fmla="*/ 403063 h 402852"/>
                <a:gd name="connsiteX3" fmla="*/ 39652 w 413398"/>
                <a:gd name="connsiteY3" fmla="*/ 0 h 402852"/>
                <a:gd name="connsiteX4" fmla="*/ 0 w 413398"/>
                <a:gd name="connsiteY4" fmla="*/ 39652 h 402852"/>
                <a:gd name="connsiteX5" fmla="*/ 0 w 413398"/>
                <a:gd name="connsiteY5" fmla="*/ 363453 h 402852"/>
                <a:gd name="connsiteX6" fmla="*/ 39652 w 413398"/>
                <a:gd name="connsiteY6" fmla="*/ 403105 h 402852"/>
                <a:gd name="connsiteX7" fmla="*/ 373809 w 413398"/>
                <a:gd name="connsiteY7" fmla="*/ 403105 h 402852"/>
                <a:gd name="connsiteX8" fmla="*/ 413462 w 413398"/>
                <a:gd name="connsiteY8" fmla="*/ 363453 h 402852"/>
                <a:gd name="connsiteX9" fmla="*/ 413462 w 413398"/>
                <a:gd name="connsiteY9" fmla="*/ 39652 h 402852"/>
                <a:gd name="connsiteX10" fmla="*/ 373809 w 413398"/>
                <a:gd name="connsiteY10" fmla="*/ 0 h 402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3398" h="402852">
                  <a:moveTo>
                    <a:pt x="373809" y="0"/>
                  </a:moveTo>
                  <a:lnTo>
                    <a:pt x="373809" y="403063"/>
                  </a:lnTo>
                  <a:lnTo>
                    <a:pt x="39652" y="403063"/>
                  </a:lnTo>
                  <a:lnTo>
                    <a:pt x="39652" y="0"/>
                  </a:lnTo>
                  <a:cubicBezTo>
                    <a:pt x="17753" y="0"/>
                    <a:pt x="0" y="17753"/>
                    <a:pt x="0" y="39652"/>
                  </a:cubicBezTo>
                  <a:lnTo>
                    <a:pt x="0" y="363453"/>
                  </a:lnTo>
                  <a:cubicBezTo>
                    <a:pt x="0" y="385353"/>
                    <a:pt x="17753" y="403105"/>
                    <a:pt x="39652" y="403105"/>
                  </a:cubicBezTo>
                  <a:lnTo>
                    <a:pt x="373809" y="403105"/>
                  </a:lnTo>
                  <a:cubicBezTo>
                    <a:pt x="395709" y="403105"/>
                    <a:pt x="413462" y="385353"/>
                    <a:pt x="413462" y="363453"/>
                  </a:cubicBezTo>
                  <a:lnTo>
                    <a:pt x="413462" y="39652"/>
                  </a:lnTo>
                  <a:cubicBezTo>
                    <a:pt x="413462" y="17753"/>
                    <a:pt x="395709" y="0"/>
                    <a:pt x="373809" y="0"/>
                  </a:cubicBezTo>
                  <a:close/>
                </a:path>
              </a:pathLst>
            </a:custGeom>
            <a:solidFill>
              <a:srgbClr val="0099FF"/>
            </a:solidFill>
            <a:ln w="2085" cap="flat">
              <a:solidFill>
                <a:schemeClr val="bg1"/>
              </a:solidFill>
              <a:prstDash val="solid"/>
              <a:miter/>
            </a:ln>
          </p:spPr>
          <p:txBody>
            <a:bodyPr rtlCol="0" anchor="ctr"/>
            <a:lstStyle/>
            <a:p>
              <a:endParaRPr lang="zh-TW" altLang="en-US"/>
            </a:p>
          </p:txBody>
        </p:sp>
        <p:sp>
          <p:nvSpPr>
            <p:cNvPr id="212" name="手繪多邊形: 圖案 211">
              <a:extLst>
                <a:ext uri="{FF2B5EF4-FFF2-40B4-BE49-F238E27FC236}">
                  <a16:creationId xmlns:a16="http://schemas.microsoft.com/office/drawing/2014/main" id="{3E2B2873-B655-4C44-99B3-02B8651582B5}"/>
                </a:ext>
              </a:extLst>
            </p:cNvPr>
            <p:cNvSpPr/>
            <p:nvPr/>
          </p:nvSpPr>
          <p:spPr>
            <a:xfrm>
              <a:off x="5184795" y="3125099"/>
              <a:ext cx="278411" cy="63275"/>
            </a:xfrm>
            <a:custGeom>
              <a:avLst/>
              <a:gdLst>
                <a:gd name="connsiteX0" fmla="*/ 0 w 278411"/>
                <a:gd name="connsiteY0" fmla="*/ 0 h 63275"/>
                <a:gd name="connsiteX1" fmla="*/ 279213 w 278411"/>
                <a:gd name="connsiteY1" fmla="*/ 0 h 63275"/>
                <a:gd name="connsiteX2" fmla="*/ 279213 w 278411"/>
                <a:gd name="connsiteY2" fmla="*/ 63571 h 63275"/>
                <a:gd name="connsiteX3" fmla="*/ 0 w 278411"/>
                <a:gd name="connsiteY3" fmla="*/ 63571 h 63275"/>
              </a:gdLst>
              <a:ahLst/>
              <a:cxnLst>
                <a:cxn ang="0">
                  <a:pos x="connsiteX0" y="connsiteY0"/>
                </a:cxn>
                <a:cxn ang="0">
                  <a:pos x="connsiteX1" y="connsiteY1"/>
                </a:cxn>
                <a:cxn ang="0">
                  <a:pos x="connsiteX2" y="connsiteY2"/>
                </a:cxn>
                <a:cxn ang="0">
                  <a:pos x="connsiteX3" y="connsiteY3"/>
                </a:cxn>
              </a:cxnLst>
              <a:rect l="l" t="t" r="r" b="b"/>
              <a:pathLst>
                <a:path w="278411" h="63275">
                  <a:moveTo>
                    <a:pt x="0" y="0"/>
                  </a:moveTo>
                  <a:lnTo>
                    <a:pt x="279213" y="0"/>
                  </a:lnTo>
                  <a:lnTo>
                    <a:pt x="279213" y="63571"/>
                  </a:lnTo>
                  <a:lnTo>
                    <a:pt x="0" y="63571"/>
                  </a:lnTo>
                  <a:close/>
                </a:path>
              </a:pathLst>
            </a:custGeom>
            <a:solidFill>
              <a:srgbClr val="003E85"/>
            </a:solidFill>
            <a:ln w="2085" cap="flat">
              <a:solidFill>
                <a:schemeClr val="bg1"/>
              </a:solidFill>
              <a:prstDash val="solid"/>
              <a:miter/>
            </a:ln>
          </p:spPr>
          <p:txBody>
            <a:bodyPr rtlCol="0" anchor="ctr"/>
            <a:lstStyle/>
            <a:p>
              <a:endParaRPr lang="zh-TW" altLang="en-US"/>
            </a:p>
          </p:txBody>
        </p:sp>
        <p:sp>
          <p:nvSpPr>
            <p:cNvPr id="213" name="手繪多邊形: 圖案 212">
              <a:extLst>
                <a:ext uri="{FF2B5EF4-FFF2-40B4-BE49-F238E27FC236}">
                  <a16:creationId xmlns:a16="http://schemas.microsoft.com/office/drawing/2014/main" id="{55E50F05-E3DF-4822-8B2F-7E9AB14BD198}"/>
                </a:ext>
              </a:extLst>
            </p:cNvPr>
            <p:cNvSpPr/>
            <p:nvPr/>
          </p:nvSpPr>
          <p:spPr>
            <a:xfrm>
              <a:off x="5184795" y="3214486"/>
              <a:ext cx="278411" cy="63275"/>
            </a:xfrm>
            <a:custGeom>
              <a:avLst/>
              <a:gdLst>
                <a:gd name="connsiteX0" fmla="*/ 0 w 278411"/>
                <a:gd name="connsiteY0" fmla="*/ 0 h 63275"/>
                <a:gd name="connsiteX1" fmla="*/ 279213 w 278411"/>
                <a:gd name="connsiteY1" fmla="*/ 0 h 63275"/>
                <a:gd name="connsiteX2" fmla="*/ 279213 w 278411"/>
                <a:gd name="connsiteY2" fmla="*/ 63549 h 63275"/>
                <a:gd name="connsiteX3" fmla="*/ 0 w 278411"/>
                <a:gd name="connsiteY3" fmla="*/ 63549 h 63275"/>
              </a:gdLst>
              <a:ahLst/>
              <a:cxnLst>
                <a:cxn ang="0">
                  <a:pos x="connsiteX0" y="connsiteY0"/>
                </a:cxn>
                <a:cxn ang="0">
                  <a:pos x="connsiteX1" y="connsiteY1"/>
                </a:cxn>
                <a:cxn ang="0">
                  <a:pos x="connsiteX2" y="connsiteY2"/>
                </a:cxn>
                <a:cxn ang="0">
                  <a:pos x="connsiteX3" y="connsiteY3"/>
                </a:cxn>
              </a:cxnLst>
              <a:rect l="l" t="t" r="r" b="b"/>
              <a:pathLst>
                <a:path w="278411" h="63275">
                  <a:moveTo>
                    <a:pt x="0" y="0"/>
                  </a:moveTo>
                  <a:lnTo>
                    <a:pt x="279213" y="0"/>
                  </a:lnTo>
                  <a:lnTo>
                    <a:pt x="279213" y="63549"/>
                  </a:lnTo>
                  <a:lnTo>
                    <a:pt x="0" y="63549"/>
                  </a:lnTo>
                  <a:close/>
                </a:path>
              </a:pathLst>
            </a:custGeom>
            <a:solidFill>
              <a:srgbClr val="003E85"/>
            </a:solidFill>
            <a:ln w="2085" cap="flat">
              <a:solidFill>
                <a:schemeClr val="bg1"/>
              </a:solidFill>
              <a:prstDash val="solid"/>
              <a:miter/>
            </a:ln>
          </p:spPr>
          <p:txBody>
            <a:bodyPr rtlCol="0" anchor="ctr"/>
            <a:lstStyle/>
            <a:p>
              <a:endParaRPr lang="zh-TW" altLang="en-US"/>
            </a:p>
          </p:txBody>
        </p:sp>
        <p:sp>
          <p:nvSpPr>
            <p:cNvPr id="214" name="手繪多邊形: 圖案 213">
              <a:extLst>
                <a:ext uri="{FF2B5EF4-FFF2-40B4-BE49-F238E27FC236}">
                  <a16:creationId xmlns:a16="http://schemas.microsoft.com/office/drawing/2014/main" id="{B9EAC270-E8DE-4DB2-8BA2-2FE42717E56C}"/>
                </a:ext>
              </a:extLst>
            </p:cNvPr>
            <p:cNvSpPr/>
            <p:nvPr/>
          </p:nvSpPr>
          <p:spPr>
            <a:xfrm>
              <a:off x="5184795" y="3303852"/>
              <a:ext cx="278411" cy="63275"/>
            </a:xfrm>
            <a:custGeom>
              <a:avLst/>
              <a:gdLst>
                <a:gd name="connsiteX0" fmla="*/ 0 w 278411"/>
                <a:gd name="connsiteY0" fmla="*/ 0 h 63275"/>
                <a:gd name="connsiteX1" fmla="*/ 279213 w 278411"/>
                <a:gd name="connsiteY1" fmla="*/ 0 h 63275"/>
                <a:gd name="connsiteX2" fmla="*/ 279213 w 278411"/>
                <a:gd name="connsiteY2" fmla="*/ 63571 h 63275"/>
                <a:gd name="connsiteX3" fmla="*/ 0 w 278411"/>
                <a:gd name="connsiteY3" fmla="*/ 63571 h 63275"/>
              </a:gdLst>
              <a:ahLst/>
              <a:cxnLst>
                <a:cxn ang="0">
                  <a:pos x="connsiteX0" y="connsiteY0"/>
                </a:cxn>
                <a:cxn ang="0">
                  <a:pos x="connsiteX1" y="connsiteY1"/>
                </a:cxn>
                <a:cxn ang="0">
                  <a:pos x="connsiteX2" y="connsiteY2"/>
                </a:cxn>
                <a:cxn ang="0">
                  <a:pos x="connsiteX3" y="connsiteY3"/>
                </a:cxn>
              </a:cxnLst>
              <a:rect l="l" t="t" r="r" b="b"/>
              <a:pathLst>
                <a:path w="278411" h="63275">
                  <a:moveTo>
                    <a:pt x="0" y="0"/>
                  </a:moveTo>
                  <a:lnTo>
                    <a:pt x="279213" y="0"/>
                  </a:lnTo>
                  <a:lnTo>
                    <a:pt x="279213" y="63571"/>
                  </a:lnTo>
                  <a:lnTo>
                    <a:pt x="0" y="63571"/>
                  </a:lnTo>
                  <a:close/>
                </a:path>
              </a:pathLst>
            </a:custGeom>
            <a:solidFill>
              <a:srgbClr val="003E85"/>
            </a:solidFill>
            <a:ln w="2085" cap="flat">
              <a:solidFill>
                <a:schemeClr val="bg1"/>
              </a:solidFill>
              <a:prstDash val="solid"/>
              <a:miter/>
            </a:ln>
          </p:spPr>
          <p:txBody>
            <a:bodyPr rtlCol="0" anchor="ctr"/>
            <a:lstStyle/>
            <a:p>
              <a:endParaRPr lang="zh-TW" altLang="en-US"/>
            </a:p>
          </p:txBody>
        </p:sp>
        <p:sp>
          <p:nvSpPr>
            <p:cNvPr id="215" name="手繪多邊形: 圖案 214">
              <a:extLst>
                <a:ext uri="{FF2B5EF4-FFF2-40B4-BE49-F238E27FC236}">
                  <a16:creationId xmlns:a16="http://schemas.microsoft.com/office/drawing/2014/main" id="{9968475E-F0B3-4599-8B32-F43399BAACFE}"/>
                </a:ext>
              </a:extLst>
            </p:cNvPr>
            <p:cNvSpPr/>
            <p:nvPr/>
          </p:nvSpPr>
          <p:spPr>
            <a:xfrm>
              <a:off x="5184795" y="3084160"/>
              <a:ext cx="61166" cy="21092"/>
            </a:xfrm>
            <a:custGeom>
              <a:avLst/>
              <a:gdLst>
                <a:gd name="connsiteX0" fmla="*/ 0 w 61166"/>
                <a:gd name="connsiteY0" fmla="*/ 0 h 21091"/>
                <a:gd name="connsiteX1" fmla="*/ 63128 w 61166"/>
                <a:gd name="connsiteY1" fmla="*/ 0 h 21091"/>
                <a:gd name="connsiteX2" fmla="*/ 63128 w 61166"/>
                <a:gd name="connsiteY2" fmla="*/ 21366 h 21091"/>
                <a:gd name="connsiteX3" fmla="*/ 0 w 61166"/>
                <a:gd name="connsiteY3" fmla="*/ 21366 h 21091"/>
              </a:gdLst>
              <a:ahLst/>
              <a:cxnLst>
                <a:cxn ang="0">
                  <a:pos x="connsiteX0" y="connsiteY0"/>
                </a:cxn>
                <a:cxn ang="0">
                  <a:pos x="connsiteX1" y="connsiteY1"/>
                </a:cxn>
                <a:cxn ang="0">
                  <a:pos x="connsiteX2" y="connsiteY2"/>
                </a:cxn>
                <a:cxn ang="0">
                  <a:pos x="connsiteX3" y="connsiteY3"/>
                </a:cxn>
              </a:cxnLst>
              <a:rect l="l" t="t" r="r" b="b"/>
              <a:pathLst>
                <a:path w="61166" h="21091">
                  <a:moveTo>
                    <a:pt x="0" y="0"/>
                  </a:moveTo>
                  <a:lnTo>
                    <a:pt x="63128" y="0"/>
                  </a:lnTo>
                  <a:lnTo>
                    <a:pt x="63128" y="21366"/>
                  </a:lnTo>
                  <a:lnTo>
                    <a:pt x="0" y="21366"/>
                  </a:lnTo>
                  <a:close/>
                </a:path>
              </a:pathLst>
            </a:custGeom>
            <a:solidFill>
              <a:schemeClr val="bg1"/>
            </a:solidFill>
            <a:ln w="2085" cap="flat">
              <a:solidFill>
                <a:schemeClr val="bg1"/>
              </a:solidFill>
              <a:prstDash val="solid"/>
              <a:miter/>
            </a:ln>
          </p:spPr>
          <p:txBody>
            <a:bodyPr rtlCol="0" anchor="ctr"/>
            <a:lstStyle/>
            <a:p>
              <a:endParaRPr lang="zh-TW" altLang="en-US"/>
            </a:p>
          </p:txBody>
        </p:sp>
        <p:sp>
          <p:nvSpPr>
            <p:cNvPr id="216" name="手繪多邊形: 圖案 215">
              <a:extLst>
                <a:ext uri="{FF2B5EF4-FFF2-40B4-BE49-F238E27FC236}">
                  <a16:creationId xmlns:a16="http://schemas.microsoft.com/office/drawing/2014/main" id="{202DF110-FBB0-4720-A22B-19668F40A16E}"/>
                </a:ext>
              </a:extLst>
            </p:cNvPr>
            <p:cNvSpPr/>
            <p:nvPr/>
          </p:nvSpPr>
          <p:spPr>
            <a:xfrm>
              <a:off x="5400880" y="3084160"/>
              <a:ext cx="61166" cy="21092"/>
            </a:xfrm>
            <a:custGeom>
              <a:avLst/>
              <a:gdLst>
                <a:gd name="connsiteX0" fmla="*/ 0 w 61166"/>
                <a:gd name="connsiteY0" fmla="*/ 0 h 21091"/>
                <a:gd name="connsiteX1" fmla="*/ 63128 w 61166"/>
                <a:gd name="connsiteY1" fmla="*/ 0 h 21091"/>
                <a:gd name="connsiteX2" fmla="*/ 63128 w 61166"/>
                <a:gd name="connsiteY2" fmla="*/ 21366 h 21091"/>
                <a:gd name="connsiteX3" fmla="*/ 0 w 61166"/>
                <a:gd name="connsiteY3" fmla="*/ 21366 h 21091"/>
              </a:gdLst>
              <a:ahLst/>
              <a:cxnLst>
                <a:cxn ang="0">
                  <a:pos x="connsiteX0" y="connsiteY0"/>
                </a:cxn>
                <a:cxn ang="0">
                  <a:pos x="connsiteX1" y="connsiteY1"/>
                </a:cxn>
                <a:cxn ang="0">
                  <a:pos x="connsiteX2" y="connsiteY2"/>
                </a:cxn>
                <a:cxn ang="0">
                  <a:pos x="connsiteX3" y="connsiteY3"/>
                </a:cxn>
              </a:cxnLst>
              <a:rect l="l" t="t" r="r" b="b"/>
              <a:pathLst>
                <a:path w="61166" h="21091">
                  <a:moveTo>
                    <a:pt x="0" y="0"/>
                  </a:moveTo>
                  <a:lnTo>
                    <a:pt x="63128" y="0"/>
                  </a:lnTo>
                  <a:lnTo>
                    <a:pt x="63128" y="21366"/>
                  </a:lnTo>
                  <a:lnTo>
                    <a:pt x="0" y="21366"/>
                  </a:lnTo>
                  <a:close/>
                </a:path>
              </a:pathLst>
            </a:custGeom>
            <a:solidFill>
              <a:schemeClr val="bg1"/>
            </a:solidFill>
            <a:ln w="2085" cap="flat">
              <a:solidFill>
                <a:schemeClr val="bg1"/>
              </a:solidFill>
              <a:prstDash val="solid"/>
              <a:miter/>
            </a:ln>
          </p:spPr>
          <p:txBody>
            <a:bodyPr rtlCol="0" anchor="ctr"/>
            <a:lstStyle/>
            <a:p>
              <a:endParaRPr lang="zh-TW" altLang="en-US"/>
            </a:p>
          </p:txBody>
        </p:sp>
        <p:sp>
          <p:nvSpPr>
            <p:cNvPr id="217" name="手繪多邊形: 圖案 216">
              <a:extLst>
                <a:ext uri="{FF2B5EF4-FFF2-40B4-BE49-F238E27FC236}">
                  <a16:creationId xmlns:a16="http://schemas.microsoft.com/office/drawing/2014/main" id="{689AC12C-B57B-4F42-9099-F471B163CA97}"/>
                </a:ext>
              </a:extLst>
            </p:cNvPr>
            <p:cNvSpPr/>
            <p:nvPr/>
          </p:nvSpPr>
          <p:spPr>
            <a:xfrm>
              <a:off x="5292827" y="3084160"/>
              <a:ext cx="61166" cy="21092"/>
            </a:xfrm>
            <a:custGeom>
              <a:avLst/>
              <a:gdLst>
                <a:gd name="connsiteX0" fmla="*/ 0 w 61166"/>
                <a:gd name="connsiteY0" fmla="*/ 0 h 21091"/>
                <a:gd name="connsiteX1" fmla="*/ 63128 w 61166"/>
                <a:gd name="connsiteY1" fmla="*/ 0 h 21091"/>
                <a:gd name="connsiteX2" fmla="*/ 63128 w 61166"/>
                <a:gd name="connsiteY2" fmla="*/ 21366 h 21091"/>
                <a:gd name="connsiteX3" fmla="*/ 0 w 61166"/>
                <a:gd name="connsiteY3" fmla="*/ 21366 h 21091"/>
              </a:gdLst>
              <a:ahLst/>
              <a:cxnLst>
                <a:cxn ang="0">
                  <a:pos x="connsiteX0" y="connsiteY0"/>
                </a:cxn>
                <a:cxn ang="0">
                  <a:pos x="connsiteX1" y="connsiteY1"/>
                </a:cxn>
                <a:cxn ang="0">
                  <a:pos x="connsiteX2" y="connsiteY2"/>
                </a:cxn>
                <a:cxn ang="0">
                  <a:pos x="connsiteX3" y="connsiteY3"/>
                </a:cxn>
              </a:cxnLst>
              <a:rect l="l" t="t" r="r" b="b"/>
              <a:pathLst>
                <a:path w="61166" h="21091">
                  <a:moveTo>
                    <a:pt x="0" y="0"/>
                  </a:moveTo>
                  <a:lnTo>
                    <a:pt x="63128" y="0"/>
                  </a:lnTo>
                  <a:lnTo>
                    <a:pt x="63128" y="21366"/>
                  </a:lnTo>
                  <a:lnTo>
                    <a:pt x="0" y="21366"/>
                  </a:lnTo>
                  <a:close/>
                </a:path>
              </a:pathLst>
            </a:custGeom>
            <a:solidFill>
              <a:schemeClr val="bg1"/>
            </a:solidFill>
            <a:ln w="2085" cap="flat">
              <a:solidFill>
                <a:schemeClr val="bg1"/>
              </a:solidFill>
              <a:prstDash val="solid"/>
              <a:miter/>
            </a:ln>
          </p:spPr>
          <p:txBody>
            <a:bodyPr rtlCol="0" anchor="ctr"/>
            <a:lstStyle/>
            <a:p>
              <a:endParaRPr lang="zh-TW" altLang="en-US"/>
            </a:p>
          </p:txBody>
        </p:sp>
        <p:sp>
          <p:nvSpPr>
            <p:cNvPr id="218" name="手繪多邊形: 圖案 217">
              <a:extLst>
                <a:ext uri="{FF2B5EF4-FFF2-40B4-BE49-F238E27FC236}">
                  <a16:creationId xmlns:a16="http://schemas.microsoft.com/office/drawing/2014/main" id="{3BA7BF7B-B93C-48BD-A72C-501A69D1550D}"/>
                </a:ext>
              </a:extLst>
            </p:cNvPr>
            <p:cNvSpPr/>
            <p:nvPr/>
          </p:nvSpPr>
          <p:spPr>
            <a:xfrm>
              <a:off x="5347311" y="3290225"/>
              <a:ext cx="232009" cy="206699"/>
            </a:xfrm>
            <a:custGeom>
              <a:avLst/>
              <a:gdLst>
                <a:gd name="connsiteX0" fmla="*/ 231500 w 232009"/>
                <a:gd name="connsiteY0" fmla="*/ 180251 h 206699"/>
                <a:gd name="connsiteX1" fmla="*/ 176323 w 232009"/>
                <a:gd name="connsiteY1" fmla="*/ 84748 h 206699"/>
                <a:gd name="connsiteX2" fmla="*/ 132643 w 232009"/>
                <a:gd name="connsiteY2" fmla="*/ 9049 h 206699"/>
                <a:gd name="connsiteX3" fmla="*/ 107921 w 232009"/>
                <a:gd name="connsiteY3" fmla="*/ 2429 h 206699"/>
                <a:gd name="connsiteX4" fmla="*/ 101300 w 232009"/>
                <a:gd name="connsiteY4" fmla="*/ 9049 h 206699"/>
                <a:gd name="connsiteX5" fmla="*/ 2464 w 232009"/>
                <a:gd name="connsiteY5" fmla="*/ 180251 h 206699"/>
                <a:gd name="connsiteX6" fmla="*/ 8988 w 232009"/>
                <a:gd name="connsiteY6" fmla="*/ 204998 h 206699"/>
                <a:gd name="connsiteX7" fmla="*/ 18135 w 232009"/>
                <a:gd name="connsiteY7" fmla="*/ 207459 h 206699"/>
                <a:gd name="connsiteX8" fmla="*/ 215828 w 232009"/>
                <a:gd name="connsiteY8" fmla="*/ 207459 h 206699"/>
                <a:gd name="connsiteX9" fmla="*/ 233923 w 232009"/>
                <a:gd name="connsiteY9" fmla="*/ 189361 h 206699"/>
                <a:gd name="connsiteX10" fmla="*/ 231500 w 232009"/>
                <a:gd name="connsiteY10" fmla="*/ 180314 h 206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2009" h="206699">
                  <a:moveTo>
                    <a:pt x="231500" y="180251"/>
                  </a:moveTo>
                  <a:lnTo>
                    <a:pt x="176323" y="84748"/>
                  </a:lnTo>
                  <a:lnTo>
                    <a:pt x="132643" y="9049"/>
                  </a:lnTo>
                  <a:cubicBezTo>
                    <a:pt x="127644" y="395"/>
                    <a:pt x="116577" y="-2570"/>
                    <a:pt x="107921" y="2429"/>
                  </a:cubicBezTo>
                  <a:cubicBezTo>
                    <a:pt x="105171" y="4017"/>
                    <a:pt x="102888" y="6299"/>
                    <a:pt x="101300" y="9049"/>
                  </a:cubicBezTo>
                  <a:lnTo>
                    <a:pt x="2464" y="180251"/>
                  </a:lnTo>
                  <a:cubicBezTo>
                    <a:pt x="-2568" y="188886"/>
                    <a:pt x="353" y="199965"/>
                    <a:pt x="8988" y="204998"/>
                  </a:cubicBezTo>
                  <a:cubicBezTo>
                    <a:pt x="11764" y="206616"/>
                    <a:pt x="14921" y="207466"/>
                    <a:pt x="18135" y="207459"/>
                  </a:cubicBezTo>
                  <a:lnTo>
                    <a:pt x="215828" y="207459"/>
                  </a:lnTo>
                  <a:cubicBezTo>
                    <a:pt x="225824" y="207459"/>
                    <a:pt x="233925" y="199356"/>
                    <a:pt x="233923" y="189361"/>
                  </a:cubicBezTo>
                  <a:cubicBezTo>
                    <a:pt x="233923" y="186186"/>
                    <a:pt x="233088" y="183065"/>
                    <a:pt x="231500" y="180314"/>
                  </a:cubicBezTo>
                  <a:close/>
                </a:path>
              </a:pathLst>
            </a:custGeom>
            <a:solidFill>
              <a:srgbClr val="C00000"/>
            </a:solidFill>
            <a:ln w="2085" cap="flat">
              <a:solidFill>
                <a:schemeClr val="bg1"/>
              </a:solidFill>
              <a:prstDash val="solid"/>
              <a:miter/>
            </a:ln>
          </p:spPr>
          <p:txBody>
            <a:bodyPr rtlCol="0" anchor="ctr"/>
            <a:lstStyle/>
            <a:p>
              <a:endParaRPr lang="zh-TW" altLang="en-US"/>
            </a:p>
          </p:txBody>
        </p:sp>
        <p:sp>
          <p:nvSpPr>
            <p:cNvPr id="219" name="手繪多邊形: 圖案 218">
              <a:extLst>
                <a:ext uri="{FF2B5EF4-FFF2-40B4-BE49-F238E27FC236}">
                  <a16:creationId xmlns:a16="http://schemas.microsoft.com/office/drawing/2014/main" id="{F9D5AAAD-659A-4B59-806D-83037541725E}"/>
                </a:ext>
              </a:extLst>
            </p:cNvPr>
            <p:cNvSpPr/>
            <p:nvPr/>
          </p:nvSpPr>
          <p:spPr>
            <a:xfrm>
              <a:off x="5444161" y="3335131"/>
              <a:ext cx="37965" cy="80149"/>
            </a:xfrm>
            <a:custGeom>
              <a:avLst/>
              <a:gdLst>
                <a:gd name="connsiteX0" fmla="*/ 0 w 37965"/>
                <a:gd name="connsiteY0" fmla="*/ 0 h 80148"/>
                <a:gd name="connsiteX1" fmla="*/ 39674 w 37965"/>
                <a:gd name="connsiteY1" fmla="*/ 0 h 80148"/>
                <a:gd name="connsiteX2" fmla="*/ 39674 w 37965"/>
                <a:gd name="connsiteY2" fmla="*/ 81098 h 80148"/>
                <a:gd name="connsiteX3" fmla="*/ 0 w 37965"/>
                <a:gd name="connsiteY3" fmla="*/ 81098 h 80148"/>
              </a:gdLst>
              <a:ahLst/>
              <a:cxnLst>
                <a:cxn ang="0">
                  <a:pos x="connsiteX0" y="connsiteY0"/>
                </a:cxn>
                <a:cxn ang="0">
                  <a:pos x="connsiteX1" y="connsiteY1"/>
                </a:cxn>
                <a:cxn ang="0">
                  <a:pos x="connsiteX2" y="connsiteY2"/>
                </a:cxn>
                <a:cxn ang="0">
                  <a:pos x="connsiteX3" y="connsiteY3"/>
                </a:cxn>
              </a:cxnLst>
              <a:rect l="l" t="t" r="r" b="b"/>
              <a:pathLst>
                <a:path w="37965" h="80148">
                  <a:moveTo>
                    <a:pt x="0" y="0"/>
                  </a:moveTo>
                  <a:lnTo>
                    <a:pt x="39674" y="0"/>
                  </a:lnTo>
                  <a:lnTo>
                    <a:pt x="39674" y="81098"/>
                  </a:lnTo>
                  <a:lnTo>
                    <a:pt x="0" y="81098"/>
                  </a:lnTo>
                  <a:close/>
                </a:path>
              </a:pathLst>
            </a:custGeom>
            <a:solidFill>
              <a:schemeClr val="bg1"/>
            </a:solidFill>
            <a:ln w="2085" cap="flat">
              <a:solidFill>
                <a:schemeClr val="bg1"/>
              </a:solidFill>
              <a:prstDash val="solid"/>
              <a:miter/>
            </a:ln>
          </p:spPr>
          <p:txBody>
            <a:bodyPr rtlCol="0" anchor="ctr"/>
            <a:lstStyle/>
            <a:p>
              <a:endParaRPr lang="zh-TW" altLang="en-US"/>
            </a:p>
          </p:txBody>
        </p:sp>
        <p:sp>
          <p:nvSpPr>
            <p:cNvPr id="220" name="手繪多邊形: 圖案 219">
              <a:extLst>
                <a:ext uri="{FF2B5EF4-FFF2-40B4-BE49-F238E27FC236}">
                  <a16:creationId xmlns:a16="http://schemas.microsoft.com/office/drawing/2014/main" id="{65926F20-3C42-48F7-9695-4BA16B8A57C1}"/>
                </a:ext>
              </a:extLst>
            </p:cNvPr>
            <p:cNvSpPr/>
            <p:nvPr/>
          </p:nvSpPr>
          <p:spPr>
            <a:xfrm>
              <a:off x="5444139" y="3443331"/>
              <a:ext cx="37965" cy="37965"/>
            </a:xfrm>
            <a:custGeom>
              <a:avLst/>
              <a:gdLst>
                <a:gd name="connsiteX0" fmla="*/ 39695 w 37965"/>
                <a:gd name="connsiteY0" fmla="*/ 19847 h 37965"/>
                <a:gd name="connsiteX1" fmla="*/ 19847 w 37965"/>
                <a:gd name="connsiteY1" fmla="*/ 39695 h 37965"/>
                <a:gd name="connsiteX2" fmla="*/ 0 w 37965"/>
                <a:gd name="connsiteY2" fmla="*/ 19847 h 37965"/>
                <a:gd name="connsiteX3" fmla="*/ 19826 w 37965"/>
                <a:gd name="connsiteY3" fmla="*/ 0 h 37965"/>
                <a:gd name="connsiteX4" fmla="*/ 39695 w 37965"/>
                <a:gd name="connsiteY4" fmla="*/ 19826 h 37965"/>
                <a:gd name="connsiteX5" fmla="*/ 39695 w 37965"/>
                <a:gd name="connsiteY5" fmla="*/ 19847 h 37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965" h="37965">
                  <a:moveTo>
                    <a:pt x="39695" y="19847"/>
                  </a:moveTo>
                  <a:cubicBezTo>
                    <a:pt x="39695" y="30809"/>
                    <a:pt x="30809" y="39695"/>
                    <a:pt x="19847" y="39695"/>
                  </a:cubicBezTo>
                  <a:cubicBezTo>
                    <a:pt x="8886" y="39695"/>
                    <a:pt x="0" y="30809"/>
                    <a:pt x="0" y="19847"/>
                  </a:cubicBezTo>
                  <a:cubicBezTo>
                    <a:pt x="0" y="8894"/>
                    <a:pt x="8873" y="13"/>
                    <a:pt x="19826" y="0"/>
                  </a:cubicBezTo>
                  <a:cubicBezTo>
                    <a:pt x="30788" y="-11"/>
                    <a:pt x="39682" y="8865"/>
                    <a:pt x="39695" y="19826"/>
                  </a:cubicBezTo>
                  <a:cubicBezTo>
                    <a:pt x="39695" y="19833"/>
                    <a:pt x="39695" y="19841"/>
                    <a:pt x="39695" y="19847"/>
                  </a:cubicBezTo>
                  <a:close/>
                </a:path>
              </a:pathLst>
            </a:custGeom>
            <a:solidFill>
              <a:schemeClr val="bg1"/>
            </a:solidFill>
            <a:ln w="2085" cap="flat">
              <a:solidFill>
                <a:schemeClr val="bg1"/>
              </a:solidFill>
              <a:prstDash val="solid"/>
              <a:miter/>
            </a:ln>
          </p:spPr>
          <p:txBody>
            <a:bodyPr rtlCol="0" anchor="ctr"/>
            <a:lstStyle/>
            <a:p>
              <a:endParaRPr lang="zh-TW" altLang="en-US"/>
            </a:p>
          </p:txBody>
        </p:sp>
      </p:grpSp>
      <p:grpSp>
        <p:nvGrpSpPr>
          <p:cNvPr id="221" name="群組 220">
            <a:extLst>
              <a:ext uri="{FF2B5EF4-FFF2-40B4-BE49-F238E27FC236}">
                <a16:creationId xmlns:a16="http://schemas.microsoft.com/office/drawing/2014/main" id="{8596AFF4-DEF2-4C56-B2AD-76A04A3180BD}"/>
              </a:ext>
            </a:extLst>
          </p:cNvPr>
          <p:cNvGrpSpPr/>
          <p:nvPr/>
        </p:nvGrpSpPr>
        <p:grpSpPr>
          <a:xfrm>
            <a:off x="6014761" y="4217123"/>
            <a:ext cx="685482" cy="687591"/>
            <a:chOff x="6014761" y="4217123"/>
            <a:chExt cx="685482" cy="687591"/>
          </a:xfrm>
        </p:grpSpPr>
        <p:sp>
          <p:nvSpPr>
            <p:cNvPr id="222" name="手繪多邊形: 圖案 221">
              <a:extLst>
                <a:ext uri="{FF2B5EF4-FFF2-40B4-BE49-F238E27FC236}">
                  <a16:creationId xmlns:a16="http://schemas.microsoft.com/office/drawing/2014/main" id="{12B38C43-6E61-4314-9477-03CD26259FA7}"/>
                </a:ext>
              </a:extLst>
            </p:cNvPr>
            <p:cNvSpPr/>
            <p:nvPr/>
          </p:nvSpPr>
          <p:spPr>
            <a:xfrm>
              <a:off x="6014761" y="4217123"/>
              <a:ext cx="685482" cy="687591"/>
            </a:xfrm>
            <a:custGeom>
              <a:avLst/>
              <a:gdLst>
                <a:gd name="connsiteX0" fmla="*/ 343795 w 685481"/>
                <a:gd name="connsiteY0" fmla="*/ 687591 h 687590"/>
                <a:gd name="connsiteX1" fmla="*/ 0 w 685481"/>
                <a:gd name="connsiteY1" fmla="*/ 343795 h 687590"/>
                <a:gd name="connsiteX2" fmla="*/ 343795 w 685481"/>
                <a:gd name="connsiteY2" fmla="*/ 0 h 687590"/>
                <a:gd name="connsiteX3" fmla="*/ 687591 w 685481"/>
                <a:gd name="connsiteY3" fmla="*/ 343795 h 687590"/>
                <a:gd name="connsiteX4" fmla="*/ 343795 w 685481"/>
                <a:gd name="connsiteY4" fmla="*/ 687591 h 687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481" h="687590">
                  <a:moveTo>
                    <a:pt x="343795" y="687591"/>
                  </a:moveTo>
                  <a:cubicBezTo>
                    <a:pt x="154223" y="687591"/>
                    <a:pt x="0" y="533347"/>
                    <a:pt x="0" y="343795"/>
                  </a:cubicBezTo>
                  <a:cubicBezTo>
                    <a:pt x="0" y="154244"/>
                    <a:pt x="154244" y="0"/>
                    <a:pt x="343795" y="0"/>
                  </a:cubicBezTo>
                  <a:cubicBezTo>
                    <a:pt x="533347" y="0"/>
                    <a:pt x="687591" y="154223"/>
                    <a:pt x="687591" y="343795"/>
                  </a:cubicBezTo>
                  <a:cubicBezTo>
                    <a:pt x="687591" y="533368"/>
                    <a:pt x="533389" y="687591"/>
                    <a:pt x="343795" y="687591"/>
                  </a:cubicBezTo>
                  <a:close/>
                </a:path>
              </a:pathLst>
            </a:custGeom>
            <a:solidFill>
              <a:srgbClr val="003E85"/>
            </a:solidFill>
            <a:ln w="2085" cap="flat">
              <a:noFill/>
              <a:prstDash val="solid"/>
              <a:miter/>
            </a:ln>
          </p:spPr>
          <p:txBody>
            <a:bodyPr rtlCol="0" anchor="ctr"/>
            <a:lstStyle/>
            <a:p>
              <a:endParaRPr lang="zh-TW" altLang="en-US"/>
            </a:p>
          </p:txBody>
        </p:sp>
        <p:sp>
          <p:nvSpPr>
            <p:cNvPr id="223" name="手繪多邊形: 圖案 222">
              <a:extLst>
                <a:ext uri="{FF2B5EF4-FFF2-40B4-BE49-F238E27FC236}">
                  <a16:creationId xmlns:a16="http://schemas.microsoft.com/office/drawing/2014/main" id="{6EF6E2C1-E5C4-418B-8BC9-0D6E3EA9362B}"/>
                </a:ext>
              </a:extLst>
            </p:cNvPr>
            <p:cNvSpPr/>
            <p:nvPr/>
          </p:nvSpPr>
          <p:spPr>
            <a:xfrm>
              <a:off x="6271321" y="4476129"/>
              <a:ext cx="16873" cy="50620"/>
            </a:xfrm>
            <a:custGeom>
              <a:avLst/>
              <a:gdLst>
                <a:gd name="connsiteX0" fmla="*/ 18033 w 16873"/>
                <a:gd name="connsiteY0" fmla="*/ 25310 h 50620"/>
                <a:gd name="connsiteX1" fmla="*/ 9027 w 16873"/>
                <a:gd name="connsiteY1" fmla="*/ 50620 h 50620"/>
                <a:gd name="connsiteX2" fmla="*/ 0 w 16873"/>
                <a:gd name="connsiteY2" fmla="*/ 25310 h 50620"/>
                <a:gd name="connsiteX3" fmla="*/ 9027 w 16873"/>
                <a:gd name="connsiteY3" fmla="*/ 0 h 50620"/>
                <a:gd name="connsiteX4" fmla="*/ 18033 w 16873"/>
                <a:gd name="connsiteY4" fmla="*/ 25310 h 50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3" h="50620">
                  <a:moveTo>
                    <a:pt x="18033" y="25310"/>
                  </a:moveTo>
                  <a:cubicBezTo>
                    <a:pt x="18033" y="39252"/>
                    <a:pt x="14005" y="50620"/>
                    <a:pt x="9027" y="50620"/>
                  </a:cubicBezTo>
                  <a:cubicBezTo>
                    <a:pt x="4050" y="50620"/>
                    <a:pt x="0" y="39315"/>
                    <a:pt x="0" y="25310"/>
                  </a:cubicBezTo>
                  <a:cubicBezTo>
                    <a:pt x="0" y="11305"/>
                    <a:pt x="4029" y="0"/>
                    <a:pt x="9027" y="0"/>
                  </a:cubicBezTo>
                  <a:cubicBezTo>
                    <a:pt x="14026" y="0"/>
                    <a:pt x="18033" y="11368"/>
                    <a:pt x="18033" y="25310"/>
                  </a:cubicBezTo>
                  <a:close/>
                </a:path>
              </a:pathLst>
            </a:custGeom>
            <a:noFill/>
            <a:ln w="2085" cap="flat">
              <a:solidFill>
                <a:schemeClr val="bg1"/>
              </a:solidFill>
              <a:prstDash val="solid"/>
              <a:miter/>
            </a:ln>
          </p:spPr>
          <p:txBody>
            <a:bodyPr rtlCol="0" anchor="ctr"/>
            <a:lstStyle/>
            <a:p>
              <a:endParaRPr lang="zh-TW" altLang="en-US"/>
            </a:p>
          </p:txBody>
        </p:sp>
        <p:sp>
          <p:nvSpPr>
            <p:cNvPr id="224" name="手繪多邊形: 圖案 223">
              <a:extLst>
                <a:ext uri="{FF2B5EF4-FFF2-40B4-BE49-F238E27FC236}">
                  <a16:creationId xmlns:a16="http://schemas.microsoft.com/office/drawing/2014/main" id="{9BBC6DF1-5428-4831-B1F7-4985E809175A}"/>
                </a:ext>
              </a:extLst>
            </p:cNvPr>
            <p:cNvSpPr/>
            <p:nvPr/>
          </p:nvSpPr>
          <p:spPr>
            <a:xfrm>
              <a:off x="6437208" y="4476129"/>
              <a:ext cx="16873" cy="50620"/>
            </a:xfrm>
            <a:custGeom>
              <a:avLst/>
              <a:gdLst>
                <a:gd name="connsiteX0" fmla="*/ 0 w 16873"/>
                <a:gd name="connsiteY0" fmla="*/ 25310 h 50620"/>
                <a:gd name="connsiteX1" fmla="*/ 9027 w 16873"/>
                <a:gd name="connsiteY1" fmla="*/ 50620 h 50620"/>
                <a:gd name="connsiteX2" fmla="*/ 18033 w 16873"/>
                <a:gd name="connsiteY2" fmla="*/ 25310 h 50620"/>
                <a:gd name="connsiteX3" fmla="*/ 9027 w 16873"/>
                <a:gd name="connsiteY3" fmla="*/ 0 h 50620"/>
                <a:gd name="connsiteX4" fmla="*/ 0 w 16873"/>
                <a:gd name="connsiteY4" fmla="*/ 25310 h 50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3" h="50620">
                  <a:moveTo>
                    <a:pt x="0" y="25310"/>
                  </a:moveTo>
                  <a:cubicBezTo>
                    <a:pt x="0" y="39252"/>
                    <a:pt x="4050" y="50620"/>
                    <a:pt x="9027" y="50620"/>
                  </a:cubicBezTo>
                  <a:cubicBezTo>
                    <a:pt x="14005" y="50620"/>
                    <a:pt x="18033" y="39315"/>
                    <a:pt x="18033" y="25310"/>
                  </a:cubicBezTo>
                  <a:cubicBezTo>
                    <a:pt x="18033" y="11305"/>
                    <a:pt x="14005" y="0"/>
                    <a:pt x="9027" y="0"/>
                  </a:cubicBezTo>
                  <a:cubicBezTo>
                    <a:pt x="4050" y="0"/>
                    <a:pt x="0" y="11368"/>
                    <a:pt x="0" y="25310"/>
                  </a:cubicBezTo>
                  <a:close/>
                </a:path>
              </a:pathLst>
            </a:custGeom>
            <a:noFill/>
            <a:ln w="2085" cap="flat">
              <a:solidFill>
                <a:schemeClr val="bg1"/>
              </a:solidFill>
              <a:prstDash val="solid"/>
              <a:miter/>
            </a:ln>
          </p:spPr>
          <p:txBody>
            <a:bodyPr rtlCol="0" anchor="ctr"/>
            <a:lstStyle/>
            <a:p>
              <a:endParaRPr lang="zh-TW" altLang="en-US"/>
            </a:p>
          </p:txBody>
        </p:sp>
        <p:sp>
          <p:nvSpPr>
            <p:cNvPr id="225" name="手繪多邊形: 圖案 224">
              <a:extLst>
                <a:ext uri="{FF2B5EF4-FFF2-40B4-BE49-F238E27FC236}">
                  <a16:creationId xmlns:a16="http://schemas.microsoft.com/office/drawing/2014/main" id="{02884887-AC9F-46A3-AA3C-139762341A0E}"/>
                </a:ext>
              </a:extLst>
            </p:cNvPr>
            <p:cNvSpPr/>
            <p:nvPr/>
          </p:nvSpPr>
          <p:spPr>
            <a:xfrm>
              <a:off x="6280369" y="4384844"/>
              <a:ext cx="164516" cy="242555"/>
            </a:xfrm>
            <a:custGeom>
              <a:avLst/>
              <a:gdLst>
                <a:gd name="connsiteX0" fmla="*/ 82258 w 164515"/>
                <a:gd name="connsiteY0" fmla="*/ 0 h 242555"/>
                <a:gd name="connsiteX1" fmla="*/ 0 w 164515"/>
                <a:gd name="connsiteY1" fmla="*/ 84135 h 242555"/>
                <a:gd name="connsiteX2" fmla="*/ 0 w 164515"/>
                <a:gd name="connsiteY2" fmla="*/ 120202 h 242555"/>
                <a:gd name="connsiteX3" fmla="*/ 52582 w 164515"/>
                <a:gd name="connsiteY3" fmla="*/ 237409 h 242555"/>
                <a:gd name="connsiteX4" fmla="*/ 82279 w 164515"/>
                <a:gd name="connsiteY4" fmla="*/ 243293 h 242555"/>
                <a:gd name="connsiteX5" fmla="*/ 111997 w 164515"/>
                <a:gd name="connsiteY5" fmla="*/ 237409 h 242555"/>
                <a:gd name="connsiteX6" fmla="*/ 164579 w 164515"/>
                <a:gd name="connsiteY6" fmla="*/ 120202 h 242555"/>
                <a:gd name="connsiteX7" fmla="*/ 164579 w 164515"/>
                <a:gd name="connsiteY7" fmla="*/ 84135 h 242555"/>
                <a:gd name="connsiteX8" fmla="*/ 82258 w 164515"/>
                <a:gd name="connsiteY8" fmla="*/ 0 h 242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4515" h="242555">
                  <a:moveTo>
                    <a:pt x="82258" y="0"/>
                  </a:moveTo>
                  <a:cubicBezTo>
                    <a:pt x="36932" y="359"/>
                    <a:pt x="0" y="37965"/>
                    <a:pt x="0" y="84135"/>
                  </a:cubicBezTo>
                  <a:lnTo>
                    <a:pt x="0" y="120202"/>
                  </a:lnTo>
                  <a:cubicBezTo>
                    <a:pt x="0" y="156817"/>
                    <a:pt x="26133" y="209504"/>
                    <a:pt x="52582" y="237409"/>
                  </a:cubicBezTo>
                  <a:cubicBezTo>
                    <a:pt x="56652" y="241627"/>
                    <a:pt x="69455" y="243567"/>
                    <a:pt x="82279" y="243293"/>
                  </a:cubicBezTo>
                  <a:cubicBezTo>
                    <a:pt x="95103" y="243567"/>
                    <a:pt x="107926" y="241711"/>
                    <a:pt x="111997" y="237409"/>
                  </a:cubicBezTo>
                  <a:cubicBezTo>
                    <a:pt x="138446" y="209504"/>
                    <a:pt x="164579" y="156817"/>
                    <a:pt x="164579" y="120202"/>
                  </a:cubicBezTo>
                  <a:lnTo>
                    <a:pt x="164579" y="84135"/>
                  </a:lnTo>
                  <a:cubicBezTo>
                    <a:pt x="164558" y="38113"/>
                    <a:pt x="127584" y="359"/>
                    <a:pt x="82258" y="0"/>
                  </a:cubicBezTo>
                  <a:close/>
                </a:path>
              </a:pathLst>
            </a:custGeom>
            <a:noFill/>
            <a:ln w="2085" cap="flat">
              <a:solidFill>
                <a:schemeClr val="bg1"/>
              </a:solidFill>
              <a:prstDash val="solid"/>
              <a:miter/>
            </a:ln>
          </p:spPr>
          <p:txBody>
            <a:bodyPr rtlCol="0" anchor="ctr"/>
            <a:lstStyle/>
            <a:p>
              <a:endParaRPr lang="zh-TW" altLang="en-US"/>
            </a:p>
          </p:txBody>
        </p:sp>
        <p:sp>
          <p:nvSpPr>
            <p:cNvPr id="226" name="手繪多邊形: 圖案 225">
              <a:extLst>
                <a:ext uri="{FF2B5EF4-FFF2-40B4-BE49-F238E27FC236}">
                  <a16:creationId xmlns:a16="http://schemas.microsoft.com/office/drawing/2014/main" id="{1383D60F-52B9-42CC-A1E9-CABCF4BD855C}"/>
                </a:ext>
              </a:extLst>
            </p:cNvPr>
            <p:cNvSpPr/>
            <p:nvPr/>
          </p:nvSpPr>
          <p:spPr>
            <a:xfrm>
              <a:off x="6191489" y="4633453"/>
              <a:ext cx="343795" cy="200372"/>
            </a:xfrm>
            <a:custGeom>
              <a:avLst/>
              <a:gdLst>
                <a:gd name="connsiteX0" fmla="*/ 310196 w 343795"/>
                <a:gd name="connsiteY0" fmla="*/ 202291 h 200371"/>
                <a:gd name="connsiteX1" fmla="*/ 343795 w 343795"/>
                <a:gd name="connsiteY1" fmla="*/ 168903 h 200371"/>
                <a:gd name="connsiteX2" fmla="*/ 343795 w 343795"/>
                <a:gd name="connsiteY2" fmla="*/ 168797 h 200371"/>
                <a:gd name="connsiteX3" fmla="*/ 343795 w 343795"/>
                <a:gd name="connsiteY3" fmla="*/ 72134 h 200371"/>
                <a:gd name="connsiteX4" fmla="*/ 229352 w 343795"/>
                <a:gd name="connsiteY4" fmla="*/ 0 h 200371"/>
                <a:gd name="connsiteX5" fmla="*/ 171307 w 343795"/>
                <a:gd name="connsiteY5" fmla="*/ 108348 h 200371"/>
                <a:gd name="connsiteX6" fmla="*/ 114359 w 343795"/>
                <a:gd name="connsiteY6" fmla="*/ 0 h 200371"/>
                <a:gd name="connsiteX7" fmla="*/ 0 w 343795"/>
                <a:gd name="connsiteY7" fmla="*/ 72134 h 200371"/>
                <a:gd name="connsiteX8" fmla="*/ 0 w 343795"/>
                <a:gd name="connsiteY8" fmla="*/ 168734 h 200371"/>
                <a:gd name="connsiteX9" fmla="*/ 33452 w 343795"/>
                <a:gd name="connsiteY9" fmla="*/ 202228 h 200371"/>
                <a:gd name="connsiteX10" fmla="*/ 33494 w 343795"/>
                <a:gd name="connsiteY10" fmla="*/ 202228 h 200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3795" h="200371">
                  <a:moveTo>
                    <a:pt x="310196" y="202291"/>
                  </a:moveTo>
                  <a:cubicBezTo>
                    <a:pt x="328694" y="202350"/>
                    <a:pt x="343736" y="187400"/>
                    <a:pt x="343795" y="168903"/>
                  </a:cubicBezTo>
                  <a:cubicBezTo>
                    <a:pt x="343795" y="168867"/>
                    <a:pt x="343795" y="168833"/>
                    <a:pt x="343795" y="168797"/>
                  </a:cubicBezTo>
                  <a:lnTo>
                    <a:pt x="343795" y="72134"/>
                  </a:lnTo>
                  <a:cubicBezTo>
                    <a:pt x="347423" y="13921"/>
                    <a:pt x="253586" y="27841"/>
                    <a:pt x="229352" y="0"/>
                  </a:cubicBezTo>
                  <a:cubicBezTo>
                    <a:pt x="229352" y="0"/>
                    <a:pt x="207880" y="78208"/>
                    <a:pt x="171307" y="108348"/>
                  </a:cubicBezTo>
                  <a:cubicBezTo>
                    <a:pt x="134755" y="78208"/>
                    <a:pt x="114359" y="0"/>
                    <a:pt x="114359" y="0"/>
                  </a:cubicBezTo>
                  <a:cubicBezTo>
                    <a:pt x="90526" y="26512"/>
                    <a:pt x="0" y="1413"/>
                    <a:pt x="0" y="72134"/>
                  </a:cubicBezTo>
                  <a:lnTo>
                    <a:pt x="0" y="168734"/>
                  </a:lnTo>
                  <a:cubicBezTo>
                    <a:pt x="-12" y="187221"/>
                    <a:pt x="14965" y="202215"/>
                    <a:pt x="33452" y="202228"/>
                  </a:cubicBezTo>
                  <a:cubicBezTo>
                    <a:pt x="33466" y="202228"/>
                    <a:pt x="33479" y="202228"/>
                    <a:pt x="33494" y="202228"/>
                  </a:cubicBezTo>
                  <a:close/>
                </a:path>
              </a:pathLst>
            </a:custGeom>
            <a:solidFill>
              <a:srgbClr val="003E85"/>
            </a:solidFill>
            <a:ln w="2085" cap="flat">
              <a:solidFill>
                <a:schemeClr val="bg1"/>
              </a:solidFill>
              <a:prstDash val="solid"/>
              <a:miter/>
            </a:ln>
          </p:spPr>
          <p:txBody>
            <a:bodyPr rtlCol="0" anchor="ctr"/>
            <a:lstStyle/>
            <a:p>
              <a:endParaRPr lang="zh-TW" altLang="en-US"/>
            </a:p>
          </p:txBody>
        </p:sp>
        <p:sp>
          <p:nvSpPr>
            <p:cNvPr id="227" name="手繪多邊形: 圖案 226">
              <a:extLst>
                <a:ext uri="{FF2B5EF4-FFF2-40B4-BE49-F238E27FC236}">
                  <a16:creationId xmlns:a16="http://schemas.microsoft.com/office/drawing/2014/main" id="{2E41D0DD-5ACA-47E1-A41B-847AA55E1A64}"/>
                </a:ext>
              </a:extLst>
            </p:cNvPr>
            <p:cNvSpPr/>
            <p:nvPr/>
          </p:nvSpPr>
          <p:spPr>
            <a:xfrm>
              <a:off x="6257843" y="4582706"/>
              <a:ext cx="103350" cy="168734"/>
            </a:xfrm>
            <a:custGeom>
              <a:avLst/>
              <a:gdLst>
                <a:gd name="connsiteX0" fmla="*/ 46760 w 103349"/>
                <a:gd name="connsiteY0" fmla="*/ 0 h 168733"/>
                <a:gd name="connsiteX1" fmla="*/ 21450 w 103349"/>
                <a:gd name="connsiteY1" fmla="*/ 17316 h 168733"/>
                <a:gd name="connsiteX2" fmla="*/ 0 w 103349"/>
                <a:gd name="connsiteY2" fmla="*/ 52835 h 168733"/>
                <a:gd name="connsiteX3" fmla="*/ 29845 w 103349"/>
                <a:gd name="connsiteY3" fmla="*/ 74707 h 168733"/>
                <a:gd name="connsiteX4" fmla="*/ 14828 w 103349"/>
                <a:gd name="connsiteY4" fmla="*/ 92150 h 168733"/>
                <a:gd name="connsiteX5" fmla="*/ 104805 w 103349"/>
                <a:gd name="connsiteY5" fmla="*/ 169135 h 168733"/>
                <a:gd name="connsiteX6" fmla="*/ 104805 w 103349"/>
                <a:gd name="connsiteY6" fmla="*/ 157935 h 168733"/>
                <a:gd name="connsiteX7" fmla="*/ 46760 w 103349"/>
                <a:gd name="connsiteY7" fmla="*/ 0 h 16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3349" h="168733">
                  <a:moveTo>
                    <a:pt x="46760" y="0"/>
                  </a:moveTo>
                  <a:cubicBezTo>
                    <a:pt x="37132" y="3801"/>
                    <a:pt x="28482" y="9719"/>
                    <a:pt x="21450" y="17316"/>
                  </a:cubicBezTo>
                  <a:lnTo>
                    <a:pt x="0" y="52835"/>
                  </a:lnTo>
                  <a:lnTo>
                    <a:pt x="29845" y="74707"/>
                  </a:lnTo>
                  <a:cubicBezTo>
                    <a:pt x="32376" y="77111"/>
                    <a:pt x="14828" y="92150"/>
                    <a:pt x="14828" y="92150"/>
                  </a:cubicBezTo>
                  <a:lnTo>
                    <a:pt x="104805" y="169135"/>
                  </a:lnTo>
                  <a:lnTo>
                    <a:pt x="104805" y="157935"/>
                  </a:lnTo>
                  <a:cubicBezTo>
                    <a:pt x="69350" y="114697"/>
                    <a:pt x="46760" y="0"/>
                    <a:pt x="46760" y="0"/>
                  </a:cubicBezTo>
                  <a:close/>
                </a:path>
              </a:pathLst>
            </a:custGeom>
            <a:solidFill>
              <a:schemeClr val="bg1"/>
            </a:solidFill>
            <a:ln w="2085" cap="flat">
              <a:solidFill>
                <a:schemeClr val="bg1"/>
              </a:solidFill>
              <a:prstDash val="solid"/>
              <a:miter/>
            </a:ln>
          </p:spPr>
          <p:txBody>
            <a:bodyPr rtlCol="0" anchor="ctr"/>
            <a:lstStyle/>
            <a:p>
              <a:endParaRPr lang="zh-TW" altLang="en-US"/>
            </a:p>
          </p:txBody>
        </p:sp>
        <p:sp>
          <p:nvSpPr>
            <p:cNvPr id="228" name="手繪多邊形: 圖案 227">
              <a:extLst>
                <a:ext uri="{FF2B5EF4-FFF2-40B4-BE49-F238E27FC236}">
                  <a16:creationId xmlns:a16="http://schemas.microsoft.com/office/drawing/2014/main" id="{98247939-0431-4373-8A16-C811076B51B6}"/>
                </a:ext>
              </a:extLst>
            </p:cNvPr>
            <p:cNvSpPr/>
            <p:nvPr/>
          </p:nvSpPr>
          <p:spPr>
            <a:xfrm>
              <a:off x="6362648" y="4582706"/>
              <a:ext cx="103350" cy="168734"/>
            </a:xfrm>
            <a:custGeom>
              <a:avLst/>
              <a:gdLst>
                <a:gd name="connsiteX0" fmla="*/ 58023 w 103349"/>
                <a:gd name="connsiteY0" fmla="*/ 0 h 168733"/>
                <a:gd name="connsiteX1" fmla="*/ 83334 w 103349"/>
                <a:gd name="connsiteY1" fmla="*/ 17316 h 168733"/>
                <a:gd name="connsiteX2" fmla="*/ 104784 w 103349"/>
                <a:gd name="connsiteY2" fmla="*/ 52835 h 168733"/>
                <a:gd name="connsiteX3" fmla="*/ 74939 w 103349"/>
                <a:gd name="connsiteY3" fmla="*/ 74707 h 168733"/>
                <a:gd name="connsiteX4" fmla="*/ 89956 w 103349"/>
                <a:gd name="connsiteY4" fmla="*/ 92150 h 168733"/>
                <a:gd name="connsiteX5" fmla="*/ 0 w 103349"/>
                <a:gd name="connsiteY5" fmla="*/ 169135 h 168733"/>
                <a:gd name="connsiteX6" fmla="*/ 0 w 103349"/>
                <a:gd name="connsiteY6" fmla="*/ 157935 h 168733"/>
                <a:gd name="connsiteX7" fmla="*/ 58023 w 103349"/>
                <a:gd name="connsiteY7" fmla="*/ 0 h 16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3349" h="168733">
                  <a:moveTo>
                    <a:pt x="58023" y="0"/>
                  </a:moveTo>
                  <a:cubicBezTo>
                    <a:pt x="67652" y="3801"/>
                    <a:pt x="76302" y="9719"/>
                    <a:pt x="83334" y="17316"/>
                  </a:cubicBezTo>
                  <a:lnTo>
                    <a:pt x="104784" y="52835"/>
                  </a:lnTo>
                  <a:lnTo>
                    <a:pt x="74939" y="74707"/>
                  </a:lnTo>
                  <a:cubicBezTo>
                    <a:pt x="72408" y="77111"/>
                    <a:pt x="89956" y="92150"/>
                    <a:pt x="89956" y="92150"/>
                  </a:cubicBezTo>
                  <a:lnTo>
                    <a:pt x="0" y="169135"/>
                  </a:lnTo>
                  <a:lnTo>
                    <a:pt x="0" y="157935"/>
                  </a:lnTo>
                  <a:cubicBezTo>
                    <a:pt x="35540" y="114697"/>
                    <a:pt x="58023" y="0"/>
                    <a:pt x="58023" y="0"/>
                  </a:cubicBezTo>
                  <a:close/>
                </a:path>
              </a:pathLst>
            </a:custGeom>
            <a:solidFill>
              <a:schemeClr val="bg1"/>
            </a:solidFill>
            <a:ln w="2085" cap="flat">
              <a:solidFill>
                <a:schemeClr val="bg1"/>
              </a:solidFill>
              <a:prstDash val="solid"/>
              <a:miter/>
            </a:ln>
          </p:spPr>
          <p:txBody>
            <a:bodyPr rtlCol="0" anchor="ctr"/>
            <a:lstStyle/>
            <a:p>
              <a:endParaRPr lang="zh-TW" altLang="en-US"/>
            </a:p>
          </p:txBody>
        </p:sp>
        <p:sp>
          <p:nvSpPr>
            <p:cNvPr id="229" name="手繪多邊形: 圖案 228">
              <a:extLst>
                <a:ext uri="{FF2B5EF4-FFF2-40B4-BE49-F238E27FC236}">
                  <a16:creationId xmlns:a16="http://schemas.microsoft.com/office/drawing/2014/main" id="{7034FCA8-C239-4912-A150-8AA1FC27A488}"/>
                </a:ext>
              </a:extLst>
            </p:cNvPr>
            <p:cNvSpPr/>
            <p:nvPr/>
          </p:nvSpPr>
          <p:spPr>
            <a:xfrm>
              <a:off x="6267984" y="4355181"/>
              <a:ext cx="191935" cy="141315"/>
            </a:xfrm>
            <a:custGeom>
              <a:avLst/>
              <a:gdLst>
                <a:gd name="connsiteX0" fmla="*/ 93462 w 191934"/>
                <a:gd name="connsiteY0" fmla="*/ 8170 h 141314"/>
                <a:gd name="connsiteX1" fmla="*/ 86101 w 191934"/>
                <a:gd name="connsiteY1" fmla="*/ 11313 h 141314"/>
                <a:gd name="connsiteX2" fmla="*/ 60200 w 191934"/>
                <a:gd name="connsiteY2" fmla="*/ 12579 h 141314"/>
                <a:gd name="connsiteX3" fmla="*/ 22087 w 191934"/>
                <a:gd name="connsiteY3" fmla="*/ 36412 h 141314"/>
                <a:gd name="connsiteX4" fmla="*/ 15401 w 191934"/>
                <a:gd name="connsiteY4" fmla="*/ 58938 h 141314"/>
                <a:gd name="connsiteX5" fmla="*/ 2113 w 191934"/>
                <a:gd name="connsiteY5" fmla="*/ 73702 h 141314"/>
                <a:gd name="connsiteX6" fmla="*/ 10213 w 191934"/>
                <a:gd name="connsiteY6" fmla="*/ 122445 h 141314"/>
                <a:gd name="connsiteX7" fmla="*/ 21307 w 191934"/>
                <a:gd name="connsiteY7" fmla="*/ 143179 h 141314"/>
                <a:gd name="connsiteX8" fmla="*/ 57163 w 191934"/>
                <a:gd name="connsiteY8" fmla="*/ 95764 h 141314"/>
                <a:gd name="connsiteX9" fmla="*/ 137586 w 191934"/>
                <a:gd name="connsiteY9" fmla="*/ 98612 h 141314"/>
                <a:gd name="connsiteX10" fmla="*/ 169223 w 191934"/>
                <a:gd name="connsiteY10" fmla="*/ 143115 h 141314"/>
                <a:gd name="connsiteX11" fmla="*/ 178272 w 191934"/>
                <a:gd name="connsiteY11" fmla="*/ 121053 h 141314"/>
                <a:gd name="connsiteX12" fmla="*/ 193922 w 191934"/>
                <a:gd name="connsiteY12" fmla="*/ 74799 h 141314"/>
                <a:gd name="connsiteX13" fmla="*/ 157749 w 191934"/>
                <a:gd name="connsiteY13" fmla="*/ 31561 h 141314"/>
                <a:gd name="connsiteX14" fmla="*/ 106855 w 191934"/>
                <a:gd name="connsiteY14" fmla="*/ 1463 h 141314"/>
                <a:gd name="connsiteX15" fmla="*/ 93462 w 191934"/>
                <a:gd name="connsiteY15" fmla="*/ 8170 h 141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1934" h="141314">
                  <a:moveTo>
                    <a:pt x="93462" y="8170"/>
                  </a:moveTo>
                  <a:cubicBezTo>
                    <a:pt x="91144" y="9512"/>
                    <a:pt x="88672" y="10567"/>
                    <a:pt x="86101" y="11313"/>
                  </a:cubicBezTo>
                  <a:cubicBezTo>
                    <a:pt x="78044" y="13422"/>
                    <a:pt x="68679" y="12579"/>
                    <a:pt x="60200" y="12579"/>
                  </a:cubicBezTo>
                  <a:cubicBezTo>
                    <a:pt x="41998" y="12579"/>
                    <a:pt x="26263" y="16797"/>
                    <a:pt x="22087" y="36412"/>
                  </a:cubicBezTo>
                  <a:cubicBezTo>
                    <a:pt x="20273" y="44849"/>
                    <a:pt x="21265" y="51872"/>
                    <a:pt x="15401" y="58938"/>
                  </a:cubicBezTo>
                  <a:cubicBezTo>
                    <a:pt x="10803" y="64464"/>
                    <a:pt x="4623" y="66995"/>
                    <a:pt x="2113" y="73702"/>
                  </a:cubicBezTo>
                  <a:cubicBezTo>
                    <a:pt x="-3729" y="89310"/>
                    <a:pt x="3716" y="109812"/>
                    <a:pt x="10213" y="122445"/>
                  </a:cubicBezTo>
                  <a:cubicBezTo>
                    <a:pt x="11394" y="124766"/>
                    <a:pt x="20969" y="143537"/>
                    <a:pt x="21307" y="143179"/>
                  </a:cubicBezTo>
                  <a:cubicBezTo>
                    <a:pt x="34173" y="129849"/>
                    <a:pt x="14326" y="94140"/>
                    <a:pt x="57163" y="95764"/>
                  </a:cubicBezTo>
                  <a:cubicBezTo>
                    <a:pt x="70408" y="94942"/>
                    <a:pt x="100823" y="103589"/>
                    <a:pt x="137586" y="98612"/>
                  </a:cubicBezTo>
                  <a:cubicBezTo>
                    <a:pt x="164140" y="97578"/>
                    <a:pt x="156737" y="128794"/>
                    <a:pt x="169223" y="143115"/>
                  </a:cubicBezTo>
                  <a:cubicBezTo>
                    <a:pt x="172725" y="135970"/>
                    <a:pt x="175747" y="128600"/>
                    <a:pt x="178272" y="121053"/>
                  </a:cubicBezTo>
                  <a:cubicBezTo>
                    <a:pt x="183102" y="106521"/>
                    <a:pt x="193648" y="89795"/>
                    <a:pt x="193922" y="74799"/>
                  </a:cubicBezTo>
                  <a:cubicBezTo>
                    <a:pt x="194344" y="52758"/>
                    <a:pt x="171607" y="44406"/>
                    <a:pt x="157749" y="31561"/>
                  </a:cubicBezTo>
                  <a:cubicBezTo>
                    <a:pt x="142120" y="17071"/>
                    <a:pt x="132207" y="-6045"/>
                    <a:pt x="106855" y="1463"/>
                  </a:cubicBezTo>
                  <a:cubicBezTo>
                    <a:pt x="101962" y="2876"/>
                    <a:pt x="97870" y="5766"/>
                    <a:pt x="93462" y="8170"/>
                  </a:cubicBezTo>
                  <a:close/>
                </a:path>
              </a:pathLst>
            </a:custGeom>
            <a:solidFill>
              <a:srgbClr val="003E85"/>
            </a:solidFill>
            <a:ln w="2085" cap="flat">
              <a:solidFill>
                <a:schemeClr val="bg1"/>
              </a:solidFill>
              <a:prstDash val="solid"/>
              <a:miter/>
            </a:ln>
          </p:spPr>
          <p:txBody>
            <a:bodyPr rtlCol="0" anchor="ctr"/>
            <a:lstStyle/>
            <a:p>
              <a:endParaRPr lang="zh-TW" altLang="en-US"/>
            </a:p>
          </p:txBody>
        </p:sp>
        <p:sp>
          <p:nvSpPr>
            <p:cNvPr id="230" name="手繪多邊形: 圖案 229">
              <a:extLst>
                <a:ext uri="{FF2B5EF4-FFF2-40B4-BE49-F238E27FC236}">
                  <a16:creationId xmlns:a16="http://schemas.microsoft.com/office/drawing/2014/main" id="{48521309-5F17-4A93-BEB7-275EBB277287}"/>
                </a:ext>
              </a:extLst>
            </p:cNvPr>
            <p:cNvSpPr/>
            <p:nvPr/>
          </p:nvSpPr>
          <p:spPr>
            <a:xfrm>
              <a:off x="6347083" y="4733069"/>
              <a:ext cx="29528" cy="101240"/>
            </a:xfrm>
            <a:custGeom>
              <a:avLst/>
              <a:gdLst>
                <a:gd name="connsiteX0" fmla="*/ 31131 w 29528"/>
                <a:gd name="connsiteY0" fmla="*/ 102675 h 101240"/>
                <a:gd name="connsiteX1" fmla="*/ 31131 w 29528"/>
                <a:gd name="connsiteY1" fmla="*/ 0 h 101240"/>
                <a:gd name="connsiteX2" fmla="*/ 15566 w 29528"/>
                <a:gd name="connsiteY2" fmla="*/ 7614 h 101240"/>
                <a:gd name="connsiteX3" fmla="*/ 0 w 29528"/>
                <a:gd name="connsiteY3" fmla="*/ 0 h 101240"/>
                <a:gd name="connsiteX4" fmla="*/ 0 w 29528"/>
                <a:gd name="connsiteY4" fmla="*/ 102675 h 101240"/>
                <a:gd name="connsiteX5" fmla="*/ 31131 w 29528"/>
                <a:gd name="connsiteY5" fmla="*/ 102675 h 101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528" h="101240">
                  <a:moveTo>
                    <a:pt x="31131" y="102675"/>
                  </a:moveTo>
                  <a:lnTo>
                    <a:pt x="31131" y="0"/>
                  </a:lnTo>
                  <a:lnTo>
                    <a:pt x="15566" y="7614"/>
                  </a:lnTo>
                  <a:lnTo>
                    <a:pt x="0" y="0"/>
                  </a:lnTo>
                  <a:lnTo>
                    <a:pt x="0" y="102675"/>
                  </a:lnTo>
                  <a:lnTo>
                    <a:pt x="31131" y="102675"/>
                  </a:lnTo>
                  <a:close/>
                </a:path>
              </a:pathLst>
            </a:custGeom>
            <a:noFill/>
            <a:ln w="2085" cap="flat">
              <a:solidFill>
                <a:schemeClr val="bg1"/>
              </a:solidFill>
              <a:prstDash val="solid"/>
              <a:miter/>
            </a:ln>
          </p:spPr>
          <p:txBody>
            <a:bodyPr rtlCol="0" anchor="ctr"/>
            <a:lstStyle/>
            <a:p>
              <a:endParaRPr lang="zh-TW" altLang="en-US"/>
            </a:p>
          </p:txBody>
        </p:sp>
        <p:sp>
          <p:nvSpPr>
            <p:cNvPr id="231" name="手繪多邊形: 圖案 230">
              <a:extLst>
                <a:ext uri="{FF2B5EF4-FFF2-40B4-BE49-F238E27FC236}">
                  <a16:creationId xmlns:a16="http://schemas.microsoft.com/office/drawing/2014/main" id="{5EDA81A3-CEC0-4DEC-A531-95F7772D19A8}"/>
                </a:ext>
              </a:extLst>
            </p:cNvPr>
            <p:cNvSpPr/>
            <p:nvPr/>
          </p:nvSpPr>
          <p:spPr>
            <a:xfrm>
              <a:off x="6353853" y="4767997"/>
              <a:ext cx="18983" cy="18983"/>
            </a:xfrm>
            <a:custGeom>
              <a:avLst/>
              <a:gdLst>
                <a:gd name="connsiteX0" fmla="*/ 19025 w 18982"/>
                <a:gd name="connsiteY0" fmla="*/ 9512 h 18982"/>
                <a:gd name="connsiteX1" fmla="*/ 9512 w 18982"/>
                <a:gd name="connsiteY1" fmla="*/ 19025 h 18982"/>
                <a:gd name="connsiteX2" fmla="*/ 0 w 18982"/>
                <a:gd name="connsiteY2" fmla="*/ 9512 h 18982"/>
                <a:gd name="connsiteX3" fmla="*/ 9512 w 18982"/>
                <a:gd name="connsiteY3" fmla="*/ 0 h 18982"/>
                <a:gd name="connsiteX4" fmla="*/ 9533 w 18982"/>
                <a:gd name="connsiteY4" fmla="*/ 0 h 18982"/>
                <a:gd name="connsiteX5" fmla="*/ 19025 w 18982"/>
                <a:gd name="connsiteY5" fmla="*/ 9512 h 1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982" h="18982">
                  <a:moveTo>
                    <a:pt x="19025" y="9512"/>
                  </a:moveTo>
                  <a:cubicBezTo>
                    <a:pt x="19025" y="14766"/>
                    <a:pt x="14766" y="19025"/>
                    <a:pt x="9512" y="19025"/>
                  </a:cubicBezTo>
                  <a:cubicBezTo>
                    <a:pt x="4258" y="19025"/>
                    <a:pt x="0" y="14766"/>
                    <a:pt x="0" y="9512"/>
                  </a:cubicBezTo>
                  <a:cubicBezTo>
                    <a:pt x="0" y="4258"/>
                    <a:pt x="4258" y="0"/>
                    <a:pt x="9512" y="0"/>
                  </a:cubicBezTo>
                  <a:cubicBezTo>
                    <a:pt x="9519" y="0"/>
                    <a:pt x="9527" y="0"/>
                    <a:pt x="9533" y="0"/>
                  </a:cubicBezTo>
                  <a:cubicBezTo>
                    <a:pt x="14779" y="13"/>
                    <a:pt x="19025" y="4267"/>
                    <a:pt x="19025" y="9512"/>
                  </a:cubicBezTo>
                  <a:close/>
                </a:path>
              </a:pathLst>
            </a:custGeom>
            <a:noFill/>
            <a:ln w="2085" cap="flat">
              <a:solidFill>
                <a:schemeClr val="bg1"/>
              </a:solidFill>
              <a:prstDash val="solid"/>
              <a:miter/>
            </a:ln>
          </p:spPr>
          <p:txBody>
            <a:bodyPr rtlCol="0" anchor="ctr"/>
            <a:lstStyle/>
            <a:p>
              <a:endParaRPr lang="zh-TW" altLang="en-US"/>
            </a:p>
          </p:txBody>
        </p:sp>
        <p:sp>
          <p:nvSpPr>
            <p:cNvPr id="232" name="手繪多邊形: 圖案 231">
              <a:extLst>
                <a:ext uri="{FF2B5EF4-FFF2-40B4-BE49-F238E27FC236}">
                  <a16:creationId xmlns:a16="http://schemas.microsoft.com/office/drawing/2014/main" id="{65C6BAAB-A0C5-429E-B755-A3BCC104A71B}"/>
                </a:ext>
              </a:extLst>
            </p:cNvPr>
            <p:cNvSpPr/>
            <p:nvPr/>
          </p:nvSpPr>
          <p:spPr>
            <a:xfrm>
              <a:off x="6353800" y="4818363"/>
              <a:ext cx="18983" cy="16873"/>
            </a:xfrm>
            <a:custGeom>
              <a:avLst/>
              <a:gdLst>
                <a:gd name="connsiteX0" fmla="*/ 4145 w 18982"/>
                <a:gd name="connsiteY0" fmla="*/ 17380 h 16873"/>
                <a:gd name="connsiteX1" fmla="*/ 14860 w 18982"/>
                <a:gd name="connsiteY1" fmla="*/ 17380 h 16873"/>
                <a:gd name="connsiteX2" fmla="*/ 17380 w 18982"/>
                <a:gd name="connsiteY2" fmla="*/ 4166 h 16873"/>
                <a:gd name="connsiteX3" fmla="*/ 4166 w 18982"/>
                <a:gd name="connsiteY3" fmla="*/ 1646 h 16873"/>
                <a:gd name="connsiteX4" fmla="*/ 1646 w 18982"/>
                <a:gd name="connsiteY4" fmla="*/ 14860 h 16873"/>
                <a:gd name="connsiteX5" fmla="*/ 4166 w 18982"/>
                <a:gd name="connsiteY5" fmla="*/ 17380 h 16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982" h="16873">
                  <a:moveTo>
                    <a:pt x="4145" y="17380"/>
                  </a:moveTo>
                  <a:lnTo>
                    <a:pt x="14860" y="17380"/>
                  </a:lnTo>
                  <a:cubicBezTo>
                    <a:pt x="19205" y="14427"/>
                    <a:pt x="20333" y="8511"/>
                    <a:pt x="17380" y="4166"/>
                  </a:cubicBezTo>
                  <a:cubicBezTo>
                    <a:pt x="14427" y="-179"/>
                    <a:pt x="8511" y="-1307"/>
                    <a:pt x="4166" y="1646"/>
                  </a:cubicBezTo>
                  <a:cubicBezTo>
                    <a:pt x="-179" y="4599"/>
                    <a:pt x="-1307" y="10515"/>
                    <a:pt x="1646" y="14860"/>
                  </a:cubicBezTo>
                  <a:cubicBezTo>
                    <a:pt x="2319" y="15851"/>
                    <a:pt x="3175" y="16707"/>
                    <a:pt x="4166" y="17380"/>
                  </a:cubicBezTo>
                  <a:close/>
                </a:path>
              </a:pathLst>
            </a:custGeom>
            <a:noFill/>
            <a:ln w="2085" cap="flat">
              <a:solidFill>
                <a:schemeClr val="bg1"/>
              </a:solidFill>
              <a:prstDash val="solid"/>
              <a:miter/>
            </a:ln>
          </p:spPr>
          <p:txBody>
            <a:bodyPr rtlCol="0" anchor="ctr"/>
            <a:lstStyle/>
            <a:p>
              <a:endParaRPr lang="zh-TW" altLang="en-US"/>
            </a:p>
          </p:txBody>
        </p:sp>
        <p:sp>
          <p:nvSpPr>
            <p:cNvPr id="233" name="手繪多邊形: 圖案 232">
              <a:extLst>
                <a:ext uri="{FF2B5EF4-FFF2-40B4-BE49-F238E27FC236}">
                  <a16:creationId xmlns:a16="http://schemas.microsoft.com/office/drawing/2014/main" id="{649211B9-5113-43C5-9359-B56322B06232}"/>
                </a:ext>
              </a:extLst>
            </p:cNvPr>
            <p:cNvSpPr/>
            <p:nvPr/>
          </p:nvSpPr>
          <p:spPr>
            <a:xfrm>
              <a:off x="6090568" y="4552903"/>
              <a:ext cx="200372" cy="200372"/>
            </a:xfrm>
            <a:custGeom>
              <a:avLst/>
              <a:gdLst>
                <a:gd name="connsiteX0" fmla="*/ 198828 w 200371"/>
                <a:gd name="connsiteY0" fmla="*/ 82806 h 200371"/>
                <a:gd name="connsiteX1" fmla="*/ 107248 w 200371"/>
                <a:gd name="connsiteY1" fmla="*/ 337 h 200371"/>
                <a:gd name="connsiteX2" fmla="*/ 99528 w 200371"/>
                <a:gd name="connsiteY2" fmla="*/ 0 h 200371"/>
                <a:gd name="connsiteX3" fmla="*/ 11 w 200371"/>
                <a:gd name="connsiteY3" fmla="*/ 102436 h 200371"/>
                <a:gd name="connsiteX4" fmla="*/ 99528 w 200371"/>
                <a:gd name="connsiteY4" fmla="*/ 201953 h 200371"/>
                <a:gd name="connsiteX5" fmla="*/ 117562 w 200371"/>
                <a:gd name="connsiteY5" fmla="*/ 200308 h 200371"/>
                <a:gd name="connsiteX6" fmla="*/ 200178 w 200371"/>
                <a:gd name="connsiteY6" fmla="*/ 108707 h 200371"/>
                <a:gd name="connsiteX7" fmla="*/ 200515 w 200371"/>
                <a:gd name="connsiteY7" fmla="*/ 100987 h 200371"/>
                <a:gd name="connsiteX8" fmla="*/ 198828 w 200371"/>
                <a:gd name="connsiteY8" fmla="*/ 82806 h 200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0371" h="200371">
                  <a:moveTo>
                    <a:pt x="198828" y="82806"/>
                  </a:moveTo>
                  <a:cubicBezTo>
                    <a:pt x="190564" y="37714"/>
                    <a:pt x="152958" y="3847"/>
                    <a:pt x="107248" y="337"/>
                  </a:cubicBezTo>
                  <a:cubicBezTo>
                    <a:pt x="104696" y="127"/>
                    <a:pt x="102122" y="0"/>
                    <a:pt x="99528" y="0"/>
                  </a:cubicBezTo>
                  <a:cubicBezTo>
                    <a:pt x="43760" y="806"/>
                    <a:pt x="-795" y="46668"/>
                    <a:pt x="11" y="102436"/>
                  </a:cubicBezTo>
                  <a:cubicBezTo>
                    <a:pt x="800" y="157068"/>
                    <a:pt x="44897" y="201165"/>
                    <a:pt x="99528" y="201953"/>
                  </a:cubicBezTo>
                  <a:cubicBezTo>
                    <a:pt x="105577" y="201953"/>
                    <a:pt x="111613" y="201403"/>
                    <a:pt x="117562" y="200308"/>
                  </a:cubicBezTo>
                  <a:cubicBezTo>
                    <a:pt x="162723" y="192108"/>
                    <a:pt x="196668" y="154472"/>
                    <a:pt x="200178" y="108707"/>
                  </a:cubicBezTo>
                  <a:cubicBezTo>
                    <a:pt x="200368" y="106155"/>
                    <a:pt x="200515" y="103582"/>
                    <a:pt x="200515" y="100987"/>
                  </a:cubicBezTo>
                  <a:cubicBezTo>
                    <a:pt x="200503" y="94888"/>
                    <a:pt x="199938" y="88803"/>
                    <a:pt x="198828" y="82806"/>
                  </a:cubicBezTo>
                  <a:close/>
                </a:path>
              </a:pathLst>
            </a:custGeom>
            <a:solidFill>
              <a:srgbClr val="C00000"/>
            </a:solidFill>
            <a:ln w="2085" cap="flat">
              <a:solidFill>
                <a:schemeClr val="bg1"/>
              </a:solidFill>
              <a:prstDash val="solid"/>
              <a:miter/>
            </a:ln>
          </p:spPr>
          <p:txBody>
            <a:bodyPr rtlCol="0" anchor="ctr"/>
            <a:lstStyle/>
            <a:p>
              <a:endParaRPr lang="zh-TW" altLang="en-US"/>
            </a:p>
          </p:txBody>
        </p:sp>
        <p:sp>
          <p:nvSpPr>
            <p:cNvPr id="234" name="手繪多邊形: 圖案 233">
              <a:extLst>
                <a:ext uri="{FF2B5EF4-FFF2-40B4-BE49-F238E27FC236}">
                  <a16:creationId xmlns:a16="http://schemas.microsoft.com/office/drawing/2014/main" id="{899904F2-0E28-4B9B-927C-E7EB4632C130}"/>
                </a:ext>
              </a:extLst>
            </p:cNvPr>
            <p:cNvSpPr/>
            <p:nvPr/>
          </p:nvSpPr>
          <p:spPr>
            <a:xfrm>
              <a:off x="6170418" y="4580618"/>
              <a:ext cx="37965" cy="80149"/>
            </a:xfrm>
            <a:custGeom>
              <a:avLst/>
              <a:gdLst>
                <a:gd name="connsiteX0" fmla="*/ 0 w 37965"/>
                <a:gd name="connsiteY0" fmla="*/ 0 h 80148"/>
                <a:gd name="connsiteX1" fmla="*/ 39315 w 37965"/>
                <a:gd name="connsiteY1" fmla="*/ 0 h 80148"/>
                <a:gd name="connsiteX2" fmla="*/ 39315 w 37965"/>
                <a:gd name="connsiteY2" fmla="*/ 80360 h 80148"/>
                <a:gd name="connsiteX3" fmla="*/ 0 w 37965"/>
                <a:gd name="connsiteY3" fmla="*/ 80360 h 80148"/>
              </a:gdLst>
              <a:ahLst/>
              <a:cxnLst>
                <a:cxn ang="0">
                  <a:pos x="connsiteX0" y="connsiteY0"/>
                </a:cxn>
                <a:cxn ang="0">
                  <a:pos x="connsiteX1" y="connsiteY1"/>
                </a:cxn>
                <a:cxn ang="0">
                  <a:pos x="connsiteX2" y="connsiteY2"/>
                </a:cxn>
                <a:cxn ang="0">
                  <a:pos x="connsiteX3" y="connsiteY3"/>
                </a:cxn>
              </a:cxnLst>
              <a:rect l="l" t="t" r="r" b="b"/>
              <a:pathLst>
                <a:path w="37965" h="80148">
                  <a:moveTo>
                    <a:pt x="0" y="0"/>
                  </a:moveTo>
                  <a:lnTo>
                    <a:pt x="39315" y="0"/>
                  </a:lnTo>
                  <a:lnTo>
                    <a:pt x="39315" y="80360"/>
                  </a:lnTo>
                  <a:lnTo>
                    <a:pt x="0" y="80360"/>
                  </a:lnTo>
                  <a:close/>
                </a:path>
              </a:pathLst>
            </a:custGeom>
            <a:solidFill>
              <a:schemeClr val="bg1"/>
            </a:solidFill>
            <a:ln w="2085" cap="flat">
              <a:solidFill>
                <a:schemeClr val="bg1"/>
              </a:solidFill>
              <a:prstDash val="solid"/>
              <a:miter/>
            </a:ln>
          </p:spPr>
          <p:txBody>
            <a:bodyPr rtlCol="0" anchor="ctr"/>
            <a:lstStyle/>
            <a:p>
              <a:endParaRPr lang="zh-TW" altLang="en-US"/>
            </a:p>
          </p:txBody>
        </p:sp>
        <p:sp>
          <p:nvSpPr>
            <p:cNvPr id="235" name="手繪多邊形: 圖案 234">
              <a:extLst>
                <a:ext uri="{FF2B5EF4-FFF2-40B4-BE49-F238E27FC236}">
                  <a16:creationId xmlns:a16="http://schemas.microsoft.com/office/drawing/2014/main" id="{5E346F2E-3FE9-4BF8-8D35-7048235FECCB}"/>
                </a:ext>
              </a:extLst>
            </p:cNvPr>
            <p:cNvSpPr/>
            <p:nvPr/>
          </p:nvSpPr>
          <p:spPr>
            <a:xfrm>
              <a:off x="6170418" y="4687827"/>
              <a:ext cx="37965" cy="37965"/>
            </a:xfrm>
            <a:custGeom>
              <a:avLst/>
              <a:gdLst>
                <a:gd name="connsiteX0" fmla="*/ 39315 w 37965"/>
                <a:gd name="connsiteY0" fmla="*/ 19679 h 37965"/>
                <a:gd name="connsiteX1" fmla="*/ 19636 w 37965"/>
                <a:gd name="connsiteY1" fmla="*/ 39315 h 37965"/>
                <a:gd name="connsiteX2" fmla="*/ 0 w 37965"/>
                <a:gd name="connsiteY2" fmla="*/ 19636 h 37965"/>
                <a:gd name="connsiteX3" fmla="*/ 19658 w 37965"/>
                <a:gd name="connsiteY3" fmla="*/ 0 h 37965"/>
                <a:gd name="connsiteX4" fmla="*/ 39315 w 37965"/>
                <a:gd name="connsiteY4" fmla="*/ 19657 h 37965"/>
                <a:gd name="connsiteX5" fmla="*/ 39315 w 37965"/>
                <a:gd name="connsiteY5" fmla="*/ 19679 h 37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965" h="37965">
                  <a:moveTo>
                    <a:pt x="39315" y="19679"/>
                  </a:moveTo>
                  <a:cubicBezTo>
                    <a:pt x="39303" y="30535"/>
                    <a:pt x="30493" y="39328"/>
                    <a:pt x="19636" y="39315"/>
                  </a:cubicBezTo>
                  <a:cubicBezTo>
                    <a:pt x="8780" y="39302"/>
                    <a:pt x="-12" y="30492"/>
                    <a:pt x="0" y="19636"/>
                  </a:cubicBezTo>
                  <a:cubicBezTo>
                    <a:pt x="12" y="8789"/>
                    <a:pt x="8809" y="0"/>
                    <a:pt x="19658" y="0"/>
                  </a:cubicBezTo>
                  <a:cubicBezTo>
                    <a:pt x="30514" y="0"/>
                    <a:pt x="39315" y="8802"/>
                    <a:pt x="39315" y="19657"/>
                  </a:cubicBezTo>
                  <a:cubicBezTo>
                    <a:pt x="39315" y="19664"/>
                    <a:pt x="39315" y="19672"/>
                    <a:pt x="39315" y="19679"/>
                  </a:cubicBezTo>
                  <a:close/>
                </a:path>
              </a:pathLst>
            </a:custGeom>
            <a:solidFill>
              <a:schemeClr val="bg1"/>
            </a:solidFill>
            <a:ln w="2085" cap="flat">
              <a:solidFill>
                <a:schemeClr val="bg1"/>
              </a:solidFill>
              <a:prstDash val="solid"/>
              <a:miter/>
            </a:ln>
          </p:spPr>
          <p:txBody>
            <a:bodyPr rtlCol="0" anchor="ctr"/>
            <a:lstStyle/>
            <a:p>
              <a:endParaRPr lang="zh-TW" altLang="en-US"/>
            </a:p>
          </p:txBody>
        </p:sp>
        <p:sp>
          <p:nvSpPr>
            <p:cNvPr id="236" name="手繪多邊形: 圖案 235">
              <a:extLst>
                <a:ext uri="{FF2B5EF4-FFF2-40B4-BE49-F238E27FC236}">
                  <a16:creationId xmlns:a16="http://schemas.microsoft.com/office/drawing/2014/main" id="{75BDBC7F-6DC2-4B62-AE76-68F58B700C71}"/>
                </a:ext>
              </a:extLst>
            </p:cNvPr>
            <p:cNvSpPr/>
            <p:nvPr/>
          </p:nvSpPr>
          <p:spPr>
            <a:xfrm>
              <a:off x="6449082" y="4300420"/>
              <a:ext cx="111786" cy="107568"/>
            </a:xfrm>
            <a:custGeom>
              <a:avLst/>
              <a:gdLst>
                <a:gd name="connsiteX0" fmla="*/ 0 w 111786"/>
                <a:gd name="connsiteY0" fmla="*/ 19884 h 107567"/>
                <a:gd name="connsiteX1" fmla="*/ 96031 w 111786"/>
                <a:gd name="connsiteY1" fmla="*/ 19884 h 107567"/>
                <a:gd name="connsiteX2" fmla="*/ 96031 w 111786"/>
                <a:gd name="connsiteY2" fmla="*/ 96700 h 107567"/>
                <a:gd name="connsiteX3" fmla="*/ 34584 w 111786"/>
                <a:gd name="connsiteY3" fmla="*/ 96715 h 107567"/>
                <a:gd name="connsiteX4" fmla="*/ 34569 w 111786"/>
                <a:gd name="connsiteY4" fmla="*/ 96700 h 107567"/>
                <a:gd name="connsiteX5" fmla="*/ 34569 w 111786"/>
                <a:gd name="connsiteY5" fmla="*/ 47535 h 107567"/>
                <a:gd name="connsiteX6" fmla="*/ 73905 w 111786"/>
                <a:gd name="connsiteY6" fmla="*/ 47535 h 107567"/>
                <a:gd name="connsiteX7" fmla="*/ 73905 w 111786"/>
                <a:gd name="connsiteY7" fmla="*/ 79004 h 107567"/>
                <a:gd name="connsiteX8" fmla="*/ 48730 w 111786"/>
                <a:gd name="connsiteY8" fmla="*/ 79013 h 107567"/>
                <a:gd name="connsiteX9" fmla="*/ 48722 w 111786"/>
                <a:gd name="connsiteY9" fmla="*/ 79004 h 107567"/>
                <a:gd name="connsiteX10" fmla="*/ 48722 w 111786"/>
                <a:gd name="connsiteY10" fmla="*/ 58861 h 107567"/>
                <a:gd name="connsiteX11" fmla="*/ 64836 w 111786"/>
                <a:gd name="connsiteY11" fmla="*/ 58861 h 107567"/>
                <a:gd name="connsiteX12" fmla="*/ 64838 w 111786"/>
                <a:gd name="connsiteY12" fmla="*/ 71747 h 107567"/>
                <a:gd name="connsiteX13" fmla="*/ 64836 w 111786"/>
                <a:gd name="connsiteY13" fmla="*/ 71749 h 107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1786" h="107567">
                  <a:moveTo>
                    <a:pt x="0" y="19884"/>
                  </a:moveTo>
                  <a:cubicBezTo>
                    <a:pt x="26521" y="-6628"/>
                    <a:pt x="69510" y="-6628"/>
                    <a:pt x="96031" y="19884"/>
                  </a:cubicBezTo>
                  <a:cubicBezTo>
                    <a:pt x="117224" y="41104"/>
                    <a:pt x="117224" y="75480"/>
                    <a:pt x="96031" y="96700"/>
                  </a:cubicBezTo>
                  <a:cubicBezTo>
                    <a:pt x="79067" y="113672"/>
                    <a:pt x="51557" y="113679"/>
                    <a:pt x="34584" y="96715"/>
                  </a:cubicBezTo>
                  <a:cubicBezTo>
                    <a:pt x="34580" y="96710"/>
                    <a:pt x="34574" y="96705"/>
                    <a:pt x="34569" y="96700"/>
                  </a:cubicBezTo>
                  <a:cubicBezTo>
                    <a:pt x="21014" y="83115"/>
                    <a:pt x="21014" y="61120"/>
                    <a:pt x="34569" y="47535"/>
                  </a:cubicBezTo>
                  <a:cubicBezTo>
                    <a:pt x="45442" y="36699"/>
                    <a:pt x="63033" y="36699"/>
                    <a:pt x="73905" y="47535"/>
                  </a:cubicBezTo>
                  <a:cubicBezTo>
                    <a:pt x="82595" y="56225"/>
                    <a:pt x="82595" y="70314"/>
                    <a:pt x="73905" y="79004"/>
                  </a:cubicBezTo>
                  <a:cubicBezTo>
                    <a:pt x="66956" y="85958"/>
                    <a:pt x="55684" y="85962"/>
                    <a:pt x="48730" y="79013"/>
                  </a:cubicBezTo>
                  <a:cubicBezTo>
                    <a:pt x="48728" y="79010"/>
                    <a:pt x="48724" y="79007"/>
                    <a:pt x="48722" y="79004"/>
                  </a:cubicBezTo>
                  <a:cubicBezTo>
                    <a:pt x="43179" y="73434"/>
                    <a:pt x="43179" y="64432"/>
                    <a:pt x="48722" y="58861"/>
                  </a:cubicBezTo>
                  <a:cubicBezTo>
                    <a:pt x="53181" y="54432"/>
                    <a:pt x="60377" y="54432"/>
                    <a:pt x="64836" y="58861"/>
                  </a:cubicBezTo>
                  <a:cubicBezTo>
                    <a:pt x="68394" y="62419"/>
                    <a:pt x="68396" y="68188"/>
                    <a:pt x="64838" y="71747"/>
                  </a:cubicBezTo>
                  <a:cubicBezTo>
                    <a:pt x="64836" y="71748"/>
                    <a:pt x="64836" y="71748"/>
                    <a:pt x="64836" y="71749"/>
                  </a:cubicBezTo>
                </a:path>
              </a:pathLst>
            </a:custGeom>
            <a:noFill/>
            <a:ln w="2085" cap="flat">
              <a:solidFill>
                <a:schemeClr val="bg1"/>
              </a:solidFill>
              <a:prstDash val="solid"/>
              <a:miter/>
            </a:ln>
          </p:spPr>
          <p:txBody>
            <a:bodyPr rtlCol="0" anchor="ctr"/>
            <a:lstStyle/>
            <a:p>
              <a:endParaRPr lang="zh-TW" altLang="en-US"/>
            </a:p>
          </p:txBody>
        </p:sp>
        <p:sp>
          <p:nvSpPr>
            <p:cNvPr id="237" name="手繪多邊形: 圖案 236">
              <a:extLst>
                <a:ext uri="{FF2B5EF4-FFF2-40B4-BE49-F238E27FC236}">
                  <a16:creationId xmlns:a16="http://schemas.microsoft.com/office/drawing/2014/main" id="{7E416498-E7DC-4106-95C9-CC487FE09690}"/>
                </a:ext>
              </a:extLst>
            </p:cNvPr>
            <p:cNvSpPr/>
            <p:nvPr/>
          </p:nvSpPr>
          <p:spPr>
            <a:xfrm>
              <a:off x="6151288" y="4398173"/>
              <a:ext cx="65384" cy="80149"/>
            </a:xfrm>
            <a:custGeom>
              <a:avLst/>
              <a:gdLst>
                <a:gd name="connsiteX0" fmla="*/ 66776 w 65384"/>
                <a:gd name="connsiteY0" fmla="*/ 78168 h 80148"/>
                <a:gd name="connsiteX1" fmla="*/ 3269 w 65384"/>
                <a:gd name="connsiteY1" fmla="*/ 53448 h 80148"/>
                <a:gd name="connsiteX2" fmla="*/ 23053 w 65384"/>
                <a:gd name="connsiteY2" fmla="*/ 2617 h 80148"/>
                <a:gd name="connsiteX3" fmla="*/ 63695 w 65384"/>
                <a:gd name="connsiteY3" fmla="*/ 18430 h 80148"/>
                <a:gd name="connsiteX4" fmla="*/ 63697 w 65384"/>
                <a:gd name="connsiteY4" fmla="*/ 18436 h 80148"/>
                <a:gd name="connsiteX5" fmla="*/ 51042 w 65384"/>
                <a:gd name="connsiteY5" fmla="*/ 50959 h 80148"/>
                <a:gd name="connsiteX6" fmla="*/ 25019 w 65384"/>
                <a:gd name="connsiteY6" fmla="*/ 40846 h 80148"/>
                <a:gd name="connsiteX7" fmla="*/ 25015 w 65384"/>
                <a:gd name="connsiteY7" fmla="*/ 40835 h 80148"/>
                <a:gd name="connsiteX8" fmla="*/ 33114 w 65384"/>
                <a:gd name="connsiteY8" fmla="*/ 20018 h 80148"/>
                <a:gd name="connsiteX9" fmla="*/ 49777 w 65384"/>
                <a:gd name="connsiteY9" fmla="*/ 26514 h 80148"/>
                <a:gd name="connsiteX10" fmla="*/ 44588 w 65384"/>
                <a:gd name="connsiteY10" fmla="*/ 39823 h 80148"/>
                <a:gd name="connsiteX11" fmla="*/ 34042 w 65384"/>
                <a:gd name="connsiteY11" fmla="*/ 35605 h 80148"/>
                <a:gd name="connsiteX12" fmla="*/ 37353 w 65384"/>
                <a:gd name="connsiteY12" fmla="*/ 27168 h 80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5384" h="80148">
                  <a:moveTo>
                    <a:pt x="66776" y="78168"/>
                  </a:moveTo>
                  <a:cubicBezTo>
                    <a:pt x="42413" y="88874"/>
                    <a:pt x="13983" y="77809"/>
                    <a:pt x="3269" y="53448"/>
                  </a:cubicBezTo>
                  <a:cubicBezTo>
                    <a:pt x="-5300" y="33949"/>
                    <a:pt x="3557" y="11193"/>
                    <a:pt x="23053" y="2617"/>
                  </a:cubicBezTo>
                  <a:cubicBezTo>
                    <a:pt x="38643" y="-4239"/>
                    <a:pt x="56838" y="2840"/>
                    <a:pt x="63695" y="18430"/>
                  </a:cubicBezTo>
                  <a:cubicBezTo>
                    <a:pt x="63695" y="18432"/>
                    <a:pt x="63697" y="18434"/>
                    <a:pt x="63697" y="18436"/>
                  </a:cubicBezTo>
                  <a:cubicBezTo>
                    <a:pt x="69183" y="30912"/>
                    <a:pt x="63518" y="45473"/>
                    <a:pt x="51042" y="50959"/>
                  </a:cubicBezTo>
                  <a:cubicBezTo>
                    <a:pt x="41063" y="55353"/>
                    <a:pt x="29412" y="50824"/>
                    <a:pt x="25019" y="40846"/>
                  </a:cubicBezTo>
                  <a:cubicBezTo>
                    <a:pt x="25018" y="40842"/>
                    <a:pt x="25016" y="40840"/>
                    <a:pt x="25015" y="40835"/>
                  </a:cubicBezTo>
                  <a:cubicBezTo>
                    <a:pt x="21517" y="32850"/>
                    <a:pt x="25139" y="23540"/>
                    <a:pt x="33114" y="20018"/>
                  </a:cubicBezTo>
                  <a:cubicBezTo>
                    <a:pt x="39509" y="17217"/>
                    <a:pt x="46965" y="20123"/>
                    <a:pt x="49777" y="26514"/>
                  </a:cubicBezTo>
                  <a:cubicBezTo>
                    <a:pt x="52018" y="31622"/>
                    <a:pt x="49695" y="37579"/>
                    <a:pt x="44588" y="39823"/>
                  </a:cubicBezTo>
                  <a:cubicBezTo>
                    <a:pt x="40511" y="41542"/>
                    <a:pt x="35809" y="39663"/>
                    <a:pt x="34042" y="35605"/>
                  </a:cubicBezTo>
                  <a:cubicBezTo>
                    <a:pt x="32678" y="32361"/>
                    <a:pt x="34146" y="28619"/>
                    <a:pt x="37353" y="27168"/>
                  </a:cubicBezTo>
                </a:path>
              </a:pathLst>
            </a:custGeom>
            <a:noFill/>
            <a:ln w="2085" cap="flat">
              <a:solidFill>
                <a:schemeClr val="bg1"/>
              </a:solidFill>
              <a:prstDash val="solid"/>
              <a:miter/>
            </a:ln>
          </p:spPr>
          <p:txBody>
            <a:bodyPr rtlCol="0" anchor="ctr"/>
            <a:lstStyle/>
            <a:p>
              <a:endParaRPr lang="zh-TW" altLang="en-US"/>
            </a:p>
          </p:txBody>
        </p:sp>
      </p:grpSp>
      <p:grpSp>
        <p:nvGrpSpPr>
          <p:cNvPr id="238" name="群組 237">
            <a:extLst>
              <a:ext uri="{FF2B5EF4-FFF2-40B4-BE49-F238E27FC236}">
                <a16:creationId xmlns:a16="http://schemas.microsoft.com/office/drawing/2014/main" id="{F03C5F62-AD26-4F6C-ABC3-20F0DE26C78E}"/>
              </a:ext>
            </a:extLst>
          </p:cNvPr>
          <p:cNvGrpSpPr/>
          <p:nvPr/>
        </p:nvGrpSpPr>
        <p:grpSpPr>
          <a:xfrm>
            <a:off x="5652255" y="3475964"/>
            <a:ext cx="685482" cy="687591"/>
            <a:chOff x="5652255" y="3475964"/>
            <a:chExt cx="685482" cy="687591"/>
          </a:xfrm>
        </p:grpSpPr>
        <p:sp>
          <p:nvSpPr>
            <p:cNvPr id="239" name="手繪多邊形: 圖案 238">
              <a:extLst>
                <a:ext uri="{FF2B5EF4-FFF2-40B4-BE49-F238E27FC236}">
                  <a16:creationId xmlns:a16="http://schemas.microsoft.com/office/drawing/2014/main" id="{11D17F07-4C50-4F2E-92FE-CC3363991813}"/>
                </a:ext>
              </a:extLst>
            </p:cNvPr>
            <p:cNvSpPr/>
            <p:nvPr/>
          </p:nvSpPr>
          <p:spPr>
            <a:xfrm>
              <a:off x="5652255" y="3475964"/>
              <a:ext cx="685482" cy="687591"/>
            </a:xfrm>
            <a:custGeom>
              <a:avLst/>
              <a:gdLst>
                <a:gd name="connsiteX0" fmla="*/ 343795 w 685481"/>
                <a:gd name="connsiteY0" fmla="*/ 687591 h 687590"/>
                <a:gd name="connsiteX1" fmla="*/ 0 w 685481"/>
                <a:gd name="connsiteY1" fmla="*/ 343795 h 687590"/>
                <a:gd name="connsiteX2" fmla="*/ 343795 w 685481"/>
                <a:gd name="connsiteY2" fmla="*/ 0 h 687590"/>
                <a:gd name="connsiteX3" fmla="*/ 687591 w 685481"/>
                <a:gd name="connsiteY3" fmla="*/ 343795 h 687590"/>
                <a:gd name="connsiteX4" fmla="*/ 343795 w 685481"/>
                <a:gd name="connsiteY4" fmla="*/ 687591 h 687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481" h="687590">
                  <a:moveTo>
                    <a:pt x="343795" y="687591"/>
                  </a:moveTo>
                  <a:cubicBezTo>
                    <a:pt x="154223" y="687591"/>
                    <a:pt x="0" y="533347"/>
                    <a:pt x="0" y="343795"/>
                  </a:cubicBezTo>
                  <a:cubicBezTo>
                    <a:pt x="0" y="154244"/>
                    <a:pt x="154244" y="0"/>
                    <a:pt x="343795" y="0"/>
                  </a:cubicBezTo>
                  <a:cubicBezTo>
                    <a:pt x="533347" y="0"/>
                    <a:pt x="687591" y="154223"/>
                    <a:pt x="687591" y="343795"/>
                  </a:cubicBezTo>
                  <a:cubicBezTo>
                    <a:pt x="687591" y="533368"/>
                    <a:pt x="533389" y="687591"/>
                    <a:pt x="343795" y="687591"/>
                  </a:cubicBezTo>
                  <a:close/>
                </a:path>
              </a:pathLst>
            </a:custGeom>
            <a:solidFill>
              <a:srgbClr val="003E85"/>
            </a:solidFill>
            <a:ln w="2085" cap="flat">
              <a:noFill/>
              <a:prstDash val="solid"/>
              <a:miter/>
            </a:ln>
          </p:spPr>
          <p:txBody>
            <a:bodyPr rtlCol="0" anchor="ctr"/>
            <a:lstStyle/>
            <a:p>
              <a:endParaRPr lang="zh-TW" altLang="en-US"/>
            </a:p>
          </p:txBody>
        </p:sp>
        <p:sp>
          <p:nvSpPr>
            <p:cNvPr id="240" name="手繪多邊形: 圖案 239">
              <a:extLst>
                <a:ext uri="{FF2B5EF4-FFF2-40B4-BE49-F238E27FC236}">
                  <a16:creationId xmlns:a16="http://schemas.microsoft.com/office/drawing/2014/main" id="{586C4A79-B7C3-4563-BB74-E0F71874F810}"/>
                </a:ext>
              </a:extLst>
            </p:cNvPr>
            <p:cNvSpPr/>
            <p:nvPr/>
          </p:nvSpPr>
          <p:spPr>
            <a:xfrm>
              <a:off x="5750233" y="3698672"/>
              <a:ext cx="402852" cy="331140"/>
            </a:xfrm>
            <a:custGeom>
              <a:avLst/>
              <a:gdLst>
                <a:gd name="connsiteX0" fmla="*/ 20048 w 402852"/>
                <a:gd name="connsiteY0" fmla="*/ 331225 h 331140"/>
                <a:gd name="connsiteX1" fmla="*/ 39663 w 402852"/>
                <a:gd name="connsiteY1" fmla="*/ 311609 h 331140"/>
                <a:gd name="connsiteX2" fmla="*/ 39663 w 402852"/>
                <a:gd name="connsiteY2" fmla="*/ 257383 h 331140"/>
                <a:gd name="connsiteX3" fmla="*/ 135272 w 402852"/>
                <a:gd name="connsiteY3" fmla="*/ 257383 h 331140"/>
                <a:gd name="connsiteX4" fmla="*/ 154887 w 402852"/>
                <a:gd name="connsiteY4" fmla="*/ 237767 h 331140"/>
                <a:gd name="connsiteX5" fmla="*/ 154887 w 402852"/>
                <a:gd name="connsiteY5" fmla="*/ 237746 h 331140"/>
                <a:gd name="connsiteX6" fmla="*/ 154887 w 402852"/>
                <a:gd name="connsiteY6" fmla="*/ 184131 h 331140"/>
                <a:gd name="connsiteX7" fmla="*/ 383986 w 402852"/>
                <a:gd name="connsiteY7" fmla="*/ 184131 h 331140"/>
                <a:gd name="connsiteX8" fmla="*/ 403601 w 402852"/>
                <a:gd name="connsiteY8" fmla="*/ 164516 h 331140"/>
                <a:gd name="connsiteX9" fmla="*/ 403601 w 402852"/>
                <a:gd name="connsiteY9" fmla="*/ 0 h 331140"/>
                <a:gd name="connsiteX10" fmla="*/ 364370 w 402852"/>
                <a:gd name="connsiteY10" fmla="*/ 0 h 331140"/>
                <a:gd name="connsiteX11" fmla="*/ 364370 w 402852"/>
                <a:gd name="connsiteY11" fmla="*/ 144964 h 331140"/>
                <a:gd name="connsiteX12" fmla="*/ 135272 w 402852"/>
                <a:gd name="connsiteY12" fmla="*/ 144964 h 331140"/>
                <a:gd name="connsiteX13" fmla="*/ 115656 w 402852"/>
                <a:gd name="connsiteY13" fmla="*/ 164579 h 331140"/>
                <a:gd name="connsiteX14" fmla="*/ 115656 w 402852"/>
                <a:gd name="connsiteY14" fmla="*/ 218194 h 331140"/>
                <a:gd name="connsiteX15" fmla="*/ 20048 w 402852"/>
                <a:gd name="connsiteY15" fmla="*/ 218194 h 331140"/>
                <a:gd name="connsiteX16" fmla="*/ 432 w 402852"/>
                <a:gd name="connsiteY16" fmla="*/ 237809 h 331140"/>
                <a:gd name="connsiteX17" fmla="*/ 432 w 402852"/>
                <a:gd name="connsiteY17" fmla="*/ 292057 h 331140"/>
                <a:gd name="connsiteX18" fmla="*/ 20048 w 402852"/>
                <a:gd name="connsiteY18" fmla="*/ 331225 h 331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2852" h="331140">
                  <a:moveTo>
                    <a:pt x="20048" y="331225"/>
                  </a:moveTo>
                  <a:cubicBezTo>
                    <a:pt x="30881" y="331225"/>
                    <a:pt x="39663" y="322442"/>
                    <a:pt x="39663" y="311609"/>
                  </a:cubicBezTo>
                  <a:lnTo>
                    <a:pt x="39663" y="257383"/>
                  </a:lnTo>
                  <a:lnTo>
                    <a:pt x="135272" y="257383"/>
                  </a:lnTo>
                  <a:cubicBezTo>
                    <a:pt x="146104" y="257383"/>
                    <a:pt x="154887" y="248600"/>
                    <a:pt x="154887" y="237767"/>
                  </a:cubicBezTo>
                  <a:cubicBezTo>
                    <a:pt x="154887" y="237761"/>
                    <a:pt x="154887" y="237752"/>
                    <a:pt x="154887" y="237746"/>
                  </a:cubicBezTo>
                  <a:lnTo>
                    <a:pt x="154887" y="184131"/>
                  </a:lnTo>
                  <a:lnTo>
                    <a:pt x="383986" y="184131"/>
                  </a:lnTo>
                  <a:cubicBezTo>
                    <a:pt x="394818" y="184131"/>
                    <a:pt x="403601" y="175348"/>
                    <a:pt x="403601" y="164516"/>
                  </a:cubicBezTo>
                  <a:lnTo>
                    <a:pt x="403601" y="0"/>
                  </a:lnTo>
                  <a:lnTo>
                    <a:pt x="364370" y="0"/>
                  </a:lnTo>
                  <a:lnTo>
                    <a:pt x="364370" y="144964"/>
                  </a:lnTo>
                  <a:lnTo>
                    <a:pt x="135272" y="144964"/>
                  </a:lnTo>
                  <a:cubicBezTo>
                    <a:pt x="124443" y="144976"/>
                    <a:pt x="115669" y="153750"/>
                    <a:pt x="115656" y="164579"/>
                  </a:cubicBezTo>
                  <a:lnTo>
                    <a:pt x="115656" y="218194"/>
                  </a:lnTo>
                  <a:lnTo>
                    <a:pt x="20048" y="218194"/>
                  </a:lnTo>
                  <a:cubicBezTo>
                    <a:pt x="9214" y="218194"/>
                    <a:pt x="432" y="226977"/>
                    <a:pt x="432" y="237809"/>
                  </a:cubicBezTo>
                  <a:lnTo>
                    <a:pt x="432" y="292057"/>
                  </a:lnTo>
                  <a:cubicBezTo>
                    <a:pt x="432" y="292057"/>
                    <a:pt x="-4651" y="331267"/>
                    <a:pt x="20048" y="331225"/>
                  </a:cubicBezTo>
                  <a:close/>
                </a:path>
              </a:pathLst>
            </a:custGeom>
            <a:solidFill>
              <a:srgbClr val="003E85"/>
            </a:solidFill>
            <a:ln w="2085" cap="flat">
              <a:solidFill>
                <a:schemeClr val="bg1"/>
              </a:solidFill>
              <a:prstDash val="solid"/>
              <a:miter/>
            </a:ln>
          </p:spPr>
          <p:txBody>
            <a:bodyPr rtlCol="0" anchor="ctr"/>
            <a:lstStyle/>
            <a:p>
              <a:endParaRPr lang="zh-TW" altLang="en-US"/>
            </a:p>
          </p:txBody>
        </p:sp>
        <p:sp>
          <p:nvSpPr>
            <p:cNvPr id="241" name="手繪多邊形: 圖案 240">
              <a:extLst>
                <a:ext uri="{FF2B5EF4-FFF2-40B4-BE49-F238E27FC236}">
                  <a16:creationId xmlns:a16="http://schemas.microsoft.com/office/drawing/2014/main" id="{A13EA3FB-A81E-4D90-9E85-9F9C0B03C5AF}"/>
                </a:ext>
              </a:extLst>
            </p:cNvPr>
            <p:cNvSpPr/>
            <p:nvPr/>
          </p:nvSpPr>
          <p:spPr>
            <a:xfrm>
              <a:off x="6061621" y="3627930"/>
              <a:ext cx="141315" cy="128660"/>
            </a:xfrm>
            <a:custGeom>
              <a:avLst/>
              <a:gdLst>
                <a:gd name="connsiteX0" fmla="*/ 0 w 141314"/>
                <a:gd name="connsiteY0" fmla="*/ 0 h 128659"/>
                <a:gd name="connsiteX1" fmla="*/ 142158 w 141314"/>
                <a:gd name="connsiteY1" fmla="*/ 0 h 128659"/>
                <a:gd name="connsiteX2" fmla="*/ 142158 w 141314"/>
                <a:gd name="connsiteY2" fmla="*/ 128849 h 128659"/>
                <a:gd name="connsiteX3" fmla="*/ 0 w 141314"/>
                <a:gd name="connsiteY3" fmla="*/ 128849 h 128659"/>
              </a:gdLst>
              <a:ahLst/>
              <a:cxnLst>
                <a:cxn ang="0">
                  <a:pos x="connsiteX0" y="connsiteY0"/>
                </a:cxn>
                <a:cxn ang="0">
                  <a:pos x="connsiteX1" y="connsiteY1"/>
                </a:cxn>
                <a:cxn ang="0">
                  <a:pos x="connsiteX2" y="connsiteY2"/>
                </a:cxn>
                <a:cxn ang="0">
                  <a:pos x="connsiteX3" y="connsiteY3"/>
                </a:cxn>
              </a:cxnLst>
              <a:rect l="l" t="t" r="r" b="b"/>
              <a:pathLst>
                <a:path w="141314" h="128659">
                  <a:moveTo>
                    <a:pt x="0" y="0"/>
                  </a:moveTo>
                  <a:lnTo>
                    <a:pt x="142158" y="0"/>
                  </a:lnTo>
                  <a:lnTo>
                    <a:pt x="142158" y="128849"/>
                  </a:lnTo>
                  <a:lnTo>
                    <a:pt x="0" y="128849"/>
                  </a:lnTo>
                  <a:close/>
                </a:path>
              </a:pathLst>
            </a:custGeom>
            <a:solidFill>
              <a:srgbClr val="0099FF"/>
            </a:solidFill>
            <a:ln w="2085" cap="flat">
              <a:solidFill>
                <a:schemeClr val="bg1"/>
              </a:solidFill>
              <a:prstDash val="solid"/>
              <a:miter/>
            </a:ln>
          </p:spPr>
          <p:txBody>
            <a:bodyPr rtlCol="0" anchor="ctr"/>
            <a:lstStyle/>
            <a:p>
              <a:endParaRPr lang="zh-TW" altLang="en-US"/>
            </a:p>
          </p:txBody>
        </p:sp>
        <p:sp>
          <p:nvSpPr>
            <p:cNvPr id="242" name="手繪多邊形: 圖案 241">
              <a:extLst>
                <a:ext uri="{FF2B5EF4-FFF2-40B4-BE49-F238E27FC236}">
                  <a16:creationId xmlns:a16="http://schemas.microsoft.com/office/drawing/2014/main" id="{069F96DF-8258-486B-AA8F-59DFB54733E5}"/>
                </a:ext>
              </a:extLst>
            </p:cNvPr>
            <p:cNvSpPr/>
            <p:nvPr/>
          </p:nvSpPr>
          <p:spPr>
            <a:xfrm>
              <a:off x="5789827" y="3648723"/>
              <a:ext cx="232009" cy="206699"/>
            </a:xfrm>
            <a:custGeom>
              <a:avLst/>
              <a:gdLst>
                <a:gd name="connsiteX0" fmla="*/ 231445 w 232009"/>
                <a:gd name="connsiteY0" fmla="*/ 180254 h 206699"/>
                <a:gd name="connsiteX1" fmla="*/ 176290 w 232009"/>
                <a:gd name="connsiteY1" fmla="*/ 84730 h 206699"/>
                <a:gd name="connsiteX2" fmla="*/ 132588 w 232009"/>
                <a:gd name="connsiteY2" fmla="*/ 9031 h 206699"/>
                <a:gd name="connsiteX3" fmla="*/ 107858 w 232009"/>
                <a:gd name="connsiteY3" fmla="*/ 2439 h 206699"/>
                <a:gd name="connsiteX4" fmla="*/ 101267 w 232009"/>
                <a:gd name="connsiteY4" fmla="*/ 9031 h 206699"/>
                <a:gd name="connsiteX5" fmla="*/ 2431 w 232009"/>
                <a:gd name="connsiteY5" fmla="*/ 180254 h 206699"/>
                <a:gd name="connsiteX6" fmla="*/ 9030 w 232009"/>
                <a:gd name="connsiteY6" fmla="*/ 204950 h 206699"/>
                <a:gd name="connsiteX7" fmla="*/ 17997 w 232009"/>
                <a:gd name="connsiteY7" fmla="*/ 207378 h 206699"/>
                <a:gd name="connsiteX8" fmla="*/ 215689 w 232009"/>
                <a:gd name="connsiteY8" fmla="*/ 207378 h 206699"/>
                <a:gd name="connsiteX9" fmla="*/ 233788 w 232009"/>
                <a:gd name="connsiteY9" fmla="*/ 189326 h 206699"/>
                <a:gd name="connsiteX10" fmla="*/ 231361 w 232009"/>
                <a:gd name="connsiteY10" fmla="*/ 180254 h 206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2009" h="206699">
                  <a:moveTo>
                    <a:pt x="231445" y="180254"/>
                  </a:moveTo>
                  <a:lnTo>
                    <a:pt x="176290" y="84730"/>
                  </a:lnTo>
                  <a:lnTo>
                    <a:pt x="132588" y="9031"/>
                  </a:lnTo>
                  <a:cubicBezTo>
                    <a:pt x="127579" y="382"/>
                    <a:pt x="116508" y="-2569"/>
                    <a:pt x="107858" y="2439"/>
                  </a:cubicBezTo>
                  <a:cubicBezTo>
                    <a:pt x="105124" y="4023"/>
                    <a:pt x="102851" y="6296"/>
                    <a:pt x="101267" y="9031"/>
                  </a:cubicBezTo>
                  <a:lnTo>
                    <a:pt x="2431" y="180254"/>
                  </a:lnTo>
                  <a:cubicBezTo>
                    <a:pt x="-2566" y="188895"/>
                    <a:pt x="388" y="199954"/>
                    <a:pt x="9030" y="204950"/>
                  </a:cubicBezTo>
                  <a:cubicBezTo>
                    <a:pt x="11756" y="206526"/>
                    <a:pt x="14847" y="207363"/>
                    <a:pt x="17997" y="207378"/>
                  </a:cubicBezTo>
                  <a:lnTo>
                    <a:pt x="215689" y="207378"/>
                  </a:lnTo>
                  <a:cubicBezTo>
                    <a:pt x="225672" y="207391"/>
                    <a:pt x="233776" y="199308"/>
                    <a:pt x="233788" y="189326"/>
                  </a:cubicBezTo>
                  <a:cubicBezTo>
                    <a:pt x="233793" y="186141"/>
                    <a:pt x="232955" y="183011"/>
                    <a:pt x="231361" y="180254"/>
                  </a:cubicBezTo>
                  <a:close/>
                </a:path>
              </a:pathLst>
            </a:custGeom>
            <a:solidFill>
              <a:srgbClr val="C00000"/>
            </a:solidFill>
            <a:ln w="2085" cap="flat">
              <a:solidFill>
                <a:schemeClr val="bg1"/>
              </a:solidFill>
              <a:prstDash val="solid"/>
              <a:miter/>
            </a:ln>
          </p:spPr>
          <p:txBody>
            <a:bodyPr rtlCol="0" anchor="ctr"/>
            <a:lstStyle/>
            <a:p>
              <a:endParaRPr lang="zh-TW" altLang="en-US"/>
            </a:p>
          </p:txBody>
        </p:sp>
        <p:sp>
          <p:nvSpPr>
            <p:cNvPr id="243" name="手繪多邊形: 圖案 242">
              <a:extLst>
                <a:ext uri="{FF2B5EF4-FFF2-40B4-BE49-F238E27FC236}">
                  <a16:creationId xmlns:a16="http://schemas.microsoft.com/office/drawing/2014/main" id="{CC34BBA4-56FF-45BC-8534-252FB823A55B}"/>
                </a:ext>
              </a:extLst>
            </p:cNvPr>
            <p:cNvSpPr/>
            <p:nvPr/>
          </p:nvSpPr>
          <p:spPr>
            <a:xfrm>
              <a:off x="5871626" y="3699326"/>
              <a:ext cx="69603" cy="141315"/>
            </a:xfrm>
            <a:custGeom>
              <a:avLst/>
              <a:gdLst>
                <a:gd name="connsiteX0" fmla="*/ 19025 w 69602"/>
                <a:gd name="connsiteY0" fmla="*/ 0 h 141314"/>
                <a:gd name="connsiteX1" fmla="*/ 61883 w 69602"/>
                <a:gd name="connsiteY1" fmla="*/ 0 h 141314"/>
                <a:gd name="connsiteX2" fmla="*/ 31342 w 69602"/>
                <a:gd name="connsiteY2" fmla="*/ 63866 h 141314"/>
                <a:gd name="connsiteX3" fmla="*/ 70046 w 69602"/>
                <a:gd name="connsiteY3" fmla="*/ 63866 h 141314"/>
                <a:gd name="connsiteX4" fmla="*/ 17105 w 69602"/>
                <a:gd name="connsiteY4" fmla="*/ 143382 h 141314"/>
                <a:gd name="connsiteX5" fmla="*/ 31342 w 69602"/>
                <a:gd name="connsiteY5" fmla="*/ 82933 h 141314"/>
                <a:gd name="connsiteX6" fmla="*/ 0 w 69602"/>
                <a:gd name="connsiteY6" fmla="*/ 82933 h 141314"/>
                <a:gd name="connsiteX7" fmla="*/ 19025 w 69602"/>
                <a:gd name="connsiteY7" fmla="*/ 0 h 141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9602" h="141314">
                  <a:moveTo>
                    <a:pt x="19025" y="0"/>
                  </a:moveTo>
                  <a:lnTo>
                    <a:pt x="61883" y="0"/>
                  </a:lnTo>
                  <a:lnTo>
                    <a:pt x="31342" y="63866"/>
                  </a:lnTo>
                  <a:lnTo>
                    <a:pt x="70046" y="63866"/>
                  </a:lnTo>
                  <a:lnTo>
                    <a:pt x="17105" y="143382"/>
                  </a:lnTo>
                  <a:lnTo>
                    <a:pt x="31342" y="82933"/>
                  </a:lnTo>
                  <a:lnTo>
                    <a:pt x="0" y="82933"/>
                  </a:lnTo>
                  <a:lnTo>
                    <a:pt x="19025" y="0"/>
                  </a:lnTo>
                  <a:close/>
                </a:path>
              </a:pathLst>
            </a:custGeom>
            <a:solidFill>
              <a:schemeClr val="bg1"/>
            </a:solidFill>
            <a:ln w="2085" cap="flat">
              <a:solidFill>
                <a:schemeClr val="bg1"/>
              </a:solidFill>
              <a:prstDash val="solid"/>
              <a:miter/>
            </a:ln>
          </p:spPr>
          <p:txBody>
            <a:bodyPr rtlCol="0" anchor="ctr"/>
            <a:lstStyle/>
            <a:p>
              <a:endParaRPr lang="zh-TW" altLang="en-US"/>
            </a:p>
          </p:txBody>
        </p:sp>
        <p:sp>
          <p:nvSpPr>
            <p:cNvPr id="244" name="矩形 243">
              <a:extLst>
                <a:ext uri="{FF2B5EF4-FFF2-40B4-BE49-F238E27FC236}">
                  <a16:creationId xmlns:a16="http://schemas.microsoft.com/office/drawing/2014/main" id="{D9B75371-54C2-49D0-932B-FCB81309777A}"/>
                </a:ext>
              </a:extLst>
            </p:cNvPr>
            <p:cNvSpPr/>
            <p:nvPr/>
          </p:nvSpPr>
          <p:spPr>
            <a:xfrm>
              <a:off x="6079462" y="3555999"/>
              <a:ext cx="36000" cy="69851"/>
            </a:xfrm>
            <a:prstGeom prst="rect">
              <a:avLst/>
            </a:prstGeom>
            <a:solidFill>
              <a:srgbClr val="003E85"/>
            </a:solidFill>
            <a:ln w="2085"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a:solidFill>
                  <a:srgbClr val="000000"/>
                </a:solidFill>
                <a:latin typeface="Arial"/>
                <a:cs typeface="Arial"/>
              </a:endParaRPr>
            </a:p>
          </p:txBody>
        </p:sp>
        <p:sp>
          <p:nvSpPr>
            <p:cNvPr id="245" name="矩形 244">
              <a:extLst>
                <a:ext uri="{FF2B5EF4-FFF2-40B4-BE49-F238E27FC236}">
                  <a16:creationId xmlns:a16="http://schemas.microsoft.com/office/drawing/2014/main" id="{B76CF024-B678-48B8-9863-C35F3D97BED9}"/>
                </a:ext>
              </a:extLst>
            </p:cNvPr>
            <p:cNvSpPr/>
            <p:nvPr/>
          </p:nvSpPr>
          <p:spPr>
            <a:xfrm>
              <a:off x="6141113" y="3555999"/>
              <a:ext cx="36000" cy="69851"/>
            </a:xfrm>
            <a:prstGeom prst="rect">
              <a:avLst/>
            </a:prstGeom>
            <a:solidFill>
              <a:srgbClr val="003E85"/>
            </a:solidFill>
            <a:ln w="2085"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a:solidFill>
                  <a:srgbClr val="000000"/>
                </a:solidFill>
                <a:latin typeface="Arial"/>
                <a:cs typeface="Arial"/>
              </a:endParaRPr>
            </a:p>
          </p:txBody>
        </p:sp>
      </p:grpSp>
    </p:spTree>
    <p:extLst>
      <p:ext uri="{BB962C8B-B14F-4D97-AF65-F5344CB8AC3E}">
        <p14:creationId xmlns:p14="http://schemas.microsoft.com/office/powerpoint/2010/main" val="14681345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群組 31">
            <a:extLst>
              <a:ext uri="{FF2B5EF4-FFF2-40B4-BE49-F238E27FC236}">
                <a16:creationId xmlns:a16="http://schemas.microsoft.com/office/drawing/2014/main" id="{8C6D87F1-5B50-4687-B362-6E6FFB1A3A8E}"/>
              </a:ext>
            </a:extLst>
          </p:cNvPr>
          <p:cNvGrpSpPr/>
          <p:nvPr/>
        </p:nvGrpSpPr>
        <p:grpSpPr>
          <a:xfrm>
            <a:off x="383241" y="1082219"/>
            <a:ext cx="8207674" cy="1256231"/>
            <a:chOff x="361553" y="5605019"/>
            <a:chExt cx="7404584" cy="580763"/>
          </a:xfrm>
        </p:grpSpPr>
        <p:sp>
          <p:nvSpPr>
            <p:cNvPr id="33" name="矩形: 圓角 32">
              <a:extLst>
                <a:ext uri="{FF2B5EF4-FFF2-40B4-BE49-F238E27FC236}">
                  <a16:creationId xmlns:a16="http://schemas.microsoft.com/office/drawing/2014/main" id="{0E906071-70FA-4B84-81EC-605A4A1DEE36}"/>
                </a:ext>
              </a:extLst>
            </p:cNvPr>
            <p:cNvSpPr/>
            <p:nvPr/>
          </p:nvSpPr>
          <p:spPr>
            <a:xfrm>
              <a:off x="361553" y="5605019"/>
              <a:ext cx="7404584" cy="580763"/>
            </a:xfrm>
            <a:prstGeom prst="roundRect">
              <a:avLst/>
            </a:prstGeom>
            <a:gradFill flip="none" rotWithShape="1">
              <a:gsLst>
                <a:gs pos="0">
                  <a:srgbClr val="002060"/>
                </a:gs>
                <a:gs pos="100000">
                  <a:srgbClr val="0070C0"/>
                </a:gs>
              </a:gsLst>
              <a:path path="circle">
                <a:fillToRect l="100000" t="100000"/>
              </a:path>
              <a:tileRect r="-100000" b="-100000"/>
            </a:gradFill>
            <a:ln w="19050" cap="flat">
              <a:gradFill flip="none" rotWithShape="1">
                <a:gsLst>
                  <a:gs pos="0">
                    <a:srgbClr val="66FFFF">
                      <a:alpha val="0"/>
                    </a:srgbClr>
                  </a:gs>
                  <a:gs pos="74000">
                    <a:srgbClr val="66FFFF"/>
                  </a:gs>
                  <a:gs pos="83000">
                    <a:srgbClr val="66FFFF"/>
                  </a:gs>
                  <a:gs pos="100000">
                    <a:srgbClr val="66FFFF"/>
                  </a:gs>
                </a:gsLst>
                <a:lin ang="8100000" scaled="1"/>
                <a:tileRect/>
              </a:gradFill>
              <a:prstDash val="solid"/>
              <a:miter/>
            </a:ln>
            <a:effectLst>
              <a:outerShdw blurRad="50800" dist="38100" dir="2700000" algn="tl" rotWithShape="0">
                <a:prstClr val="black">
                  <a:alpha val="40000"/>
                </a:prstClr>
              </a:outerShdw>
            </a:effectLst>
          </p:spPr>
          <p:txBody>
            <a:bodyPr rtlCol="0" anchor="ctr"/>
            <a:lstStyle/>
            <a:p>
              <a:endParaRPr lang="zh-TW" altLang="en-US" sz="2400" b="1">
                <a:solidFill>
                  <a:schemeClr val="tx1"/>
                </a:solidFill>
              </a:endParaRPr>
            </a:p>
          </p:txBody>
        </p:sp>
        <p:pic>
          <p:nvPicPr>
            <p:cNvPr id="34" name="圖形 33">
              <a:extLst>
                <a:ext uri="{FF2B5EF4-FFF2-40B4-BE49-F238E27FC236}">
                  <a16:creationId xmlns:a16="http://schemas.microsoft.com/office/drawing/2014/main" id="{7BE2F652-9A16-4119-8DDE-BF6FBD345A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17541" y="5949586"/>
              <a:ext cx="392595" cy="169087"/>
            </a:xfrm>
            <a:prstGeom prst="rect">
              <a:avLst/>
            </a:prstGeom>
          </p:spPr>
        </p:pic>
        <p:cxnSp>
          <p:nvCxnSpPr>
            <p:cNvPr id="35" name="直線接點 34">
              <a:extLst>
                <a:ext uri="{FF2B5EF4-FFF2-40B4-BE49-F238E27FC236}">
                  <a16:creationId xmlns:a16="http://schemas.microsoft.com/office/drawing/2014/main" id="{9257F5C4-5EA5-4561-B9D5-1BE659608A39}"/>
                </a:ext>
              </a:extLst>
            </p:cNvPr>
            <p:cNvCxnSpPr>
              <a:cxnSpLocks/>
            </p:cNvCxnSpPr>
            <p:nvPr/>
          </p:nvCxnSpPr>
          <p:spPr>
            <a:xfrm>
              <a:off x="1029074" y="5636579"/>
              <a:ext cx="0" cy="198193"/>
            </a:xfrm>
            <a:prstGeom prst="line">
              <a:avLst/>
            </a:prstGeom>
            <a:ln>
              <a:solidFill>
                <a:srgbClr val="09F3FF"/>
              </a:solidFill>
            </a:ln>
          </p:spPr>
          <p:style>
            <a:lnRef idx="1">
              <a:schemeClr val="accent1"/>
            </a:lnRef>
            <a:fillRef idx="0">
              <a:schemeClr val="accent1"/>
            </a:fillRef>
            <a:effectRef idx="0">
              <a:schemeClr val="accent1"/>
            </a:effectRef>
            <a:fontRef idx="minor">
              <a:schemeClr val="tx1"/>
            </a:fontRef>
          </p:style>
        </p:cxnSp>
        <p:cxnSp>
          <p:nvCxnSpPr>
            <p:cNvPr id="48" name="直線接點 47">
              <a:extLst>
                <a:ext uri="{FF2B5EF4-FFF2-40B4-BE49-F238E27FC236}">
                  <a16:creationId xmlns:a16="http://schemas.microsoft.com/office/drawing/2014/main" id="{FDE5130F-99CD-445C-9AA8-8B868A34EF73}"/>
                </a:ext>
              </a:extLst>
            </p:cNvPr>
            <p:cNvCxnSpPr>
              <a:cxnSpLocks/>
            </p:cNvCxnSpPr>
            <p:nvPr/>
          </p:nvCxnSpPr>
          <p:spPr>
            <a:xfrm>
              <a:off x="1029074" y="5933422"/>
              <a:ext cx="0" cy="198193"/>
            </a:xfrm>
            <a:prstGeom prst="line">
              <a:avLst/>
            </a:prstGeom>
            <a:ln>
              <a:solidFill>
                <a:srgbClr val="09F3FF"/>
              </a:solidFill>
            </a:ln>
          </p:spPr>
          <p:style>
            <a:lnRef idx="1">
              <a:schemeClr val="accent1"/>
            </a:lnRef>
            <a:fillRef idx="0">
              <a:schemeClr val="accent1"/>
            </a:fillRef>
            <a:effectRef idx="0">
              <a:schemeClr val="accent1"/>
            </a:effectRef>
            <a:fontRef idx="minor">
              <a:schemeClr val="tx1"/>
            </a:fontRef>
          </p:style>
        </p:cxnSp>
      </p:grpSp>
      <p:grpSp>
        <p:nvGrpSpPr>
          <p:cNvPr id="55" name="群組 54">
            <a:extLst>
              <a:ext uri="{FF2B5EF4-FFF2-40B4-BE49-F238E27FC236}">
                <a16:creationId xmlns:a16="http://schemas.microsoft.com/office/drawing/2014/main" id="{4333EDD6-13E9-4EE2-A045-201D33BB372A}"/>
              </a:ext>
            </a:extLst>
          </p:cNvPr>
          <p:cNvGrpSpPr/>
          <p:nvPr/>
        </p:nvGrpSpPr>
        <p:grpSpPr>
          <a:xfrm rot="16200000">
            <a:off x="4246633" y="-2557546"/>
            <a:ext cx="514733" cy="8027385"/>
            <a:chOff x="1269824" y="1410278"/>
            <a:chExt cx="297314" cy="1113429"/>
          </a:xfrm>
        </p:grpSpPr>
        <p:sp>
          <p:nvSpPr>
            <p:cNvPr id="56" name="矩形 55">
              <a:extLst>
                <a:ext uri="{FF2B5EF4-FFF2-40B4-BE49-F238E27FC236}">
                  <a16:creationId xmlns:a16="http://schemas.microsoft.com/office/drawing/2014/main" id="{FF98B124-5960-47CE-B9ED-79D648B463A0}"/>
                </a:ext>
              </a:extLst>
            </p:cNvPr>
            <p:cNvSpPr/>
            <p:nvPr/>
          </p:nvSpPr>
          <p:spPr>
            <a:xfrm>
              <a:off x="1269824" y="1410278"/>
              <a:ext cx="297314" cy="1113429"/>
            </a:xfrm>
            <a:prstGeom prst="rect">
              <a:avLst/>
            </a:prstGeom>
            <a:gradFill>
              <a:gsLst>
                <a:gs pos="0">
                  <a:schemeClr val="tx1">
                    <a:alpha val="40000"/>
                  </a:schemeClr>
                </a:gs>
                <a:gs pos="58000">
                  <a:schemeClr val="tx1">
                    <a:lumMod val="50000"/>
                    <a:lumOff val="50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133" b="1">
                <a:latin typeface="Arial" panose="020B0604020202020204" pitchFamily="34" charset="0"/>
                <a:cs typeface="Arial" panose="020B0604020202020204" pitchFamily="34" charset="0"/>
              </a:endParaRPr>
            </a:p>
          </p:txBody>
        </p:sp>
        <p:cxnSp>
          <p:nvCxnSpPr>
            <p:cNvPr id="57" name="直線接點 56">
              <a:extLst>
                <a:ext uri="{FF2B5EF4-FFF2-40B4-BE49-F238E27FC236}">
                  <a16:creationId xmlns:a16="http://schemas.microsoft.com/office/drawing/2014/main" id="{A5801F79-F410-45CD-8796-E5E7995077F0}"/>
                </a:ext>
              </a:extLst>
            </p:cNvPr>
            <p:cNvCxnSpPr/>
            <p:nvPr/>
          </p:nvCxnSpPr>
          <p:spPr>
            <a:xfrm>
              <a:off x="1275560" y="1410278"/>
              <a:ext cx="0" cy="1110881"/>
            </a:xfrm>
            <a:prstGeom prst="line">
              <a:avLst/>
            </a:prstGeom>
            <a:ln>
              <a:solidFill>
                <a:srgbClr val="09F3FF"/>
              </a:solidFill>
            </a:ln>
          </p:spPr>
          <p:style>
            <a:lnRef idx="1">
              <a:schemeClr val="accent1"/>
            </a:lnRef>
            <a:fillRef idx="0">
              <a:schemeClr val="accent1"/>
            </a:fillRef>
            <a:effectRef idx="0">
              <a:schemeClr val="accent1"/>
            </a:effectRef>
            <a:fontRef idx="minor">
              <a:schemeClr val="tx1"/>
            </a:fontRef>
          </p:style>
        </p:cxnSp>
      </p:grpSp>
      <p:sp>
        <p:nvSpPr>
          <p:cNvPr id="13" name="Title 1">
            <a:extLst>
              <a:ext uri="{FF2B5EF4-FFF2-40B4-BE49-F238E27FC236}">
                <a16:creationId xmlns:a16="http://schemas.microsoft.com/office/drawing/2014/main" id="{B71740BA-86C8-4D72-BFD7-9A0966B6BF7F}"/>
              </a:ext>
            </a:extLst>
          </p:cNvPr>
          <p:cNvSpPr>
            <a:spLocks noGrp="1"/>
          </p:cNvSpPr>
          <p:nvPr>
            <p:ph type="title"/>
          </p:nvPr>
        </p:nvSpPr>
        <p:spPr>
          <a:xfrm>
            <a:off x="1208690" y="1"/>
            <a:ext cx="7660102" cy="1198178"/>
          </a:xfrm>
        </p:spPr>
        <p:txBody>
          <a:bodyPr>
            <a:noAutofit/>
          </a:bodyPr>
          <a:lstStyle/>
          <a:p>
            <a:r>
              <a:rPr lang="zh-CN" altLang="en-US" b="1">
                <a:latin typeface="微軟正黑體" panose="020B0604030504040204" pitchFamily="34" charset="-120"/>
                <a:cs typeface="Arial"/>
              </a:rPr>
              <a:t>多重備份與資料串連</a:t>
            </a:r>
            <a:endParaRPr lang="zh-TW" altLang="en-US" b="1">
              <a:latin typeface="微軟正黑體" panose="020B0604030504040204" pitchFamily="34" charset="-120"/>
            </a:endParaRPr>
          </a:p>
        </p:txBody>
      </p:sp>
      <p:pic>
        <p:nvPicPr>
          <p:cNvPr id="14" name="Picture 28">
            <a:extLst>
              <a:ext uri="{FF2B5EF4-FFF2-40B4-BE49-F238E27FC236}">
                <a16:creationId xmlns:a16="http://schemas.microsoft.com/office/drawing/2014/main" id="{6EC307F6-D02C-4A75-9C4B-CFABB372F432}"/>
              </a:ext>
            </a:extLst>
          </p:cNvPr>
          <p:cNvPicPr>
            <a:picLocks noChangeAspect="1"/>
          </p:cNvPicPr>
          <p:nvPr/>
        </p:nvPicPr>
        <p:blipFill rotWithShape="1">
          <a:blip r:embed="rId4"/>
          <a:srcRect l="10266" t="7849" r="6567" b="17931"/>
          <a:stretch/>
        </p:blipFill>
        <p:spPr>
          <a:xfrm>
            <a:off x="3107387" y="2818441"/>
            <a:ext cx="2742948" cy="1485905"/>
          </a:xfrm>
          <a:prstGeom prst="rect">
            <a:avLst/>
          </a:prstGeom>
        </p:spPr>
      </p:pic>
      <p:sp>
        <p:nvSpPr>
          <p:cNvPr id="16" name="Google Shape;202;p29">
            <a:extLst>
              <a:ext uri="{FF2B5EF4-FFF2-40B4-BE49-F238E27FC236}">
                <a16:creationId xmlns:a16="http://schemas.microsoft.com/office/drawing/2014/main" id="{7C68993F-48F6-4815-B126-716F45F4347A}"/>
              </a:ext>
            </a:extLst>
          </p:cNvPr>
          <p:cNvSpPr/>
          <p:nvPr/>
        </p:nvSpPr>
        <p:spPr>
          <a:xfrm>
            <a:off x="5837099" y="3845648"/>
            <a:ext cx="528413" cy="405690"/>
          </a:xfrm>
          <a:prstGeom prst="stripedRightArrow">
            <a:avLst>
              <a:gd name="adj1" fmla="val 43182"/>
              <a:gd name="adj2" fmla="val 54461"/>
            </a:avLst>
          </a:prstGeom>
          <a:solidFill>
            <a:srgbClr val="FFDA2A"/>
          </a:solidFill>
          <a:ln>
            <a:noFill/>
          </a:ln>
          <a:effectLst>
            <a:outerShdw blurRad="50800" dist="38100" dir="2700000" algn="tl" rotWithShape="0">
              <a:srgbClr val="000000">
                <a:alpha val="40000"/>
              </a:srgbClr>
            </a:outerShdw>
          </a:effectLst>
        </p:spPr>
        <p:txBody>
          <a:bodyPr spcFirstLastPara="1" wrap="square" lIns="121900" tIns="60933" rIns="121900" bIns="60933" anchor="ctr" anchorCtr="0">
            <a:noAutofit/>
          </a:bodyPr>
          <a:lstStyle/>
          <a:p>
            <a:pPr algn="ctr" defTabSz="1219170">
              <a:buClr>
                <a:srgbClr val="000000"/>
              </a:buClr>
            </a:pPr>
            <a:endParaRPr sz="2400" kern="0">
              <a:solidFill>
                <a:srgbClr val="FFFFFF"/>
              </a:solidFill>
              <a:latin typeface="Calibri"/>
              <a:ea typeface="Calibri"/>
              <a:cs typeface="Calibri"/>
              <a:sym typeface="Calibri"/>
            </a:endParaRPr>
          </a:p>
        </p:txBody>
      </p:sp>
      <p:sp>
        <p:nvSpPr>
          <p:cNvPr id="17" name="Google Shape;202;p29">
            <a:extLst>
              <a:ext uri="{FF2B5EF4-FFF2-40B4-BE49-F238E27FC236}">
                <a16:creationId xmlns:a16="http://schemas.microsoft.com/office/drawing/2014/main" id="{7816E3C5-F6B2-450A-BE25-C095E985DC6D}"/>
              </a:ext>
            </a:extLst>
          </p:cNvPr>
          <p:cNvSpPr/>
          <p:nvPr/>
        </p:nvSpPr>
        <p:spPr>
          <a:xfrm rot="10800000">
            <a:off x="2542958" y="3867595"/>
            <a:ext cx="528413" cy="405690"/>
          </a:xfrm>
          <a:prstGeom prst="stripedRightArrow">
            <a:avLst>
              <a:gd name="adj1" fmla="val 43182"/>
              <a:gd name="adj2" fmla="val 54461"/>
            </a:avLst>
          </a:prstGeom>
          <a:solidFill>
            <a:srgbClr val="FFDA2A"/>
          </a:solidFill>
          <a:ln>
            <a:noFill/>
          </a:ln>
          <a:effectLst>
            <a:outerShdw blurRad="50800" dist="38100" dir="2700000" algn="tl" rotWithShape="0">
              <a:srgbClr val="000000">
                <a:alpha val="40000"/>
              </a:srgbClr>
            </a:outerShdw>
          </a:effectLst>
        </p:spPr>
        <p:txBody>
          <a:bodyPr spcFirstLastPara="1" wrap="square" lIns="121900" tIns="60933" rIns="121900" bIns="60933" anchor="ctr" anchorCtr="0">
            <a:noAutofit/>
          </a:bodyPr>
          <a:lstStyle/>
          <a:p>
            <a:pPr algn="ctr" defTabSz="1219170">
              <a:buClr>
                <a:srgbClr val="000000"/>
              </a:buClr>
            </a:pPr>
            <a:endParaRPr sz="2400" kern="0">
              <a:solidFill>
                <a:srgbClr val="FFFFFF"/>
              </a:solidFill>
              <a:latin typeface="Calibri"/>
              <a:ea typeface="Calibri"/>
              <a:cs typeface="Calibri"/>
              <a:sym typeface="Calibri"/>
            </a:endParaRPr>
          </a:p>
        </p:txBody>
      </p:sp>
      <p:grpSp>
        <p:nvGrpSpPr>
          <p:cNvPr id="18" name="群組 17">
            <a:extLst>
              <a:ext uri="{FF2B5EF4-FFF2-40B4-BE49-F238E27FC236}">
                <a16:creationId xmlns:a16="http://schemas.microsoft.com/office/drawing/2014/main" id="{C2373915-BF59-4C85-8813-5CD92E229889}"/>
              </a:ext>
            </a:extLst>
          </p:cNvPr>
          <p:cNvGrpSpPr/>
          <p:nvPr/>
        </p:nvGrpSpPr>
        <p:grpSpPr>
          <a:xfrm>
            <a:off x="6326815" y="2761396"/>
            <a:ext cx="2180295" cy="1322036"/>
            <a:chOff x="330683" y="0"/>
            <a:chExt cx="5637552" cy="3418366"/>
          </a:xfrm>
        </p:grpSpPr>
        <p:pic>
          <p:nvPicPr>
            <p:cNvPr id="19" name="圖片 18">
              <a:extLst>
                <a:ext uri="{FF2B5EF4-FFF2-40B4-BE49-F238E27FC236}">
                  <a16:creationId xmlns:a16="http://schemas.microsoft.com/office/drawing/2014/main" id="{6B49D45C-994C-4357-96BA-592400A56FBE}"/>
                </a:ext>
              </a:extLst>
            </p:cNvPr>
            <p:cNvPicPr>
              <a:picLocks noChangeAspect="1"/>
            </p:cNvPicPr>
            <p:nvPr/>
          </p:nvPicPr>
          <p:blipFill>
            <a:blip r:embed="rId5"/>
            <a:stretch>
              <a:fillRect/>
            </a:stretch>
          </p:blipFill>
          <p:spPr>
            <a:xfrm>
              <a:off x="330683" y="0"/>
              <a:ext cx="5637552" cy="3418366"/>
            </a:xfrm>
            <a:prstGeom prst="rect">
              <a:avLst/>
            </a:prstGeom>
          </p:spPr>
        </p:pic>
        <p:pic>
          <p:nvPicPr>
            <p:cNvPr id="20" name="圖片 19">
              <a:extLst>
                <a:ext uri="{FF2B5EF4-FFF2-40B4-BE49-F238E27FC236}">
                  <a16:creationId xmlns:a16="http://schemas.microsoft.com/office/drawing/2014/main" id="{40F2D9DD-FC72-4188-9863-C2E5711100FA}"/>
                </a:ext>
              </a:extLst>
            </p:cNvPr>
            <p:cNvPicPr>
              <a:picLocks noChangeAspect="1"/>
            </p:cNvPicPr>
            <p:nvPr/>
          </p:nvPicPr>
          <p:blipFill>
            <a:blip r:embed="rId6"/>
            <a:stretch>
              <a:fillRect/>
            </a:stretch>
          </p:blipFill>
          <p:spPr>
            <a:xfrm>
              <a:off x="2319091" y="722287"/>
              <a:ext cx="1660735" cy="1861692"/>
            </a:xfrm>
            <a:prstGeom prst="rect">
              <a:avLst/>
            </a:prstGeom>
          </p:spPr>
        </p:pic>
      </p:grpSp>
      <p:sp>
        <p:nvSpPr>
          <p:cNvPr id="23" name="矩形: 圓角 22">
            <a:extLst>
              <a:ext uri="{FF2B5EF4-FFF2-40B4-BE49-F238E27FC236}">
                <a16:creationId xmlns:a16="http://schemas.microsoft.com/office/drawing/2014/main" id="{CEAC47BB-CABD-4AA6-9219-2AF086A03A70}"/>
              </a:ext>
            </a:extLst>
          </p:cNvPr>
          <p:cNvSpPr/>
          <p:nvPr/>
        </p:nvSpPr>
        <p:spPr>
          <a:xfrm>
            <a:off x="744934" y="2905689"/>
            <a:ext cx="1774752" cy="1179232"/>
          </a:xfrm>
          <a:prstGeom prst="roundRect">
            <a:avLst>
              <a:gd name="adj" fmla="val 9208"/>
            </a:avLst>
          </a:prstGeom>
          <a:solidFill>
            <a:srgbClr val="0093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p>
        </p:txBody>
      </p:sp>
      <p:pic>
        <p:nvPicPr>
          <p:cNvPr id="25" name="圖片 24">
            <a:extLst>
              <a:ext uri="{FF2B5EF4-FFF2-40B4-BE49-F238E27FC236}">
                <a16:creationId xmlns:a16="http://schemas.microsoft.com/office/drawing/2014/main" id="{DBC6AEBD-6472-48FC-8713-3C661F780786}"/>
              </a:ext>
            </a:extLst>
          </p:cNvPr>
          <p:cNvPicPr>
            <a:picLocks noChangeAspect="1"/>
          </p:cNvPicPr>
          <p:nvPr/>
        </p:nvPicPr>
        <p:blipFill>
          <a:blip r:embed="rId6"/>
          <a:stretch>
            <a:fillRect/>
          </a:stretch>
        </p:blipFill>
        <p:spPr>
          <a:xfrm>
            <a:off x="1311169" y="3032762"/>
            <a:ext cx="642280" cy="720000"/>
          </a:xfrm>
          <a:prstGeom prst="rect">
            <a:avLst/>
          </a:prstGeom>
        </p:spPr>
      </p:pic>
      <p:grpSp>
        <p:nvGrpSpPr>
          <p:cNvPr id="30" name="群組 29">
            <a:extLst>
              <a:ext uri="{FF2B5EF4-FFF2-40B4-BE49-F238E27FC236}">
                <a16:creationId xmlns:a16="http://schemas.microsoft.com/office/drawing/2014/main" id="{6EBB729B-175B-4B1F-888F-826EE0E716F6}"/>
              </a:ext>
            </a:extLst>
          </p:cNvPr>
          <p:cNvGrpSpPr/>
          <p:nvPr/>
        </p:nvGrpSpPr>
        <p:grpSpPr>
          <a:xfrm>
            <a:off x="134533" y="0"/>
            <a:ext cx="1154789" cy="867908"/>
            <a:chOff x="292188" y="0"/>
            <a:chExt cx="1154789" cy="867908"/>
          </a:xfrm>
        </p:grpSpPr>
        <p:grpSp>
          <p:nvGrpSpPr>
            <p:cNvPr id="36" name="群組 35">
              <a:extLst>
                <a:ext uri="{FF2B5EF4-FFF2-40B4-BE49-F238E27FC236}">
                  <a16:creationId xmlns:a16="http://schemas.microsoft.com/office/drawing/2014/main" id="{F7C54C28-36EB-4029-90B6-639BEB6C8A5A}"/>
                </a:ext>
              </a:extLst>
            </p:cNvPr>
            <p:cNvGrpSpPr/>
            <p:nvPr/>
          </p:nvGrpSpPr>
          <p:grpSpPr>
            <a:xfrm rot="5400000">
              <a:off x="439040" y="36086"/>
              <a:ext cx="867908" cy="795736"/>
              <a:chOff x="1" y="336266"/>
              <a:chExt cx="701748" cy="311497"/>
            </a:xfrm>
          </p:grpSpPr>
          <p:sp>
            <p:nvSpPr>
              <p:cNvPr id="39" name="矩形 38">
                <a:extLst>
                  <a:ext uri="{FF2B5EF4-FFF2-40B4-BE49-F238E27FC236}">
                    <a16:creationId xmlns:a16="http://schemas.microsoft.com/office/drawing/2014/main" id="{5B19F1A0-BD97-465C-86B7-F6C64D392C62}"/>
                  </a:ext>
                </a:extLst>
              </p:cNvPr>
              <p:cNvSpPr/>
              <p:nvPr/>
            </p:nvSpPr>
            <p:spPr>
              <a:xfrm>
                <a:off x="1" y="338378"/>
                <a:ext cx="701748" cy="307776"/>
              </a:xfrm>
              <a:prstGeom prst="rect">
                <a:avLst/>
              </a:prstGeom>
              <a:solidFill>
                <a:srgbClr val="3399FF"/>
              </a:solidFill>
            </p:spPr>
            <p:txBody>
              <a:bodyPr wrap="square" anchor="ctr">
                <a:spAutoFit/>
              </a:bodyPr>
              <a:lstStyle/>
              <a:p>
                <a:pPr algn="ctr"/>
                <a:endParaRPr lang="zh-TW" altLang="en-US" sz="11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40" name="矩形 39">
                <a:extLst>
                  <a:ext uri="{FF2B5EF4-FFF2-40B4-BE49-F238E27FC236}">
                    <a16:creationId xmlns:a16="http://schemas.microsoft.com/office/drawing/2014/main" id="{587179A9-9C4F-46D3-B99A-081391A28C65}"/>
                  </a:ext>
                </a:extLst>
              </p:cNvPr>
              <p:cNvSpPr/>
              <p:nvPr/>
            </p:nvSpPr>
            <p:spPr>
              <a:xfrm flipH="1">
                <a:off x="489296" y="336266"/>
                <a:ext cx="212070" cy="311497"/>
              </a:xfrm>
              <a:prstGeom prst="rect">
                <a:avLst/>
              </a:prstGeom>
              <a:gradFill flip="none" rotWithShape="1">
                <a:gsLst>
                  <a:gs pos="3000">
                    <a:srgbClr val="002060"/>
                  </a:gs>
                  <a:gs pos="57000">
                    <a:srgbClr val="0070C0">
                      <a:alpha val="48000"/>
                    </a:srgbClr>
                  </a:gs>
                  <a:gs pos="100000">
                    <a:schemeClr val="accent1">
                      <a:shade val="100000"/>
                      <a:satMod val="115000"/>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37" name="矩形 36">
              <a:extLst>
                <a:ext uri="{FF2B5EF4-FFF2-40B4-BE49-F238E27FC236}">
                  <a16:creationId xmlns:a16="http://schemas.microsoft.com/office/drawing/2014/main" id="{AE1774FD-BCD9-4603-9026-DA1A15451D73}"/>
                </a:ext>
              </a:extLst>
            </p:cNvPr>
            <p:cNvSpPr/>
            <p:nvPr/>
          </p:nvSpPr>
          <p:spPr>
            <a:xfrm>
              <a:off x="292188" y="123110"/>
              <a:ext cx="1154789" cy="276999"/>
            </a:xfrm>
            <a:prstGeom prst="rect">
              <a:avLst/>
            </a:prstGeom>
            <a:noFill/>
          </p:spPr>
          <p:txBody>
            <a:bodyPr wrap="square" anchor="ctr">
              <a:spAutoFit/>
            </a:bodyPr>
            <a:lstStyle/>
            <a:p>
              <a:pPr algn="ctr"/>
              <a:r>
                <a:rPr lang="zh-TW" altLang="en-US" sz="1200" b="1">
                  <a:solidFill>
                    <a:schemeClr val="bg1"/>
                  </a:solidFill>
                  <a:latin typeface="微軟正黑體" panose="020B0604030504040204" pitchFamily="34" charset="-120"/>
                  <a:ea typeface="微軟正黑體" panose="020B0604030504040204" pitchFamily="34" charset="-120"/>
                </a:rPr>
                <a:t>使用案例</a:t>
              </a:r>
            </a:p>
          </p:txBody>
        </p:sp>
        <p:sp>
          <p:nvSpPr>
            <p:cNvPr id="38" name="矩形 37">
              <a:extLst>
                <a:ext uri="{FF2B5EF4-FFF2-40B4-BE49-F238E27FC236}">
                  <a16:creationId xmlns:a16="http://schemas.microsoft.com/office/drawing/2014/main" id="{5199DEFB-8726-4A1F-81CC-5D3319FF799D}"/>
                </a:ext>
              </a:extLst>
            </p:cNvPr>
            <p:cNvSpPr/>
            <p:nvPr/>
          </p:nvSpPr>
          <p:spPr>
            <a:xfrm>
              <a:off x="292188" y="317292"/>
              <a:ext cx="1154789" cy="523220"/>
            </a:xfrm>
            <a:prstGeom prst="rect">
              <a:avLst/>
            </a:prstGeom>
            <a:noFill/>
          </p:spPr>
          <p:txBody>
            <a:bodyPr wrap="square" anchor="ctr">
              <a:spAutoFit/>
            </a:bodyPr>
            <a:lstStyle/>
            <a:p>
              <a:pPr algn="ctr"/>
              <a:r>
                <a:rPr lang="en-US" altLang="zh-TW" sz="2800" b="1">
                  <a:solidFill>
                    <a:schemeClr val="bg1"/>
                  </a:solidFill>
                  <a:latin typeface="微軟正黑體" panose="020B0604030504040204" pitchFamily="34" charset="-120"/>
                  <a:ea typeface="微軟正黑體" panose="020B0604030504040204" pitchFamily="34" charset="-120"/>
                </a:rPr>
                <a:t>3</a:t>
              </a:r>
              <a:endParaRPr lang="zh-TW" altLang="en-US" sz="2800" b="1">
                <a:solidFill>
                  <a:schemeClr val="bg1"/>
                </a:solidFill>
                <a:latin typeface="微軟正黑體" panose="020B0604030504040204" pitchFamily="34" charset="-120"/>
                <a:ea typeface="微軟正黑體" panose="020B0604030504040204" pitchFamily="34" charset="-120"/>
              </a:endParaRPr>
            </a:p>
          </p:txBody>
        </p:sp>
      </p:grpSp>
      <p:sp>
        <p:nvSpPr>
          <p:cNvPr id="43" name="TextBox 1">
            <a:extLst>
              <a:ext uri="{FF2B5EF4-FFF2-40B4-BE49-F238E27FC236}">
                <a16:creationId xmlns:a16="http://schemas.microsoft.com/office/drawing/2014/main" id="{0821C408-24FD-4134-978D-B1CA7D0BC3D3}"/>
              </a:ext>
            </a:extLst>
          </p:cNvPr>
          <p:cNvSpPr txBox="1"/>
          <p:nvPr/>
        </p:nvSpPr>
        <p:spPr>
          <a:xfrm>
            <a:off x="3214066" y="4216590"/>
            <a:ext cx="2313799" cy="369332"/>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zh-CN" altLang="en-US" sz="1800" b="1">
                <a:solidFill>
                  <a:srgbClr val="F2F2F2"/>
                </a:solidFill>
                <a:latin typeface="微軟正黑體" panose="020B0604030504040204" pitchFamily="34" charset="-120"/>
                <a:ea typeface="微軟正黑體" panose="020B0604030504040204" pitchFamily="34" charset="-120"/>
              </a:rPr>
              <a:t>跨平台數據統一管理</a:t>
            </a:r>
            <a:endParaRPr lang="en-US" sz="1800" b="1">
              <a:solidFill>
                <a:srgbClr val="F2F2F2"/>
              </a:solidFill>
              <a:latin typeface="微軟正黑體" panose="020B0604030504040204" pitchFamily="34" charset="-120"/>
              <a:ea typeface="微軟正黑體" panose="020B0604030504040204" pitchFamily="34" charset="-120"/>
            </a:endParaRPr>
          </a:p>
        </p:txBody>
      </p:sp>
      <p:sp>
        <p:nvSpPr>
          <p:cNvPr id="44" name="文字方塊 43">
            <a:extLst>
              <a:ext uri="{FF2B5EF4-FFF2-40B4-BE49-F238E27FC236}">
                <a16:creationId xmlns:a16="http://schemas.microsoft.com/office/drawing/2014/main" id="{DB22C655-7E4C-4706-B7A7-F554C7005CBA}"/>
              </a:ext>
            </a:extLst>
          </p:cNvPr>
          <p:cNvSpPr txBox="1"/>
          <p:nvPr/>
        </p:nvSpPr>
        <p:spPr>
          <a:xfrm>
            <a:off x="6369782" y="4088185"/>
            <a:ext cx="2180295" cy="307777"/>
          </a:xfrm>
          <a:prstGeom prst="rect">
            <a:avLst/>
          </a:prstGeom>
          <a:noFill/>
        </p:spPr>
        <p:txBody>
          <a:bodyPr wrap="square" rtlCol="0" anchor="t">
            <a:spAutoFit/>
          </a:bodyPr>
          <a:lstStyle/>
          <a:p>
            <a:pPr algn="ctr"/>
            <a:r>
              <a:rPr lang="en-US" b="1">
                <a:solidFill>
                  <a:srgbClr val="FFFFFF"/>
                </a:solidFill>
                <a:latin typeface="Microsoft JhengHei"/>
                <a:ea typeface="Microsoft JhengHei"/>
              </a:rPr>
              <a:t>異地或雲備份</a:t>
            </a:r>
            <a:endParaRPr lang="en-US"/>
          </a:p>
        </p:txBody>
      </p:sp>
      <p:sp>
        <p:nvSpPr>
          <p:cNvPr id="45" name="文字方塊 44">
            <a:extLst>
              <a:ext uri="{FF2B5EF4-FFF2-40B4-BE49-F238E27FC236}">
                <a16:creationId xmlns:a16="http://schemas.microsoft.com/office/drawing/2014/main" id="{4AC1FF57-2CE5-46A0-8A64-3B7B90B3EBB9}"/>
              </a:ext>
            </a:extLst>
          </p:cNvPr>
          <p:cNvSpPr txBox="1"/>
          <p:nvPr/>
        </p:nvSpPr>
        <p:spPr>
          <a:xfrm>
            <a:off x="6514733" y="3810798"/>
            <a:ext cx="1815742" cy="276999"/>
          </a:xfrm>
          <a:prstGeom prst="rect">
            <a:avLst/>
          </a:prstGeom>
          <a:noFill/>
        </p:spPr>
        <p:txBody>
          <a:bodyPr wrap="square" rtlCol="0">
            <a:spAutoFit/>
          </a:bodyPr>
          <a:lstStyle/>
          <a:p>
            <a:pPr algn="ctr"/>
            <a:r>
              <a:rPr lang="en-US" altLang="zh-TW" sz="1200" b="1">
                <a:solidFill>
                  <a:schemeClr val="bg1"/>
                </a:solidFill>
              </a:rPr>
              <a:t>Backup Repository B</a:t>
            </a:r>
            <a:endParaRPr lang="zh-TW" altLang="en-US" sz="1200" b="1">
              <a:solidFill>
                <a:schemeClr val="bg1"/>
              </a:solidFill>
            </a:endParaRPr>
          </a:p>
        </p:txBody>
      </p:sp>
      <p:sp>
        <p:nvSpPr>
          <p:cNvPr id="46" name="文字方塊 45">
            <a:extLst>
              <a:ext uri="{FF2B5EF4-FFF2-40B4-BE49-F238E27FC236}">
                <a16:creationId xmlns:a16="http://schemas.microsoft.com/office/drawing/2014/main" id="{3974B597-F5E6-42BC-AF37-D0A6D471FD6A}"/>
              </a:ext>
            </a:extLst>
          </p:cNvPr>
          <p:cNvSpPr txBox="1"/>
          <p:nvPr/>
        </p:nvSpPr>
        <p:spPr>
          <a:xfrm>
            <a:off x="953126" y="4088185"/>
            <a:ext cx="1379177" cy="307777"/>
          </a:xfrm>
          <a:prstGeom prst="rect">
            <a:avLst/>
          </a:prstGeom>
          <a:noFill/>
        </p:spPr>
        <p:txBody>
          <a:bodyPr wrap="square" rtlCol="0" anchor="t">
            <a:spAutoFit/>
          </a:bodyPr>
          <a:lstStyle/>
          <a:p>
            <a:pPr algn="ctr"/>
            <a:r>
              <a:rPr lang="en-US" b="1" err="1">
                <a:solidFill>
                  <a:srgbClr val="FFFFFF"/>
                </a:solidFill>
                <a:latin typeface="Microsoft JhengHei"/>
                <a:ea typeface="Microsoft JhengHei"/>
              </a:rPr>
              <a:t>案點內備份</a:t>
            </a:r>
            <a:endParaRPr lang="en-US"/>
          </a:p>
        </p:txBody>
      </p:sp>
      <p:sp>
        <p:nvSpPr>
          <p:cNvPr id="47" name="文字方塊 46">
            <a:extLst>
              <a:ext uri="{FF2B5EF4-FFF2-40B4-BE49-F238E27FC236}">
                <a16:creationId xmlns:a16="http://schemas.microsoft.com/office/drawing/2014/main" id="{F2D5B5E8-D0F0-4494-95BC-E4F70752267B}"/>
              </a:ext>
            </a:extLst>
          </p:cNvPr>
          <p:cNvSpPr txBox="1"/>
          <p:nvPr/>
        </p:nvSpPr>
        <p:spPr>
          <a:xfrm>
            <a:off x="750575" y="3810798"/>
            <a:ext cx="1774753" cy="276999"/>
          </a:xfrm>
          <a:prstGeom prst="rect">
            <a:avLst/>
          </a:prstGeom>
          <a:noFill/>
        </p:spPr>
        <p:txBody>
          <a:bodyPr wrap="square" rtlCol="0">
            <a:spAutoFit/>
          </a:bodyPr>
          <a:lstStyle/>
          <a:p>
            <a:pPr algn="ctr"/>
            <a:r>
              <a:rPr lang="en-US" altLang="zh-TW" sz="1200" b="1">
                <a:solidFill>
                  <a:schemeClr val="bg1"/>
                </a:solidFill>
              </a:rPr>
              <a:t>Backup Repository A</a:t>
            </a:r>
            <a:endParaRPr lang="zh-TW" altLang="en-US" sz="1200" b="1">
              <a:solidFill>
                <a:schemeClr val="bg1"/>
              </a:solidFill>
            </a:endParaRPr>
          </a:p>
        </p:txBody>
      </p:sp>
      <p:sp>
        <p:nvSpPr>
          <p:cNvPr id="49" name="文字方塊 34">
            <a:extLst>
              <a:ext uri="{FF2B5EF4-FFF2-40B4-BE49-F238E27FC236}">
                <a16:creationId xmlns:a16="http://schemas.microsoft.com/office/drawing/2014/main" id="{93E71DD6-A1F6-42C1-8961-1B4E89BDA7B8}"/>
              </a:ext>
            </a:extLst>
          </p:cNvPr>
          <p:cNvSpPr txBox="1"/>
          <p:nvPr/>
        </p:nvSpPr>
        <p:spPr>
          <a:xfrm>
            <a:off x="509057" y="1162804"/>
            <a:ext cx="6462430"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1219170"/>
            <a:endParaRPr lang="en-US" altLang="zh-CN" sz="1800" b="1">
              <a:solidFill>
                <a:srgbClr val="0093D4"/>
              </a:solidFill>
              <a:latin typeface="Arial" panose="020B0604020202020204" pitchFamily="34" charset="0"/>
              <a:ea typeface="微軟正黑體" panose="020B0604030504040204" pitchFamily="34" charset="-120"/>
              <a:cs typeface="Arial" panose="020B0604020202020204" pitchFamily="34" charset="0"/>
            </a:endParaRPr>
          </a:p>
        </p:txBody>
      </p:sp>
      <p:grpSp>
        <p:nvGrpSpPr>
          <p:cNvPr id="50" name="群組 36">
            <a:extLst>
              <a:ext uri="{FF2B5EF4-FFF2-40B4-BE49-F238E27FC236}">
                <a16:creationId xmlns:a16="http://schemas.microsoft.com/office/drawing/2014/main" id="{90222308-7682-4FFD-9771-3AB607385C48}"/>
              </a:ext>
            </a:extLst>
          </p:cNvPr>
          <p:cNvGrpSpPr/>
          <p:nvPr/>
        </p:nvGrpSpPr>
        <p:grpSpPr>
          <a:xfrm>
            <a:off x="569637" y="1192484"/>
            <a:ext cx="400355" cy="400355"/>
            <a:chOff x="665630" y="2050676"/>
            <a:chExt cx="1260000" cy="1260000"/>
          </a:xfrm>
        </p:grpSpPr>
        <p:sp>
          <p:nvSpPr>
            <p:cNvPr id="51" name="橢圓 37">
              <a:extLst>
                <a:ext uri="{FF2B5EF4-FFF2-40B4-BE49-F238E27FC236}">
                  <a16:creationId xmlns:a16="http://schemas.microsoft.com/office/drawing/2014/main" id="{A7607EA0-93FB-4C62-9985-A0F4156F5279}"/>
                </a:ext>
              </a:extLst>
            </p:cNvPr>
            <p:cNvSpPr/>
            <p:nvPr/>
          </p:nvSpPr>
          <p:spPr>
            <a:xfrm>
              <a:off x="665630" y="2050676"/>
              <a:ext cx="1260000" cy="1260000"/>
            </a:xfrm>
            <a:prstGeom prst="ellipse">
              <a:avLst/>
            </a:prstGeom>
            <a:solidFill>
              <a:srgbClr val="00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Arial" panose="020B0604020202020204" pitchFamily="34" charset="0"/>
                <a:cs typeface="Arial" panose="020B0604020202020204" pitchFamily="34" charset="0"/>
              </a:endParaRPr>
            </a:p>
          </p:txBody>
        </p:sp>
        <p:sp>
          <p:nvSpPr>
            <p:cNvPr id="52" name="橢圓 38">
              <a:extLst>
                <a:ext uri="{FF2B5EF4-FFF2-40B4-BE49-F238E27FC236}">
                  <a16:creationId xmlns:a16="http://schemas.microsoft.com/office/drawing/2014/main" id="{124B2A5E-9BE5-4FA5-89A3-0B6B189BA196}"/>
                </a:ext>
              </a:extLst>
            </p:cNvPr>
            <p:cNvSpPr/>
            <p:nvPr/>
          </p:nvSpPr>
          <p:spPr>
            <a:xfrm>
              <a:off x="751675" y="2136721"/>
              <a:ext cx="1087911" cy="1087911"/>
            </a:xfrm>
            <a:prstGeom prst="ellipse">
              <a:avLst/>
            </a:prstGeom>
            <a:solidFill>
              <a:schemeClr val="bg1"/>
            </a:solidFill>
            <a:ln>
              <a:solidFill>
                <a:srgbClr val="00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800" b="1">
                  <a:solidFill>
                    <a:srgbClr val="0A004B"/>
                  </a:solidFill>
                  <a:latin typeface="Arial" panose="020B0604020202020204" pitchFamily="34" charset="0"/>
                  <a:cs typeface="Arial" panose="020B0604020202020204" pitchFamily="34" charset="0"/>
                </a:rPr>
                <a:t>?</a:t>
              </a:r>
              <a:endParaRPr lang="zh-TW" altLang="en-US" sz="1800" b="1">
                <a:solidFill>
                  <a:srgbClr val="0A004B"/>
                </a:solidFill>
                <a:latin typeface="Arial" panose="020B0604020202020204" pitchFamily="34" charset="0"/>
                <a:cs typeface="Arial" panose="020B0604020202020204" pitchFamily="34" charset="0"/>
              </a:endParaRPr>
            </a:p>
          </p:txBody>
        </p:sp>
      </p:grpSp>
      <p:sp>
        <p:nvSpPr>
          <p:cNvPr id="53" name="Google Shape;294;p35">
            <a:extLst>
              <a:ext uri="{FF2B5EF4-FFF2-40B4-BE49-F238E27FC236}">
                <a16:creationId xmlns:a16="http://schemas.microsoft.com/office/drawing/2014/main" id="{30386A65-FAD3-4DB1-AE96-EBE1DA8FC93C}"/>
              </a:ext>
            </a:extLst>
          </p:cNvPr>
          <p:cNvSpPr/>
          <p:nvPr/>
        </p:nvSpPr>
        <p:spPr>
          <a:xfrm>
            <a:off x="1324600" y="1753928"/>
            <a:ext cx="7207560" cy="584775"/>
          </a:xfrm>
          <a:prstGeom prst="rect">
            <a:avLst/>
          </a:prstGeom>
        </p:spPr>
        <p:txBody>
          <a:bodyPr wrap="square" anchor="t">
            <a:spAutoFit/>
          </a:bodyPr>
          <a:lstStyle/>
          <a:p>
            <a:r>
              <a:rPr lang="en-US" sz="1600" b="1">
                <a:solidFill>
                  <a:schemeClr val="bg1"/>
                </a:solidFill>
                <a:latin typeface="微軟正黑體" panose="020B0604030504040204" pitchFamily="34" charset="-120"/>
                <a:ea typeface="微軟正黑體" panose="020B0604030504040204" pitchFamily="34" charset="-120"/>
              </a:rPr>
              <a:t>IT </a:t>
            </a:r>
            <a:r>
              <a:rPr lang="zh-TW" altLang="en-US" sz="1600" b="1">
                <a:solidFill>
                  <a:schemeClr val="bg1"/>
                </a:solidFill>
                <a:latin typeface="微軟正黑體" panose="020B0604030504040204" pitchFamily="34" charset="-120"/>
                <a:ea typeface="微軟正黑體" panose="020B0604030504040204" pitchFamily="34" charset="-120"/>
              </a:rPr>
              <a:t>團隊可以快速部署雲</a:t>
            </a:r>
            <a:r>
              <a:rPr lang="en-US" altLang="zh-TW" sz="1600" b="1">
                <a:solidFill>
                  <a:schemeClr val="bg1"/>
                </a:solidFill>
                <a:latin typeface="微軟正黑體" panose="020B0604030504040204" pitchFamily="34" charset="-120"/>
                <a:ea typeface="微軟正黑體" panose="020B0604030504040204" pitchFamily="34" charset="-120"/>
              </a:rPr>
              <a:t> </a:t>
            </a:r>
            <a:r>
              <a:rPr lang="en-US" sz="1600" b="1">
                <a:solidFill>
                  <a:schemeClr val="bg1"/>
                </a:solidFill>
                <a:latin typeface="微軟正黑體" panose="020B0604030504040204" pitchFamily="34" charset="-120"/>
                <a:ea typeface="微軟正黑體" panose="020B0604030504040204" pitchFamily="34" charset="-120"/>
              </a:rPr>
              <a:t>NAS </a:t>
            </a:r>
            <a:r>
              <a:rPr lang="en-US" sz="1600" b="1" err="1">
                <a:solidFill>
                  <a:schemeClr val="bg1"/>
                </a:solidFill>
                <a:latin typeface="微軟正黑體" panose="020B0604030504040204" pitchFamily="34" charset="-120"/>
                <a:ea typeface="微軟正黑體" panose="020B0604030504040204" pitchFamily="34" charset="-120"/>
              </a:rPr>
              <a:t>QTScloud</a:t>
            </a:r>
            <a:r>
              <a:rPr lang="en-US" sz="1600" b="1">
                <a:solidFill>
                  <a:schemeClr val="bg1"/>
                </a:solidFill>
                <a:latin typeface="微軟正黑體" panose="020B0604030504040204" pitchFamily="34" charset="-120"/>
                <a:ea typeface="微軟正黑體" panose="020B0604030504040204" pitchFamily="34" charset="-120"/>
              </a:rPr>
              <a:t> </a:t>
            </a:r>
            <a:r>
              <a:rPr lang="zh-TW" altLang="en-US" sz="1600" b="1">
                <a:solidFill>
                  <a:schemeClr val="bg1"/>
                </a:solidFill>
                <a:latin typeface="微軟正黑體" panose="020B0604030504040204" pitchFamily="34" charset="-120"/>
                <a:ea typeface="微軟正黑體" panose="020B0604030504040204" pitchFamily="34" charset="-120"/>
              </a:rPr>
              <a:t>並利用 </a:t>
            </a:r>
            <a:r>
              <a:rPr lang="en-US" sz="1600" b="1">
                <a:solidFill>
                  <a:srgbClr val="FFFF00"/>
                </a:solidFill>
                <a:latin typeface="微軟正黑體" panose="020B0604030504040204" pitchFamily="34" charset="-120"/>
                <a:ea typeface="微軟正黑體" panose="020B0604030504040204" pitchFamily="34" charset="-120"/>
              </a:rPr>
              <a:t>HBS 3.0/ </a:t>
            </a:r>
            <a:r>
              <a:rPr lang="en-US" sz="1600" b="1" err="1">
                <a:solidFill>
                  <a:srgbClr val="FFFF00"/>
                </a:solidFill>
                <a:latin typeface="微軟正黑體" panose="020B0604030504040204" pitchFamily="34" charset="-120"/>
                <a:ea typeface="微軟正黑體" panose="020B0604030504040204" pitchFamily="34" charset="-120"/>
              </a:rPr>
              <a:t>HybridMount</a:t>
            </a:r>
            <a:r>
              <a:rPr lang="en-US" sz="1600" b="1">
                <a:solidFill>
                  <a:schemeClr val="bg1"/>
                </a:solidFill>
                <a:latin typeface="微軟正黑體" panose="020B0604030504040204" pitchFamily="34" charset="-120"/>
                <a:ea typeface="微軟正黑體" panose="020B0604030504040204" pitchFamily="34" charset="-120"/>
              </a:rPr>
              <a:t> </a:t>
            </a:r>
          </a:p>
          <a:p>
            <a:r>
              <a:rPr lang="zh-TW" altLang="en-US" sz="1600" b="1">
                <a:solidFill>
                  <a:schemeClr val="bg1"/>
                </a:solidFill>
                <a:latin typeface="微軟正黑體" panose="020B0604030504040204" pitchFamily="34" charset="-120"/>
                <a:ea typeface="微軟正黑體" panose="020B0604030504040204" pitchFamily="34" charset="-120"/>
              </a:rPr>
              <a:t>達成備份需求</a:t>
            </a:r>
            <a:r>
              <a:rPr lang="en-US" altLang="zh-TW" sz="1600" b="1">
                <a:solidFill>
                  <a:srgbClr val="FFFFFF"/>
                </a:solidFill>
                <a:latin typeface="微軟正黑體" panose="020B0604030504040204" pitchFamily="34" charset="-120"/>
                <a:ea typeface="微軟正黑體" panose="020B0604030504040204" pitchFamily="34" charset="-120"/>
              </a:rPr>
              <a:t>。</a:t>
            </a:r>
            <a:endParaRPr lang="zh-TW" altLang="en-US" sz="1600" b="1">
              <a:solidFill>
                <a:schemeClr val="bg1"/>
              </a:solidFill>
              <a:latin typeface="微軟正黑體" panose="020B0604030504040204" pitchFamily="34" charset="-120"/>
              <a:ea typeface="微軟正黑體" panose="020B0604030504040204" pitchFamily="34" charset="-120"/>
            </a:endParaRPr>
          </a:p>
        </p:txBody>
      </p:sp>
      <p:sp>
        <p:nvSpPr>
          <p:cNvPr id="54" name="矩形 39">
            <a:extLst>
              <a:ext uri="{FF2B5EF4-FFF2-40B4-BE49-F238E27FC236}">
                <a16:creationId xmlns:a16="http://schemas.microsoft.com/office/drawing/2014/main" id="{2B745853-E32A-4D74-A7CE-623FF1FE421E}"/>
              </a:ext>
            </a:extLst>
          </p:cNvPr>
          <p:cNvSpPr/>
          <p:nvPr/>
        </p:nvSpPr>
        <p:spPr>
          <a:xfrm>
            <a:off x="1262697" y="1232383"/>
            <a:ext cx="7976117" cy="338554"/>
          </a:xfrm>
          <a:prstGeom prst="rect">
            <a:avLst/>
          </a:prstGeom>
        </p:spPr>
        <p:txBody>
          <a:bodyPr wrap="square" anchor="t">
            <a:spAutoFit/>
          </a:bodyPr>
          <a:lstStyle/>
          <a:p>
            <a:pPr defTabSz="1219170"/>
            <a:r>
              <a:rPr lang="zh-TW" altLang="en-US" sz="1600" b="1">
                <a:solidFill>
                  <a:schemeClr val="bg1"/>
                </a:solidFill>
                <a:latin typeface="微軟正黑體" panose="020B0604030504040204" pitchFamily="34" charset="-120"/>
                <a:ea typeface="微軟正黑體" panose="020B0604030504040204" pitchFamily="34" charset="-120"/>
              </a:rPr>
              <a:t>企業需要落實備份 </a:t>
            </a:r>
            <a:r>
              <a:rPr lang="en-US" altLang="zh-TW" sz="1600" b="1">
                <a:solidFill>
                  <a:schemeClr val="bg1"/>
                </a:solidFill>
                <a:latin typeface="微軟正黑體" panose="020B0604030504040204" pitchFamily="34" charset="-120"/>
                <a:ea typeface="微軟正黑體" panose="020B0604030504040204" pitchFamily="34" charset="-120"/>
              </a:rPr>
              <a:t>3-2-1 </a:t>
            </a:r>
            <a:r>
              <a:rPr lang="zh-TW" altLang="en-US" sz="1600" b="1">
                <a:solidFill>
                  <a:schemeClr val="bg1"/>
                </a:solidFill>
                <a:latin typeface="微軟正黑體" panose="020B0604030504040204" pitchFamily="34" charset="-120"/>
                <a:ea typeface="微軟正黑體" panose="020B0604030504040204" pitchFamily="34" charset="-120"/>
              </a:rPr>
              <a:t>守則</a:t>
            </a:r>
            <a:r>
              <a:rPr lang="en-US" altLang="zh-TW" sz="1600" b="1">
                <a:solidFill>
                  <a:srgbClr val="FFFFFF"/>
                </a:solidFill>
                <a:latin typeface="微軟正黑體" panose="020B0604030504040204" pitchFamily="34" charset="-120"/>
                <a:ea typeface="微軟正黑體" panose="020B0604030504040204" pitchFamily="34" charset="-120"/>
              </a:rPr>
              <a:t>。</a:t>
            </a:r>
            <a:endParaRPr lang="zh-TW" altLang="en-US" sz="1600" b="1">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9330053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群組 15">
            <a:extLst>
              <a:ext uri="{FF2B5EF4-FFF2-40B4-BE49-F238E27FC236}">
                <a16:creationId xmlns:a16="http://schemas.microsoft.com/office/drawing/2014/main" id="{D4EAC759-1029-4BD1-8F2F-72BBA852FEDA}"/>
              </a:ext>
            </a:extLst>
          </p:cNvPr>
          <p:cNvGrpSpPr/>
          <p:nvPr/>
        </p:nvGrpSpPr>
        <p:grpSpPr>
          <a:xfrm>
            <a:off x="383241" y="1047929"/>
            <a:ext cx="8207674" cy="1256231"/>
            <a:chOff x="361553" y="5605019"/>
            <a:chExt cx="7404584" cy="580763"/>
          </a:xfrm>
        </p:grpSpPr>
        <p:sp>
          <p:nvSpPr>
            <p:cNvPr id="17" name="矩形: 圓角 16">
              <a:extLst>
                <a:ext uri="{FF2B5EF4-FFF2-40B4-BE49-F238E27FC236}">
                  <a16:creationId xmlns:a16="http://schemas.microsoft.com/office/drawing/2014/main" id="{EEFBF070-A437-4A97-A7E6-DC1E31BA30DA}"/>
                </a:ext>
              </a:extLst>
            </p:cNvPr>
            <p:cNvSpPr/>
            <p:nvPr/>
          </p:nvSpPr>
          <p:spPr>
            <a:xfrm>
              <a:off x="361553" y="5605019"/>
              <a:ext cx="7404584" cy="580763"/>
            </a:xfrm>
            <a:prstGeom prst="roundRect">
              <a:avLst/>
            </a:prstGeom>
            <a:gradFill flip="none" rotWithShape="1">
              <a:gsLst>
                <a:gs pos="0">
                  <a:srgbClr val="002060"/>
                </a:gs>
                <a:gs pos="100000">
                  <a:srgbClr val="0070C0"/>
                </a:gs>
              </a:gsLst>
              <a:path path="circle">
                <a:fillToRect l="100000" t="100000"/>
              </a:path>
              <a:tileRect r="-100000" b="-100000"/>
            </a:gradFill>
            <a:ln w="19050" cap="flat">
              <a:gradFill flip="none" rotWithShape="1">
                <a:gsLst>
                  <a:gs pos="0">
                    <a:srgbClr val="66FFFF">
                      <a:alpha val="0"/>
                    </a:srgbClr>
                  </a:gs>
                  <a:gs pos="74000">
                    <a:srgbClr val="66FFFF"/>
                  </a:gs>
                  <a:gs pos="83000">
                    <a:srgbClr val="66FFFF"/>
                  </a:gs>
                  <a:gs pos="100000">
                    <a:srgbClr val="66FFFF"/>
                  </a:gs>
                </a:gsLst>
                <a:lin ang="8100000" scaled="1"/>
                <a:tileRect/>
              </a:gradFill>
              <a:prstDash val="solid"/>
              <a:miter/>
            </a:ln>
            <a:effectLst>
              <a:outerShdw blurRad="50800" dist="38100" dir="2700000" algn="tl" rotWithShape="0">
                <a:prstClr val="black">
                  <a:alpha val="40000"/>
                </a:prstClr>
              </a:outerShdw>
            </a:effectLst>
          </p:spPr>
          <p:txBody>
            <a:bodyPr rtlCol="0" anchor="ctr"/>
            <a:lstStyle/>
            <a:p>
              <a:endParaRPr lang="zh-TW" altLang="en-US" sz="2400" b="1">
                <a:solidFill>
                  <a:schemeClr val="tx1"/>
                </a:solidFill>
              </a:endParaRPr>
            </a:p>
          </p:txBody>
        </p:sp>
        <p:pic>
          <p:nvPicPr>
            <p:cNvPr id="18" name="圖形 17">
              <a:extLst>
                <a:ext uri="{FF2B5EF4-FFF2-40B4-BE49-F238E27FC236}">
                  <a16:creationId xmlns:a16="http://schemas.microsoft.com/office/drawing/2014/main" id="{BE0F7BF4-4BA0-45E5-8EA8-257B7C309A5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7541" y="5949586"/>
              <a:ext cx="392595" cy="169087"/>
            </a:xfrm>
            <a:prstGeom prst="rect">
              <a:avLst/>
            </a:prstGeom>
          </p:spPr>
        </p:pic>
        <p:cxnSp>
          <p:nvCxnSpPr>
            <p:cNvPr id="19" name="直線接點 18">
              <a:extLst>
                <a:ext uri="{FF2B5EF4-FFF2-40B4-BE49-F238E27FC236}">
                  <a16:creationId xmlns:a16="http://schemas.microsoft.com/office/drawing/2014/main" id="{B3ADE4EE-9A2B-4B2D-BAE7-1782308E6BC4}"/>
                </a:ext>
              </a:extLst>
            </p:cNvPr>
            <p:cNvCxnSpPr>
              <a:cxnSpLocks/>
            </p:cNvCxnSpPr>
            <p:nvPr/>
          </p:nvCxnSpPr>
          <p:spPr>
            <a:xfrm>
              <a:off x="1029074" y="5636579"/>
              <a:ext cx="0" cy="198193"/>
            </a:xfrm>
            <a:prstGeom prst="line">
              <a:avLst/>
            </a:prstGeom>
            <a:ln>
              <a:solidFill>
                <a:srgbClr val="09F3FF"/>
              </a:solidFill>
            </a:ln>
          </p:spPr>
          <p:style>
            <a:lnRef idx="1">
              <a:schemeClr val="accent1"/>
            </a:lnRef>
            <a:fillRef idx="0">
              <a:schemeClr val="accent1"/>
            </a:fillRef>
            <a:effectRef idx="0">
              <a:schemeClr val="accent1"/>
            </a:effectRef>
            <a:fontRef idx="minor">
              <a:schemeClr val="tx1"/>
            </a:fontRef>
          </p:style>
        </p:cxnSp>
        <p:cxnSp>
          <p:nvCxnSpPr>
            <p:cNvPr id="20" name="直線接點 19">
              <a:extLst>
                <a:ext uri="{FF2B5EF4-FFF2-40B4-BE49-F238E27FC236}">
                  <a16:creationId xmlns:a16="http://schemas.microsoft.com/office/drawing/2014/main" id="{960512D9-0E79-44D4-8B0C-62173262AF04}"/>
                </a:ext>
              </a:extLst>
            </p:cNvPr>
            <p:cNvCxnSpPr>
              <a:cxnSpLocks/>
            </p:cNvCxnSpPr>
            <p:nvPr/>
          </p:nvCxnSpPr>
          <p:spPr>
            <a:xfrm>
              <a:off x="1029074" y="5933422"/>
              <a:ext cx="0" cy="198193"/>
            </a:xfrm>
            <a:prstGeom prst="line">
              <a:avLst/>
            </a:prstGeom>
            <a:ln>
              <a:solidFill>
                <a:srgbClr val="09F3FF"/>
              </a:solidFill>
            </a:ln>
          </p:spPr>
          <p:style>
            <a:lnRef idx="1">
              <a:schemeClr val="accent1"/>
            </a:lnRef>
            <a:fillRef idx="0">
              <a:schemeClr val="accent1"/>
            </a:fillRef>
            <a:effectRef idx="0">
              <a:schemeClr val="accent1"/>
            </a:effectRef>
            <a:fontRef idx="minor">
              <a:schemeClr val="tx1"/>
            </a:fontRef>
          </p:style>
        </p:cxnSp>
      </p:grpSp>
      <p:sp>
        <p:nvSpPr>
          <p:cNvPr id="21" name="矩形 20">
            <a:extLst>
              <a:ext uri="{FF2B5EF4-FFF2-40B4-BE49-F238E27FC236}">
                <a16:creationId xmlns:a16="http://schemas.microsoft.com/office/drawing/2014/main" id="{D2FC8181-AEC2-4A89-8097-3997EE55EDB5}"/>
              </a:ext>
            </a:extLst>
          </p:cNvPr>
          <p:cNvSpPr/>
          <p:nvPr/>
        </p:nvSpPr>
        <p:spPr>
          <a:xfrm rot="16200000">
            <a:off x="4437928" y="-2429833"/>
            <a:ext cx="137893" cy="8021173"/>
          </a:xfrm>
          <a:prstGeom prst="rect">
            <a:avLst/>
          </a:prstGeom>
          <a:gradFill>
            <a:gsLst>
              <a:gs pos="0">
                <a:schemeClr val="tx1">
                  <a:alpha val="40000"/>
                </a:schemeClr>
              </a:gs>
              <a:gs pos="58000">
                <a:schemeClr val="tx1">
                  <a:lumMod val="50000"/>
                  <a:lumOff val="50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133" b="1">
              <a:latin typeface="Arial" panose="020B0604020202020204" pitchFamily="34" charset="0"/>
              <a:cs typeface="Arial" panose="020B0604020202020204" pitchFamily="34" charset="0"/>
            </a:endParaRPr>
          </a:p>
        </p:txBody>
      </p:sp>
      <p:sp>
        <p:nvSpPr>
          <p:cNvPr id="23" name="文字方塊 34">
            <a:extLst>
              <a:ext uri="{FF2B5EF4-FFF2-40B4-BE49-F238E27FC236}">
                <a16:creationId xmlns:a16="http://schemas.microsoft.com/office/drawing/2014/main" id="{09815F0B-25AC-40FB-BB24-CE264D58EE32}"/>
              </a:ext>
            </a:extLst>
          </p:cNvPr>
          <p:cNvSpPr txBox="1"/>
          <p:nvPr/>
        </p:nvSpPr>
        <p:spPr>
          <a:xfrm>
            <a:off x="509057" y="1128514"/>
            <a:ext cx="6462430"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1219170"/>
            <a:endParaRPr lang="en-US" altLang="zh-CN" sz="1800" b="1">
              <a:solidFill>
                <a:srgbClr val="0093D4"/>
              </a:solidFill>
              <a:latin typeface="Arial" panose="020B0604020202020204" pitchFamily="34" charset="0"/>
              <a:ea typeface="微軟正黑體" panose="020B0604030504040204" pitchFamily="34" charset="-120"/>
              <a:cs typeface="Arial" panose="020B0604020202020204" pitchFamily="34" charset="0"/>
            </a:endParaRPr>
          </a:p>
        </p:txBody>
      </p:sp>
      <p:grpSp>
        <p:nvGrpSpPr>
          <p:cNvPr id="24" name="群組 36">
            <a:extLst>
              <a:ext uri="{FF2B5EF4-FFF2-40B4-BE49-F238E27FC236}">
                <a16:creationId xmlns:a16="http://schemas.microsoft.com/office/drawing/2014/main" id="{8368D653-DAF9-48A2-A754-E53F4CCBDCAC}"/>
              </a:ext>
            </a:extLst>
          </p:cNvPr>
          <p:cNvGrpSpPr/>
          <p:nvPr/>
        </p:nvGrpSpPr>
        <p:grpSpPr>
          <a:xfrm>
            <a:off x="569637" y="1158194"/>
            <a:ext cx="400355" cy="400355"/>
            <a:chOff x="665630" y="2050676"/>
            <a:chExt cx="1260000" cy="1260000"/>
          </a:xfrm>
        </p:grpSpPr>
        <p:sp>
          <p:nvSpPr>
            <p:cNvPr id="25" name="橢圓 37">
              <a:extLst>
                <a:ext uri="{FF2B5EF4-FFF2-40B4-BE49-F238E27FC236}">
                  <a16:creationId xmlns:a16="http://schemas.microsoft.com/office/drawing/2014/main" id="{D6BCF112-5727-49D7-8D6B-80CD00145BEE}"/>
                </a:ext>
              </a:extLst>
            </p:cNvPr>
            <p:cNvSpPr/>
            <p:nvPr/>
          </p:nvSpPr>
          <p:spPr>
            <a:xfrm>
              <a:off x="665630" y="2050676"/>
              <a:ext cx="1260000" cy="1260000"/>
            </a:xfrm>
            <a:prstGeom prst="ellipse">
              <a:avLst/>
            </a:prstGeom>
            <a:solidFill>
              <a:srgbClr val="00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Arial" panose="020B0604020202020204" pitchFamily="34" charset="0"/>
                <a:cs typeface="Arial" panose="020B0604020202020204" pitchFamily="34" charset="0"/>
              </a:endParaRPr>
            </a:p>
          </p:txBody>
        </p:sp>
        <p:sp>
          <p:nvSpPr>
            <p:cNvPr id="26" name="橢圓 38">
              <a:extLst>
                <a:ext uri="{FF2B5EF4-FFF2-40B4-BE49-F238E27FC236}">
                  <a16:creationId xmlns:a16="http://schemas.microsoft.com/office/drawing/2014/main" id="{DFF6E713-4D61-43ED-B26B-F50380405305}"/>
                </a:ext>
              </a:extLst>
            </p:cNvPr>
            <p:cNvSpPr/>
            <p:nvPr/>
          </p:nvSpPr>
          <p:spPr>
            <a:xfrm>
              <a:off x="751675" y="2136721"/>
              <a:ext cx="1087911" cy="1087911"/>
            </a:xfrm>
            <a:prstGeom prst="ellipse">
              <a:avLst/>
            </a:prstGeom>
            <a:solidFill>
              <a:schemeClr val="bg1"/>
            </a:solidFill>
            <a:ln>
              <a:solidFill>
                <a:srgbClr val="00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800" b="1">
                  <a:solidFill>
                    <a:srgbClr val="0A004B"/>
                  </a:solidFill>
                  <a:latin typeface="Arial" panose="020B0604020202020204" pitchFamily="34" charset="0"/>
                  <a:cs typeface="Arial" panose="020B0604020202020204" pitchFamily="34" charset="0"/>
                </a:rPr>
                <a:t>?</a:t>
              </a:r>
              <a:endParaRPr lang="zh-TW" altLang="en-US" sz="1800" b="1">
                <a:solidFill>
                  <a:srgbClr val="0A004B"/>
                </a:solidFill>
                <a:latin typeface="Arial" panose="020B0604020202020204" pitchFamily="34" charset="0"/>
                <a:cs typeface="Arial" panose="020B0604020202020204" pitchFamily="34" charset="0"/>
              </a:endParaRPr>
            </a:p>
          </p:txBody>
        </p:sp>
      </p:grpSp>
      <p:sp>
        <p:nvSpPr>
          <p:cNvPr id="27" name="Google Shape;294;p35">
            <a:extLst>
              <a:ext uri="{FF2B5EF4-FFF2-40B4-BE49-F238E27FC236}">
                <a16:creationId xmlns:a16="http://schemas.microsoft.com/office/drawing/2014/main" id="{E5B8083A-7FA3-4247-85DD-38BC41603583}"/>
              </a:ext>
            </a:extLst>
          </p:cNvPr>
          <p:cNvSpPr/>
          <p:nvPr/>
        </p:nvSpPr>
        <p:spPr>
          <a:xfrm>
            <a:off x="1324600" y="1719638"/>
            <a:ext cx="6929384" cy="584775"/>
          </a:xfrm>
          <a:prstGeom prst="rect">
            <a:avLst/>
          </a:prstGeom>
        </p:spPr>
        <p:txBody>
          <a:bodyPr wrap="square" anchor="t">
            <a:spAutoFit/>
          </a:bodyPr>
          <a:lstStyle/>
          <a:p>
            <a:r>
              <a:rPr lang="en-US" sz="1600" b="1" err="1">
                <a:solidFill>
                  <a:srgbClr val="FFFFFF"/>
                </a:solidFill>
                <a:latin typeface="微軟正黑體" panose="020B0604030504040204" pitchFamily="34" charset="-120"/>
                <a:ea typeface="微軟正黑體" panose="020B0604030504040204" pitchFamily="34" charset="-120"/>
              </a:rPr>
              <a:t>QTScloud</a:t>
            </a:r>
            <a:r>
              <a:rPr lang="en-US" altLang="ja-JP" sz="1600" b="1">
                <a:solidFill>
                  <a:srgbClr val="FFFFFF"/>
                </a:solidFill>
                <a:latin typeface="微軟正黑體" panose="020B0604030504040204" pitchFamily="34" charset="-120"/>
                <a:ea typeface="微軟正黑體" panose="020B0604030504040204" pitchFamily="34" charset="-120"/>
              </a:rPr>
              <a:t> </a:t>
            </a:r>
            <a:r>
              <a:rPr lang="ja-JP" altLang="en-US" sz="1600" b="1">
                <a:solidFill>
                  <a:srgbClr val="FFFFFF"/>
                </a:solidFill>
                <a:latin typeface="微軟正黑體" panose="020B0604030504040204" pitchFamily="34" charset="-120"/>
                <a:ea typeface="微軟正黑體" panose="020B0604030504040204" pitchFamily="34" charset="-120"/>
              </a:rPr>
              <a:t>提供</a:t>
            </a:r>
            <a:r>
              <a:rPr lang="en-US" sz="1600" b="1">
                <a:solidFill>
                  <a:srgbClr val="FFFFFF"/>
                </a:solidFill>
                <a:latin typeface="微軟正黑體" panose="020B0604030504040204" pitchFamily="34" charset="-120"/>
                <a:ea typeface="微軟正黑體" panose="020B0604030504040204" pitchFamily="34" charset="-120"/>
              </a:rPr>
              <a:t> </a:t>
            </a:r>
            <a:r>
              <a:rPr lang="en-US" sz="1600" b="1" err="1">
                <a:solidFill>
                  <a:srgbClr val="FFFFFF"/>
                </a:solidFill>
                <a:latin typeface="微軟正黑體" panose="020B0604030504040204" pitchFamily="34" charset="-120"/>
                <a:ea typeface="微軟正黑體" panose="020B0604030504040204" pitchFamily="34" charset="-120"/>
              </a:rPr>
              <a:t>Qsirch</a:t>
            </a:r>
            <a:r>
              <a:rPr lang="en-US" sz="1600" b="1">
                <a:solidFill>
                  <a:srgbClr val="FFFFFF"/>
                </a:solidFill>
                <a:latin typeface="微軟正黑體" panose="020B0604030504040204" pitchFamily="34" charset="-120"/>
                <a:ea typeface="微軟正黑體" panose="020B0604030504040204" pitchFamily="34" charset="-120"/>
              </a:rPr>
              <a:t> </a:t>
            </a:r>
            <a:r>
              <a:rPr lang="ja-JP" altLang="en-US" sz="1600" b="1">
                <a:solidFill>
                  <a:srgbClr val="FFFFFF"/>
                </a:solidFill>
                <a:latin typeface="微軟正黑體" panose="020B0604030504040204" pitchFamily="34" charset="-120"/>
                <a:ea typeface="微軟正黑體" panose="020B0604030504040204" pitchFamily="34" charset="-120"/>
              </a:rPr>
              <a:t>強大的搜尋解決方案</a:t>
            </a:r>
            <a:r>
              <a:rPr lang="en-US" sz="1600" b="1">
                <a:solidFill>
                  <a:srgbClr val="FFFFFF"/>
                </a:solidFill>
                <a:latin typeface="微軟正黑體" panose="020B0604030504040204" pitchFamily="34" charset="-120"/>
                <a:ea typeface="微軟正黑體" panose="020B0604030504040204" pitchFamily="34" charset="-120"/>
              </a:rPr>
              <a:t>，</a:t>
            </a:r>
            <a:r>
              <a:rPr lang="ja-JP" altLang="en-US" sz="1600" b="1">
                <a:solidFill>
                  <a:srgbClr val="FFFFFF"/>
                </a:solidFill>
                <a:latin typeface="微軟正黑體" panose="020B0604030504040204" pitchFamily="34" charset="-120"/>
                <a:ea typeface="微軟正黑體" panose="020B0604030504040204" pitchFamily="34" charset="-120"/>
              </a:rPr>
              <a:t>讓您透過檔案名稱</a:t>
            </a:r>
            <a:r>
              <a:rPr lang="en-US" sz="1600" b="1">
                <a:solidFill>
                  <a:srgbClr val="FFFFFF"/>
                </a:solidFill>
                <a:latin typeface="微軟正黑體" panose="020B0604030504040204" pitchFamily="34" charset="-120"/>
                <a:ea typeface="微軟正黑體" panose="020B0604030504040204" pitchFamily="34" charset="-120"/>
              </a:rPr>
              <a:t>、</a:t>
            </a:r>
            <a:r>
              <a:rPr lang="ja-JP" altLang="en-US" sz="1600" b="1">
                <a:solidFill>
                  <a:srgbClr val="FFFFFF"/>
                </a:solidFill>
                <a:latin typeface="微軟正黑體" panose="020B0604030504040204" pitchFamily="34" charset="-120"/>
                <a:ea typeface="微軟正黑體" panose="020B0604030504040204" pitchFamily="34" charset="-120"/>
              </a:rPr>
              <a:t>內容以及後設資料</a:t>
            </a:r>
            <a:r>
              <a:rPr lang="en-US" sz="1600" b="1">
                <a:solidFill>
                  <a:srgbClr val="FFFFFF"/>
                </a:solidFill>
                <a:latin typeface="微軟正黑體" panose="020B0604030504040204" pitchFamily="34" charset="-120"/>
                <a:ea typeface="微軟正黑體" panose="020B0604030504040204" pitchFamily="34" charset="-120"/>
              </a:rPr>
              <a:t> (metadata) </a:t>
            </a:r>
            <a:r>
              <a:rPr lang="ja-JP" altLang="en-US" sz="1600" b="1">
                <a:solidFill>
                  <a:srgbClr val="FFFFFF"/>
                </a:solidFill>
                <a:latin typeface="微軟正黑體" panose="020B0604030504040204" pitchFamily="34" charset="-120"/>
                <a:ea typeface="微軟正黑體" panose="020B0604030504040204" pitchFamily="34" charset="-120"/>
              </a:rPr>
              <a:t>找到所需的檔案</a:t>
            </a:r>
            <a:r>
              <a:rPr lang="en-US" sz="1600" b="1">
                <a:solidFill>
                  <a:srgbClr val="FFFFFF"/>
                </a:solidFill>
                <a:latin typeface="微軟正黑體" panose="020B0604030504040204" pitchFamily="34" charset="-120"/>
                <a:ea typeface="微軟正黑體" panose="020B0604030504040204" pitchFamily="34" charset="-120"/>
              </a:rPr>
              <a:t>。</a:t>
            </a:r>
            <a:endParaRPr lang="en-US" altLang="zh-CN" b="1">
              <a:solidFill>
                <a:srgbClr val="FFFFFF"/>
              </a:solidFill>
              <a:latin typeface="微軟正黑體" panose="020B0604030504040204" pitchFamily="34" charset="-120"/>
              <a:ea typeface="微軟正黑體" panose="020B0604030504040204" pitchFamily="34" charset="-120"/>
            </a:endParaRPr>
          </a:p>
        </p:txBody>
      </p:sp>
      <p:grpSp>
        <p:nvGrpSpPr>
          <p:cNvPr id="28" name="群組 27">
            <a:extLst>
              <a:ext uri="{FF2B5EF4-FFF2-40B4-BE49-F238E27FC236}">
                <a16:creationId xmlns:a16="http://schemas.microsoft.com/office/drawing/2014/main" id="{798A5E98-7665-40C8-B67F-E8677026CAA6}"/>
              </a:ext>
            </a:extLst>
          </p:cNvPr>
          <p:cNvGrpSpPr/>
          <p:nvPr/>
        </p:nvGrpSpPr>
        <p:grpSpPr>
          <a:xfrm>
            <a:off x="449580" y="1088135"/>
            <a:ext cx="8040079" cy="566149"/>
            <a:chOff x="414528" y="1072895"/>
            <a:chExt cx="8072385" cy="566149"/>
          </a:xfrm>
        </p:grpSpPr>
        <p:sp>
          <p:nvSpPr>
            <p:cNvPr id="29" name="矩形 28">
              <a:extLst>
                <a:ext uri="{FF2B5EF4-FFF2-40B4-BE49-F238E27FC236}">
                  <a16:creationId xmlns:a16="http://schemas.microsoft.com/office/drawing/2014/main" id="{43299110-959B-46B9-98D0-A8BED5A6E3C7}"/>
                </a:ext>
              </a:extLst>
            </p:cNvPr>
            <p:cNvSpPr/>
            <p:nvPr/>
          </p:nvSpPr>
          <p:spPr>
            <a:xfrm rot="16200000">
              <a:off x="4171496" y="-2684073"/>
              <a:ext cx="552421" cy="8066357"/>
            </a:xfrm>
            <a:prstGeom prst="rect">
              <a:avLst/>
            </a:prstGeom>
            <a:gradFill>
              <a:gsLst>
                <a:gs pos="0">
                  <a:schemeClr val="tx1">
                    <a:alpha val="40000"/>
                  </a:schemeClr>
                </a:gs>
                <a:gs pos="58000">
                  <a:schemeClr val="tx1">
                    <a:lumMod val="50000"/>
                    <a:lumOff val="50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133" b="1">
                <a:latin typeface="Arial" panose="020B0604020202020204" pitchFamily="34" charset="0"/>
                <a:cs typeface="Arial" panose="020B0604020202020204" pitchFamily="34" charset="0"/>
              </a:endParaRPr>
            </a:p>
          </p:txBody>
        </p:sp>
        <p:cxnSp>
          <p:nvCxnSpPr>
            <p:cNvPr id="30" name="直線接點 29">
              <a:extLst>
                <a:ext uri="{FF2B5EF4-FFF2-40B4-BE49-F238E27FC236}">
                  <a16:creationId xmlns:a16="http://schemas.microsoft.com/office/drawing/2014/main" id="{BFAB86D3-0504-4772-8E3F-E88BFCCF6752}"/>
                </a:ext>
              </a:extLst>
            </p:cNvPr>
            <p:cNvCxnSpPr>
              <a:cxnSpLocks/>
            </p:cNvCxnSpPr>
            <p:nvPr/>
          </p:nvCxnSpPr>
          <p:spPr>
            <a:xfrm>
              <a:off x="439016" y="1639044"/>
              <a:ext cx="8047897" cy="0"/>
            </a:xfrm>
            <a:prstGeom prst="line">
              <a:avLst/>
            </a:prstGeom>
            <a:ln>
              <a:solidFill>
                <a:srgbClr val="09F3FF"/>
              </a:solidFill>
            </a:ln>
          </p:spPr>
          <p:style>
            <a:lnRef idx="1">
              <a:schemeClr val="accent1"/>
            </a:lnRef>
            <a:fillRef idx="0">
              <a:schemeClr val="accent1"/>
            </a:fillRef>
            <a:effectRef idx="0">
              <a:schemeClr val="accent1"/>
            </a:effectRef>
            <a:fontRef idx="minor">
              <a:schemeClr val="tx1"/>
            </a:fontRef>
          </p:style>
        </p:cxnSp>
      </p:grpSp>
      <p:grpSp>
        <p:nvGrpSpPr>
          <p:cNvPr id="31" name="群組 30">
            <a:extLst>
              <a:ext uri="{FF2B5EF4-FFF2-40B4-BE49-F238E27FC236}">
                <a16:creationId xmlns:a16="http://schemas.microsoft.com/office/drawing/2014/main" id="{6761BD12-016D-4644-9EA9-926011C6542E}"/>
              </a:ext>
            </a:extLst>
          </p:cNvPr>
          <p:cNvGrpSpPr/>
          <p:nvPr/>
        </p:nvGrpSpPr>
        <p:grpSpPr>
          <a:xfrm>
            <a:off x="1016858" y="2451704"/>
            <a:ext cx="5711113" cy="2693784"/>
            <a:chOff x="3443995" y="1482308"/>
            <a:chExt cx="6498670" cy="3051592"/>
          </a:xfrm>
        </p:grpSpPr>
        <p:pic>
          <p:nvPicPr>
            <p:cNvPr id="32" name="Picture 9">
              <a:extLst>
                <a:ext uri="{FF2B5EF4-FFF2-40B4-BE49-F238E27FC236}">
                  <a16:creationId xmlns:a16="http://schemas.microsoft.com/office/drawing/2014/main" id="{7DA626C8-8F88-4E1E-8B3B-908E2B6C6565}"/>
                </a:ext>
              </a:extLst>
            </p:cNvPr>
            <p:cNvPicPr>
              <a:picLocks noChangeAspect="1"/>
            </p:cNvPicPr>
            <p:nvPr/>
          </p:nvPicPr>
          <p:blipFill>
            <a:blip r:embed="rId5"/>
            <a:srcRect/>
            <a:stretch/>
          </p:blipFill>
          <p:spPr>
            <a:xfrm>
              <a:off x="3443995" y="1482308"/>
              <a:ext cx="5242805" cy="2617856"/>
            </a:xfrm>
            <a:prstGeom prst="rect">
              <a:avLst/>
            </a:prstGeom>
          </p:spPr>
        </p:pic>
        <p:sp>
          <p:nvSpPr>
            <p:cNvPr id="33" name="矩形 9">
              <a:extLst>
                <a:ext uri="{FF2B5EF4-FFF2-40B4-BE49-F238E27FC236}">
                  <a16:creationId xmlns:a16="http://schemas.microsoft.com/office/drawing/2014/main" id="{F895B683-3DEC-49E2-A948-F8A1DDF67D58}"/>
                </a:ext>
              </a:extLst>
            </p:cNvPr>
            <p:cNvSpPr/>
            <p:nvPr/>
          </p:nvSpPr>
          <p:spPr>
            <a:xfrm>
              <a:off x="7067550" y="2311400"/>
              <a:ext cx="546100" cy="717550"/>
            </a:xfrm>
            <a:custGeom>
              <a:avLst/>
              <a:gdLst>
                <a:gd name="connsiteX0" fmla="*/ 0 w 285750"/>
                <a:gd name="connsiteY0" fmla="*/ 0 h 406400"/>
                <a:gd name="connsiteX1" fmla="*/ 285750 w 285750"/>
                <a:gd name="connsiteY1" fmla="*/ 0 h 406400"/>
                <a:gd name="connsiteX2" fmla="*/ 285750 w 285750"/>
                <a:gd name="connsiteY2" fmla="*/ 406400 h 406400"/>
                <a:gd name="connsiteX3" fmla="*/ 0 w 285750"/>
                <a:gd name="connsiteY3" fmla="*/ 406400 h 406400"/>
                <a:gd name="connsiteX4" fmla="*/ 0 w 285750"/>
                <a:gd name="connsiteY4" fmla="*/ 0 h 406400"/>
                <a:gd name="connsiteX0" fmla="*/ 0 w 488950"/>
                <a:gd name="connsiteY0" fmla="*/ 0 h 457200"/>
                <a:gd name="connsiteX1" fmla="*/ 285750 w 488950"/>
                <a:gd name="connsiteY1" fmla="*/ 0 h 457200"/>
                <a:gd name="connsiteX2" fmla="*/ 488950 w 488950"/>
                <a:gd name="connsiteY2" fmla="*/ 457200 h 457200"/>
                <a:gd name="connsiteX3" fmla="*/ 0 w 488950"/>
                <a:gd name="connsiteY3" fmla="*/ 406400 h 457200"/>
                <a:gd name="connsiteX4" fmla="*/ 0 w 488950"/>
                <a:gd name="connsiteY4" fmla="*/ 0 h 457200"/>
                <a:gd name="connsiteX0" fmla="*/ 0 w 527050"/>
                <a:gd name="connsiteY0" fmla="*/ 101600 h 558800"/>
                <a:gd name="connsiteX1" fmla="*/ 527050 w 527050"/>
                <a:gd name="connsiteY1" fmla="*/ 0 h 558800"/>
                <a:gd name="connsiteX2" fmla="*/ 488950 w 527050"/>
                <a:gd name="connsiteY2" fmla="*/ 558800 h 558800"/>
                <a:gd name="connsiteX3" fmla="*/ 0 w 527050"/>
                <a:gd name="connsiteY3" fmla="*/ 508000 h 558800"/>
                <a:gd name="connsiteX4" fmla="*/ 0 w 527050"/>
                <a:gd name="connsiteY4" fmla="*/ 101600 h 558800"/>
                <a:gd name="connsiteX0" fmla="*/ 368300 w 895350"/>
                <a:gd name="connsiteY0" fmla="*/ 101600 h 558800"/>
                <a:gd name="connsiteX1" fmla="*/ 895350 w 895350"/>
                <a:gd name="connsiteY1" fmla="*/ 0 h 558800"/>
                <a:gd name="connsiteX2" fmla="*/ 857250 w 895350"/>
                <a:gd name="connsiteY2" fmla="*/ 558800 h 558800"/>
                <a:gd name="connsiteX3" fmla="*/ 0 w 895350"/>
                <a:gd name="connsiteY3" fmla="*/ 69850 h 558800"/>
                <a:gd name="connsiteX4" fmla="*/ 368300 w 895350"/>
                <a:gd name="connsiteY4" fmla="*/ 101600 h 558800"/>
                <a:gd name="connsiteX0" fmla="*/ 82550 w 895350"/>
                <a:gd name="connsiteY0" fmla="*/ 0 h 660400"/>
                <a:gd name="connsiteX1" fmla="*/ 895350 w 895350"/>
                <a:gd name="connsiteY1" fmla="*/ 101600 h 660400"/>
                <a:gd name="connsiteX2" fmla="*/ 857250 w 895350"/>
                <a:gd name="connsiteY2" fmla="*/ 660400 h 660400"/>
                <a:gd name="connsiteX3" fmla="*/ 0 w 895350"/>
                <a:gd name="connsiteY3" fmla="*/ 171450 h 660400"/>
                <a:gd name="connsiteX4" fmla="*/ 82550 w 895350"/>
                <a:gd name="connsiteY4" fmla="*/ 0 h 660400"/>
                <a:gd name="connsiteX0" fmla="*/ 82550 w 857250"/>
                <a:gd name="connsiteY0" fmla="*/ 57150 h 717550"/>
                <a:gd name="connsiteX1" fmla="*/ 838200 w 857250"/>
                <a:gd name="connsiteY1" fmla="*/ 0 h 717550"/>
                <a:gd name="connsiteX2" fmla="*/ 857250 w 857250"/>
                <a:gd name="connsiteY2" fmla="*/ 717550 h 717550"/>
                <a:gd name="connsiteX3" fmla="*/ 0 w 857250"/>
                <a:gd name="connsiteY3" fmla="*/ 228600 h 717550"/>
                <a:gd name="connsiteX4" fmla="*/ 82550 w 857250"/>
                <a:gd name="connsiteY4" fmla="*/ 57150 h 717550"/>
                <a:gd name="connsiteX0" fmla="*/ 0 w 774700"/>
                <a:gd name="connsiteY0" fmla="*/ 57150 h 717550"/>
                <a:gd name="connsiteX1" fmla="*/ 755650 w 774700"/>
                <a:gd name="connsiteY1" fmla="*/ 0 h 717550"/>
                <a:gd name="connsiteX2" fmla="*/ 774700 w 774700"/>
                <a:gd name="connsiteY2" fmla="*/ 717550 h 717550"/>
                <a:gd name="connsiteX3" fmla="*/ 19050 w 774700"/>
                <a:gd name="connsiteY3" fmla="*/ 279400 h 717550"/>
                <a:gd name="connsiteX4" fmla="*/ 0 w 774700"/>
                <a:gd name="connsiteY4" fmla="*/ 57150 h 717550"/>
                <a:gd name="connsiteX0" fmla="*/ 18285 w 792985"/>
                <a:gd name="connsiteY0" fmla="*/ 57150 h 717550"/>
                <a:gd name="connsiteX1" fmla="*/ 773935 w 792985"/>
                <a:gd name="connsiteY1" fmla="*/ 0 h 717550"/>
                <a:gd name="connsiteX2" fmla="*/ 792985 w 792985"/>
                <a:gd name="connsiteY2" fmla="*/ 717550 h 717550"/>
                <a:gd name="connsiteX3" fmla="*/ 0 w 792985"/>
                <a:gd name="connsiteY3" fmla="*/ 419100 h 717550"/>
                <a:gd name="connsiteX4" fmla="*/ 18285 w 792985"/>
                <a:gd name="connsiteY4" fmla="*/ 57150 h 717550"/>
                <a:gd name="connsiteX0" fmla="*/ 0 w 774700"/>
                <a:gd name="connsiteY0" fmla="*/ 57150 h 717550"/>
                <a:gd name="connsiteX1" fmla="*/ 755650 w 774700"/>
                <a:gd name="connsiteY1" fmla="*/ 0 h 717550"/>
                <a:gd name="connsiteX2" fmla="*/ 774700 w 774700"/>
                <a:gd name="connsiteY2" fmla="*/ 717550 h 717550"/>
                <a:gd name="connsiteX3" fmla="*/ 19050 w 774700"/>
                <a:gd name="connsiteY3" fmla="*/ 425450 h 717550"/>
                <a:gd name="connsiteX4" fmla="*/ 0 w 774700"/>
                <a:gd name="connsiteY4" fmla="*/ 57150 h 717550"/>
                <a:gd name="connsiteX0" fmla="*/ 18285 w 792985"/>
                <a:gd name="connsiteY0" fmla="*/ 57150 h 717550"/>
                <a:gd name="connsiteX1" fmla="*/ 773935 w 792985"/>
                <a:gd name="connsiteY1" fmla="*/ 0 h 717550"/>
                <a:gd name="connsiteX2" fmla="*/ 792985 w 792985"/>
                <a:gd name="connsiteY2" fmla="*/ 717550 h 717550"/>
                <a:gd name="connsiteX3" fmla="*/ 0 w 792985"/>
                <a:gd name="connsiteY3" fmla="*/ 203200 h 717550"/>
                <a:gd name="connsiteX4" fmla="*/ 18285 w 792985"/>
                <a:gd name="connsiteY4" fmla="*/ 57150 h 717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2985" h="717550">
                  <a:moveTo>
                    <a:pt x="18285" y="57150"/>
                  </a:moveTo>
                  <a:lnTo>
                    <a:pt x="773935" y="0"/>
                  </a:lnTo>
                  <a:lnTo>
                    <a:pt x="792985" y="717550"/>
                  </a:lnTo>
                  <a:lnTo>
                    <a:pt x="0" y="203200"/>
                  </a:lnTo>
                  <a:lnTo>
                    <a:pt x="18285" y="57150"/>
                  </a:lnTo>
                  <a:close/>
                </a:path>
              </a:pathLst>
            </a:custGeom>
            <a:gradFill flip="none" rotWithShape="1">
              <a:gsLst>
                <a:gs pos="0">
                  <a:schemeClr val="tx1">
                    <a:lumMod val="85000"/>
                    <a:lumOff val="15000"/>
                  </a:schemeClr>
                </a:gs>
                <a:gs pos="99000">
                  <a:schemeClr val="tx1">
                    <a:lumMod val="50000"/>
                    <a:lumOff val="50000"/>
                    <a:alpha val="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 name="矩形: 圓角 33">
              <a:extLst>
                <a:ext uri="{FF2B5EF4-FFF2-40B4-BE49-F238E27FC236}">
                  <a16:creationId xmlns:a16="http://schemas.microsoft.com/office/drawing/2014/main" id="{CC660F57-FB7B-4958-A0EB-162FBB09DEDD}"/>
                </a:ext>
              </a:extLst>
            </p:cNvPr>
            <p:cNvSpPr/>
            <p:nvPr/>
          </p:nvSpPr>
          <p:spPr>
            <a:xfrm>
              <a:off x="7505847" y="2242930"/>
              <a:ext cx="2436818" cy="766971"/>
            </a:xfrm>
            <a:prstGeom prst="roundRect">
              <a:avLst/>
            </a:prstGeom>
            <a:solidFill>
              <a:schemeClr val="bg1"/>
            </a:solidFill>
            <a:ln w="19050">
              <a:solidFill>
                <a:srgbClr val="0F51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1100" b="1">
                  <a:solidFill>
                    <a:srgbClr val="002060"/>
                  </a:solidFill>
                  <a:latin typeface="微軟正黑體" panose="020B0604030504040204" pitchFamily="34" charset="-120"/>
                  <a:ea typeface="微軟正黑體" panose="020B0604030504040204" pitchFamily="34" charset="-120"/>
                  <a:cs typeface="Arial" panose="020B0604020202020204" pitchFamily="34" charset="0"/>
                </a:rPr>
                <a:t>快速瀏覽出現關鍵字的重點章節，確認為所需要的文件內容後可立即下載或分享。</a:t>
              </a:r>
            </a:p>
          </p:txBody>
        </p:sp>
        <p:sp>
          <p:nvSpPr>
            <p:cNvPr id="35" name="矩形 9">
              <a:extLst>
                <a:ext uri="{FF2B5EF4-FFF2-40B4-BE49-F238E27FC236}">
                  <a16:creationId xmlns:a16="http://schemas.microsoft.com/office/drawing/2014/main" id="{2F43AAAC-64D9-4D75-BB5A-3C2AB833CF6D}"/>
                </a:ext>
              </a:extLst>
            </p:cNvPr>
            <p:cNvSpPr/>
            <p:nvPr/>
          </p:nvSpPr>
          <p:spPr>
            <a:xfrm>
              <a:off x="4629150" y="3816350"/>
              <a:ext cx="425450" cy="717550"/>
            </a:xfrm>
            <a:custGeom>
              <a:avLst/>
              <a:gdLst>
                <a:gd name="connsiteX0" fmla="*/ 0 w 285750"/>
                <a:gd name="connsiteY0" fmla="*/ 0 h 406400"/>
                <a:gd name="connsiteX1" fmla="*/ 285750 w 285750"/>
                <a:gd name="connsiteY1" fmla="*/ 0 h 406400"/>
                <a:gd name="connsiteX2" fmla="*/ 285750 w 285750"/>
                <a:gd name="connsiteY2" fmla="*/ 406400 h 406400"/>
                <a:gd name="connsiteX3" fmla="*/ 0 w 285750"/>
                <a:gd name="connsiteY3" fmla="*/ 406400 h 406400"/>
                <a:gd name="connsiteX4" fmla="*/ 0 w 285750"/>
                <a:gd name="connsiteY4" fmla="*/ 0 h 406400"/>
                <a:gd name="connsiteX0" fmla="*/ 0 w 488950"/>
                <a:gd name="connsiteY0" fmla="*/ 0 h 457200"/>
                <a:gd name="connsiteX1" fmla="*/ 285750 w 488950"/>
                <a:gd name="connsiteY1" fmla="*/ 0 h 457200"/>
                <a:gd name="connsiteX2" fmla="*/ 488950 w 488950"/>
                <a:gd name="connsiteY2" fmla="*/ 457200 h 457200"/>
                <a:gd name="connsiteX3" fmla="*/ 0 w 488950"/>
                <a:gd name="connsiteY3" fmla="*/ 406400 h 457200"/>
                <a:gd name="connsiteX4" fmla="*/ 0 w 488950"/>
                <a:gd name="connsiteY4" fmla="*/ 0 h 457200"/>
                <a:gd name="connsiteX0" fmla="*/ 0 w 527050"/>
                <a:gd name="connsiteY0" fmla="*/ 101600 h 558800"/>
                <a:gd name="connsiteX1" fmla="*/ 527050 w 527050"/>
                <a:gd name="connsiteY1" fmla="*/ 0 h 558800"/>
                <a:gd name="connsiteX2" fmla="*/ 488950 w 527050"/>
                <a:gd name="connsiteY2" fmla="*/ 558800 h 558800"/>
                <a:gd name="connsiteX3" fmla="*/ 0 w 527050"/>
                <a:gd name="connsiteY3" fmla="*/ 508000 h 558800"/>
                <a:gd name="connsiteX4" fmla="*/ 0 w 527050"/>
                <a:gd name="connsiteY4" fmla="*/ 101600 h 558800"/>
                <a:gd name="connsiteX0" fmla="*/ 368300 w 895350"/>
                <a:gd name="connsiteY0" fmla="*/ 101600 h 558800"/>
                <a:gd name="connsiteX1" fmla="*/ 895350 w 895350"/>
                <a:gd name="connsiteY1" fmla="*/ 0 h 558800"/>
                <a:gd name="connsiteX2" fmla="*/ 857250 w 895350"/>
                <a:gd name="connsiteY2" fmla="*/ 558800 h 558800"/>
                <a:gd name="connsiteX3" fmla="*/ 0 w 895350"/>
                <a:gd name="connsiteY3" fmla="*/ 69850 h 558800"/>
                <a:gd name="connsiteX4" fmla="*/ 368300 w 895350"/>
                <a:gd name="connsiteY4" fmla="*/ 101600 h 558800"/>
                <a:gd name="connsiteX0" fmla="*/ 82550 w 895350"/>
                <a:gd name="connsiteY0" fmla="*/ 0 h 660400"/>
                <a:gd name="connsiteX1" fmla="*/ 895350 w 895350"/>
                <a:gd name="connsiteY1" fmla="*/ 101600 h 660400"/>
                <a:gd name="connsiteX2" fmla="*/ 857250 w 895350"/>
                <a:gd name="connsiteY2" fmla="*/ 660400 h 660400"/>
                <a:gd name="connsiteX3" fmla="*/ 0 w 895350"/>
                <a:gd name="connsiteY3" fmla="*/ 171450 h 660400"/>
                <a:gd name="connsiteX4" fmla="*/ 82550 w 895350"/>
                <a:gd name="connsiteY4" fmla="*/ 0 h 660400"/>
                <a:gd name="connsiteX0" fmla="*/ 82550 w 857250"/>
                <a:gd name="connsiteY0" fmla="*/ 57150 h 717550"/>
                <a:gd name="connsiteX1" fmla="*/ 838200 w 857250"/>
                <a:gd name="connsiteY1" fmla="*/ 0 h 717550"/>
                <a:gd name="connsiteX2" fmla="*/ 857250 w 857250"/>
                <a:gd name="connsiteY2" fmla="*/ 717550 h 717550"/>
                <a:gd name="connsiteX3" fmla="*/ 0 w 857250"/>
                <a:gd name="connsiteY3" fmla="*/ 228600 h 717550"/>
                <a:gd name="connsiteX4" fmla="*/ 82550 w 857250"/>
                <a:gd name="connsiteY4" fmla="*/ 57150 h 717550"/>
                <a:gd name="connsiteX0" fmla="*/ 0 w 774700"/>
                <a:gd name="connsiteY0" fmla="*/ 57150 h 717550"/>
                <a:gd name="connsiteX1" fmla="*/ 755650 w 774700"/>
                <a:gd name="connsiteY1" fmla="*/ 0 h 717550"/>
                <a:gd name="connsiteX2" fmla="*/ 774700 w 774700"/>
                <a:gd name="connsiteY2" fmla="*/ 717550 h 717550"/>
                <a:gd name="connsiteX3" fmla="*/ 19050 w 774700"/>
                <a:gd name="connsiteY3" fmla="*/ 279400 h 717550"/>
                <a:gd name="connsiteX4" fmla="*/ 0 w 774700"/>
                <a:gd name="connsiteY4" fmla="*/ 57150 h 717550"/>
                <a:gd name="connsiteX0" fmla="*/ 18285 w 792985"/>
                <a:gd name="connsiteY0" fmla="*/ 57150 h 717550"/>
                <a:gd name="connsiteX1" fmla="*/ 773935 w 792985"/>
                <a:gd name="connsiteY1" fmla="*/ 0 h 717550"/>
                <a:gd name="connsiteX2" fmla="*/ 792985 w 792985"/>
                <a:gd name="connsiteY2" fmla="*/ 717550 h 717550"/>
                <a:gd name="connsiteX3" fmla="*/ 0 w 792985"/>
                <a:gd name="connsiteY3" fmla="*/ 419100 h 717550"/>
                <a:gd name="connsiteX4" fmla="*/ 18285 w 792985"/>
                <a:gd name="connsiteY4" fmla="*/ 57150 h 717550"/>
                <a:gd name="connsiteX0" fmla="*/ 0 w 774700"/>
                <a:gd name="connsiteY0" fmla="*/ 57150 h 717550"/>
                <a:gd name="connsiteX1" fmla="*/ 755650 w 774700"/>
                <a:gd name="connsiteY1" fmla="*/ 0 h 717550"/>
                <a:gd name="connsiteX2" fmla="*/ 774700 w 774700"/>
                <a:gd name="connsiteY2" fmla="*/ 717550 h 717550"/>
                <a:gd name="connsiteX3" fmla="*/ 19050 w 774700"/>
                <a:gd name="connsiteY3" fmla="*/ 425450 h 717550"/>
                <a:gd name="connsiteX4" fmla="*/ 0 w 774700"/>
                <a:gd name="connsiteY4" fmla="*/ 57150 h 717550"/>
                <a:gd name="connsiteX0" fmla="*/ 18285 w 792985"/>
                <a:gd name="connsiteY0" fmla="*/ 57150 h 717550"/>
                <a:gd name="connsiteX1" fmla="*/ 773935 w 792985"/>
                <a:gd name="connsiteY1" fmla="*/ 0 h 717550"/>
                <a:gd name="connsiteX2" fmla="*/ 792985 w 792985"/>
                <a:gd name="connsiteY2" fmla="*/ 717550 h 717550"/>
                <a:gd name="connsiteX3" fmla="*/ 0 w 792985"/>
                <a:gd name="connsiteY3" fmla="*/ 203200 h 717550"/>
                <a:gd name="connsiteX4" fmla="*/ 18285 w 792985"/>
                <a:gd name="connsiteY4" fmla="*/ 57150 h 717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2985" h="717550">
                  <a:moveTo>
                    <a:pt x="18285" y="57150"/>
                  </a:moveTo>
                  <a:lnTo>
                    <a:pt x="773935" y="0"/>
                  </a:lnTo>
                  <a:lnTo>
                    <a:pt x="792985" y="717550"/>
                  </a:lnTo>
                  <a:lnTo>
                    <a:pt x="0" y="203200"/>
                  </a:lnTo>
                  <a:lnTo>
                    <a:pt x="18285" y="57150"/>
                  </a:lnTo>
                  <a:close/>
                </a:path>
              </a:pathLst>
            </a:custGeom>
            <a:gradFill flip="none" rotWithShape="1">
              <a:gsLst>
                <a:gs pos="0">
                  <a:schemeClr val="bg1">
                    <a:lumMod val="75000"/>
                  </a:schemeClr>
                </a:gs>
                <a:gs pos="99000">
                  <a:schemeClr val="bg1">
                    <a:alpha val="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 name="矩形: 圓角 35">
              <a:extLst>
                <a:ext uri="{FF2B5EF4-FFF2-40B4-BE49-F238E27FC236}">
                  <a16:creationId xmlns:a16="http://schemas.microsoft.com/office/drawing/2014/main" id="{EE98F8B4-358B-490E-9AC0-AD48DD3BB936}"/>
                </a:ext>
              </a:extLst>
            </p:cNvPr>
            <p:cNvSpPr/>
            <p:nvPr/>
          </p:nvSpPr>
          <p:spPr>
            <a:xfrm>
              <a:off x="5013103" y="3855385"/>
              <a:ext cx="1922627" cy="634065"/>
            </a:xfrm>
            <a:prstGeom prst="roundRect">
              <a:avLst/>
            </a:prstGeom>
            <a:solidFill>
              <a:schemeClr val="bg1"/>
            </a:solidFill>
            <a:ln w="19050">
              <a:solidFill>
                <a:srgbClr val="0F51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1100" b="1">
                  <a:solidFill>
                    <a:srgbClr val="002060"/>
                  </a:solidFill>
                  <a:latin typeface="微軟正黑體" panose="020B0604030504040204" pitchFamily="34" charset="-120"/>
                  <a:ea typeface="微軟正黑體" panose="020B0604030504040204" pitchFamily="34" charset="-120"/>
                  <a:cs typeface="Arial" panose="020B0604020202020204" pitchFamily="34" charset="0"/>
                </a:rPr>
                <a:t>不需安裝其它套件即可檢視文件內容。</a:t>
              </a:r>
            </a:p>
          </p:txBody>
        </p:sp>
      </p:grpSp>
      <p:sp>
        <p:nvSpPr>
          <p:cNvPr id="37" name="Google Shape;294;p35">
            <a:extLst>
              <a:ext uri="{FF2B5EF4-FFF2-40B4-BE49-F238E27FC236}">
                <a16:creationId xmlns:a16="http://schemas.microsoft.com/office/drawing/2014/main" id="{35A2A95E-9261-467A-BF96-3AE337B417D4}"/>
              </a:ext>
            </a:extLst>
          </p:cNvPr>
          <p:cNvSpPr/>
          <p:nvPr/>
        </p:nvSpPr>
        <p:spPr>
          <a:xfrm>
            <a:off x="1324600" y="1174729"/>
            <a:ext cx="6929384" cy="338554"/>
          </a:xfrm>
          <a:prstGeom prst="rect">
            <a:avLst/>
          </a:prstGeom>
        </p:spPr>
        <p:txBody>
          <a:bodyPr wrap="square" anchor="t">
            <a:spAutoFit/>
          </a:bodyPr>
          <a:lstStyle/>
          <a:p>
            <a:r>
              <a:rPr lang="ja-JP" altLang="en-US" sz="1600" b="1">
                <a:solidFill>
                  <a:srgbClr val="FFFFFF"/>
                </a:solidFill>
                <a:latin typeface="微軟正黑體" panose="020B0604030504040204" pitchFamily="34" charset="-120"/>
                <a:ea typeface="微軟正黑體" panose="020B0604030504040204" pitchFamily="34" charset="-120"/>
              </a:rPr>
              <a:t>擁有海量文件的大型企業希望透過特定關鍵字快速找到文件</a:t>
            </a:r>
            <a:r>
              <a:rPr lang="en-US" sz="1600" b="1">
                <a:solidFill>
                  <a:srgbClr val="FFFFFF"/>
                </a:solidFill>
                <a:latin typeface="微軟正黑體" panose="020B0604030504040204" pitchFamily="34" charset="-120"/>
                <a:ea typeface="微軟正黑體" panose="020B0604030504040204" pitchFamily="34" charset="-120"/>
              </a:rPr>
              <a:t>。</a:t>
            </a:r>
            <a:endParaRPr lang="en-US" b="1">
              <a:solidFill>
                <a:srgbClr val="FFFFFF"/>
              </a:solidFill>
              <a:latin typeface="微軟正黑體" panose="020B0604030504040204" pitchFamily="34" charset="-120"/>
              <a:ea typeface="微軟正黑體" panose="020B0604030504040204" pitchFamily="34" charset="-120"/>
            </a:endParaRPr>
          </a:p>
        </p:txBody>
      </p:sp>
      <p:pic>
        <p:nvPicPr>
          <p:cNvPr id="3" name="Picture 3">
            <a:extLst>
              <a:ext uri="{FF2B5EF4-FFF2-40B4-BE49-F238E27FC236}">
                <a16:creationId xmlns:a16="http://schemas.microsoft.com/office/drawing/2014/main" id="{E0178A1A-6726-4968-9419-D4F877BDE14E}"/>
              </a:ext>
            </a:extLst>
          </p:cNvPr>
          <p:cNvPicPr>
            <a:picLocks noChangeAspect="1"/>
          </p:cNvPicPr>
          <p:nvPr/>
        </p:nvPicPr>
        <p:blipFill>
          <a:blip r:embed="rId6"/>
          <a:stretch>
            <a:fillRect/>
          </a:stretch>
        </p:blipFill>
        <p:spPr>
          <a:xfrm>
            <a:off x="5411538" y="3891720"/>
            <a:ext cx="2743200" cy="977265"/>
          </a:xfrm>
          <a:prstGeom prst="rect">
            <a:avLst/>
          </a:prstGeom>
        </p:spPr>
      </p:pic>
      <p:grpSp>
        <p:nvGrpSpPr>
          <p:cNvPr id="4" name="群組 32">
            <a:extLst>
              <a:ext uri="{FF2B5EF4-FFF2-40B4-BE49-F238E27FC236}">
                <a16:creationId xmlns:a16="http://schemas.microsoft.com/office/drawing/2014/main" id="{15B1AEF1-0D2B-4A41-83B2-E1B7365464CD}"/>
              </a:ext>
            </a:extLst>
          </p:cNvPr>
          <p:cNvGrpSpPr/>
          <p:nvPr/>
        </p:nvGrpSpPr>
        <p:grpSpPr>
          <a:xfrm>
            <a:off x="134533" y="1"/>
            <a:ext cx="1154789" cy="867908"/>
            <a:chOff x="292188" y="1"/>
            <a:chExt cx="1154789" cy="867908"/>
          </a:xfrm>
        </p:grpSpPr>
        <p:grpSp>
          <p:nvGrpSpPr>
            <p:cNvPr id="39" name="群組 33">
              <a:extLst>
                <a:ext uri="{FF2B5EF4-FFF2-40B4-BE49-F238E27FC236}">
                  <a16:creationId xmlns:a16="http://schemas.microsoft.com/office/drawing/2014/main" id="{2186D032-521A-42F1-B5DF-DCA6337875B4}"/>
                </a:ext>
              </a:extLst>
            </p:cNvPr>
            <p:cNvGrpSpPr/>
            <p:nvPr/>
          </p:nvGrpSpPr>
          <p:grpSpPr>
            <a:xfrm rot="5400000">
              <a:off x="439039" y="36086"/>
              <a:ext cx="867908" cy="795737"/>
              <a:chOff x="1" y="336266"/>
              <a:chExt cx="701748" cy="311497"/>
            </a:xfrm>
          </p:grpSpPr>
          <p:sp>
            <p:nvSpPr>
              <p:cNvPr id="42" name="矩形 36">
                <a:extLst>
                  <a:ext uri="{FF2B5EF4-FFF2-40B4-BE49-F238E27FC236}">
                    <a16:creationId xmlns:a16="http://schemas.microsoft.com/office/drawing/2014/main" id="{25B0B0F0-326B-456B-A2DB-FE0397295ED0}"/>
                  </a:ext>
                </a:extLst>
              </p:cNvPr>
              <p:cNvSpPr/>
              <p:nvPr/>
            </p:nvSpPr>
            <p:spPr>
              <a:xfrm>
                <a:off x="1" y="338378"/>
                <a:ext cx="701748" cy="307776"/>
              </a:xfrm>
              <a:prstGeom prst="rect">
                <a:avLst/>
              </a:prstGeom>
              <a:solidFill>
                <a:srgbClr val="3399FF"/>
              </a:solidFill>
            </p:spPr>
            <p:txBody>
              <a:bodyPr wrap="square" anchor="ctr">
                <a:spAutoFit/>
              </a:bodyPr>
              <a:lstStyle/>
              <a:p>
                <a:pPr algn="ctr"/>
                <a:endParaRPr lang="zh-TW" altLang="en-US" sz="11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43" name="矩形 37">
                <a:extLst>
                  <a:ext uri="{FF2B5EF4-FFF2-40B4-BE49-F238E27FC236}">
                    <a16:creationId xmlns:a16="http://schemas.microsoft.com/office/drawing/2014/main" id="{FA5D75E4-29AC-4EA5-A97C-714B18F585FD}"/>
                  </a:ext>
                </a:extLst>
              </p:cNvPr>
              <p:cNvSpPr/>
              <p:nvPr/>
            </p:nvSpPr>
            <p:spPr>
              <a:xfrm flipH="1">
                <a:off x="489296" y="336266"/>
                <a:ext cx="212070" cy="311497"/>
              </a:xfrm>
              <a:prstGeom prst="rect">
                <a:avLst/>
              </a:prstGeom>
              <a:gradFill flip="none" rotWithShape="1">
                <a:gsLst>
                  <a:gs pos="3000">
                    <a:srgbClr val="002060"/>
                  </a:gs>
                  <a:gs pos="57000">
                    <a:srgbClr val="0070C0">
                      <a:alpha val="48000"/>
                    </a:srgbClr>
                  </a:gs>
                  <a:gs pos="100000">
                    <a:schemeClr val="accent1">
                      <a:shade val="100000"/>
                      <a:satMod val="115000"/>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40" name="矩形 34">
              <a:extLst>
                <a:ext uri="{FF2B5EF4-FFF2-40B4-BE49-F238E27FC236}">
                  <a16:creationId xmlns:a16="http://schemas.microsoft.com/office/drawing/2014/main" id="{64EABD25-3A5B-44DB-B3E3-2E5CBE7C4F98}"/>
                </a:ext>
              </a:extLst>
            </p:cNvPr>
            <p:cNvSpPr/>
            <p:nvPr/>
          </p:nvSpPr>
          <p:spPr>
            <a:xfrm>
              <a:off x="292188" y="123110"/>
              <a:ext cx="1154789" cy="276999"/>
            </a:xfrm>
            <a:prstGeom prst="rect">
              <a:avLst/>
            </a:prstGeom>
            <a:noFill/>
          </p:spPr>
          <p:txBody>
            <a:bodyPr wrap="square" anchor="ctr">
              <a:spAutoFit/>
            </a:bodyPr>
            <a:lstStyle/>
            <a:p>
              <a:pPr algn="ctr"/>
              <a:r>
                <a:rPr lang="zh-TW" altLang="en-US" sz="1200" b="1">
                  <a:solidFill>
                    <a:schemeClr val="bg1"/>
                  </a:solidFill>
                  <a:latin typeface="微軟正黑體" panose="020B0604030504040204" pitchFamily="34" charset="-120"/>
                  <a:ea typeface="微軟正黑體" panose="020B0604030504040204" pitchFamily="34" charset="-120"/>
                </a:rPr>
                <a:t>使用案例</a:t>
              </a:r>
            </a:p>
          </p:txBody>
        </p:sp>
        <p:sp>
          <p:nvSpPr>
            <p:cNvPr id="41" name="矩形 35">
              <a:extLst>
                <a:ext uri="{FF2B5EF4-FFF2-40B4-BE49-F238E27FC236}">
                  <a16:creationId xmlns:a16="http://schemas.microsoft.com/office/drawing/2014/main" id="{494B2A36-D65F-4ACF-94B8-71377F641457}"/>
                </a:ext>
              </a:extLst>
            </p:cNvPr>
            <p:cNvSpPr/>
            <p:nvPr/>
          </p:nvSpPr>
          <p:spPr>
            <a:xfrm>
              <a:off x="292188" y="317292"/>
              <a:ext cx="1154789" cy="523220"/>
            </a:xfrm>
            <a:prstGeom prst="rect">
              <a:avLst/>
            </a:prstGeom>
            <a:noFill/>
          </p:spPr>
          <p:txBody>
            <a:bodyPr wrap="square" anchor="ctr">
              <a:spAutoFit/>
            </a:bodyPr>
            <a:lstStyle/>
            <a:p>
              <a:pPr algn="ctr"/>
              <a:r>
                <a:rPr lang="en-US" altLang="zh-TW" sz="2800" b="1">
                  <a:solidFill>
                    <a:schemeClr val="bg1"/>
                  </a:solidFill>
                  <a:latin typeface="微軟正黑體" panose="020B0604030504040204" pitchFamily="34" charset="-120"/>
                  <a:ea typeface="微軟正黑體" panose="020B0604030504040204" pitchFamily="34" charset="-120"/>
                </a:rPr>
                <a:t>4</a:t>
              </a:r>
              <a:endParaRPr lang="zh-TW" altLang="en-US" sz="2800" b="1">
                <a:solidFill>
                  <a:schemeClr val="bg1"/>
                </a:solidFill>
                <a:latin typeface="微軟正黑體" panose="020B0604030504040204" pitchFamily="34" charset="-120"/>
                <a:ea typeface="微軟正黑體" panose="020B0604030504040204" pitchFamily="34" charset="-120"/>
              </a:endParaRPr>
            </a:p>
          </p:txBody>
        </p:sp>
      </p:grpSp>
      <p:sp>
        <p:nvSpPr>
          <p:cNvPr id="7" name="Title 1">
            <a:extLst>
              <a:ext uri="{FF2B5EF4-FFF2-40B4-BE49-F238E27FC236}">
                <a16:creationId xmlns:a16="http://schemas.microsoft.com/office/drawing/2014/main" id="{1332D8E9-FC50-4CBC-A4B8-E536D4F3F809}"/>
              </a:ext>
            </a:extLst>
          </p:cNvPr>
          <p:cNvSpPr txBox="1">
            <a:spLocks/>
          </p:cNvSpPr>
          <p:nvPr/>
        </p:nvSpPr>
        <p:spPr>
          <a:xfrm>
            <a:off x="1107347" y="1"/>
            <a:ext cx="7761445" cy="1198178"/>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lang="zh-TW" altLang="en-US" sz="3600" b="0" kern="1200" dirty="0">
                <a:solidFill>
                  <a:schemeClr val="bg1"/>
                </a:solidFill>
                <a:latin typeface="Arial" panose="020B0604020202020204" pitchFamily="34" charset="0"/>
                <a:ea typeface="微軟正黑體" panose="020B0604030504040204" pitchFamily="34" charset="-120"/>
                <a:cs typeface="Arial" panose="020B0604020202020204" pitchFamily="34" charset="0"/>
              </a:defRPr>
            </a:lvl1pPr>
          </a:lstStyle>
          <a:p>
            <a:pPr>
              <a:buClrTx/>
            </a:pPr>
            <a:r>
              <a:rPr lang="ja-JP" altLang="en-US" b="1">
                <a:latin typeface="微軟正黑體" panose="020B0604030504040204" pitchFamily="34" charset="-120"/>
                <a:cs typeface="Arial"/>
              </a:rPr>
              <a:t>為您的企業提供強大的全文檢索引擎</a:t>
            </a:r>
            <a:endParaRPr lang="zh-CN" b="1">
              <a:latin typeface="微軟正黑體" panose="020B0604030504040204" pitchFamily="34" charset="-120"/>
              <a:cs typeface="Arial"/>
            </a:endParaRPr>
          </a:p>
        </p:txBody>
      </p:sp>
    </p:spTree>
    <p:extLst>
      <p:ext uri="{BB962C8B-B14F-4D97-AF65-F5344CB8AC3E}">
        <p14:creationId xmlns:p14="http://schemas.microsoft.com/office/powerpoint/2010/main" val="36642085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群組 1">
            <a:extLst>
              <a:ext uri="{FF2B5EF4-FFF2-40B4-BE49-F238E27FC236}">
                <a16:creationId xmlns:a16="http://schemas.microsoft.com/office/drawing/2014/main" id="{ACB0F90D-CB97-4DBE-934B-AE4A296FE97A}"/>
              </a:ext>
            </a:extLst>
          </p:cNvPr>
          <p:cNvGrpSpPr/>
          <p:nvPr/>
        </p:nvGrpSpPr>
        <p:grpSpPr>
          <a:xfrm>
            <a:off x="351837" y="1793393"/>
            <a:ext cx="4249206" cy="1211156"/>
            <a:chOff x="337323" y="1793393"/>
            <a:chExt cx="4249206" cy="1211156"/>
          </a:xfrm>
        </p:grpSpPr>
        <p:grpSp>
          <p:nvGrpSpPr>
            <p:cNvPr id="4" name="群組 3">
              <a:extLst>
                <a:ext uri="{FF2B5EF4-FFF2-40B4-BE49-F238E27FC236}">
                  <a16:creationId xmlns:a16="http://schemas.microsoft.com/office/drawing/2014/main" id="{0D640132-D0F5-406B-B77F-0E7BD2FE2025}"/>
                </a:ext>
              </a:extLst>
            </p:cNvPr>
            <p:cNvGrpSpPr/>
            <p:nvPr/>
          </p:nvGrpSpPr>
          <p:grpSpPr>
            <a:xfrm>
              <a:off x="337323" y="1793393"/>
              <a:ext cx="2899362" cy="1124352"/>
              <a:chOff x="337323" y="1793393"/>
              <a:chExt cx="2899362" cy="1124352"/>
            </a:xfrm>
          </p:grpSpPr>
          <p:sp>
            <p:nvSpPr>
              <p:cNvPr id="5" name="矩形 4">
                <a:extLst>
                  <a:ext uri="{FF2B5EF4-FFF2-40B4-BE49-F238E27FC236}">
                    <a16:creationId xmlns:a16="http://schemas.microsoft.com/office/drawing/2014/main" id="{9D5BA38D-6732-43B8-9C03-F778F0574F41}"/>
                  </a:ext>
                </a:extLst>
              </p:cNvPr>
              <p:cNvSpPr/>
              <p:nvPr/>
            </p:nvSpPr>
            <p:spPr>
              <a:xfrm>
                <a:off x="337323" y="1793393"/>
                <a:ext cx="1912703" cy="523220"/>
              </a:xfrm>
              <a:prstGeom prst="rect">
                <a:avLst/>
              </a:prstGeom>
            </p:spPr>
            <p:txBody>
              <a:bodyPr wrap="none">
                <a:spAutoFit/>
              </a:bodyPr>
              <a:lstStyle/>
              <a:p>
                <a:r>
                  <a:rPr lang="zh-TW" altLang="en-US" sz="2800" spc="300">
                    <a:solidFill>
                      <a:schemeClr val="bg1"/>
                    </a:solidFill>
                    <a:ea typeface="微軟正黑體"/>
                  </a:rPr>
                  <a:t>如何使用 </a:t>
                </a:r>
                <a:endParaRPr lang="zh-TW" altLang="en-US" sz="2800" spc="300">
                  <a:solidFill>
                    <a:schemeClr val="bg1"/>
                  </a:solidFill>
                </a:endParaRPr>
              </a:p>
            </p:txBody>
          </p:sp>
          <p:sp>
            <p:nvSpPr>
              <p:cNvPr id="6" name="圖形 6">
                <a:extLst>
                  <a:ext uri="{FF2B5EF4-FFF2-40B4-BE49-F238E27FC236}">
                    <a16:creationId xmlns:a16="http://schemas.microsoft.com/office/drawing/2014/main" id="{5BCED0EF-7ADA-4B8D-9CC0-58A40F66AEBB}"/>
                  </a:ext>
                </a:extLst>
              </p:cNvPr>
              <p:cNvSpPr/>
              <p:nvPr/>
            </p:nvSpPr>
            <p:spPr>
              <a:xfrm>
                <a:off x="454181" y="2370367"/>
                <a:ext cx="2782504" cy="547378"/>
              </a:xfrm>
              <a:custGeom>
                <a:avLst/>
                <a:gdLst>
                  <a:gd name="connsiteX0" fmla="*/ 330059 w 1743075"/>
                  <a:gd name="connsiteY0" fmla="*/ 4997 h 342900"/>
                  <a:gd name="connsiteX1" fmla="*/ 546602 w 1743075"/>
                  <a:gd name="connsiteY1" fmla="*/ 4997 h 342900"/>
                  <a:gd name="connsiteX2" fmla="*/ 546602 w 1743075"/>
                  <a:gd name="connsiteY2" fmla="*/ 60478 h 342900"/>
                  <a:gd name="connsiteX3" fmla="*/ 469770 w 1743075"/>
                  <a:gd name="connsiteY3" fmla="*/ 60478 h 342900"/>
                  <a:gd name="connsiteX4" fmla="*/ 469770 w 1743075"/>
                  <a:gd name="connsiteY4" fmla="*/ 337899 h 342900"/>
                  <a:gd name="connsiteX5" fmla="*/ 406890 w 1743075"/>
                  <a:gd name="connsiteY5" fmla="*/ 337899 h 342900"/>
                  <a:gd name="connsiteX6" fmla="*/ 406890 w 1743075"/>
                  <a:gd name="connsiteY6" fmla="*/ 60478 h 342900"/>
                  <a:gd name="connsiteX7" fmla="*/ 330059 w 1743075"/>
                  <a:gd name="connsiteY7" fmla="*/ 60478 h 342900"/>
                  <a:gd name="connsiteX8" fmla="*/ 330059 w 1743075"/>
                  <a:gd name="connsiteY8" fmla="*/ 4997 h 342900"/>
                  <a:gd name="connsiteX9" fmla="*/ 708589 w 1743075"/>
                  <a:gd name="connsiteY9" fmla="*/ 144956 h 342900"/>
                  <a:gd name="connsiteX10" fmla="*/ 802412 w 1743075"/>
                  <a:gd name="connsiteY10" fmla="*/ 247425 h 342900"/>
                  <a:gd name="connsiteX11" fmla="*/ 685633 w 1743075"/>
                  <a:gd name="connsiteY11" fmla="*/ 342900 h 342900"/>
                  <a:gd name="connsiteX12" fmla="*/ 581836 w 1743075"/>
                  <a:gd name="connsiteY12" fmla="*/ 322903 h 342900"/>
                  <a:gd name="connsiteX13" fmla="*/ 604608 w 1743075"/>
                  <a:gd name="connsiteY13" fmla="*/ 276875 h 342900"/>
                  <a:gd name="connsiteX14" fmla="*/ 686626 w 1743075"/>
                  <a:gd name="connsiteY14" fmla="*/ 288910 h 342900"/>
                  <a:gd name="connsiteX15" fmla="*/ 739527 w 1743075"/>
                  <a:gd name="connsiteY15" fmla="*/ 247425 h 342900"/>
                  <a:gd name="connsiteX16" fmla="*/ 678638 w 1743075"/>
                  <a:gd name="connsiteY16" fmla="*/ 194442 h 342900"/>
                  <a:gd name="connsiteX17" fmla="*/ 587319 w 1743075"/>
                  <a:gd name="connsiteY17" fmla="*/ 90470 h 342900"/>
                  <a:gd name="connsiteX18" fmla="*/ 699105 w 1743075"/>
                  <a:gd name="connsiteY18" fmla="*/ 2 h 342900"/>
                  <a:gd name="connsiteX19" fmla="*/ 795799 w 1743075"/>
                  <a:gd name="connsiteY19" fmla="*/ 10969 h 342900"/>
                  <a:gd name="connsiteX20" fmla="*/ 771263 w 1743075"/>
                  <a:gd name="connsiteY20" fmla="*/ 60552 h 342900"/>
                  <a:gd name="connsiteX21" fmla="*/ 700104 w 1743075"/>
                  <a:gd name="connsiteY21" fmla="*/ 53985 h 342900"/>
                  <a:gd name="connsiteX22" fmla="*/ 650199 w 1743075"/>
                  <a:gd name="connsiteY22" fmla="*/ 91973 h 342900"/>
                  <a:gd name="connsiteX23" fmla="*/ 708589 w 1743075"/>
                  <a:gd name="connsiteY23" fmla="*/ 144956 h 342900"/>
                  <a:gd name="connsiteX24" fmla="*/ 290794 w 1743075"/>
                  <a:gd name="connsiteY24" fmla="*/ 240429 h 342900"/>
                  <a:gd name="connsiteX25" fmla="*/ 280820 w 1743075"/>
                  <a:gd name="connsiteY25" fmla="*/ 288120 h 342900"/>
                  <a:gd name="connsiteX26" fmla="*/ 330057 w 1743075"/>
                  <a:gd name="connsiteY26" fmla="*/ 337897 h 342900"/>
                  <a:gd name="connsiteX27" fmla="*/ 263600 w 1743075"/>
                  <a:gd name="connsiteY27" fmla="*/ 337897 h 342900"/>
                  <a:gd name="connsiteX28" fmla="*/ 249072 w 1743075"/>
                  <a:gd name="connsiteY28" fmla="*/ 323244 h 342900"/>
                  <a:gd name="connsiteX29" fmla="*/ 165028 w 1743075"/>
                  <a:gd name="connsiteY29" fmla="*/ 342892 h 342900"/>
                  <a:gd name="connsiteX30" fmla="*/ 125760 w 1743075"/>
                  <a:gd name="connsiteY30" fmla="*/ 342892 h 342900"/>
                  <a:gd name="connsiteX31" fmla="*/ 0 w 1743075"/>
                  <a:gd name="connsiteY31" fmla="*/ 240429 h 342900"/>
                  <a:gd name="connsiteX32" fmla="*/ 0 w 1743075"/>
                  <a:gd name="connsiteY32" fmla="*/ 102469 h 342900"/>
                  <a:gd name="connsiteX33" fmla="*/ 125760 w 1743075"/>
                  <a:gd name="connsiteY33" fmla="*/ 0 h 342900"/>
                  <a:gd name="connsiteX34" fmla="*/ 165028 w 1743075"/>
                  <a:gd name="connsiteY34" fmla="*/ 0 h 342900"/>
                  <a:gd name="connsiteX35" fmla="*/ 290794 w 1743075"/>
                  <a:gd name="connsiteY35" fmla="*/ 102469 h 342900"/>
                  <a:gd name="connsiteX36" fmla="*/ 290794 w 1743075"/>
                  <a:gd name="connsiteY36" fmla="*/ 240429 h 342900"/>
                  <a:gd name="connsiteX37" fmla="*/ 165028 w 1743075"/>
                  <a:gd name="connsiteY37" fmla="*/ 287411 h 342900"/>
                  <a:gd name="connsiteX38" fmla="*/ 205781 w 1743075"/>
                  <a:gd name="connsiteY38" fmla="*/ 279600 h 342900"/>
                  <a:gd name="connsiteX39" fmla="*/ 122998 w 1743075"/>
                  <a:gd name="connsiteY39" fmla="*/ 196138 h 342900"/>
                  <a:gd name="connsiteX40" fmla="*/ 189844 w 1743075"/>
                  <a:gd name="connsiteY40" fmla="*/ 196138 h 342900"/>
                  <a:gd name="connsiteX41" fmla="*/ 227908 w 1743075"/>
                  <a:gd name="connsiteY41" fmla="*/ 234623 h 342900"/>
                  <a:gd name="connsiteX42" fmla="*/ 227908 w 1743075"/>
                  <a:gd name="connsiteY42" fmla="*/ 105967 h 342900"/>
                  <a:gd name="connsiteX43" fmla="*/ 165028 w 1743075"/>
                  <a:gd name="connsiteY43" fmla="*/ 55481 h 342900"/>
                  <a:gd name="connsiteX44" fmla="*/ 125760 w 1743075"/>
                  <a:gd name="connsiteY44" fmla="*/ 55481 h 342900"/>
                  <a:gd name="connsiteX45" fmla="*/ 62880 w 1743075"/>
                  <a:gd name="connsiteY45" fmla="*/ 105967 h 342900"/>
                  <a:gd name="connsiteX46" fmla="*/ 62880 w 1743075"/>
                  <a:gd name="connsiteY46" fmla="*/ 236932 h 342900"/>
                  <a:gd name="connsiteX47" fmla="*/ 125760 w 1743075"/>
                  <a:gd name="connsiteY47" fmla="*/ 287411 h 342900"/>
                  <a:gd name="connsiteX48" fmla="*/ 165028 w 1743075"/>
                  <a:gd name="connsiteY48" fmla="*/ 287411 h 342900"/>
                  <a:gd name="connsiteX49" fmla="*/ 1051112 w 1743075"/>
                  <a:gd name="connsiteY49" fmla="*/ 332902 h 342900"/>
                  <a:gd name="connsiteX50" fmla="*/ 1051112 w 1743075"/>
                  <a:gd name="connsiteY50" fmla="*/ 4999 h 342900"/>
                  <a:gd name="connsiteX51" fmla="*/ 1079535 w 1743075"/>
                  <a:gd name="connsiteY51" fmla="*/ 4999 h 342900"/>
                  <a:gd name="connsiteX52" fmla="*/ 1079535 w 1743075"/>
                  <a:gd name="connsiteY52" fmla="*/ 332902 h 342900"/>
                  <a:gd name="connsiteX53" fmla="*/ 1051112 w 1743075"/>
                  <a:gd name="connsiteY53" fmla="*/ 332902 h 342900"/>
                  <a:gd name="connsiteX54" fmla="*/ 1211428 w 1743075"/>
                  <a:gd name="connsiteY54" fmla="*/ 337897 h 342900"/>
                  <a:gd name="connsiteX55" fmla="*/ 1118797 w 1743075"/>
                  <a:gd name="connsiteY55" fmla="*/ 251012 h 342900"/>
                  <a:gd name="connsiteX56" fmla="*/ 1118797 w 1743075"/>
                  <a:gd name="connsiteY56" fmla="*/ 175912 h 342900"/>
                  <a:gd name="connsiteX57" fmla="*/ 1211428 w 1743075"/>
                  <a:gd name="connsiteY57" fmla="*/ 89027 h 342900"/>
                  <a:gd name="connsiteX58" fmla="*/ 1304049 w 1743075"/>
                  <a:gd name="connsiteY58" fmla="*/ 175912 h 342900"/>
                  <a:gd name="connsiteX59" fmla="*/ 1304049 w 1743075"/>
                  <a:gd name="connsiteY59" fmla="*/ 251012 h 342900"/>
                  <a:gd name="connsiteX60" fmla="*/ 1211428 w 1743075"/>
                  <a:gd name="connsiteY60" fmla="*/ 337897 h 342900"/>
                  <a:gd name="connsiteX61" fmla="*/ 1275626 w 1743075"/>
                  <a:gd name="connsiteY61" fmla="*/ 174929 h 342900"/>
                  <a:gd name="connsiteX62" fmla="*/ 1211428 w 1743075"/>
                  <a:gd name="connsiteY62" fmla="*/ 114556 h 342900"/>
                  <a:gd name="connsiteX63" fmla="*/ 1147220 w 1743075"/>
                  <a:gd name="connsiteY63" fmla="*/ 174929 h 342900"/>
                  <a:gd name="connsiteX64" fmla="*/ 1147220 w 1743075"/>
                  <a:gd name="connsiteY64" fmla="*/ 251995 h 342900"/>
                  <a:gd name="connsiteX65" fmla="*/ 1211428 w 1743075"/>
                  <a:gd name="connsiteY65" fmla="*/ 312374 h 342900"/>
                  <a:gd name="connsiteX66" fmla="*/ 1275626 w 1743075"/>
                  <a:gd name="connsiteY66" fmla="*/ 251995 h 342900"/>
                  <a:gd name="connsiteX67" fmla="*/ 1275626 w 1743075"/>
                  <a:gd name="connsiteY67" fmla="*/ 174929 h 342900"/>
                  <a:gd name="connsiteX68" fmla="*/ 1499883 w 1743075"/>
                  <a:gd name="connsiteY68" fmla="*/ 94420 h 342900"/>
                  <a:gd name="connsiteX69" fmla="*/ 1528305 w 1743075"/>
                  <a:gd name="connsiteY69" fmla="*/ 94420 h 342900"/>
                  <a:gd name="connsiteX70" fmla="*/ 1528305 w 1743075"/>
                  <a:gd name="connsiteY70" fmla="*/ 251016 h 342900"/>
                  <a:gd name="connsiteX71" fmla="*/ 1435675 w 1743075"/>
                  <a:gd name="connsiteY71" fmla="*/ 337900 h 342900"/>
                  <a:gd name="connsiteX72" fmla="*/ 1343054 w 1743075"/>
                  <a:gd name="connsiteY72" fmla="*/ 251016 h 342900"/>
                  <a:gd name="connsiteX73" fmla="*/ 1343054 w 1743075"/>
                  <a:gd name="connsiteY73" fmla="*/ 94420 h 342900"/>
                  <a:gd name="connsiteX74" fmla="*/ 1371476 w 1743075"/>
                  <a:gd name="connsiteY74" fmla="*/ 94420 h 342900"/>
                  <a:gd name="connsiteX75" fmla="*/ 1371476 w 1743075"/>
                  <a:gd name="connsiteY75" fmla="*/ 251999 h 342900"/>
                  <a:gd name="connsiteX76" fmla="*/ 1435675 w 1743075"/>
                  <a:gd name="connsiteY76" fmla="*/ 312377 h 342900"/>
                  <a:gd name="connsiteX77" fmla="*/ 1499883 w 1743075"/>
                  <a:gd name="connsiteY77" fmla="*/ 251999 h 342900"/>
                  <a:gd name="connsiteX78" fmla="*/ 1499883 w 1743075"/>
                  <a:gd name="connsiteY78" fmla="*/ 94420 h 342900"/>
                  <a:gd name="connsiteX79" fmla="*/ 951842 w 1743075"/>
                  <a:gd name="connsiteY79" fmla="*/ 312345 h 342900"/>
                  <a:gd name="connsiteX80" fmla="*/ 1012117 w 1743075"/>
                  <a:gd name="connsiteY80" fmla="*/ 309150 h 342900"/>
                  <a:gd name="connsiteX81" fmla="*/ 1015622 w 1743075"/>
                  <a:gd name="connsiteY81" fmla="*/ 334805 h 342900"/>
                  <a:gd name="connsiteX82" fmla="*/ 951842 w 1743075"/>
                  <a:gd name="connsiteY82" fmla="*/ 337897 h 342900"/>
                  <a:gd name="connsiteX83" fmla="*/ 861306 w 1743075"/>
                  <a:gd name="connsiteY83" fmla="*/ 251017 h 342900"/>
                  <a:gd name="connsiteX84" fmla="*/ 861306 w 1743075"/>
                  <a:gd name="connsiteY84" fmla="*/ 175912 h 342900"/>
                  <a:gd name="connsiteX85" fmla="*/ 951842 w 1743075"/>
                  <a:gd name="connsiteY85" fmla="*/ 89067 h 342900"/>
                  <a:gd name="connsiteX86" fmla="*/ 1015289 w 1743075"/>
                  <a:gd name="connsiteY86" fmla="*/ 92170 h 342900"/>
                  <a:gd name="connsiteX87" fmla="*/ 1011117 w 1743075"/>
                  <a:gd name="connsiteY87" fmla="*/ 117636 h 342900"/>
                  <a:gd name="connsiteX88" fmla="*/ 951842 w 1743075"/>
                  <a:gd name="connsiteY88" fmla="*/ 114584 h 342900"/>
                  <a:gd name="connsiteX89" fmla="*/ 889732 w 1743075"/>
                  <a:gd name="connsiteY89" fmla="*/ 174929 h 342900"/>
                  <a:gd name="connsiteX90" fmla="*/ 889732 w 1743075"/>
                  <a:gd name="connsiteY90" fmla="*/ 251994 h 342900"/>
                  <a:gd name="connsiteX91" fmla="*/ 951842 w 1743075"/>
                  <a:gd name="connsiteY91" fmla="*/ 312345 h 342900"/>
                  <a:gd name="connsiteX92" fmla="*/ 1714595 w 1743075"/>
                  <a:gd name="connsiteY92" fmla="*/ 4997 h 342900"/>
                  <a:gd name="connsiteX93" fmla="*/ 1743037 w 1743075"/>
                  <a:gd name="connsiteY93" fmla="*/ 4997 h 342900"/>
                  <a:gd name="connsiteX94" fmla="*/ 1743037 w 1743075"/>
                  <a:gd name="connsiteY94" fmla="*/ 251997 h 342900"/>
                  <a:gd name="connsiteX95" fmla="*/ 1658102 w 1743075"/>
                  <a:gd name="connsiteY95" fmla="*/ 337859 h 342900"/>
                  <a:gd name="connsiteX96" fmla="*/ 1567577 w 1743075"/>
                  <a:gd name="connsiteY96" fmla="*/ 251014 h 342900"/>
                  <a:gd name="connsiteX97" fmla="*/ 1567577 w 1743075"/>
                  <a:gd name="connsiteY97" fmla="*/ 175914 h 342900"/>
                  <a:gd name="connsiteX98" fmla="*/ 1658102 w 1743075"/>
                  <a:gd name="connsiteY98" fmla="*/ 89070 h 342900"/>
                  <a:gd name="connsiteX99" fmla="*/ 1714595 w 1743075"/>
                  <a:gd name="connsiteY99" fmla="*/ 89070 h 342900"/>
                  <a:gd name="connsiteX100" fmla="*/ 1714595 w 1743075"/>
                  <a:gd name="connsiteY100" fmla="*/ 4997 h 342900"/>
                  <a:gd name="connsiteX101" fmla="*/ 1596000 w 1743075"/>
                  <a:gd name="connsiteY101" fmla="*/ 251997 h 342900"/>
                  <a:gd name="connsiteX102" fmla="*/ 1658102 w 1743075"/>
                  <a:gd name="connsiteY102" fmla="*/ 312348 h 342900"/>
                  <a:gd name="connsiteX103" fmla="*/ 1714595 w 1743075"/>
                  <a:gd name="connsiteY103" fmla="*/ 251997 h 342900"/>
                  <a:gd name="connsiteX104" fmla="*/ 1714595 w 1743075"/>
                  <a:gd name="connsiteY104" fmla="*/ 114541 h 342900"/>
                  <a:gd name="connsiteX105" fmla="*/ 1658102 w 1743075"/>
                  <a:gd name="connsiteY105" fmla="*/ 114587 h 342900"/>
                  <a:gd name="connsiteX106" fmla="*/ 1596000 w 1743075"/>
                  <a:gd name="connsiteY106" fmla="*/ 174931 h 342900"/>
                  <a:gd name="connsiteX107" fmla="*/ 1596000 w 1743075"/>
                  <a:gd name="connsiteY107" fmla="*/ 251997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Lst>
                <a:rect l="l" t="t" r="r" b="b"/>
                <a:pathLst>
                  <a:path w="1743075" h="342900">
                    <a:moveTo>
                      <a:pt x="330059" y="4997"/>
                    </a:moveTo>
                    <a:lnTo>
                      <a:pt x="546602" y="4997"/>
                    </a:lnTo>
                    <a:lnTo>
                      <a:pt x="546602" y="60478"/>
                    </a:lnTo>
                    <a:lnTo>
                      <a:pt x="469770" y="60478"/>
                    </a:lnTo>
                    <a:lnTo>
                      <a:pt x="469770" y="337899"/>
                    </a:lnTo>
                    <a:lnTo>
                      <a:pt x="406890" y="337899"/>
                    </a:lnTo>
                    <a:lnTo>
                      <a:pt x="406890" y="60478"/>
                    </a:lnTo>
                    <a:lnTo>
                      <a:pt x="330059" y="60478"/>
                    </a:lnTo>
                    <a:lnTo>
                      <a:pt x="330059" y="4997"/>
                    </a:lnTo>
                    <a:close/>
                    <a:moveTo>
                      <a:pt x="708589" y="144956"/>
                    </a:moveTo>
                    <a:cubicBezTo>
                      <a:pt x="797922" y="166450"/>
                      <a:pt x="802412" y="180944"/>
                      <a:pt x="802412" y="247425"/>
                    </a:cubicBezTo>
                    <a:cubicBezTo>
                      <a:pt x="802412" y="310405"/>
                      <a:pt x="783948" y="342900"/>
                      <a:pt x="685633" y="342900"/>
                    </a:cubicBezTo>
                    <a:cubicBezTo>
                      <a:pt x="647706" y="342900"/>
                      <a:pt x="603798" y="333402"/>
                      <a:pt x="581836" y="322903"/>
                    </a:cubicBezTo>
                    <a:lnTo>
                      <a:pt x="604608" y="276875"/>
                    </a:lnTo>
                    <a:cubicBezTo>
                      <a:pt x="631438" y="284344"/>
                      <a:pt x="657897" y="288910"/>
                      <a:pt x="686626" y="288910"/>
                    </a:cubicBezTo>
                    <a:cubicBezTo>
                      <a:pt x="732040" y="288910"/>
                      <a:pt x="739527" y="279412"/>
                      <a:pt x="739527" y="247425"/>
                    </a:cubicBezTo>
                    <a:cubicBezTo>
                      <a:pt x="739527" y="210439"/>
                      <a:pt x="738533" y="207438"/>
                      <a:pt x="678638" y="194442"/>
                    </a:cubicBezTo>
                    <a:cubicBezTo>
                      <a:pt x="598292" y="176446"/>
                      <a:pt x="587319" y="160953"/>
                      <a:pt x="587319" y="90470"/>
                    </a:cubicBezTo>
                    <a:cubicBezTo>
                      <a:pt x="587319" y="29988"/>
                      <a:pt x="614759" y="2"/>
                      <a:pt x="699105" y="2"/>
                    </a:cubicBezTo>
                    <a:cubicBezTo>
                      <a:pt x="728012" y="2"/>
                      <a:pt x="762898" y="3494"/>
                      <a:pt x="795799" y="10969"/>
                    </a:cubicBezTo>
                    <a:lnTo>
                      <a:pt x="771263" y="60552"/>
                    </a:lnTo>
                    <a:cubicBezTo>
                      <a:pt x="748154" y="56523"/>
                      <a:pt x="723053" y="53985"/>
                      <a:pt x="700104" y="53985"/>
                    </a:cubicBezTo>
                    <a:cubicBezTo>
                      <a:pt x="657685" y="53985"/>
                      <a:pt x="650199" y="62981"/>
                      <a:pt x="650199" y="91973"/>
                    </a:cubicBezTo>
                    <a:cubicBezTo>
                      <a:pt x="650199" y="129960"/>
                      <a:pt x="651198" y="130960"/>
                      <a:pt x="708589" y="144956"/>
                    </a:cubicBezTo>
                    <a:close/>
                    <a:moveTo>
                      <a:pt x="290794" y="240429"/>
                    </a:moveTo>
                    <a:cubicBezTo>
                      <a:pt x="290794" y="257506"/>
                      <a:pt x="287747" y="273776"/>
                      <a:pt x="280820" y="288120"/>
                    </a:cubicBezTo>
                    <a:lnTo>
                      <a:pt x="330057" y="337897"/>
                    </a:lnTo>
                    <a:lnTo>
                      <a:pt x="263600" y="337897"/>
                    </a:lnTo>
                    <a:lnTo>
                      <a:pt x="249072" y="323244"/>
                    </a:lnTo>
                    <a:cubicBezTo>
                      <a:pt x="229473" y="335537"/>
                      <a:pt x="202095" y="342892"/>
                      <a:pt x="165028" y="342892"/>
                    </a:cubicBezTo>
                    <a:lnTo>
                      <a:pt x="125760" y="342892"/>
                    </a:lnTo>
                    <a:cubicBezTo>
                      <a:pt x="31936" y="342892"/>
                      <a:pt x="0" y="295909"/>
                      <a:pt x="0" y="240429"/>
                    </a:cubicBezTo>
                    <a:lnTo>
                      <a:pt x="0" y="102469"/>
                    </a:lnTo>
                    <a:cubicBezTo>
                      <a:pt x="0" y="46989"/>
                      <a:pt x="31936" y="0"/>
                      <a:pt x="125760" y="0"/>
                    </a:cubicBezTo>
                    <a:lnTo>
                      <a:pt x="165028" y="0"/>
                    </a:lnTo>
                    <a:cubicBezTo>
                      <a:pt x="258852" y="0"/>
                      <a:pt x="290794" y="46989"/>
                      <a:pt x="290794" y="102469"/>
                    </a:cubicBezTo>
                    <a:lnTo>
                      <a:pt x="290794" y="240429"/>
                    </a:lnTo>
                    <a:close/>
                    <a:moveTo>
                      <a:pt x="165028" y="287411"/>
                    </a:moveTo>
                    <a:cubicBezTo>
                      <a:pt x="182774" y="287411"/>
                      <a:pt x="196075" y="284686"/>
                      <a:pt x="205781" y="279600"/>
                    </a:cubicBezTo>
                    <a:lnTo>
                      <a:pt x="122998" y="196138"/>
                    </a:lnTo>
                    <a:lnTo>
                      <a:pt x="189844" y="196138"/>
                    </a:lnTo>
                    <a:lnTo>
                      <a:pt x="227908" y="234623"/>
                    </a:lnTo>
                    <a:lnTo>
                      <a:pt x="227908" y="105967"/>
                    </a:lnTo>
                    <a:cubicBezTo>
                      <a:pt x="227908" y="74478"/>
                      <a:pt x="211938" y="55481"/>
                      <a:pt x="165028" y="55481"/>
                    </a:cubicBezTo>
                    <a:lnTo>
                      <a:pt x="125760" y="55481"/>
                    </a:lnTo>
                    <a:cubicBezTo>
                      <a:pt x="78851" y="55481"/>
                      <a:pt x="62880" y="74478"/>
                      <a:pt x="62880" y="105967"/>
                    </a:cubicBezTo>
                    <a:lnTo>
                      <a:pt x="62880" y="236932"/>
                    </a:lnTo>
                    <a:cubicBezTo>
                      <a:pt x="62880" y="268421"/>
                      <a:pt x="78851" y="287411"/>
                      <a:pt x="125760" y="287411"/>
                    </a:cubicBezTo>
                    <a:lnTo>
                      <a:pt x="165028" y="287411"/>
                    </a:lnTo>
                    <a:close/>
                    <a:moveTo>
                      <a:pt x="1051112" y="332902"/>
                    </a:moveTo>
                    <a:lnTo>
                      <a:pt x="1051112" y="4999"/>
                    </a:lnTo>
                    <a:lnTo>
                      <a:pt x="1079535" y="4999"/>
                    </a:lnTo>
                    <a:lnTo>
                      <a:pt x="1079535" y="332902"/>
                    </a:lnTo>
                    <a:lnTo>
                      <a:pt x="1051112" y="332902"/>
                    </a:lnTo>
                    <a:close/>
                    <a:moveTo>
                      <a:pt x="1211428" y="337897"/>
                    </a:moveTo>
                    <a:cubicBezTo>
                      <a:pt x="1144286" y="337897"/>
                      <a:pt x="1118797" y="300098"/>
                      <a:pt x="1118797" y="251012"/>
                    </a:cubicBezTo>
                    <a:lnTo>
                      <a:pt x="1118797" y="175912"/>
                    </a:lnTo>
                    <a:cubicBezTo>
                      <a:pt x="1118797" y="126826"/>
                      <a:pt x="1144286" y="89027"/>
                      <a:pt x="1211428" y="89027"/>
                    </a:cubicBezTo>
                    <a:cubicBezTo>
                      <a:pt x="1278569" y="89027"/>
                      <a:pt x="1304049" y="126826"/>
                      <a:pt x="1304049" y="175912"/>
                    </a:cubicBezTo>
                    <a:lnTo>
                      <a:pt x="1304049" y="251012"/>
                    </a:lnTo>
                    <a:cubicBezTo>
                      <a:pt x="1304049" y="300098"/>
                      <a:pt x="1278569" y="337897"/>
                      <a:pt x="1211428" y="337897"/>
                    </a:cubicBezTo>
                    <a:close/>
                    <a:moveTo>
                      <a:pt x="1275626" y="174929"/>
                    </a:moveTo>
                    <a:cubicBezTo>
                      <a:pt x="1275626" y="134679"/>
                      <a:pt x="1256024" y="114556"/>
                      <a:pt x="1211428" y="114556"/>
                    </a:cubicBezTo>
                    <a:cubicBezTo>
                      <a:pt x="1166832" y="114556"/>
                      <a:pt x="1147220" y="134679"/>
                      <a:pt x="1147220" y="174929"/>
                    </a:cubicBezTo>
                    <a:lnTo>
                      <a:pt x="1147220" y="251995"/>
                    </a:lnTo>
                    <a:cubicBezTo>
                      <a:pt x="1147220" y="292246"/>
                      <a:pt x="1166832" y="312374"/>
                      <a:pt x="1211428" y="312374"/>
                    </a:cubicBezTo>
                    <a:cubicBezTo>
                      <a:pt x="1256024" y="312374"/>
                      <a:pt x="1275626" y="292246"/>
                      <a:pt x="1275626" y="251995"/>
                    </a:cubicBezTo>
                    <a:lnTo>
                      <a:pt x="1275626" y="174929"/>
                    </a:lnTo>
                    <a:close/>
                    <a:moveTo>
                      <a:pt x="1499883" y="94420"/>
                    </a:moveTo>
                    <a:lnTo>
                      <a:pt x="1528305" y="94420"/>
                    </a:lnTo>
                    <a:lnTo>
                      <a:pt x="1528305" y="251016"/>
                    </a:lnTo>
                    <a:cubicBezTo>
                      <a:pt x="1528305" y="300101"/>
                      <a:pt x="1502816" y="337900"/>
                      <a:pt x="1435675" y="337900"/>
                    </a:cubicBezTo>
                    <a:cubicBezTo>
                      <a:pt x="1368533" y="337900"/>
                      <a:pt x="1343054" y="300101"/>
                      <a:pt x="1343054" y="251016"/>
                    </a:cubicBezTo>
                    <a:lnTo>
                      <a:pt x="1343054" y="94420"/>
                    </a:lnTo>
                    <a:lnTo>
                      <a:pt x="1371476" y="94420"/>
                    </a:lnTo>
                    <a:lnTo>
                      <a:pt x="1371476" y="251999"/>
                    </a:lnTo>
                    <a:cubicBezTo>
                      <a:pt x="1371476" y="292249"/>
                      <a:pt x="1391079" y="312377"/>
                      <a:pt x="1435675" y="312377"/>
                    </a:cubicBezTo>
                    <a:cubicBezTo>
                      <a:pt x="1480271" y="312377"/>
                      <a:pt x="1499883" y="292249"/>
                      <a:pt x="1499883" y="251999"/>
                    </a:cubicBezTo>
                    <a:lnTo>
                      <a:pt x="1499883" y="94420"/>
                    </a:lnTo>
                    <a:close/>
                    <a:moveTo>
                      <a:pt x="951842" y="312345"/>
                    </a:moveTo>
                    <a:cubicBezTo>
                      <a:pt x="970874" y="312699"/>
                      <a:pt x="1012117" y="309150"/>
                      <a:pt x="1012117" y="309150"/>
                    </a:cubicBezTo>
                    <a:lnTo>
                      <a:pt x="1015622" y="334805"/>
                    </a:lnTo>
                    <a:cubicBezTo>
                      <a:pt x="1015622" y="334805"/>
                      <a:pt x="992534" y="337897"/>
                      <a:pt x="951842" y="337897"/>
                    </a:cubicBezTo>
                    <a:cubicBezTo>
                      <a:pt x="887137" y="337897"/>
                      <a:pt x="861306" y="299583"/>
                      <a:pt x="861306" y="251017"/>
                    </a:cubicBezTo>
                    <a:lnTo>
                      <a:pt x="861306" y="175912"/>
                    </a:lnTo>
                    <a:cubicBezTo>
                      <a:pt x="861306" y="127345"/>
                      <a:pt x="887359" y="89027"/>
                      <a:pt x="951842" y="89067"/>
                    </a:cubicBezTo>
                    <a:cubicBezTo>
                      <a:pt x="1005202" y="89067"/>
                      <a:pt x="1015289" y="92170"/>
                      <a:pt x="1015289" y="92170"/>
                    </a:cubicBezTo>
                    <a:lnTo>
                      <a:pt x="1011117" y="117636"/>
                    </a:lnTo>
                    <a:cubicBezTo>
                      <a:pt x="1011117" y="117636"/>
                      <a:pt x="993553" y="113384"/>
                      <a:pt x="951842" y="114584"/>
                    </a:cubicBezTo>
                    <a:cubicBezTo>
                      <a:pt x="908945" y="115818"/>
                      <a:pt x="889732" y="135318"/>
                      <a:pt x="889732" y="174929"/>
                    </a:cubicBezTo>
                    <a:lnTo>
                      <a:pt x="889732" y="251994"/>
                    </a:lnTo>
                    <a:cubicBezTo>
                      <a:pt x="889732" y="291605"/>
                      <a:pt x="910268" y="311562"/>
                      <a:pt x="951842" y="312345"/>
                    </a:cubicBezTo>
                    <a:close/>
                    <a:moveTo>
                      <a:pt x="1714595" y="4997"/>
                    </a:moveTo>
                    <a:lnTo>
                      <a:pt x="1743037" y="4997"/>
                    </a:lnTo>
                    <a:lnTo>
                      <a:pt x="1743037" y="251997"/>
                    </a:lnTo>
                    <a:cubicBezTo>
                      <a:pt x="1743037" y="264673"/>
                      <a:pt x="1747742" y="337859"/>
                      <a:pt x="1658102" y="337859"/>
                    </a:cubicBezTo>
                    <a:cubicBezTo>
                      <a:pt x="1592790" y="337859"/>
                      <a:pt x="1567577" y="299580"/>
                      <a:pt x="1567577" y="251014"/>
                    </a:cubicBezTo>
                    <a:lnTo>
                      <a:pt x="1567577" y="175914"/>
                    </a:lnTo>
                    <a:cubicBezTo>
                      <a:pt x="1567577" y="127348"/>
                      <a:pt x="1592552" y="89858"/>
                      <a:pt x="1658102" y="89070"/>
                    </a:cubicBezTo>
                    <a:lnTo>
                      <a:pt x="1714595" y="89070"/>
                    </a:lnTo>
                    <a:lnTo>
                      <a:pt x="1714595" y="4997"/>
                    </a:lnTo>
                    <a:close/>
                    <a:moveTo>
                      <a:pt x="1596000" y="251997"/>
                    </a:moveTo>
                    <a:cubicBezTo>
                      <a:pt x="1596000" y="291608"/>
                      <a:pt x="1616478" y="312348"/>
                      <a:pt x="1658102" y="312348"/>
                    </a:cubicBezTo>
                    <a:cubicBezTo>
                      <a:pt x="1716729" y="312348"/>
                      <a:pt x="1714357" y="265370"/>
                      <a:pt x="1714595" y="251997"/>
                    </a:cubicBezTo>
                    <a:lnTo>
                      <a:pt x="1714595" y="114541"/>
                    </a:lnTo>
                    <a:lnTo>
                      <a:pt x="1658102" y="114587"/>
                    </a:lnTo>
                    <a:cubicBezTo>
                      <a:pt x="1615002" y="115215"/>
                      <a:pt x="1596000" y="135321"/>
                      <a:pt x="1596000" y="174931"/>
                    </a:cubicBezTo>
                    <a:lnTo>
                      <a:pt x="1596000" y="251997"/>
                    </a:lnTo>
                    <a:close/>
                  </a:path>
                </a:pathLst>
              </a:custGeom>
              <a:solidFill>
                <a:schemeClr val="bg1"/>
              </a:solidFill>
              <a:ln w="9525" cap="flat">
                <a:noFill/>
                <a:prstDash val="solid"/>
                <a:miter/>
              </a:ln>
            </p:spPr>
            <p:txBody>
              <a:bodyPr rtlCol="0" anchor="ctr"/>
              <a:lstStyle/>
              <a:p>
                <a:endParaRPr lang="zh-TW" altLang="en-US" spc="300"/>
              </a:p>
            </p:txBody>
          </p:sp>
        </p:grpSp>
        <p:sp>
          <p:nvSpPr>
            <p:cNvPr id="7" name="矩形 6">
              <a:extLst>
                <a:ext uri="{FF2B5EF4-FFF2-40B4-BE49-F238E27FC236}">
                  <a16:creationId xmlns:a16="http://schemas.microsoft.com/office/drawing/2014/main" id="{4367D352-7C59-4F66-91A8-E98D2A086BF6}"/>
                </a:ext>
              </a:extLst>
            </p:cNvPr>
            <p:cNvSpPr/>
            <p:nvPr/>
          </p:nvSpPr>
          <p:spPr>
            <a:xfrm>
              <a:off x="3209229" y="2481329"/>
              <a:ext cx="1377300" cy="523220"/>
            </a:xfrm>
            <a:prstGeom prst="rect">
              <a:avLst/>
            </a:prstGeom>
          </p:spPr>
          <p:txBody>
            <a:bodyPr wrap="none">
              <a:spAutoFit/>
            </a:bodyPr>
            <a:lstStyle/>
            <a:p>
              <a:r>
                <a:rPr lang="zh-TW" altLang="en-US" sz="2800" spc="300">
                  <a:solidFill>
                    <a:schemeClr val="bg1"/>
                  </a:solidFill>
                  <a:ea typeface="微軟正黑體"/>
                </a:rPr>
                <a:t>雲端版</a:t>
              </a:r>
              <a:endParaRPr lang="zh-TW" altLang="en-US" sz="2800" spc="300">
                <a:solidFill>
                  <a:schemeClr val="bg1"/>
                </a:solidFill>
              </a:endParaRPr>
            </a:p>
          </p:txBody>
        </p:sp>
      </p:grpSp>
    </p:spTree>
    <p:extLst>
      <p:ext uri="{BB962C8B-B14F-4D97-AF65-F5344CB8AC3E}">
        <p14:creationId xmlns:p14="http://schemas.microsoft.com/office/powerpoint/2010/main" val="21406437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a:extLst>
              <a:ext uri="{FF2B5EF4-FFF2-40B4-BE49-F238E27FC236}">
                <a16:creationId xmlns:a16="http://schemas.microsoft.com/office/drawing/2014/main" id="{1CDF97F3-7D3C-47A7-8CB1-D0F6F0420903}"/>
              </a:ext>
            </a:extLst>
          </p:cNvPr>
          <p:cNvPicPr>
            <a:picLocks noChangeAspect="1"/>
          </p:cNvPicPr>
          <p:nvPr/>
        </p:nvPicPr>
        <p:blipFill rotWithShape="1">
          <a:blip r:embed="rId2"/>
          <a:srcRect l="3084" b="2703"/>
          <a:stretch/>
        </p:blipFill>
        <p:spPr>
          <a:xfrm flipH="1">
            <a:off x="-4" y="-1"/>
            <a:ext cx="9144001" cy="5143501"/>
          </a:xfrm>
          <a:prstGeom prst="rect">
            <a:avLst/>
          </a:prstGeom>
        </p:spPr>
      </p:pic>
      <p:sp>
        <p:nvSpPr>
          <p:cNvPr id="14" name="矩形 13">
            <a:extLst>
              <a:ext uri="{FF2B5EF4-FFF2-40B4-BE49-F238E27FC236}">
                <a16:creationId xmlns:a16="http://schemas.microsoft.com/office/drawing/2014/main" id="{8A7EF0CE-A2A2-4059-80BE-FB2FD37B86ED}"/>
              </a:ext>
            </a:extLst>
          </p:cNvPr>
          <p:cNvSpPr/>
          <p:nvPr/>
        </p:nvSpPr>
        <p:spPr>
          <a:xfrm>
            <a:off x="560439" y="3148779"/>
            <a:ext cx="2499851" cy="1548581"/>
          </a:xfrm>
          <a:prstGeom prst="rect">
            <a:avLst/>
          </a:prstGeom>
          <a:gradFill>
            <a:gsLst>
              <a:gs pos="94690">
                <a:srgbClr val="12576C">
                  <a:alpha val="41000"/>
                </a:srgbClr>
              </a:gs>
              <a:gs pos="0">
                <a:srgbClr val="12576C">
                  <a:alpha val="38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5" name="群組 14">
            <a:extLst>
              <a:ext uri="{FF2B5EF4-FFF2-40B4-BE49-F238E27FC236}">
                <a16:creationId xmlns:a16="http://schemas.microsoft.com/office/drawing/2014/main" id="{52F99FF5-FAE8-4D7A-9897-22921504BFB7}"/>
              </a:ext>
            </a:extLst>
          </p:cNvPr>
          <p:cNvGrpSpPr/>
          <p:nvPr/>
        </p:nvGrpSpPr>
        <p:grpSpPr>
          <a:xfrm>
            <a:off x="425921" y="3023334"/>
            <a:ext cx="2755430" cy="1814806"/>
            <a:chOff x="3279746" y="1621921"/>
            <a:chExt cx="5001294" cy="3293999"/>
          </a:xfrm>
        </p:grpSpPr>
        <p:grpSp>
          <p:nvGrpSpPr>
            <p:cNvPr id="16" name="群組 15">
              <a:extLst>
                <a:ext uri="{FF2B5EF4-FFF2-40B4-BE49-F238E27FC236}">
                  <a16:creationId xmlns:a16="http://schemas.microsoft.com/office/drawing/2014/main" id="{2439998F-B58A-4A47-9D76-BF9D12204420}"/>
                </a:ext>
              </a:extLst>
            </p:cNvPr>
            <p:cNvGrpSpPr/>
            <p:nvPr userDrawn="1"/>
          </p:nvGrpSpPr>
          <p:grpSpPr>
            <a:xfrm>
              <a:off x="4207461" y="2365324"/>
              <a:ext cx="3225835" cy="1833088"/>
              <a:chOff x="4207461" y="2365324"/>
              <a:chExt cx="3225835" cy="1833088"/>
            </a:xfrm>
            <a:solidFill>
              <a:schemeClr val="bg1">
                <a:lumMod val="95000"/>
              </a:schemeClr>
            </a:solidFill>
          </p:grpSpPr>
          <p:sp>
            <p:nvSpPr>
              <p:cNvPr id="18" name="手繪多邊形: 圖案 17">
                <a:extLst>
                  <a:ext uri="{FF2B5EF4-FFF2-40B4-BE49-F238E27FC236}">
                    <a16:creationId xmlns:a16="http://schemas.microsoft.com/office/drawing/2014/main" id="{BB2202CB-1430-431C-BCB4-DF66D87FE038}"/>
                  </a:ext>
                </a:extLst>
              </p:cNvPr>
              <p:cNvSpPr/>
              <p:nvPr/>
            </p:nvSpPr>
            <p:spPr>
              <a:xfrm>
                <a:off x="4212284" y="2371734"/>
                <a:ext cx="552173" cy="774312"/>
              </a:xfrm>
              <a:custGeom>
                <a:avLst/>
                <a:gdLst>
                  <a:gd name="connsiteX0" fmla="*/ 0 w 552173"/>
                  <a:gd name="connsiteY0" fmla="*/ 778437 h 774311"/>
                  <a:gd name="connsiteX1" fmla="*/ 0 w 552173"/>
                  <a:gd name="connsiteY1" fmla="*/ 0 h 774311"/>
                  <a:gd name="connsiteX2" fmla="*/ 158480 w 552173"/>
                  <a:gd name="connsiteY2" fmla="*/ 0 h 774311"/>
                  <a:gd name="connsiteX3" fmla="*/ 158480 w 552173"/>
                  <a:gd name="connsiteY3" fmla="*/ 646170 h 774311"/>
                  <a:gd name="connsiteX4" fmla="*/ 552491 w 552173"/>
                  <a:gd name="connsiteY4" fmla="*/ 646170 h 774311"/>
                  <a:gd name="connsiteX5" fmla="*/ 552491 w 552173"/>
                  <a:gd name="connsiteY5" fmla="*/ 778374 h 774311"/>
                  <a:gd name="connsiteX6" fmla="*/ 0 w 552173"/>
                  <a:gd name="connsiteY6" fmla="*/ 778374 h 774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2173" h="774311">
                    <a:moveTo>
                      <a:pt x="0" y="778437"/>
                    </a:moveTo>
                    <a:lnTo>
                      <a:pt x="0" y="0"/>
                    </a:lnTo>
                    <a:lnTo>
                      <a:pt x="158480" y="0"/>
                    </a:lnTo>
                    <a:lnTo>
                      <a:pt x="158480" y="646170"/>
                    </a:lnTo>
                    <a:lnTo>
                      <a:pt x="552491" y="646170"/>
                    </a:lnTo>
                    <a:lnTo>
                      <a:pt x="552491" y="778374"/>
                    </a:lnTo>
                    <a:lnTo>
                      <a:pt x="0" y="778374"/>
                    </a:lnTo>
                    <a:close/>
                  </a:path>
                </a:pathLst>
              </a:custGeom>
              <a:grpFill/>
              <a:ln w="6346" cap="flat">
                <a:noFill/>
                <a:prstDash val="solid"/>
                <a:miter/>
              </a:ln>
            </p:spPr>
            <p:txBody>
              <a:bodyPr rtlCol="0" anchor="ctr"/>
              <a:lstStyle/>
              <a:p>
                <a:endParaRPr lang="zh-TW" altLang="en-US" sz="1050"/>
              </a:p>
            </p:txBody>
          </p:sp>
          <p:sp>
            <p:nvSpPr>
              <p:cNvPr id="19" name="手繪多邊形: 圖案 18">
                <a:extLst>
                  <a:ext uri="{FF2B5EF4-FFF2-40B4-BE49-F238E27FC236}">
                    <a16:creationId xmlns:a16="http://schemas.microsoft.com/office/drawing/2014/main" id="{22B3F3E0-FC35-4DD6-8DF3-4350A194B941}"/>
                  </a:ext>
                </a:extLst>
              </p:cNvPr>
              <p:cNvSpPr/>
              <p:nvPr/>
            </p:nvSpPr>
            <p:spPr>
              <a:xfrm>
                <a:off x="4894821" y="2365324"/>
                <a:ext cx="152324" cy="780659"/>
              </a:xfrm>
              <a:custGeom>
                <a:avLst/>
                <a:gdLst>
                  <a:gd name="connsiteX0" fmla="*/ 0 w 152323"/>
                  <a:gd name="connsiteY0" fmla="*/ 784848 h 780658"/>
                  <a:gd name="connsiteX1" fmla="*/ 0 w 152323"/>
                  <a:gd name="connsiteY1" fmla="*/ 0 h 780658"/>
                  <a:gd name="connsiteX2" fmla="*/ 158480 w 152323"/>
                  <a:gd name="connsiteY2" fmla="*/ 0 h 780658"/>
                  <a:gd name="connsiteX3" fmla="*/ 158480 w 152323"/>
                  <a:gd name="connsiteY3" fmla="*/ 784848 h 780658"/>
                  <a:gd name="connsiteX4" fmla="*/ 0 w 152323"/>
                  <a:gd name="connsiteY4" fmla="*/ 784848 h 780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323" h="780658">
                    <a:moveTo>
                      <a:pt x="0" y="784848"/>
                    </a:moveTo>
                    <a:lnTo>
                      <a:pt x="0" y="0"/>
                    </a:lnTo>
                    <a:lnTo>
                      <a:pt x="158480" y="0"/>
                    </a:lnTo>
                    <a:lnTo>
                      <a:pt x="158480" y="784848"/>
                    </a:lnTo>
                    <a:lnTo>
                      <a:pt x="0" y="784848"/>
                    </a:lnTo>
                    <a:close/>
                  </a:path>
                </a:pathLst>
              </a:custGeom>
              <a:grpFill/>
              <a:ln w="6346" cap="flat">
                <a:noFill/>
                <a:prstDash val="solid"/>
                <a:miter/>
              </a:ln>
            </p:spPr>
            <p:txBody>
              <a:bodyPr rtlCol="0" anchor="ctr"/>
              <a:lstStyle/>
              <a:p>
                <a:endParaRPr lang="zh-TW" altLang="en-US" sz="1050"/>
              </a:p>
            </p:txBody>
          </p:sp>
          <p:sp>
            <p:nvSpPr>
              <p:cNvPr id="20" name="手繪多邊形: 圖案 19">
                <a:extLst>
                  <a:ext uri="{FF2B5EF4-FFF2-40B4-BE49-F238E27FC236}">
                    <a16:creationId xmlns:a16="http://schemas.microsoft.com/office/drawing/2014/main" id="{4F0976A1-6F27-49CF-8DDE-82AEB4FA362A}"/>
                  </a:ext>
                </a:extLst>
              </p:cNvPr>
              <p:cNvSpPr/>
              <p:nvPr/>
            </p:nvSpPr>
            <p:spPr>
              <a:xfrm>
                <a:off x="5145901" y="2365324"/>
                <a:ext cx="729884" cy="780659"/>
              </a:xfrm>
              <a:custGeom>
                <a:avLst/>
                <a:gdLst>
                  <a:gd name="connsiteX0" fmla="*/ 280530 w 729884"/>
                  <a:gd name="connsiteY0" fmla="*/ 784848 h 780658"/>
                  <a:gd name="connsiteX1" fmla="*/ 0 w 729884"/>
                  <a:gd name="connsiteY1" fmla="*/ 0 h 780658"/>
                  <a:gd name="connsiteX2" fmla="*/ 171872 w 729884"/>
                  <a:gd name="connsiteY2" fmla="*/ 0 h 780658"/>
                  <a:gd name="connsiteX3" fmla="*/ 370464 w 729884"/>
                  <a:gd name="connsiteY3" fmla="*/ 580861 h 780658"/>
                  <a:gd name="connsiteX4" fmla="*/ 562646 w 729884"/>
                  <a:gd name="connsiteY4" fmla="*/ 0 h 780658"/>
                  <a:gd name="connsiteX5" fmla="*/ 730773 w 729884"/>
                  <a:gd name="connsiteY5" fmla="*/ 0 h 780658"/>
                  <a:gd name="connsiteX6" fmla="*/ 449736 w 729884"/>
                  <a:gd name="connsiteY6" fmla="*/ 784848 h 780658"/>
                  <a:gd name="connsiteX7" fmla="*/ 280530 w 729884"/>
                  <a:gd name="connsiteY7" fmla="*/ 784848 h 780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29884" h="780658">
                    <a:moveTo>
                      <a:pt x="280530" y="784848"/>
                    </a:moveTo>
                    <a:lnTo>
                      <a:pt x="0" y="0"/>
                    </a:lnTo>
                    <a:lnTo>
                      <a:pt x="171872" y="0"/>
                    </a:lnTo>
                    <a:lnTo>
                      <a:pt x="370464" y="580861"/>
                    </a:lnTo>
                    <a:lnTo>
                      <a:pt x="562646" y="0"/>
                    </a:lnTo>
                    <a:lnTo>
                      <a:pt x="730773" y="0"/>
                    </a:lnTo>
                    <a:lnTo>
                      <a:pt x="449736" y="784848"/>
                    </a:lnTo>
                    <a:lnTo>
                      <a:pt x="280530" y="784848"/>
                    </a:lnTo>
                    <a:close/>
                  </a:path>
                </a:pathLst>
              </a:custGeom>
              <a:grpFill/>
              <a:ln w="6346" cap="flat">
                <a:noFill/>
                <a:prstDash val="solid"/>
                <a:miter/>
              </a:ln>
            </p:spPr>
            <p:txBody>
              <a:bodyPr rtlCol="0" anchor="ctr"/>
              <a:lstStyle/>
              <a:p>
                <a:endParaRPr lang="zh-TW" altLang="en-US" sz="1050"/>
              </a:p>
            </p:txBody>
          </p:sp>
          <p:sp>
            <p:nvSpPr>
              <p:cNvPr id="21" name="手繪多邊形: 圖案 20">
                <a:extLst>
                  <a:ext uri="{FF2B5EF4-FFF2-40B4-BE49-F238E27FC236}">
                    <a16:creationId xmlns:a16="http://schemas.microsoft.com/office/drawing/2014/main" id="{AFD83034-6849-4BC6-BAFC-3CBE98B59BE1}"/>
                  </a:ext>
                </a:extLst>
              </p:cNvPr>
              <p:cNvSpPr/>
              <p:nvPr/>
            </p:nvSpPr>
            <p:spPr>
              <a:xfrm>
                <a:off x="5979429" y="2365324"/>
                <a:ext cx="596601" cy="780659"/>
              </a:xfrm>
              <a:custGeom>
                <a:avLst/>
                <a:gdLst>
                  <a:gd name="connsiteX0" fmla="*/ 0 w 596601"/>
                  <a:gd name="connsiteY0" fmla="*/ 784848 h 780658"/>
                  <a:gd name="connsiteX1" fmla="*/ 0 w 596601"/>
                  <a:gd name="connsiteY1" fmla="*/ 0 h 780658"/>
                  <a:gd name="connsiteX2" fmla="*/ 581940 w 596601"/>
                  <a:gd name="connsiteY2" fmla="*/ 0 h 780658"/>
                  <a:gd name="connsiteX3" fmla="*/ 581940 w 596601"/>
                  <a:gd name="connsiteY3" fmla="*/ 132775 h 780658"/>
                  <a:gd name="connsiteX4" fmla="*/ 158480 w 596601"/>
                  <a:gd name="connsiteY4" fmla="*/ 132775 h 780658"/>
                  <a:gd name="connsiteX5" fmla="*/ 158480 w 596601"/>
                  <a:gd name="connsiteY5" fmla="*/ 306742 h 780658"/>
                  <a:gd name="connsiteX6" fmla="*/ 552491 w 596601"/>
                  <a:gd name="connsiteY6" fmla="*/ 306742 h 780658"/>
                  <a:gd name="connsiteX7" fmla="*/ 552491 w 596601"/>
                  <a:gd name="connsiteY7" fmla="*/ 438946 h 780658"/>
                  <a:gd name="connsiteX8" fmla="*/ 158480 w 596601"/>
                  <a:gd name="connsiteY8" fmla="*/ 438946 h 780658"/>
                  <a:gd name="connsiteX9" fmla="*/ 158480 w 596601"/>
                  <a:gd name="connsiteY9" fmla="*/ 652580 h 780658"/>
                  <a:gd name="connsiteX10" fmla="*/ 596918 w 596601"/>
                  <a:gd name="connsiteY10" fmla="*/ 652580 h 780658"/>
                  <a:gd name="connsiteX11" fmla="*/ 596918 w 596601"/>
                  <a:gd name="connsiteY11" fmla="*/ 784784 h 780658"/>
                  <a:gd name="connsiteX12" fmla="*/ 0 w 596601"/>
                  <a:gd name="connsiteY12" fmla="*/ 784784 h 780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96601" h="780658">
                    <a:moveTo>
                      <a:pt x="0" y="784848"/>
                    </a:moveTo>
                    <a:lnTo>
                      <a:pt x="0" y="0"/>
                    </a:lnTo>
                    <a:lnTo>
                      <a:pt x="581940" y="0"/>
                    </a:lnTo>
                    <a:lnTo>
                      <a:pt x="581940" y="132775"/>
                    </a:lnTo>
                    <a:lnTo>
                      <a:pt x="158480" y="132775"/>
                    </a:lnTo>
                    <a:lnTo>
                      <a:pt x="158480" y="306742"/>
                    </a:lnTo>
                    <a:lnTo>
                      <a:pt x="552491" y="306742"/>
                    </a:lnTo>
                    <a:lnTo>
                      <a:pt x="552491" y="438946"/>
                    </a:lnTo>
                    <a:lnTo>
                      <a:pt x="158480" y="438946"/>
                    </a:lnTo>
                    <a:lnTo>
                      <a:pt x="158480" y="652580"/>
                    </a:lnTo>
                    <a:lnTo>
                      <a:pt x="596918" y="652580"/>
                    </a:lnTo>
                    <a:lnTo>
                      <a:pt x="596918" y="784784"/>
                    </a:lnTo>
                    <a:lnTo>
                      <a:pt x="0" y="784784"/>
                    </a:lnTo>
                    <a:close/>
                  </a:path>
                </a:pathLst>
              </a:custGeom>
              <a:grpFill/>
              <a:ln w="6346" cap="flat">
                <a:noFill/>
                <a:prstDash val="solid"/>
                <a:miter/>
              </a:ln>
            </p:spPr>
            <p:txBody>
              <a:bodyPr rtlCol="0" anchor="ctr"/>
              <a:lstStyle/>
              <a:p>
                <a:endParaRPr lang="zh-TW" altLang="en-US" sz="1050"/>
              </a:p>
            </p:txBody>
          </p:sp>
          <p:sp>
            <p:nvSpPr>
              <p:cNvPr id="22" name="手繪多邊形: 圖案 21">
                <a:extLst>
                  <a:ext uri="{FF2B5EF4-FFF2-40B4-BE49-F238E27FC236}">
                    <a16:creationId xmlns:a16="http://schemas.microsoft.com/office/drawing/2014/main" id="{866D7E94-2E3E-41FF-AD35-597A34B5F752}"/>
                  </a:ext>
                </a:extLst>
              </p:cNvPr>
              <p:cNvSpPr/>
              <p:nvPr/>
            </p:nvSpPr>
            <p:spPr>
              <a:xfrm>
                <a:off x="4207461" y="3405694"/>
                <a:ext cx="653722" cy="780659"/>
              </a:xfrm>
              <a:custGeom>
                <a:avLst/>
                <a:gdLst>
                  <a:gd name="connsiteX0" fmla="*/ 0 w 653722"/>
                  <a:gd name="connsiteY0" fmla="*/ 0 h 780658"/>
                  <a:gd name="connsiteX1" fmla="*/ 289605 w 653722"/>
                  <a:gd name="connsiteY1" fmla="*/ 0 h 780658"/>
                  <a:gd name="connsiteX2" fmla="*/ 438946 w 653722"/>
                  <a:gd name="connsiteY2" fmla="*/ 14979 h 780658"/>
                  <a:gd name="connsiteX3" fmla="*/ 557251 w 653722"/>
                  <a:gd name="connsiteY3" fmla="*/ 87269 h 780658"/>
                  <a:gd name="connsiteX4" fmla="*/ 632207 w 653722"/>
                  <a:gd name="connsiteY4" fmla="*/ 214396 h 780658"/>
                  <a:gd name="connsiteX5" fmla="*/ 657911 w 653722"/>
                  <a:gd name="connsiteY5" fmla="*/ 399913 h 780658"/>
                  <a:gd name="connsiteX6" fmla="*/ 633793 w 653722"/>
                  <a:gd name="connsiteY6" fmla="*/ 566961 h 780658"/>
                  <a:gd name="connsiteX7" fmla="*/ 549762 w 653722"/>
                  <a:gd name="connsiteY7" fmla="*/ 705640 h 780658"/>
                  <a:gd name="connsiteX8" fmla="*/ 438438 w 653722"/>
                  <a:gd name="connsiteY8" fmla="*/ 768283 h 780658"/>
                  <a:gd name="connsiteX9" fmla="*/ 298174 w 653722"/>
                  <a:gd name="connsiteY9" fmla="*/ 784848 h 780658"/>
                  <a:gd name="connsiteX10" fmla="*/ 0 w 653722"/>
                  <a:gd name="connsiteY10" fmla="*/ 784848 h 780658"/>
                  <a:gd name="connsiteX11" fmla="*/ 0 w 653722"/>
                  <a:gd name="connsiteY11" fmla="*/ 0 h 780658"/>
                  <a:gd name="connsiteX12" fmla="*/ 158480 w 653722"/>
                  <a:gd name="connsiteY12" fmla="*/ 132776 h 780658"/>
                  <a:gd name="connsiteX13" fmla="*/ 158480 w 653722"/>
                  <a:gd name="connsiteY13" fmla="*/ 652580 h 780658"/>
                  <a:gd name="connsiteX14" fmla="*/ 276785 w 653722"/>
                  <a:gd name="connsiteY14" fmla="*/ 652580 h 780658"/>
                  <a:gd name="connsiteX15" fmla="*/ 372622 w 653722"/>
                  <a:gd name="connsiteY15" fmla="*/ 645091 h 780658"/>
                  <a:gd name="connsiteX16" fmla="*/ 436598 w 653722"/>
                  <a:gd name="connsiteY16" fmla="*/ 612405 h 780658"/>
                  <a:gd name="connsiteX17" fmla="*/ 478106 w 653722"/>
                  <a:gd name="connsiteY17" fmla="*/ 536624 h 780658"/>
                  <a:gd name="connsiteX18" fmla="*/ 494163 w 653722"/>
                  <a:gd name="connsiteY18" fmla="*/ 392868 h 780658"/>
                  <a:gd name="connsiteX19" fmla="*/ 478106 w 653722"/>
                  <a:gd name="connsiteY19" fmla="*/ 253111 h 780658"/>
                  <a:gd name="connsiteX20" fmla="*/ 433107 w 653722"/>
                  <a:gd name="connsiteY20" fmla="*/ 177076 h 780658"/>
                  <a:gd name="connsiteX21" fmla="*/ 359738 w 653722"/>
                  <a:gd name="connsiteY21" fmla="*/ 140138 h 780658"/>
                  <a:gd name="connsiteX22" fmla="*/ 229628 w 653722"/>
                  <a:gd name="connsiteY22" fmla="*/ 132649 h 780658"/>
                  <a:gd name="connsiteX23" fmla="*/ 158480 w 653722"/>
                  <a:gd name="connsiteY23" fmla="*/ 132649 h 780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53722" h="780658">
                    <a:moveTo>
                      <a:pt x="0" y="0"/>
                    </a:moveTo>
                    <a:lnTo>
                      <a:pt x="289605" y="0"/>
                    </a:lnTo>
                    <a:cubicBezTo>
                      <a:pt x="354914" y="0"/>
                      <a:pt x="404737" y="5014"/>
                      <a:pt x="438946" y="14979"/>
                    </a:cubicBezTo>
                    <a:cubicBezTo>
                      <a:pt x="484961" y="28561"/>
                      <a:pt x="524438" y="52615"/>
                      <a:pt x="557251" y="87269"/>
                    </a:cubicBezTo>
                    <a:cubicBezTo>
                      <a:pt x="590064" y="121923"/>
                      <a:pt x="615070" y="164256"/>
                      <a:pt x="632207" y="214396"/>
                    </a:cubicBezTo>
                    <a:cubicBezTo>
                      <a:pt x="649343" y="264536"/>
                      <a:pt x="657911" y="326354"/>
                      <a:pt x="657911" y="399913"/>
                    </a:cubicBezTo>
                    <a:cubicBezTo>
                      <a:pt x="657911" y="464524"/>
                      <a:pt x="649851" y="520185"/>
                      <a:pt x="633793" y="566961"/>
                    </a:cubicBezTo>
                    <a:cubicBezTo>
                      <a:pt x="614182" y="624083"/>
                      <a:pt x="586129" y="670288"/>
                      <a:pt x="549762" y="705640"/>
                    </a:cubicBezTo>
                    <a:cubicBezTo>
                      <a:pt x="522280" y="732423"/>
                      <a:pt x="485151" y="753304"/>
                      <a:pt x="438438" y="768283"/>
                    </a:cubicBezTo>
                    <a:cubicBezTo>
                      <a:pt x="403467" y="779326"/>
                      <a:pt x="356691" y="784848"/>
                      <a:pt x="298174" y="784848"/>
                    </a:cubicBezTo>
                    <a:lnTo>
                      <a:pt x="0" y="784848"/>
                    </a:lnTo>
                    <a:lnTo>
                      <a:pt x="0" y="0"/>
                    </a:lnTo>
                    <a:close/>
                    <a:moveTo>
                      <a:pt x="158480" y="132776"/>
                    </a:moveTo>
                    <a:lnTo>
                      <a:pt x="158480" y="652580"/>
                    </a:lnTo>
                    <a:lnTo>
                      <a:pt x="276785" y="652580"/>
                    </a:lnTo>
                    <a:cubicBezTo>
                      <a:pt x="321022" y="652580"/>
                      <a:pt x="353010" y="650105"/>
                      <a:pt x="372622" y="645091"/>
                    </a:cubicBezTo>
                    <a:cubicBezTo>
                      <a:pt x="398326" y="638680"/>
                      <a:pt x="419652" y="627764"/>
                      <a:pt x="436598" y="612405"/>
                    </a:cubicBezTo>
                    <a:cubicBezTo>
                      <a:pt x="453544" y="597045"/>
                      <a:pt x="467380" y="571785"/>
                      <a:pt x="478106" y="536624"/>
                    </a:cubicBezTo>
                    <a:cubicBezTo>
                      <a:pt x="488832" y="501462"/>
                      <a:pt x="494163" y="453544"/>
                      <a:pt x="494163" y="392868"/>
                    </a:cubicBezTo>
                    <a:cubicBezTo>
                      <a:pt x="494163" y="332193"/>
                      <a:pt x="488832" y="285607"/>
                      <a:pt x="478106" y="253111"/>
                    </a:cubicBezTo>
                    <a:cubicBezTo>
                      <a:pt x="467380" y="220615"/>
                      <a:pt x="452401" y="195292"/>
                      <a:pt x="433107" y="177076"/>
                    </a:cubicBezTo>
                    <a:cubicBezTo>
                      <a:pt x="413813" y="158861"/>
                      <a:pt x="389377" y="146548"/>
                      <a:pt x="359738" y="140138"/>
                    </a:cubicBezTo>
                    <a:cubicBezTo>
                      <a:pt x="337587" y="135124"/>
                      <a:pt x="294239" y="132649"/>
                      <a:pt x="229628" y="132649"/>
                    </a:cubicBezTo>
                    <a:lnTo>
                      <a:pt x="158480" y="132649"/>
                    </a:lnTo>
                    <a:close/>
                  </a:path>
                </a:pathLst>
              </a:custGeom>
              <a:grpFill/>
              <a:ln w="6346" cap="flat">
                <a:noFill/>
                <a:prstDash val="solid"/>
                <a:miter/>
              </a:ln>
            </p:spPr>
            <p:txBody>
              <a:bodyPr rtlCol="0" anchor="ctr"/>
              <a:lstStyle/>
              <a:p>
                <a:endParaRPr lang="zh-TW" altLang="en-US" sz="1050"/>
              </a:p>
            </p:txBody>
          </p:sp>
          <p:sp>
            <p:nvSpPr>
              <p:cNvPr id="23" name="手繪多邊形: 圖案 22">
                <a:extLst>
                  <a:ext uri="{FF2B5EF4-FFF2-40B4-BE49-F238E27FC236}">
                    <a16:creationId xmlns:a16="http://schemas.microsoft.com/office/drawing/2014/main" id="{7EA2FD6C-4D41-47D6-94F1-343481969003}"/>
                  </a:ext>
                </a:extLst>
              </p:cNvPr>
              <p:cNvSpPr/>
              <p:nvPr/>
            </p:nvSpPr>
            <p:spPr>
              <a:xfrm>
                <a:off x="5021694" y="3405694"/>
                <a:ext cx="596601" cy="780659"/>
              </a:xfrm>
              <a:custGeom>
                <a:avLst/>
                <a:gdLst>
                  <a:gd name="connsiteX0" fmla="*/ 0 w 596601"/>
                  <a:gd name="connsiteY0" fmla="*/ 784848 h 780658"/>
                  <a:gd name="connsiteX1" fmla="*/ 0 w 596601"/>
                  <a:gd name="connsiteY1" fmla="*/ 0 h 780658"/>
                  <a:gd name="connsiteX2" fmla="*/ 581940 w 596601"/>
                  <a:gd name="connsiteY2" fmla="*/ 0 h 780658"/>
                  <a:gd name="connsiteX3" fmla="*/ 581940 w 596601"/>
                  <a:gd name="connsiteY3" fmla="*/ 132776 h 780658"/>
                  <a:gd name="connsiteX4" fmla="*/ 158480 w 596601"/>
                  <a:gd name="connsiteY4" fmla="*/ 132776 h 780658"/>
                  <a:gd name="connsiteX5" fmla="*/ 158480 w 596601"/>
                  <a:gd name="connsiteY5" fmla="*/ 306742 h 780658"/>
                  <a:gd name="connsiteX6" fmla="*/ 552491 w 596601"/>
                  <a:gd name="connsiteY6" fmla="*/ 306742 h 780658"/>
                  <a:gd name="connsiteX7" fmla="*/ 552491 w 596601"/>
                  <a:gd name="connsiteY7" fmla="*/ 438946 h 780658"/>
                  <a:gd name="connsiteX8" fmla="*/ 158480 w 596601"/>
                  <a:gd name="connsiteY8" fmla="*/ 438946 h 780658"/>
                  <a:gd name="connsiteX9" fmla="*/ 158480 w 596601"/>
                  <a:gd name="connsiteY9" fmla="*/ 652580 h 780658"/>
                  <a:gd name="connsiteX10" fmla="*/ 596919 w 596601"/>
                  <a:gd name="connsiteY10" fmla="*/ 652580 h 780658"/>
                  <a:gd name="connsiteX11" fmla="*/ 596919 w 596601"/>
                  <a:gd name="connsiteY11" fmla="*/ 784784 h 780658"/>
                  <a:gd name="connsiteX12" fmla="*/ 0 w 596601"/>
                  <a:gd name="connsiteY12" fmla="*/ 784784 h 780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96601" h="780658">
                    <a:moveTo>
                      <a:pt x="0" y="784848"/>
                    </a:moveTo>
                    <a:lnTo>
                      <a:pt x="0" y="0"/>
                    </a:lnTo>
                    <a:lnTo>
                      <a:pt x="581940" y="0"/>
                    </a:lnTo>
                    <a:lnTo>
                      <a:pt x="581940" y="132776"/>
                    </a:lnTo>
                    <a:lnTo>
                      <a:pt x="158480" y="132776"/>
                    </a:lnTo>
                    <a:lnTo>
                      <a:pt x="158480" y="306742"/>
                    </a:lnTo>
                    <a:lnTo>
                      <a:pt x="552491" y="306742"/>
                    </a:lnTo>
                    <a:lnTo>
                      <a:pt x="552491" y="438946"/>
                    </a:lnTo>
                    <a:lnTo>
                      <a:pt x="158480" y="438946"/>
                    </a:lnTo>
                    <a:lnTo>
                      <a:pt x="158480" y="652580"/>
                    </a:lnTo>
                    <a:lnTo>
                      <a:pt x="596919" y="652580"/>
                    </a:lnTo>
                    <a:lnTo>
                      <a:pt x="596919" y="784784"/>
                    </a:lnTo>
                    <a:lnTo>
                      <a:pt x="0" y="784784"/>
                    </a:lnTo>
                    <a:close/>
                  </a:path>
                </a:pathLst>
              </a:custGeom>
              <a:grpFill/>
              <a:ln w="6346" cap="flat">
                <a:noFill/>
                <a:prstDash val="solid"/>
                <a:miter/>
              </a:ln>
            </p:spPr>
            <p:txBody>
              <a:bodyPr rtlCol="0" anchor="ctr"/>
              <a:lstStyle/>
              <a:p>
                <a:endParaRPr lang="zh-TW" altLang="en-US" sz="1050"/>
              </a:p>
            </p:txBody>
          </p:sp>
          <p:sp>
            <p:nvSpPr>
              <p:cNvPr id="24" name="手繪多邊形: 圖案 23">
                <a:extLst>
                  <a:ext uri="{FF2B5EF4-FFF2-40B4-BE49-F238E27FC236}">
                    <a16:creationId xmlns:a16="http://schemas.microsoft.com/office/drawing/2014/main" id="{0438EEAE-1F13-4C5F-B1F6-F1448F4E95F3}"/>
                  </a:ext>
                </a:extLst>
              </p:cNvPr>
              <p:cNvSpPr/>
              <p:nvPr/>
            </p:nvSpPr>
            <p:spPr>
              <a:xfrm>
                <a:off x="5772777" y="3405694"/>
                <a:ext cx="755272" cy="780659"/>
              </a:xfrm>
              <a:custGeom>
                <a:avLst/>
                <a:gdLst>
                  <a:gd name="connsiteX0" fmla="*/ 0 w 755271"/>
                  <a:gd name="connsiteY0" fmla="*/ 784848 h 780658"/>
                  <a:gd name="connsiteX1" fmla="*/ 0 w 755271"/>
                  <a:gd name="connsiteY1" fmla="*/ 0 h 780658"/>
                  <a:gd name="connsiteX2" fmla="*/ 237181 w 755271"/>
                  <a:gd name="connsiteY2" fmla="*/ 0 h 780658"/>
                  <a:gd name="connsiteX3" fmla="*/ 379603 w 755271"/>
                  <a:gd name="connsiteY3" fmla="*/ 535354 h 780658"/>
                  <a:gd name="connsiteX4" fmla="*/ 520376 w 755271"/>
                  <a:gd name="connsiteY4" fmla="*/ 0 h 780658"/>
                  <a:gd name="connsiteX5" fmla="*/ 758064 w 755271"/>
                  <a:gd name="connsiteY5" fmla="*/ 0 h 780658"/>
                  <a:gd name="connsiteX6" fmla="*/ 758064 w 755271"/>
                  <a:gd name="connsiteY6" fmla="*/ 784848 h 780658"/>
                  <a:gd name="connsiteX7" fmla="*/ 610818 w 755271"/>
                  <a:gd name="connsiteY7" fmla="*/ 784848 h 780658"/>
                  <a:gd name="connsiteX8" fmla="*/ 610818 w 755271"/>
                  <a:gd name="connsiteY8" fmla="*/ 167048 h 780658"/>
                  <a:gd name="connsiteX9" fmla="*/ 455004 w 755271"/>
                  <a:gd name="connsiteY9" fmla="*/ 784848 h 780658"/>
                  <a:gd name="connsiteX10" fmla="*/ 302426 w 755271"/>
                  <a:gd name="connsiteY10" fmla="*/ 784848 h 780658"/>
                  <a:gd name="connsiteX11" fmla="*/ 147246 w 755271"/>
                  <a:gd name="connsiteY11" fmla="*/ 167048 h 780658"/>
                  <a:gd name="connsiteX12" fmla="*/ 147246 w 755271"/>
                  <a:gd name="connsiteY12" fmla="*/ 784848 h 780658"/>
                  <a:gd name="connsiteX13" fmla="*/ 0 w 755271"/>
                  <a:gd name="connsiteY13" fmla="*/ 784848 h 780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55271" h="780658">
                    <a:moveTo>
                      <a:pt x="0" y="784848"/>
                    </a:moveTo>
                    <a:lnTo>
                      <a:pt x="0" y="0"/>
                    </a:lnTo>
                    <a:lnTo>
                      <a:pt x="237181" y="0"/>
                    </a:lnTo>
                    <a:lnTo>
                      <a:pt x="379603" y="535354"/>
                    </a:lnTo>
                    <a:lnTo>
                      <a:pt x="520376" y="0"/>
                    </a:lnTo>
                    <a:lnTo>
                      <a:pt x="758064" y="0"/>
                    </a:lnTo>
                    <a:lnTo>
                      <a:pt x="758064" y="784848"/>
                    </a:lnTo>
                    <a:lnTo>
                      <a:pt x="610818" y="784848"/>
                    </a:lnTo>
                    <a:lnTo>
                      <a:pt x="610818" y="167048"/>
                    </a:lnTo>
                    <a:lnTo>
                      <a:pt x="455004" y="784848"/>
                    </a:lnTo>
                    <a:lnTo>
                      <a:pt x="302426" y="784848"/>
                    </a:lnTo>
                    <a:lnTo>
                      <a:pt x="147246" y="167048"/>
                    </a:lnTo>
                    <a:lnTo>
                      <a:pt x="147246" y="784848"/>
                    </a:lnTo>
                    <a:lnTo>
                      <a:pt x="0" y="784848"/>
                    </a:lnTo>
                    <a:close/>
                  </a:path>
                </a:pathLst>
              </a:custGeom>
              <a:grpFill/>
              <a:ln w="6346" cap="flat">
                <a:noFill/>
                <a:prstDash val="solid"/>
                <a:miter/>
              </a:ln>
            </p:spPr>
            <p:txBody>
              <a:bodyPr rtlCol="0" anchor="ctr"/>
              <a:lstStyle/>
              <a:p>
                <a:endParaRPr lang="zh-TW" altLang="en-US" sz="1050"/>
              </a:p>
            </p:txBody>
          </p:sp>
          <p:sp>
            <p:nvSpPr>
              <p:cNvPr id="25" name="手繪多邊形: 圖案 24">
                <a:extLst>
                  <a:ext uri="{FF2B5EF4-FFF2-40B4-BE49-F238E27FC236}">
                    <a16:creationId xmlns:a16="http://schemas.microsoft.com/office/drawing/2014/main" id="{19C580FD-CD56-4AEB-AD58-56F1A328DBCE}"/>
                  </a:ext>
                </a:extLst>
              </p:cNvPr>
              <p:cNvSpPr/>
              <p:nvPr/>
            </p:nvSpPr>
            <p:spPr>
              <a:xfrm>
                <a:off x="6678024" y="3392366"/>
                <a:ext cx="755272" cy="806046"/>
              </a:xfrm>
              <a:custGeom>
                <a:avLst/>
                <a:gdLst>
                  <a:gd name="connsiteX0" fmla="*/ 0 w 755271"/>
                  <a:gd name="connsiteY0" fmla="*/ 410576 h 806045"/>
                  <a:gd name="connsiteX1" fmla="*/ 35860 w 755271"/>
                  <a:gd name="connsiteY1" fmla="*/ 209255 h 806045"/>
                  <a:gd name="connsiteX2" fmla="*/ 108912 w 755271"/>
                  <a:gd name="connsiteY2" fmla="*/ 101676 h 806045"/>
                  <a:gd name="connsiteX3" fmla="*/ 210334 w 755271"/>
                  <a:gd name="connsiteY3" fmla="*/ 31036 h 806045"/>
                  <a:gd name="connsiteX4" fmla="*/ 379476 w 755271"/>
                  <a:gd name="connsiteY4" fmla="*/ 0 h 806045"/>
                  <a:gd name="connsiteX5" fmla="*/ 657023 w 755271"/>
                  <a:gd name="connsiteY5" fmla="*/ 107578 h 806045"/>
                  <a:gd name="connsiteX6" fmla="*/ 761174 w 755271"/>
                  <a:gd name="connsiteY6" fmla="*/ 406831 h 806045"/>
                  <a:gd name="connsiteX7" fmla="*/ 657848 w 755271"/>
                  <a:gd name="connsiteY7" fmla="*/ 704243 h 806045"/>
                  <a:gd name="connsiteX8" fmla="*/ 381634 w 755271"/>
                  <a:gd name="connsiteY8" fmla="*/ 811568 h 806045"/>
                  <a:gd name="connsiteX9" fmla="*/ 103263 w 755271"/>
                  <a:gd name="connsiteY9" fmla="*/ 704751 h 806045"/>
                  <a:gd name="connsiteX10" fmla="*/ 0 w 755271"/>
                  <a:gd name="connsiteY10" fmla="*/ 410576 h 806045"/>
                  <a:gd name="connsiteX11" fmla="*/ 163304 w 755271"/>
                  <a:gd name="connsiteY11" fmla="*/ 405244 h 806045"/>
                  <a:gd name="connsiteX12" fmla="*/ 224868 w 755271"/>
                  <a:gd name="connsiteY12" fmla="*/ 607327 h 806045"/>
                  <a:gd name="connsiteX13" fmla="*/ 381190 w 755271"/>
                  <a:gd name="connsiteY13" fmla="*/ 676127 h 806045"/>
                  <a:gd name="connsiteX14" fmla="*/ 536687 w 755271"/>
                  <a:gd name="connsiteY14" fmla="*/ 607898 h 806045"/>
                  <a:gd name="connsiteX15" fmla="*/ 597426 w 755271"/>
                  <a:gd name="connsiteY15" fmla="*/ 403150 h 806045"/>
                  <a:gd name="connsiteX16" fmla="*/ 538274 w 755271"/>
                  <a:gd name="connsiteY16" fmla="*/ 201829 h 806045"/>
                  <a:gd name="connsiteX17" fmla="*/ 381126 w 755271"/>
                  <a:gd name="connsiteY17" fmla="*/ 135441 h 806045"/>
                  <a:gd name="connsiteX18" fmla="*/ 223218 w 755271"/>
                  <a:gd name="connsiteY18" fmla="*/ 202654 h 806045"/>
                  <a:gd name="connsiteX19" fmla="*/ 163304 w 755271"/>
                  <a:gd name="connsiteY19" fmla="*/ 405244 h 806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55271" h="806045">
                    <a:moveTo>
                      <a:pt x="0" y="410576"/>
                    </a:moveTo>
                    <a:cubicBezTo>
                      <a:pt x="0" y="330606"/>
                      <a:pt x="11932" y="263520"/>
                      <a:pt x="35860" y="209255"/>
                    </a:cubicBezTo>
                    <a:cubicBezTo>
                      <a:pt x="53694" y="169270"/>
                      <a:pt x="78066" y="133410"/>
                      <a:pt x="108912" y="101676"/>
                    </a:cubicBezTo>
                    <a:cubicBezTo>
                      <a:pt x="139757" y="69942"/>
                      <a:pt x="173586" y="46332"/>
                      <a:pt x="210334" y="31036"/>
                    </a:cubicBezTo>
                    <a:cubicBezTo>
                      <a:pt x="259204" y="10345"/>
                      <a:pt x="315627" y="0"/>
                      <a:pt x="379476" y="0"/>
                    </a:cubicBezTo>
                    <a:cubicBezTo>
                      <a:pt x="495115" y="0"/>
                      <a:pt x="587652" y="35859"/>
                      <a:pt x="657023" y="107578"/>
                    </a:cubicBezTo>
                    <a:cubicBezTo>
                      <a:pt x="726457" y="179298"/>
                      <a:pt x="761174" y="279070"/>
                      <a:pt x="761174" y="406831"/>
                    </a:cubicBezTo>
                    <a:cubicBezTo>
                      <a:pt x="761174" y="533514"/>
                      <a:pt x="726711" y="632651"/>
                      <a:pt x="657848" y="704243"/>
                    </a:cubicBezTo>
                    <a:cubicBezTo>
                      <a:pt x="588985" y="775772"/>
                      <a:pt x="496892" y="811568"/>
                      <a:pt x="381634" y="811568"/>
                    </a:cubicBezTo>
                    <a:cubicBezTo>
                      <a:pt x="264916" y="811568"/>
                      <a:pt x="172126" y="775962"/>
                      <a:pt x="103263" y="704751"/>
                    </a:cubicBezTo>
                    <a:cubicBezTo>
                      <a:pt x="34463" y="633539"/>
                      <a:pt x="0" y="535481"/>
                      <a:pt x="0" y="410576"/>
                    </a:cubicBezTo>
                    <a:close/>
                    <a:moveTo>
                      <a:pt x="163304" y="405244"/>
                    </a:moveTo>
                    <a:cubicBezTo>
                      <a:pt x="163304" y="494100"/>
                      <a:pt x="183804" y="561503"/>
                      <a:pt x="224868" y="607327"/>
                    </a:cubicBezTo>
                    <a:cubicBezTo>
                      <a:pt x="265932" y="653215"/>
                      <a:pt x="318039" y="676127"/>
                      <a:pt x="381190" y="676127"/>
                    </a:cubicBezTo>
                    <a:cubicBezTo>
                      <a:pt x="444341" y="676127"/>
                      <a:pt x="496194" y="653405"/>
                      <a:pt x="536687" y="607898"/>
                    </a:cubicBezTo>
                    <a:cubicBezTo>
                      <a:pt x="577180" y="562392"/>
                      <a:pt x="597426" y="494163"/>
                      <a:pt x="597426" y="403150"/>
                    </a:cubicBezTo>
                    <a:cubicBezTo>
                      <a:pt x="597426" y="313215"/>
                      <a:pt x="577688" y="246130"/>
                      <a:pt x="538274" y="201829"/>
                    </a:cubicBezTo>
                    <a:cubicBezTo>
                      <a:pt x="498860" y="157591"/>
                      <a:pt x="446435" y="135441"/>
                      <a:pt x="381126" y="135441"/>
                    </a:cubicBezTo>
                    <a:cubicBezTo>
                      <a:pt x="315818" y="135441"/>
                      <a:pt x="263139" y="157845"/>
                      <a:pt x="223218" y="202654"/>
                    </a:cubicBezTo>
                    <a:cubicBezTo>
                      <a:pt x="183296" y="247399"/>
                      <a:pt x="163304" y="314929"/>
                      <a:pt x="163304" y="405244"/>
                    </a:cubicBezTo>
                    <a:close/>
                  </a:path>
                </a:pathLst>
              </a:custGeom>
              <a:grpFill/>
              <a:ln w="6346" cap="flat">
                <a:noFill/>
                <a:prstDash val="solid"/>
                <a:miter/>
              </a:ln>
            </p:spPr>
            <p:txBody>
              <a:bodyPr rtlCol="0" anchor="ctr"/>
              <a:lstStyle/>
              <a:p>
                <a:endParaRPr lang="zh-TW" altLang="en-US" sz="1050"/>
              </a:p>
            </p:txBody>
          </p:sp>
        </p:grpSp>
        <p:sp>
          <p:nvSpPr>
            <p:cNvPr id="17" name="手繪多邊形: 圖案 16">
              <a:extLst>
                <a:ext uri="{FF2B5EF4-FFF2-40B4-BE49-F238E27FC236}">
                  <a16:creationId xmlns:a16="http://schemas.microsoft.com/office/drawing/2014/main" id="{FEEEA43F-A58D-4EA1-9BA5-ECACF39636DC}"/>
                </a:ext>
              </a:extLst>
            </p:cNvPr>
            <p:cNvSpPr/>
            <p:nvPr/>
          </p:nvSpPr>
          <p:spPr>
            <a:xfrm>
              <a:off x="3279746" y="1621921"/>
              <a:ext cx="5001294" cy="3293999"/>
            </a:xfrm>
            <a:custGeom>
              <a:avLst/>
              <a:gdLst>
                <a:gd name="connsiteX0" fmla="*/ 4742090 w 5001294"/>
                <a:gd name="connsiteY0" fmla="*/ 259458 h 3293999"/>
                <a:gd name="connsiteX1" fmla="*/ 4742090 w 5001294"/>
                <a:gd name="connsiteY1" fmla="*/ 3035811 h 3293999"/>
                <a:gd name="connsiteX2" fmla="*/ 259458 w 5001294"/>
                <a:gd name="connsiteY2" fmla="*/ 3035811 h 3293999"/>
                <a:gd name="connsiteX3" fmla="*/ 259458 w 5001294"/>
                <a:gd name="connsiteY3" fmla="*/ 259458 h 3293999"/>
                <a:gd name="connsiteX4" fmla="*/ 4742090 w 5001294"/>
                <a:gd name="connsiteY4" fmla="*/ 259458 h 3293999"/>
                <a:gd name="connsiteX5" fmla="*/ 5001548 w 5001294"/>
                <a:gd name="connsiteY5" fmla="*/ 0 h 3293999"/>
                <a:gd name="connsiteX6" fmla="*/ 0 w 5001294"/>
                <a:gd name="connsiteY6" fmla="*/ 0 h 3293999"/>
                <a:gd name="connsiteX7" fmla="*/ 0 w 5001294"/>
                <a:gd name="connsiteY7" fmla="*/ 3295269 h 3293999"/>
                <a:gd name="connsiteX8" fmla="*/ 5001548 w 5001294"/>
                <a:gd name="connsiteY8" fmla="*/ 3295269 h 3293999"/>
                <a:gd name="connsiteX9" fmla="*/ 5001548 w 5001294"/>
                <a:gd name="connsiteY9" fmla="*/ 0 h 3293999"/>
                <a:gd name="connsiteX10" fmla="*/ 5001548 w 5001294"/>
                <a:gd name="connsiteY10" fmla="*/ 0 h 329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01294" h="3293999">
                  <a:moveTo>
                    <a:pt x="4742090" y="259458"/>
                  </a:moveTo>
                  <a:lnTo>
                    <a:pt x="4742090" y="3035811"/>
                  </a:lnTo>
                  <a:lnTo>
                    <a:pt x="259458" y="3035811"/>
                  </a:lnTo>
                  <a:lnTo>
                    <a:pt x="259458" y="259458"/>
                  </a:lnTo>
                  <a:lnTo>
                    <a:pt x="4742090" y="259458"/>
                  </a:lnTo>
                  <a:moveTo>
                    <a:pt x="5001548" y="0"/>
                  </a:moveTo>
                  <a:lnTo>
                    <a:pt x="0" y="0"/>
                  </a:lnTo>
                  <a:lnTo>
                    <a:pt x="0" y="3295269"/>
                  </a:lnTo>
                  <a:lnTo>
                    <a:pt x="5001548" y="3295269"/>
                  </a:lnTo>
                  <a:lnTo>
                    <a:pt x="5001548" y="0"/>
                  </a:lnTo>
                  <a:lnTo>
                    <a:pt x="5001548" y="0"/>
                  </a:lnTo>
                  <a:close/>
                </a:path>
              </a:pathLst>
            </a:custGeom>
            <a:solidFill>
              <a:srgbClr val="FFDA2A"/>
            </a:solidFill>
            <a:ln w="6346" cap="flat">
              <a:noFill/>
              <a:prstDash val="solid"/>
              <a:miter/>
            </a:ln>
          </p:spPr>
          <p:txBody>
            <a:bodyPr rtlCol="0" anchor="ctr"/>
            <a:lstStyle/>
            <a:p>
              <a:endParaRPr lang="zh-TW" altLang="en-US" sz="1050"/>
            </a:p>
          </p:txBody>
        </p:sp>
      </p:grpSp>
    </p:spTree>
    <p:extLst>
      <p:ext uri="{BB962C8B-B14F-4D97-AF65-F5344CB8AC3E}">
        <p14:creationId xmlns:p14="http://schemas.microsoft.com/office/powerpoint/2010/main" val="7419782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1" name="標題 30">
            <a:extLst>
              <a:ext uri="{FF2B5EF4-FFF2-40B4-BE49-F238E27FC236}">
                <a16:creationId xmlns:a16="http://schemas.microsoft.com/office/drawing/2014/main" id="{E4718B96-A043-4EB7-94E2-501666E0106C}"/>
              </a:ext>
            </a:extLst>
          </p:cNvPr>
          <p:cNvSpPr>
            <a:spLocks noGrp="1"/>
          </p:cNvSpPr>
          <p:nvPr>
            <p:ph type="title"/>
          </p:nvPr>
        </p:nvSpPr>
        <p:spPr>
          <a:xfrm>
            <a:off x="299337" y="0"/>
            <a:ext cx="8642607" cy="1132514"/>
          </a:xfrm>
        </p:spPr>
        <p:txBody>
          <a:bodyPr>
            <a:normAutofit/>
          </a:bodyPr>
          <a:lstStyle/>
          <a:p>
            <a:r>
              <a:rPr lang="zh-TW" altLang="en-US">
                <a:latin typeface="Arial"/>
                <a:ea typeface="微軟正黑體"/>
                <a:cs typeface="Arial"/>
              </a:rPr>
              <a:t>演示方案</a:t>
            </a:r>
            <a:endParaRPr lang="zh-TW" altLang="en-US"/>
          </a:p>
        </p:txBody>
      </p:sp>
      <p:grpSp>
        <p:nvGrpSpPr>
          <p:cNvPr id="32" name="群組 31">
            <a:extLst>
              <a:ext uri="{FF2B5EF4-FFF2-40B4-BE49-F238E27FC236}">
                <a16:creationId xmlns:a16="http://schemas.microsoft.com/office/drawing/2014/main" id="{861435E0-66A2-40F7-9509-BF12A1BAEBE8}"/>
              </a:ext>
            </a:extLst>
          </p:cNvPr>
          <p:cNvGrpSpPr/>
          <p:nvPr/>
        </p:nvGrpSpPr>
        <p:grpSpPr>
          <a:xfrm>
            <a:off x="492751" y="1200149"/>
            <a:ext cx="7829075" cy="2138058"/>
            <a:chOff x="-2672322" y="1443497"/>
            <a:chExt cx="6055602" cy="2138058"/>
          </a:xfrm>
        </p:grpSpPr>
        <p:sp>
          <p:nvSpPr>
            <p:cNvPr id="33" name="矩形: 圓角 32">
              <a:extLst>
                <a:ext uri="{FF2B5EF4-FFF2-40B4-BE49-F238E27FC236}">
                  <a16:creationId xmlns:a16="http://schemas.microsoft.com/office/drawing/2014/main" id="{4A19855A-2077-44C3-891D-8A804496349A}"/>
                </a:ext>
              </a:extLst>
            </p:cNvPr>
            <p:cNvSpPr/>
            <p:nvPr/>
          </p:nvSpPr>
          <p:spPr>
            <a:xfrm>
              <a:off x="-2655211" y="2935843"/>
              <a:ext cx="2852928" cy="398191"/>
            </a:xfrm>
            <a:prstGeom prst="roundRect">
              <a:avLst/>
            </a:prstGeom>
            <a:gradFill>
              <a:gsLst>
                <a:gs pos="0">
                  <a:srgbClr val="12576C"/>
                </a:gs>
                <a:gs pos="94690">
                  <a:srgbClr val="197B99">
                    <a:alpha val="0"/>
                  </a:srgbClr>
                </a:gs>
                <a:gs pos="65000">
                  <a:srgbClr val="197B9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TW" altLang="en-US"/>
            </a:p>
          </p:txBody>
        </p:sp>
        <p:sp>
          <p:nvSpPr>
            <p:cNvPr id="34" name="矩形: 圓角 33">
              <a:extLst>
                <a:ext uri="{FF2B5EF4-FFF2-40B4-BE49-F238E27FC236}">
                  <a16:creationId xmlns:a16="http://schemas.microsoft.com/office/drawing/2014/main" id="{3F4A5D09-2033-40B4-8B0B-451BD5FEAEE7}"/>
                </a:ext>
              </a:extLst>
            </p:cNvPr>
            <p:cNvSpPr/>
            <p:nvPr/>
          </p:nvSpPr>
          <p:spPr>
            <a:xfrm>
              <a:off x="-2672322" y="1443497"/>
              <a:ext cx="2852928" cy="398191"/>
            </a:xfrm>
            <a:prstGeom prst="roundRect">
              <a:avLst/>
            </a:prstGeom>
            <a:gradFill>
              <a:gsLst>
                <a:gs pos="0">
                  <a:srgbClr val="12576C"/>
                </a:gs>
                <a:gs pos="94690">
                  <a:srgbClr val="197B99">
                    <a:alpha val="0"/>
                  </a:srgbClr>
                </a:gs>
                <a:gs pos="65000">
                  <a:srgbClr val="197B9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TW" altLang="en-US"/>
            </a:p>
          </p:txBody>
        </p:sp>
        <p:sp>
          <p:nvSpPr>
            <p:cNvPr id="35" name="矩形: 圓角 34">
              <a:extLst>
                <a:ext uri="{FF2B5EF4-FFF2-40B4-BE49-F238E27FC236}">
                  <a16:creationId xmlns:a16="http://schemas.microsoft.com/office/drawing/2014/main" id="{2D5215C9-1260-41A4-A76E-0FD3A1C30E3D}"/>
                </a:ext>
              </a:extLst>
            </p:cNvPr>
            <p:cNvSpPr/>
            <p:nvPr/>
          </p:nvSpPr>
          <p:spPr>
            <a:xfrm>
              <a:off x="486986" y="2942598"/>
              <a:ext cx="2852928" cy="612648"/>
            </a:xfrm>
            <a:prstGeom prst="roundRect">
              <a:avLst/>
            </a:prstGeom>
            <a:gradFill>
              <a:gsLst>
                <a:gs pos="0">
                  <a:srgbClr val="12576C"/>
                </a:gs>
                <a:gs pos="94690">
                  <a:srgbClr val="197B99">
                    <a:alpha val="0"/>
                  </a:srgbClr>
                </a:gs>
                <a:gs pos="65000">
                  <a:srgbClr val="197B9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TW" altLang="en-US"/>
            </a:p>
          </p:txBody>
        </p:sp>
        <p:sp>
          <p:nvSpPr>
            <p:cNvPr id="36" name="矩形 35">
              <a:extLst>
                <a:ext uri="{FF2B5EF4-FFF2-40B4-BE49-F238E27FC236}">
                  <a16:creationId xmlns:a16="http://schemas.microsoft.com/office/drawing/2014/main" id="{C4272AEC-7EAC-40BB-A84A-E331DDF03470}"/>
                </a:ext>
              </a:extLst>
            </p:cNvPr>
            <p:cNvSpPr/>
            <p:nvPr/>
          </p:nvSpPr>
          <p:spPr>
            <a:xfrm>
              <a:off x="718495" y="3008671"/>
              <a:ext cx="2664785" cy="57288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defTabSz="1219170">
                <a:buClr>
                  <a:schemeClr val="bg1"/>
                </a:buClr>
              </a:pPr>
              <a:r>
                <a:rPr lang="en-US" altLang="zh-TW" sz="1800" b="1">
                  <a:solidFill>
                    <a:schemeClr val="bg1"/>
                  </a:solidFill>
                  <a:latin typeface="Arial"/>
                  <a:ea typeface="Microsoft JhengHei"/>
                  <a:cs typeface="Arial"/>
                </a:rPr>
                <a:t>Mounting Cloud Storage on local machine </a:t>
              </a:r>
            </a:p>
          </p:txBody>
        </p:sp>
        <p:sp>
          <p:nvSpPr>
            <p:cNvPr id="37" name="矩形: 圓角 36">
              <a:extLst>
                <a:ext uri="{FF2B5EF4-FFF2-40B4-BE49-F238E27FC236}">
                  <a16:creationId xmlns:a16="http://schemas.microsoft.com/office/drawing/2014/main" id="{78C88231-D546-40D2-BC72-011630E060A7}"/>
                </a:ext>
              </a:extLst>
            </p:cNvPr>
            <p:cNvSpPr/>
            <p:nvPr/>
          </p:nvSpPr>
          <p:spPr>
            <a:xfrm>
              <a:off x="498394" y="1443498"/>
              <a:ext cx="2852928" cy="398191"/>
            </a:xfrm>
            <a:prstGeom prst="roundRect">
              <a:avLst/>
            </a:prstGeom>
            <a:gradFill>
              <a:gsLst>
                <a:gs pos="0">
                  <a:srgbClr val="12576C"/>
                </a:gs>
                <a:gs pos="94690">
                  <a:srgbClr val="197B99">
                    <a:alpha val="0"/>
                  </a:srgbClr>
                </a:gs>
                <a:gs pos="65000">
                  <a:srgbClr val="197B99"/>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TW" altLang="en-US"/>
            </a:p>
          </p:txBody>
        </p:sp>
      </p:grpSp>
      <p:sp>
        <p:nvSpPr>
          <p:cNvPr id="38" name="Title 1">
            <a:extLst>
              <a:ext uri="{FF2B5EF4-FFF2-40B4-BE49-F238E27FC236}">
                <a16:creationId xmlns:a16="http://schemas.microsoft.com/office/drawing/2014/main" id="{A75F558F-7F47-4611-AF8B-0A3051590DD5}"/>
              </a:ext>
            </a:extLst>
          </p:cNvPr>
          <p:cNvSpPr txBox="1">
            <a:spLocks/>
          </p:cNvSpPr>
          <p:nvPr/>
        </p:nvSpPr>
        <p:spPr>
          <a:xfrm>
            <a:off x="341971" y="1"/>
            <a:ext cx="8526821" cy="994172"/>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lang="zh-TW" altLang="en-US" sz="3600" b="1" kern="1200" dirty="0">
                <a:solidFill>
                  <a:schemeClr val="bg1"/>
                </a:solidFill>
                <a:latin typeface="微軟正黑體" panose="020B0604030504040204" pitchFamily="34" charset="-120"/>
                <a:ea typeface="微軟正黑體" panose="020B0604030504040204" pitchFamily="34" charset="-120"/>
                <a:cs typeface="Arial" panose="020B0604020202020204" pitchFamily="34" charset="0"/>
              </a:defRPr>
            </a:lvl1pPr>
          </a:lstStyle>
          <a:p>
            <a:pPr>
              <a:buClrTx/>
              <a:buFontTx/>
            </a:pPr>
            <a:endParaRPr lang="zh-TW" altLang="en-US">
              <a:highlight>
                <a:srgbClr val="FF0000"/>
              </a:highlight>
              <a:latin typeface="Arial"/>
              <a:ea typeface="微軟正黑體"/>
              <a:cs typeface="Arial"/>
            </a:endParaRPr>
          </a:p>
        </p:txBody>
      </p:sp>
      <p:sp>
        <p:nvSpPr>
          <p:cNvPr id="39" name="Rectangle 3">
            <a:extLst>
              <a:ext uri="{FF2B5EF4-FFF2-40B4-BE49-F238E27FC236}">
                <a16:creationId xmlns:a16="http://schemas.microsoft.com/office/drawing/2014/main" id="{07DC0777-1361-4079-A13A-9BDD491DCDF5}"/>
              </a:ext>
            </a:extLst>
          </p:cNvPr>
          <p:cNvSpPr/>
          <p:nvPr/>
        </p:nvSpPr>
        <p:spPr>
          <a:xfrm>
            <a:off x="424967" y="1185409"/>
            <a:ext cx="3378407" cy="1292662"/>
          </a:xfrm>
          <a:prstGeom prst="rect">
            <a:avLst/>
          </a:prstGeom>
        </p:spPr>
        <p:txBody>
          <a:bodyPr wrap="square" anchor="t">
            <a:spAutoFit/>
          </a:bodyPr>
          <a:lstStyle/>
          <a:p>
            <a:pPr lvl="8" defTabSz="1219170">
              <a:buClr>
                <a:schemeClr val="bg1"/>
              </a:buClr>
            </a:pPr>
            <a:endParaRPr lang="en-US" altLang="zh-TW" sz="1200" b="1">
              <a:solidFill>
                <a:schemeClr val="bg1"/>
              </a:solidFill>
              <a:latin typeface="Arial" panose="020B0604020202020204" pitchFamily="34" charset="0"/>
              <a:ea typeface="Microsoft JhengHei"/>
              <a:cs typeface="Arial" panose="020B0604020202020204" pitchFamily="34" charset="0"/>
            </a:endParaRPr>
          </a:p>
          <a:p>
            <a:pPr marL="285750" indent="-285750" defTabSz="1219170">
              <a:buClr>
                <a:schemeClr val="bg1"/>
              </a:buClr>
              <a:buFont typeface="Arial" panose="020B0604020202020204" pitchFamily="34" charset="0"/>
              <a:buChar char="•"/>
            </a:pPr>
            <a:endParaRPr lang="en-US" sz="1800" b="1">
              <a:solidFill>
                <a:schemeClr val="bg1"/>
              </a:solidFill>
              <a:latin typeface="Arial" panose="020B0604020202020204" pitchFamily="34" charset="0"/>
              <a:ea typeface="Microsoft JhengHei"/>
              <a:cs typeface="Arial" panose="020B0604020202020204" pitchFamily="34" charset="0"/>
            </a:endParaRPr>
          </a:p>
          <a:p>
            <a:pPr defTabSz="1219170">
              <a:buClr>
                <a:schemeClr val="bg1"/>
              </a:buClr>
            </a:pPr>
            <a:endParaRPr lang="en-US" sz="1800" b="1">
              <a:solidFill>
                <a:schemeClr val="bg1"/>
              </a:solidFill>
              <a:latin typeface="Arial" panose="020B0604020202020204" pitchFamily="34" charset="0"/>
              <a:ea typeface="Microsoft JhengHei"/>
              <a:cs typeface="Arial" panose="020B0604020202020204" pitchFamily="34" charset="0"/>
            </a:endParaRPr>
          </a:p>
          <a:p>
            <a:pPr defTabSz="1219170">
              <a:buClr>
                <a:schemeClr val="bg1"/>
              </a:buClr>
            </a:pPr>
            <a:endParaRPr lang="en-US" sz="1800" b="1">
              <a:solidFill>
                <a:schemeClr val="bg1"/>
              </a:solidFill>
              <a:latin typeface="Arial" panose="020B0604020202020204" pitchFamily="34" charset="0"/>
              <a:ea typeface="Microsoft JhengHei"/>
              <a:cs typeface="Arial" panose="020B0604020202020204" pitchFamily="34" charset="0"/>
            </a:endParaRPr>
          </a:p>
          <a:p>
            <a:pPr lvl="8" defTabSz="1219170">
              <a:buClr>
                <a:schemeClr val="bg1"/>
              </a:buClr>
            </a:pPr>
            <a:endParaRPr lang="en-US" altLang="zh-TW" sz="1200" b="1">
              <a:solidFill>
                <a:schemeClr val="bg1"/>
              </a:solidFill>
              <a:latin typeface="Arial" panose="020B0604020202020204" pitchFamily="34" charset="0"/>
              <a:ea typeface="Microsoft JhengHei"/>
              <a:cs typeface="Arial" panose="020B0604020202020204" pitchFamily="34" charset="0"/>
            </a:endParaRPr>
          </a:p>
        </p:txBody>
      </p:sp>
      <p:sp>
        <p:nvSpPr>
          <p:cNvPr id="40" name="矩形 39">
            <a:extLst>
              <a:ext uri="{FF2B5EF4-FFF2-40B4-BE49-F238E27FC236}">
                <a16:creationId xmlns:a16="http://schemas.microsoft.com/office/drawing/2014/main" id="{55082525-6011-4729-AC90-7F9A2B8F8505}"/>
              </a:ext>
            </a:extLst>
          </p:cNvPr>
          <p:cNvSpPr/>
          <p:nvPr/>
        </p:nvSpPr>
        <p:spPr>
          <a:xfrm>
            <a:off x="420624" y="1690801"/>
            <a:ext cx="4572000" cy="789960"/>
          </a:xfrm>
          <a:prstGeom prst="rect">
            <a:avLst/>
          </a:prstGeom>
        </p:spPr>
        <p:txBody>
          <a:bodyPr>
            <a:spAutoFit/>
          </a:bodyPr>
          <a:lstStyle/>
          <a:p>
            <a:pPr marL="285750" lvl="8" indent="-285750" defTabSz="1219170">
              <a:spcAft>
                <a:spcPts val="200"/>
              </a:spcAft>
              <a:buClr>
                <a:schemeClr val="bg1"/>
              </a:buClr>
              <a:buFont typeface="Arial" panose="020B0604020202020204" pitchFamily="34" charset="0"/>
              <a:buChar char="•"/>
            </a:pPr>
            <a:r>
              <a:rPr lang="en-US" altLang="zh-TW">
                <a:solidFill>
                  <a:schemeClr val="bg1"/>
                </a:solidFill>
                <a:ea typeface="Microsoft JhengHei"/>
              </a:rPr>
              <a:t>Where to find the </a:t>
            </a:r>
            <a:r>
              <a:rPr lang="en-US" altLang="zh-TW" err="1">
                <a:solidFill>
                  <a:schemeClr val="bg1"/>
                </a:solidFill>
                <a:ea typeface="Microsoft JhengHei"/>
              </a:rPr>
              <a:t>QTScloud</a:t>
            </a:r>
            <a:r>
              <a:rPr lang="en-US" altLang="zh-TW">
                <a:solidFill>
                  <a:schemeClr val="bg1"/>
                </a:solidFill>
                <a:ea typeface="Microsoft JhengHei"/>
              </a:rPr>
              <a:t> Image</a:t>
            </a:r>
          </a:p>
          <a:p>
            <a:pPr marL="285750" lvl="8" indent="-285750" defTabSz="1219170">
              <a:spcAft>
                <a:spcPts val="200"/>
              </a:spcAft>
              <a:buClr>
                <a:schemeClr val="bg1"/>
              </a:buClr>
              <a:buFont typeface="Arial" panose="020B0604020202020204" pitchFamily="34" charset="0"/>
              <a:buChar char="•"/>
            </a:pPr>
            <a:r>
              <a:rPr lang="en-US" altLang="zh-TW">
                <a:solidFill>
                  <a:schemeClr val="bg1"/>
                </a:solidFill>
                <a:ea typeface="Microsoft JhengHei"/>
              </a:rPr>
              <a:t>How to purchase License</a:t>
            </a:r>
          </a:p>
          <a:p>
            <a:pPr marL="285750" lvl="8" indent="-285750" defTabSz="1219170">
              <a:spcAft>
                <a:spcPts val="200"/>
              </a:spcAft>
              <a:buClr>
                <a:schemeClr val="bg1"/>
              </a:buClr>
              <a:buFont typeface="Arial" panose="020B0604020202020204" pitchFamily="34" charset="0"/>
              <a:buChar char="•"/>
            </a:pPr>
            <a:r>
              <a:rPr lang="en-US" altLang="zh-TW">
                <a:solidFill>
                  <a:schemeClr val="bg1"/>
                </a:solidFill>
                <a:ea typeface="Microsoft JhengHei"/>
              </a:rPr>
              <a:t>Upload </a:t>
            </a:r>
            <a:r>
              <a:rPr lang="en-US" altLang="zh-TW" err="1">
                <a:solidFill>
                  <a:schemeClr val="bg1"/>
                </a:solidFill>
                <a:ea typeface="Microsoft JhengHei"/>
              </a:rPr>
              <a:t>QTScloud</a:t>
            </a:r>
            <a:r>
              <a:rPr lang="en-US" altLang="zh-TW">
                <a:solidFill>
                  <a:schemeClr val="bg1"/>
                </a:solidFill>
                <a:ea typeface="Microsoft JhengHei"/>
              </a:rPr>
              <a:t> Image in AWS</a:t>
            </a:r>
          </a:p>
        </p:txBody>
      </p:sp>
      <p:sp>
        <p:nvSpPr>
          <p:cNvPr id="41" name="矩形 40">
            <a:extLst>
              <a:ext uri="{FF2B5EF4-FFF2-40B4-BE49-F238E27FC236}">
                <a16:creationId xmlns:a16="http://schemas.microsoft.com/office/drawing/2014/main" id="{FBB48F78-BE54-4BF7-84AD-F05488C16C60}"/>
              </a:ext>
            </a:extLst>
          </p:cNvPr>
          <p:cNvSpPr/>
          <p:nvPr/>
        </p:nvSpPr>
        <p:spPr>
          <a:xfrm>
            <a:off x="493776" y="3171236"/>
            <a:ext cx="4572000" cy="1031051"/>
          </a:xfrm>
          <a:prstGeom prst="rect">
            <a:avLst/>
          </a:prstGeom>
        </p:spPr>
        <p:txBody>
          <a:bodyPr>
            <a:spAutoFit/>
          </a:bodyPr>
          <a:lstStyle/>
          <a:p>
            <a:pPr marL="285750" lvl="8" indent="-285750" defTabSz="1219170">
              <a:spcAft>
                <a:spcPts val="200"/>
              </a:spcAft>
              <a:buClr>
                <a:schemeClr val="bg1"/>
              </a:buClr>
              <a:buFont typeface="Arial" panose="020B0604020202020204" pitchFamily="34" charset="0"/>
              <a:buChar char="•"/>
            </a:pPr>
            <a:r>
              <a:rPr lang="en-US" altLang="zh-TW">
                <a:solidFill>
                  <a:schemeClr val="bg1"/>
                </a:solidFill>
                <a:ea typeface="Microsoft JhengHei"/>
              </a:rPr>
              <a:t>How to create an EC2 instance</a:t>
            </a:r>
          </a:p>
          <a:p>
            <a:pPr marL="285750" lvl="8" indent="-285750" defTabSz="1219170">
              <a:spcAft>
                <a:spcPts val="200"/>
              </a:spcAft>
              <a:buClr>
                <a:schemeClr val="bg1"/>
              </a:buClr>
              <a:buFont typeface="Arial" panose="020B0604020202020204" pitchFamily="34" charset="0"/>
              <a:buChar char="•"/>
            </a:pPr>
            <a:r>
              <a:rPr lang="en-US" altLang="zh-TW">
                <a:solidFill>
                  <a:schemeClr val="bg1"/>
                </a:solidFill>
                <a:ea typeface="Microsoft JhengHei"/>
              </a:rPr>
              <a:t>How to start a virtual machine</a:t>
            </a:r>
          </a:p>
          <a:p>
            <a:pPr marL="285750" lvl="8" indent="-285750" defTabSz="1219170">
              <a:spcAft>
                <a:spcPts val="200"/>
              </a:spcAft>
              <a:buClr>
                <a:schemeClr val="bg1"/>
              </a:buClr>
              <a:buFont typeface="Arial" panose="020B0604020202020204" pitchFamily="34" charset="0"/>
              <a:buChar char="•"/>
            </a:pPr>
            <a:r>
              <a:rPr lang="en-US" altLang="zh-TW">
                <a:solidFill>
                  <a:schemeClr val="bg1"/>
                </a:solidFill>
                <a:ea typeface="Microsoft JhengHei"/>
              </a:rPr>
              <a:t>How to allocate volume</a:t>
            </a:r>
          </a:p>
          <a:p>
            <a:pPr marL="285750" lvl="8" indent="-285750" defTabSz="1219170">
              <a:spcAft>
                <a:spcPts val="200"/>
              </a:spcAft>
              <a:buClr>
                <a:schemeClr val="bg1"/>
              </a:buClr>
              <a:buFont typeface="Arial" panose="020B0604020202020204" pitchFamily="34" charset="0"/>
              <a:buChar char="•"/>
            </a:pPr>
            <a:r>
              <a:rPr lang="en-US" altLang="zh-TW">
                <a:solidFill>
                  <a:schemeClr val="bg1"/>
                </a:solidFill>
                <a:ea typeface="Microsoft JhengHei"/>
              </a:rPr>
              <a:t>How to start instance</a:t>
            </a:r>
          </a:p>
        </p:txBody>
      </p:sp>
      <p:sp>
        <p:nvSpPr>
          <p:cNvPr id="42" name="矩形 41">
            <a:extLst>
              <a:ext uri="{FF2B5EF4-FFF2-40B4-BE49-F238E27FC236}">
                <a16:creationId xmlns:a16="http://schemas.microsoft.com/office/drawing/2014/main" id="{2430023B-B9A9-4C06-B366-2BF6A055E93E}"/>
              </a:ext>
            </a:extLst>
          </p:cNvPr>
          <p:cNvSpPr/>
          <p:nvPr/>
        </p:nvSpPr>
        <p:spPr>
          <a:xfrm>
            <a:off x="758282" y="2706624"/>
            <a:ext cx="3420526" cy="369332"/>
          </a:xfrm>
          <a:prstGeom prst="rect">
            <a:avLst/>
          </a:prstGeom>
        </p:spPr>
        <p:txBody>
          <a:bodyPr wrap="square">
            <a:spAutoFit/>
          </a:bodyPr>
          <a:lstStyle/>
          <a:p>
            <a:pPr defTabSz="1219170">
              <a:buClr>
                <a:schemeClr val="bg1"/>
              </a:buClr>
            </a:pPr>
            <a:r>
              <a:rPr lang="en-US" altLang="zh-TW" sz="1800" b="1">
                <a:solidFill>
                  <a:schemeClr val="bg1"/>
                </a:solidFill>
                <a:ea typeface="Microsoft JhengHei"/>
              </a:rPr>
              <a:t>Setting Up Instance</a:t>
            </a:r>
          </a:p>
        </p:txBody>
      </p:sp>
      <p:sp>
        <p:nvSpPr>
          <p:cNvPr id="43" name="矩形 42">
            <a:extLst>
              <a:ext uri="{FF2B5EF4-FFF2-40B4-BE49-F238E27FC236}">
                <a16:creationId xmlns:a16="http://schemas.microsoft.com/office/drawing/2014/main" id="{1044B2B6-9E0E-4CB2-99D4-168927BE9136}"/>
              </a:ext>
            </a:extLst>
          </p:cNvPr>
          <p:cNvSpPr/>
          <p:nvPr/>
        </p:nvSpPr>
        <p:spPr>
          <a:xfrm>
            <a:off x="669073" y="1203198"/>
            <a:ext cx="3509735" cy="369332"/>
          </a:xfrm>
          <a:prstGeom prst="rect">
            <a:avLst/>
          </a:prstGeom>
        </p:spPr>
        <p:txBody>
          <a:bodyPr wrap="square">
            <a:spAutoFit/>
          </a:bodyPr>
          <a:lstStyle/>
          <a:p>
            <a:pPr defTabSz="1219170">
              <a:buClr>
                <a:schemeClr val="bg1"/>
              </a:buClr>
            </a:pPr>
            <a:r>
              <a:rPr lang="en-US" altLang="zh-TW" sz="1800" b="1">
                <a:solidFill>
                  <a:schemeClr val="bg1"/>
                </a:solidFill>
                <a:ea typeface="Microsoft JhengHei"/>
              </a:rPr>
              <a:t>Getting Started</a:t>
            </a:r>
          </a:p>
        </p:txBody>
      </p:sp>
      <p:sp>
        <p:nvSpPr>
          <p:cNvPr id="44" name="Rectangle 3">
            <a:extLst>
              <a:ext uri="{FF2B5EF4-FFF2-40B4-BE49-F238E27FC236}">
                <a16:creationId xmlns:a16="http://schemas.microsoft.com/office/drawing/2014/main" id="{C8F0153A-2AF8-44E3-B348-9421B912195D}"/>
              </a:ext>
            </a:extLst>
          </p:cNvPr>
          <p:cNvSpPr/>
          <p:nvPr/>
        </p:nvSpPr>
        <p:spPr>
          <a:xfrm>
            <a:off x="4503191" y="1185409"/>
            <a:ext cx="3378407" cy="1292662"/>
          </a:xfrm>
          <a:prstGeom prst="rect">
            <a:avLst/>
          </a:prstGeom>
        </p:spPr>
        <p:txBody>
          <a:bodyPr wrap="square" anchor="t">
            <a:spAutoFit/>
          </a:bodyPr>
          <a:lstStyle/>
          <a:p>
            <a:pPr lvl="8" defTabSz="1219170">
              <a:buClr>
                <a:schemeClr val="bg1"/>
              </a:buClr>
            </a:pPr>
            <a:endParaRPr lang="en-US" altLang="zh-TW" sz="1200" b="1">
              <a:solidFill>
                <a:schemeClr val="bg1"/>
              </a:solidFill>
              <a:latin typeface="Arial" panose="020B0604020202020204" pitchFamily="34" charset="0"/>
              <a:ea typeface="Microsoft JhengHei"/>
              <a:cs typeface="Arial" panose="020B0604020202020204" pitchFamily="34" charset="0"/>
            </a:endParaRPr>
          </a:p>
          <a:p>
            <a:pPr marL="285750" indent="-285750" defTabSz="1219170">
              <a:buClr>
                <a:schemeClr val="bg1"/>
              </a:buClr>
              <a:buFont typeface="Arial" panose="020B0604020202020204" pitchFamily="34" charset="0"/>
              <a:buChar char="•"/>
            </a:pPr>
            <a:endParaRPr lang="en-US" sz="1800" b="1">
              <a:solidFill>
                <a:schemeClr val="bg1"/>
              </a:solidFill>
              <a:latin typeface="Arial" panose="020B0604020202020204" pitchFamily="34" charset="0"/>
              <a:ea typeface="Microsoft JhengHei"/>
              <a:cs typeface="Arial" panose="020B0604020202020204" pitchFamily="34" charset="0"/>
            </a:endParaRPr>
          </a:p>
          <a:p>
            <a:pPr defTabSz="1219170">
              <a:buClr>
                <a:schemeClr val="bg1"/>
              </a:buClr>
            </a:pPr>
            <a:endParaRPr lang="en-US" sz="1800" b="1">
              <a:solidFill>
                <a:schemeClr val="bg1"/>
              </a:solidFill>
              <a:latin typeface="Arial" panose="020B0604020202020204" pitchFamily="34" charset="0"/>
              <a:ea typeface="Microsoft JhengHei"/>
              <a:cs typeface="Arial" panose="020B0604020202020204" pitchFamily="34" charset="0"/>
            </a:endParaRPr>
          </a:p>
          <a:p>
            <a:pPr defTabSz="1219170">
              <a:buClr>
                <a:schemeClr val="bg1"/>
              </a:buClr>
            </a:pPr>
            <a:endParaRPr lang="en-US" sz="1800" b="1">
              <a:solidFill>
                <a:schemeClr val="bg1"/>
              </a:solidFill>
              <a:latin typeface="Arial" panose="020B0604020202020204" pitchFamily="34" charset="0"/>
              <a:ea typeface="Microsoft JhengHei"/>
              <a:cs typeface="Arial" panose="020B0604020202020204" pitchFamily="34" charset="0"/>
            </a:endParaRPr>
          </a:p>
          <a:p>
            <a:pPr lvl="8" defTabSz="1219170">
              <a:buClr>
                <a:schemeClr val="bg1"/>
              </a:buClr>
            </a:pPr>
            <a:endParaRPr lang="en-US" altLang="zh-TW" sz="1200" b="1">
              <a:solidFill>
                <a:schemeClr val="bg1"/>
              </a:solidFill>
              <a:latin typeface="Arial" panose="020B0604020202020204" pitchFamily="34" charset="0"/>
              <a:ea typeface="Microsoft JhengHei"/>
              <a:cs typeface="Arial" panose="020B0604020202020204" pitchFamily="34" charset="0"/>
            </a:endParaRPr>
          </a:p>
        </p:txBody>
      </p:sp>
      <p:sp>
        <p:nvSpPr>
          <p:cNvPr id="45" name="矩形 44">
            <a:extLst>
              <a:ext uri="{FF2B5EF4-FFF2-40B4-BE49-F238E27FC236}">
                <a16:creationId xmlns:a16="http://schemas.microsoft.com/office/drawing/2014/main" id="{83EC19CE-D4B5-446E-8D8E-2E248D112966}"/>
              </a:ext>
            </a:extLst>
          </p:cNvPr>
          <p:cNvSpPr/>
          <p:nvPr/>
        </p:nvSpPr>
        <p:spPr>
          <a:xfrm>
            <a:off x="4572000" y="3445556"/>
            <a:ext cx="4453128" cy="1246495"/>
          </a:xfrm>
          <a:prstGeom prst="rect">
            <a:avLst/>
          </a:prstGeom>
        </p:spPr>
        <p:txBody>
          <a:bodyPr wrap="square">
            <a:spAutoFit/>
          </a:bodyPr>
          <a:lstStyle/>
          <a:p>
            <a:pPr marL="285750" lvl="8" indent="-285750" defTabSz="1219170">
              <a:spcAft>
                <a:spcPts val="200"/>
              </a:spcAft>
              <a:buClr>
                <a:schemeClr val="bg1"/>
              </a:buClr>
              <a:buFont typeface="Arial" panose="020B0604020202020204" pitchFamily="34" charset="0"/>
              <a:buChar char="•"/>
            </a:pPr>
            <a:r>
              <a:rPr lang="en-US" altLang="zh-TW">
                <a:solidFill>
                  <a:schemeClr val="bg1"/>
                </a:solidFill>
                <a:ea typeface="Microsoft JhengHei"/>
              </a:rPr>
              <a:t>Setup </a:t>
            </a:r>
            <a:r>
              <a:rPr lang="en-US" altLang="zh-TW" err="1">
                <a:solidFill>
                  <a:schemeClr val="bg1"/>
                </a:solidFill>
                <a:ea typeface="Microsoft JhengHei"/>
              </a:rPr>
              <a:t>HybridMount</a:t>
            </a:r>
            <a:r>
              <a:rPr lang="en-US" altLang="zh-TW">
                <a:solidFill>
                  <a:schemeClr val="bg1"/>
                </a:solidFill>
                <a:ea typeface="Microsoft JhengHei"/>
              </a:rPr>
              <a:t> on </a:t>
            </a:r>
            <a:r>
              <a:rPr lang="en-US" altLang="zh-TW" err="1">
                <a:solidFill>
                  <a:schemeClr val="bg1"/>
                </a:solidFill>
                <a:ea typeface="Microsoft JhengHei"/>
              </a:rPr>
              <a:t>QTScloud</a:t>
            </a:r>
            <a:endParaRPr lang="en-US" altLang="zh-TW">
              <a:solidFill>
                <a:schemeClr val="bg1"/>
              </a:solidFill>
              <a:ea typeface="Microsoft JhengHei"/>
            </a:endParaRPr>
          </a:p>
          <a:p>
            <a:pPr marL="285750" lvl="8" indent="-285750" defTabSz="1219170">
              <a:spcAft>
                <a:spcPts val="200"/>
              </a:spcAft>
              <a:buClr>
                <a:schemeClr val="bg1"/>
              </a:buClr>
              <a:buFont typeface="Arial" panose="020B0604020202020204" pitchFamily="34" charset="0"/>
              <a:buChar char="•"/>
            </a:pPr>
            <a:r>
              <a:rPr lang="en-US" altLang="zh-TW">
                <a:solidFill>
                  <a:schemeClr val="bg1"/>
                </a:solidFill>
                <a:ea typeface="Microsoft JhengHei"/>
              </a:rPr>
              <a:t>Mount AWS S3 object storage on </a:t>
            </a:r>
            <a:r>
              <a:rPr lang="en-US" altLang="zh-TW" err="1">
                <a:solidFill>
                  <a:schemeClr val="bg1"/>
                </a:solidFill>
                <a:ea typeface="Microsoft JhengHei"/>
              </a:rPr>
              <a:t>HybridMount</a:t>
            </a:r>
            <a:endParaRPr lang="en-US" altLang="zh-TW">
              <a:solidFill>
                <a:schemeClr val="bg1"/>
              </a:solidFill>
              <a:ea typeface="Microsoft JhengHei"/>
            </a:endParaRPr>
          </a:p>
          <a:p>
            <a:pPr marL="285750" lvl="8" indent="-285750" defTabSz="1219170">
              <a:spcAft>
                <a:spcPts val="200"/>
              </a:spcAft>
              <a:buClr>
                <a:schemeClr val="bg1"/>
              </a:buClr>
              <a:buFont typeface="Arial" panose="020B0604020202020204" pitchFamily="34" charset="0"/>
              <a:buChar char="•"/>
            </a:pPr>
            <a:r>
              <a:rPr lang="en-US" altLang="zh-TW">
                <a:solidFill>
                  <a:schemeClr val="bg1"/>
                </a:solidFill>
                <a:ea typeface="Microsoft JhengHei"/>
              </a:rPr>
              <a:t>Enable SMB on the </a:t>
            </a:r>
            <a:r>
              <a:rPr lang="en-US" altLang="zh-TW" err="1">
                <a:solidFill>
                  <a:schemeClr val="bg1"/>
                </a:solidFill>
                <a:ea typeface="Microsoft JhengHei"/>
              </a:rPr>
              <a:t>QTScloud</a:t>
            </a:r>
            <a:endParaRPr lang="en-US" altLang="zh-TW">
              <a:solidFill>
                <a:schemeClr val="bg1"/>
              </a:solidFill>
              <a:ea typeface="Microsoft JhengHei"/>
            </a:endParaRPr>
          </a:p>
          <a:p>
            <a:pPr marL="285750" lvl="8" indent="-285750" defTabSz="1219170">
              <a:spcAft>
                <a:spcPts val="200"/>
              </a:spcAft>
              <a:buClr>
                <a:schemeClr val="bg1"/>
              </a:buClr>
              <a:buFont typeface="Arial" panose="020B0604020202020204" pitchFamily="34" charset="0"/>
              <a:buChar char="•"/>
            </a:pPr>
            <a:r>
              <a:rPr lang="en-US" altLang="zh-TW">
                <a:solidFill>
                  <a:schemeClr val="bg1"/>
                </a:solidFill>
                <a:ea typeface="Microsoft JhengHei"/>
              </a:rPr>
              <a:t>Use Windows machine to connect to the S3 storage mounted on </a:t>
            </a:r>
            <a:r>
              <a:rPr lang="en-US" altLang="zh-TW" err="1">
                <a:solidFill>
                  <a:schemeClr val="bg1"/>
                </a:solidFill>
                <a:ea typeface="Microsoft JhengHei"/>
              </a:rPr>
              <a:t>QTScloud</a:t>
            </a:r>
            <a:endParaRPr lang="en-US" altLang="zh-TW">
              <a:solidFill>
                <a:schemeClr val="bg1"/>
              </a:solidFill>
              <a:ea typeface="Microsoft JhengHei"/>
            </a:endParaRPr>
          </a:p>
        </p:txBody>
      </p:sp>
      <p:sp>
        <p:nvSpPr>
          <p:cNvPr id="46" name="矩形 45">
            <a:extLst>
              <a:ext uri="{FF2B5EF4-FFF2-40B4-BE49-F238E27FC236}">
                <a16:creationId xmlns:a16="http://schemas.microsoft.com/office/drawing/2014/main" id="{1788A60A-5333-4685-A8E6-7C919A0A1071}"/>
              </a:ext>
            </a:extLst>
          </p:cNvPr>
          <p:cNvSpPr/>
          <p:nvPr/>
        </p:nvSpPr>
        <p:spPr>
          <a:xfrm>
            <a:off x="4832194" y="1203198"/>
            <a:ext cx="3504086" cy="369332"/>
          </a:xfrm>
          <a:prstGeom prst="rect">
            <a:avLst/>
          </a:prstGeom>
        </p:spPr>
        <p:txBody>
          <a:bodyPr wrap="square">
            <a:spAutoFit/>
          </a:bodyPr>
          <a:lstStyle/>
          <a:p>
            <a:pPr defTabSz="1219170">
              <a:buClr>
                <a:schemeClr val="bg1"/>
              </a:buClr>
            </a:pPr>
            <a:r>
              <a:rPr lang="en-US" altLang="zh-TW" sz="1800" b="1">
                <a:solidFill>
                  <a:schemeClr val="bg1"/>
                </a:solidFill>
                <a:ea typeface="Microsoft JhengHei"/>
              </a:rPr>
              <a:t>Initializing </a:t>
            </a:r>
            <a:r>
              <a:rPr lang="en-US" altLang="zh-TW" sz="1800" b="1" err="1">
                <a:solidFill>
                  <a:schemeClr val="bg1"/>
                </a:solidFill>
                <a:ea typeface="Microsoft JhengHei"/>
              </a:rPr>
              <a:t>QTScloud</a:t>
            </a:r>
          </a:p>
        </p:txBody>
      </p:sp>
      <p:sp>
        <p:nvSpPr>
          <p:cNvPr id="47" name="矩形 46">
            <a:extLst>
              <a:ext uri="{FF2B5EF4-FFF2-40B4-BE49-F238E27FC236}">
                <a16:creationId xmlns:a16="http://schemas.microsoft.com/office/drawing/2014/main" id="{F554A4D4-1573-4505-B1F9-BB949AA6877D}"/>
              </a:ext>
            </a:extLst>
          </p:cNvPr>
          <p:cNvSpPr/>
          <p:nvPr/>
        </p:nvSpPr>
        <p:spPr>
          <a:xfrm>
            <a:off x="4526280" y="1690801"/>
            <a:ext cx="4572000" cy="789960"/>
          </a:xfrm>
          <a:prstGeom prst="rect">
            <a:avLst/>
          </a:prstGeom>
        </p:spPr>
        <p:txBody>
          <a:bodyPr>
            <a:spAutoFit/>
          </a:bodyPr>
          <a:lstStyle/>
          <a:p>
            <a:pPr marL="285750" lvl="8" indent="-285750" defTabSz="1219170">
              <a:spcAft>
                <a:spcPts val="200"/>
              </a:spcAft>
              <a:buClr>
                <a:schemeClr val="bg1"/>
              </a:buClr>
              <a:buFont typeface="Arial" panose="020B0604020202020204" pitchFamily="34" charset="0"/>
              <a:buChar char="•"/>
            </a:pPr>
            <a:r>
              <a:rPr lang="en-US" altLang="zh-TW">
                <a:solidFill>
                  <a:schemeClr val="bg1"/>
                </a:solidFill>
                <a:ea typeface="Microsoft JhengHei"/>
              </a:rPr>
              <a:t>Enter the License Information</a:t>
            </a:r>
          </a:p>
          <a:p>
            <a:pPr marL="285750" lvl="8" indent="-285750" defTabSz="1219170">
              <a:spcAft>
                <a:spcPts val="200"/>
              </a:spcAft>
              <a:buClr>
                <a:schemeClr val="bg1"/>
              </a:buClr>
              <a:buFont typeface="Arial" panose="020B0604020202020204" pitchFamily="34" charset="0"/>
              <a:buChar char="•"/>
            </a:pPr>
            <a:r>
              <a:rPr lang="en-US" altLang="zh-TW">
                <a:solidFill>
                  <a:schemeClr val="bg1"/>
                </a:solidFill>
                <a:ea typeface="Microsoft JhengHei"/>
              </a:rPr>
              <a:t>Initialize the </a:t>
            </a:r>
            <a:r>
              <a:rPr lang="en-US" altLang="zh-TW" err="1">
                <a:solidFill>
                  <a:schemeClr val="bg1"/>
                </a:solidFill>
                <a:ea typeface="Microsoft JhengHei"/>
              </a:rPr>
              <a:t>QTScloud</a:t>
            </a:r>
            <a:r>
              <a:rPr lang="en-US" altLang="zh-TW">
                <a:solidFill>
                  <a:schemeClr val="bg1"/>
                </a:solidFill>
                <a:ea typeface="Microsoft JhengHei"/>
              </a:rPr>
              <a:t> NAS</a:t>
            </a:r>
          </a:p>
          <a:p>
            <a:pPr marL="285750" lvl="8" indent="-285750" defTabSz="1219170">
              <a:spcAft>
                <a:spcPts val="200"/>
              </a:spcAft>
              <a:buClr>
                <a:schemeClr val="bg1"/>
              </a:buClr>
              <a:buFont typeface="Arial" panose="020B0604020202020204" pitchFamily="34" charset="0"/>
              <a:buChar char="•"/>
            </a:pPr>
            <a:r>
              <a:rPr lang="en-US" altLang="zh-TW">
                <a:solidFill>
                  <a:schemeClr val="bg1"/>
                </a:solidFill>
                <a:ea typeface="Microsoft JhengHei"/>
              </a:rPr>
              <a:t>Setup storage pool and volume</a:t>
            </a:r>
          </a:p>
        </p:txBody>
      </p:sp>
      <p:sp>
        <p:nvSpPr>
          <p:cNvPr id="48" name="Google Shape;278;p34">
            <a:extLst>
              <a:ext uri="{FF2B5EF4-FFF2-40B4-BE49-F238E27FC236}">
                <a16:creationId xmlns:a16="http://schemas.microsoft.com/office/drawing/2014/main" id="{0E1806F7-4851-4784-996A-30E5B11C542B}"/>
              </a:ext>
            </a:extLst>
          </p:cNvPr>
          <p:cNvSpPr/>
          <p:nvPr/>
        </p:nvSpPr>
        <p:spPr>
          <a:xfrm>
            <a:off x="508488" y="2686009"/>
            <a:ext cx="3602594" cy="414030"/>
          </a:xfrm>
          <a:prstGeom prst="roundRect">
            <a:avLst>
              <a:gd name="adj" fmla="val 16667"/>
            </a:avLst>
          </a:prstGeom>
          <a:noFill/>
          <a:ln w="19050">
            <a:gradFill>
              <a:gsLst>
                <a:gs pos="33600">
                  <a:srgbClr val="00BBFF"/>
                </a:gs>
                <a:gs pos="0">
                  <a:srgbClr val="0099FF">
                    <a:alpha val="0"/>
                  </a:srgbClr>
                </a:gs>
                <a:gs pos="100000">
                  <a:srgbClr val="00FFFF"/>
                </a:gs>
              </a:gsLst>
              <a:lin ang="10800000" scaled="0"/>
            </a:gradFill>
          </a:ln>
        </p:spPr>
        <p:txBody>
          <a:bodyPr spcFirstLastPara="1" wrap="square" lIns="121900" tIns="60933" rIns="121900" bIns="60933" anchor="ctr" anchorCtr="0">
            <a:noAutofit/>
          </a:bodyPr>
          <a:lstStyle/>
          <a:p>
            <a:pPr algn="ctr" defTabSz="1219170"/>
            <a:endParaRPr lang="en-US" altLang="zh-TW" sz="1800" b="1">
              <a:solidFill>
                <a:schemeClr val="bg1"/>
              </a:solidFill>
              <a:latin typeface="Arial" panose="020B0604020202020204" pitchFamily="34" charset="0"/>
              <a:ea typeface="Microsoft JhengHei"/>
              <a:cs typeface="Arial" panose="020B0604020202020204" pitchFamily="34" charset="0"/>
            </a:endParaRPr>
          </a:p>
        </p:txBody>
      </p:sp>
      <p:sp>
        <p:nvSpPr>
          <p:cNvPr id="49" name="Google Shape;278;p34">
            <a:extLst>
              <a:ext uri="{FF2B5EF4-FFF2-40B4-BE49-F238E27FC236}">
                <a16:creationId xmlns:a16="http://schemas.microsoft.com/office/drawing/2014/main" id="{04040F1C-8728-46F4-9808-AB752990BDDB}"/>
              </a:ext>
            </a:extLst>
          </p:cNvPr>
          <p:cNvSpPr/>
          <p:nvPr/>
        </p:nvSpPr>
        <p:spPr>
          <a:xfrm>
            <a:off x="508488" y="1184311"/>
            <a:ext cx="3602594" cy="414030"/>
          </a:xfrm>
          <a:prstGeom prst="roundRect">
            <a:avLst>
              <a:gd name="adj" fmla="val 16667"/>
            </a:avLst>
          </a:prstGeom>
          <a:noFill/>
          <a:ln w="19050">
            <a:gradFill>
              <a:gsLst>
                <a:gs pos="33600">
                  <a:srgbClr val="00BBFF"/>
                </a:gs>
                <a:gs pos="0">
                  <a:srgbClr val="0099FF">
                    <a:alpha val="0"/>
                  </a:srgbClr>
                </a:gs>
                <a:gs pos="100000">
                  <a:srgbClr val="00FFFF"/>
                </a:gs>
              </a:gsLst>
              <a:lin ang="10800000" scaled="0"/>
            </a:gradFill>
          </a:ln>
        </p:spPr>
        <p:txBody>
          <a:bodyPr spcFirstLastPara="1" wrap="square" lIns="121900" tIns="60933" rIns="121900" bIns="60933" anchor="ctr" anchorCtr="0">
            <a:noAutofit/>
          </a:bodyPr>
          <a:lstStyle/>
          <a:p>
            <a:pPr algn="ctr" defTabSz="1219170"/>
            <a:endParaRPr lang="en-US" altLang="zh-TW" sz="1800" b="1">
              <a:solidFill>
                <a:schemeClr val="bg1"/>
              </a:solidFill>
              <a:latin typeface="Arial" panose="020B0604020202020204" pitchFamily="34" charset="0"/>
              <a:ea typeface="Microsoft JhengHei"/>
              <a:cs typeface="Arial" panose="020B0604020202020204" pitchFamily="34" charset="0"/>
            </a:endParaRPr>
          </a:p>
        </p:txBody>
      </p:sp>
      <p:sp>
        <p:nvSpPr>
          <p:cNvPr id="50" name="Google Shape;278;p34">
            <a:extLst>
              <a:ext uri="{FF2B5EF4-FFF2-40B4-BE49-F238E27FC236}">
                <a16:creationId xmlns:a16="http://schemas.microsoft.com/office/drawing/2014/main" id="{272D02C9-42A2-4AB3-AEC7-C49BA4F4FB17}"/>
              </a:ext>
            </a:extLst>
          </p:cNvPr>
          <p:cNvSpPr/>
          <p:nvPr/>
        </p:nvSpPr>
        <p:spPr>
          <a:xfrm>
            <a:off x="4579434" y="1184311"/>
            <a:ext cx="3602594" cy="414030"/>
          </a:xfrm>
          <a:prstGeom prst="roundRect">
            <a:avLst>
              <a:gd name="adj" fmla="val 16667"/>
            </a:avLst>
          </a:prstGeom>
          <a:noFill/>
          <a:ln w="19050">
            <a:gradFill>
              <a:gsLst>
                <a:gs pos="33600">
                  <a:srgbClr val="00BBFF"/>
                </a:gs>
                <a:gs pos="0">
                  <a:srgbClr val="0099FF">
                    <a:alpha val="0"/>
                  </a:srgbClr>
                </a:gs>
                <a:gs pos="100000">
                  <a:srgbClr val="00FFFF"/>
                </a:gs>
              </a:gsLst>
              <a:lin ang="10800000" scaled="0"/>
            </a:gradFill>
          </a:ln>
        </p:spPr>
        <p:txBody>
          <a:bodyPr spcFirstLastPara="1" wrap="square" lIns="121900" tIns="60933" rIns="121900" bIns="60933" anchor="ctr" anchorCtr="0">
            <a:noAutofit/>
          </a:bodyPr>
          <a:lstStyle/>
          <a:p>
            <a:pPr algn="ctr" defTabSz="1219170"/>
            <a:endParaRPr lang="en-US" altLang="zh-TW" sz="1800" b="1">
              <a:solidFill>
                <a:schemeClr val="bg1"/>
              </a:solidFill>
              <a:latin typeface="Arial" panose="020B0604020202020204" pitchFamily="34" charset="0"/>
              <a:ea typeface="Microsoft JhengHei"/>
              <a:cs typeface="Arial" panose="020B0604020202020204" pitchFamily="34" charset="0"/>
            </a:endParaRPr>
          </a:p>
        </p:txBody>
      </p:sp>
      <p:sp>
        <p:nvSpPr>
          <p:cNvPr id="51" name="Google Shape;278;p34">
            <a:extLst>
              <a:ext uri="{FF2B5EF4-FFF2-40B4-BE49-F238E27FC236}">
                <a16:creationId xmlns:a16="http://schemas.microsoft.com/office/drawing/2014/main" id="{B8782C1F-29D3-46A2-927C-678D2B08CDFA}"/>
              </a:ext>
            </a:extLst>
          </p:cNvPr>
          <p:cNvSpPr/>
          <p:nvPr/>
        </p:nvSpPr>
        <p:spPr>
          <a:xfrm>
            <a:off x="4579434" y="2724150"/>
            <a:ext cx="3602594" cy="606348"/>
          </a:xfrm>
          <a:prstGeom prst="roundRect">
            <a:avLst>
              <a:gd name="adj" fmla="val 16667"/>
            </a:avLst>
          </a:prstGeom>
          <a:noFill/>
          <a:ln w="19050">
            <a:gradFill>
              <a:gsLst>
                <a:gs pos="33600">
                  <a:srgbClr val="00BBFF"/>
                </a:gs>
                <a:gs pos="0">
                  <a:srgbClr val="0099FF">
                    <a:alpha val="0"/>
                  </a:srgbClr>
                </a:gs>
                <a:gs pos="100000">
                  <a:srgbClr val="00FFFF"/>
                </a:gs>
              </a:gsLst>
              <a:lin ang="10800000" scaled="0"/>
            </a:gradFill>
          </a:ln>
        </p:spPr>
        <p:txBody>
          <a:bodyPr spcFirstLastPara="1" wrap="square" lIns="121900" tIns="60933" rIns="121900" bIns="60933" anchor="ctr" anchorCtr="0">
            <a:noAutofit/>
          </a:bodyPr>
          <a:lstStyle/>
          <a:p>
            <a:pPr algn="ctr" defTabSz="1219170"/>
            <a:endParaRPr lang="en-US" altLang="zh-TW" sz="1800" b="1">
              <a:solidFill>
                <a:schemeClr val="bg1"/>
              </a:solidFill>
              <a:latin typeface="Arial" panose="020B0604020202020204" pitchFamily="34" charset="0"/>
              <a:ea typeface="Microsoft JhengHei"/>
              <a:cs typeface="Arial" panose="020B0604020202020204" pitchFamily="34" charset="0"/>
            </a:endParaRPr>
          </a:p>
        </p:txBody>
      </p:sp>
    </p:spTree>
    <p:extLst>
      <p:ext uri="{BB962C8B-B14F-4D97-AF65-F5344CB8AC3E}">
        <p14:creationId xmlns:p14="http://schemas.microsoft.com/office/powerpoint/2010/main" val="36052979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群組 5">
            <a:extLst>
              <a:ext uri="{FF2B5EF4-FFF2-40B4-BE49-F238E27FC236}">
                <a16:creationId xmlns:a16="http://schemas.microsoft.com/office/drawing/2014/main" id="{18EDB717-9C7D-4F7F-BECD-FE24855D1206}"/>
              </a:ext>
            </a:extLst>
          </p:cNvPr>
          <p:cNvGrpSpPr/>
          <p:nvPr/>
        </p:nvGrpSpPr>
        <p:grpSpPr>
          <a:xfrm>
            <a:off x="351837" y="1793393"/>
            <a:ext cx="4249206" cy="1211156"/>
            <a:chOff x="337323" y="1793393"/>
            <a:chExt cx="4249206" cy="1211156"/>
          </a:xfrm>
        </p:grpSpPr>
        <p:grpSp>
          <p:nvGrpSpPr>
            <p:cNvPr id="7" name="群組 6">
              <a:extLst>
                <a:ext uri="{FF2B5EF4-FFF2-40B4-BE49-F238E27FC236}">
                  <a16:creationId xmlns:a16="http://schemas.microsoft.com/office/drawing/2014/main" id="{42871085-691B-4FF9-A63E-E07501C1F2C9}"/>
                </a:ext>
              </a:extLst>
            </p:cNvPr>
            <p:cNvGrpSpPr/>
            <p:nvPr/>
          </p:nvGrpSpPr>
          <p:grpSpPr>
            <a:xfrm>
              <a:off x="337323" y="1793393"/>
              <a:ext cx="2899362" cy="1124352"/>
              <a:chOff x="337323" y="1793393"/>
              <a:chExt cx="2899362" cy="1124352"/>
            </a:xfrm>
          </p:grpSpPr>
          <p:sp>
            <p:nvSpPr>
              <p:cNvPr id="9" name="矩形 8">
                <a:extLst>
                  <a:ext uri="{FF2B5EF4-FFF2-40B4-BE49-F238E27FC236}">
                    <a16:creationId xmlns:a16="http://schemas.microsoft.com/office/drawing/2014/main" id="{6E44AF39-53E7-4636-B966-C711FAB85821}"/>
                  </a:ext>
                </a:extLst>
              </p:cNvPr>
              <p:cNvSpPr/>
              <p:nvPr/>
            </p:nvSpPr>
            <p:spPr>
              <a:xfrm>
                <a:off x="337323" y="1793393"/>
                <a:ext cx="1774845" cy="523220"/>
              </a:xfrm>
              <a:prstGeom prst="rect">
                <a:avLst/>
              </a:prstGeom>
            </p:spPr>
            <p:txBody>
              <a:bodyPr wrap="none">
                <a:spAutoFit/>
              </a:bodyPr>
              <a:lstStyle/>
              <a:p>
                <a:r>
                  <a:rPr lang="zh-TW" altLang="en-US" sz="2800" spc="300">
                    <a:solidFill>
                      <a:schemeClr val="bg1"/>
                    </a:solidFill>
                    <a:ea typeface="微軟正黑體"/>
                  </a:rPr>
                  <a:t>重點功能</a:t>
                </a:r>
              </a:p>
            </p:txBody>
          </p:sp>
          <p:sp>
            <p:nvSpPr>
              <p:cNvPr id="10" name="圖形 6">
                <a:extLst>
                  <a:ext uri="{FF2B5EF4-FFF2-40B4-BE49-F238E27FC236}">
                    <a16:creationId xmlns:a16="http://schemas.microsoft.com/office/drawing/2014/main" id="{55379988-51CF-417B-99A6-B945EA423AAA}"/>
                  </a:ext>
                </a:extLst>
              </p:cNvPr>
              <p:cNvSpPr/>
              <p:nvPr/>
            </p:nvSpPr>
            <p:spPr>
              <a:xfrm>
                <a:off x="454181" y="2370367"/>
                <a:ext cx="2782504" cy="547378"/>
              </a:xfrm>
              <a:custGeom>
                <a:avLst/>
                <a:gdLst>
                  <a:gd name="connsiteX0" fmla="*/ 330059 w 1743075"/>
                  <a:gd name="connsiteY0" fmla="*/ 4997 h 342900"/>
                  <a:gd name="connsiteX1" fmla="*/ 546602 w 1743075"/>
                  <a:gd name="connsiteY1" fmla="*/ 4997 h 342900"/>
                  <a:gd name="connsiteX2" fmla="*/ 546602 w 1743075"/>
                  <a:gd name="connsiteY2" fmla="*/ 60478 h 342900"/>
                  <a:gd name="connsiteX3" fmla="*/ 469770 w 1743075"/>
                  <a:gd name="connsiteY3" fmla="*/ 60478 h 342900"/>
                  <a:gd name="connsiteX4" fmla="*/ 469770 w 1743075"/>
                  <a:gd name="connsiteY4" fmla="*/ 337899 h 342900"/>
                  <a:gd name="connsiteX5" fmla="*/ 406890 w 1743075"/>
                  <a:gd name="connsiteY5" fmla="*/ 337899 h 342900"/>
                  <a:gd name="connsiteX6" fmla="*/ 406890 w 1743075"/>
                  <a:gd name="connsiteY6" fmla="*/ 60478 h 342900"/>
                  <a:gd name="connsiteX7" fmla="*/ 330059 w 1743075"/>
                  <a:gd name="connsiteY7" fmla="*/ 60478 h 342900"/>
                  <a:gd name="connsiteX8" fmla="*/ 330059 w 1743075"/>
                  <a:gd name="connsiteY8" fmla="*/ 4997 h 342900"/>
                  <a:gd name="connsiteX9" fmla="*/ 708589 w 1743075"/>
                  <a:gd name="connsiteY9" fmla="*/ 144956 h 342900"/>
                  <a:gd name="connsiteX10" fmla="*/ 802412 w 1743075"/>
                  <a:gd name="connsiteY10" fmla="*/ 247425 h 342900"/>
                  <a:gd name="connsiteX11" fmla="*/ 685633 w 1743075"/>
                  <a:gd name="connsiteY11" fmla="*/ 342900 h 342900"/>
                  <a:gd name="connsiteX12" fmla="*/ 581836 w 1743075"/>
                  <a:gd name="connsiteY12" fmla="*/ 322903 h 342900"/>
                  <a:gd name="connsiteX13" fmla="*/ 604608 w 1743075"/>
                  <a:gd name="connsiteY13" fmla="*/ 276875 h 342900"/>
                  <a:gd name="connsiteX14" fmla="*/ 686626 w 1743075"/>
                  <a:gd name="connsiteY14" fmla="*/ 288910 h 342900"/>
                  <a:gd name="connsiteX15" fmla="*/ 739527 w 1743075"/>
                  <a:gd name="connsiteY15" fmla="*/ 247425 h 342900"/>
                  <a:gd name="connsiteX16" fmla="*/ 678638 w 1743075"/>
                  <a:gd name="connsiteY16" fmla="*/ 194442 h 342900"/>
                  <a:gd name="connsiteX17" fmla="*/ 587319 w 1743075"/>
                  <a:gd name="connsiteY17" fmla="*/ 90470 h 342900"/>
                  <a:gd name="connsiteX18" fmla="*/ 699105 w 1743075"/>
                  <a:gd name="connsiteY18" fmla="*/ 2 h 342900"/>
                  <a:gd name="connsiteX19" fmla="*/ 795799 w 1743075"/>
                  <a:gd name="connsiteY19" fmla="*/ 10969 h 342900"/>
                  <a:gd name="connsiteX20" fmla="*/ 771263 w 1743075"/>
                  <a:gd name="connsiteY20" fmla="*/ 60552 h 342900"/>
                  <a:gd name="connsiteX21" fmla="*/ 700104 w 1743075"/>
                  <a:gd name="connsiteY21" fmla="*/ 53985 h 342900"/>
                  <a:gd name="connsiteX22" fmla="*/ 650199 w 1743075"/>
                  <a:gd name="connsiteY22" fmla="*/ 91973 h 342900"/>
                  <a:gd name="connsiteX23" fmla="*/ 708589 w 1743075"/>
                  <a:gd name="connsiteY23" fmla="*/ 144956 h 342900"/>
                  <a:gd name="connsiteX24" fmla="*/ 290794 w 1743075"/>
                  <a:gd name="connsiteY24" fmla="*/ 240429 h 342900"/>
                  <a:gd name="connsiteX25" fmla="*/ 280820 w 1743075"/>
                  <a:gd name="connsiteY25" fmla="*/ 288120 h 342900"/>
                  <a:gd name="connsiteX26" fmla="*/ 330057 w 1743075"/>
                  <a:gd name="connsiteY26" fmla="*/ 337897 h 342900"/>
                  <a:gd name="connsiteX27" fmla="*/ 263600 w 1743075"/>
                  <a:gd name="connsiteY27" fmla="*/ 337897 h 342900"/>
                  <a:gd name="connsiteX28" fmla="*/ 249072 w 1743075"/>
                  <a:gd name="connsiteY28" fmla="*/ 323244 h 342900"/>
                  <a:gd name="connsiteX29" fmla="*/ 165028 w 1743075"/>
                  <a:gd name="connsiteY29" fmla="*/ 342892 h 342900"/>
                  <a:gd name="connsiteX30" fmla="*/ 125760 w 1743075"/>
                  <a:gd name="connsiteY30" fmla="*/ 342892 h 342900"/>
                  <a:gd name="connsiteX31" fmla="*/ 0 w 1743075"/>
                  <a:gd name="connsiteY31" fmla="*/ 240429 h 342900"/>
                  <a:gd name="connsiteX32" fmla="*/ 0 w 1743075"/>
                  <a:gd name="connsiteY32" fmla="*/ 102469 h 342900"/>
                  <a:gd name="connsiteX33" fmla="*/ 125760 w 1743075"/>
                  <a:gd name="connsiteY33" fmla="*/ 0 h 342900"/>
                  <a:gd name="connsiteX34" fmla="*/ 165028 w 1743075"/>
                  <a:gd name="connsiteY34" fmla="*/ 0 h 342900"/>
                  <a:gd name="connsiteX35" fmla="*/ 290794 w 1743075"/>
                  <a:gd name="connsiteY35" fmla="*/ 102469 h 342900"/>
                  <a:gd name="connsiteX36" fmla="*/ 290794 w 1743075"/>
                  <a:gd name="connsiteY36" fmla="*/ 240429 h 342900"/>
                  <a:gd name="connsiteX37" fmla="*/ 165028 w 1743075"/>
                  <a:gd name="connsiteY37" fmla="*/ 287411 h 342900"/>
                  <a:gd name="connsiteX38" fmla="*/ 205781 w 1743075"/>
                  <a:gd name="connsiteY38" fmla="*/ 279600 h 342900"/>
                  <a:gd name="connsiteX39" fmla="*/ 122998 w 1743075"/>
                  <a:gd name="connsiteY39" fmla="*/ 196138 h 342900"/>
                  <a:gd name="connsiteX40" fmla="*/ 189844 w 1743075"/>
                  <a:gd name="connsiteY40" fmla="*/ 196138 h 342900"/>
                  <a:gd name="connsiteX41" fmla="*/ 227908 w 1743075"/>
                  <a:gd name="connsiteY41" fmla="*/ 234623 h 342900"/>
                  <a:gd name="connsiteX42" fmla="*/ 227908 w 1743075"/>
                  <a:gd name="connsiteY42" fmla="*/ 105967 h 342900"/>
                  <a:gd name="connsiteX43" fmla="*/ 165028 w 1743075"/>
                  <a:gd name="connsiteY43" fmla="*/ 55481 h 342900"/>
                  <a:gd name="connsiteX44" fmla="*/ 125760 w 1743075"/>
                  <a:gd name="connsiteY44" fmla="*/ 55481 h 342900"/>
                  <a:gd name="connsiteX45" fmla="*/ 62880 w 1743075"/>
                  <a:gd name="connsiteY45" fmla="*/ 105967 h 342900"/>
                  <a:gd name="connsiteX46" fmla="*/ 62880 w 1743075"/>
                  <a:gd name="connsiteY46" fmla="*/ 236932 h 342900"/>
                  <a:gd name="connsiteX47" fmla="*/ 125760 w 1743075"/>
                  <a:gd name="connsiteY47" fmla="*/ 287411 h 342900"/>
                  <a:gd name="connsiteX48" fmla="*/ 165028 w 1743075"/>
                  <a:gd name="connsiteY48" fmla="*/ 287411 h 342900"/>
                  <a:gd name="connsiteX49" fmla="*/ 1051112 w 1743075"/>
                  <a:gd name="connsiteY49" fmla="*/ 332902 h 342900"/>
                  <a:gd name="connsiteX50" fmla="*/ 1051112 w 1743075"/>
                  <a:gd name="connsiteY50" fmla="*/ 4999 h 342900"/>
                  <a:gd name="connsiteX51" fmla="*/ 1079535 w 1743075"/>
                  <a:gd name="connsiteY51" fmla="*/ 4999 h 342900"/>
                  <a:gd name="connsiteX52" fmla="*/ 1079535 w 1743075"/>
                  <a:gd name="connsiteY52" fmla="*/ 332902 h 342900"/>
                  <a:gd name="connsiteX53" fmla="*/ 1051112 w 1743075"/>
                  <a:gd name="connsiteY53" fmla="*/ 332902 h 342900"/>
                  <a:gd name="connsiteX54" fmla="*/ 1211428 w 1743075"/>
                  <a:gd name="connsiteY54" fmla="*/ 337897 h 342900"/>
                  <a:gd name="connsiteX55" fmla="*/ 1118797 w 1743075"/>
                  <a:gd name="connsiteY55" fmla="*/ 251012 h 342900"/>
                  <a:gd name="connsiteX56" fmla="*/ 1118797 w 1743075"/>
                  <a:gd name="connsiteY56" fmla="*/ 175912 h 342900"/>
                  <a:gd name="connsiteX57" fmla="*/ 1211428 w 1743075"/>
                  <a:gd name="connsiteY57" fmla="*/ 89027 h 342900"/>
                  <a:gd name="connsiteX58" fmla="*/ 1304049 w 1743075"/>
                  <a:gd name="connsiteY58" fmla="*/ 175912 h 342900"/>
                  <a:gd name="connsiteX59" fmla="*/ 1304049 w 1743075"/>
                  <a:gd name="connsiteY59" fmla="*/ 251012 h 342900"/>
                  <a:gd name="connsiteX60" fmla="*/ 1211428 w 1743075"/>
                  <a:gd name="connsiteY60" fmla="*/ 337897 h 342900"/>
                  <a:gd name="connsiteX61" fmla="*/ 1275626 w 1743075"/>
                  <a:gd name="connsiteY61" fmla="*/ 174929 h 342900"/>
                  <a:gd name="connsiteX62" fmla="*/ 1211428 w 1743075"/>
                  <a:gd name="connsiteY62" fmla="*/ 114556 h 342900"/>
                  <a:gd name="connsiteX63" fmla="*/ 1147220 w 1743075"/>
                  <a:gd name="connsiteY63" fmla="*/ 174929 h 342900"/>
                  <a:gd name="connsiteX64" fmla="*/ 1147220 w 1743075"/>
                  <a:gd name="connsiteY64" fmla="*/ 251995 h 342900"/>
                  <a:gd name="connsiteX65" fmla="*/ 1211428 w 1743075"/>
                  <a:gd name="connsiteY65" fmla="*/ 312374 h 342900"/>
                  <a:gd name="connsiteX66" fmla="*/ 1275626 w 1743075"/>
                  <a:gd name="connsiteY66" fmla="*/ 251995 h 342900"/>
                  <a:gd name="connsiteX67" fmla="*/ 1275626 w 1743075"/>
                  <a:gd name="connsiteY67" fmla="*/ 174929 h 342900"/>
                  <a:gd name="connsiteX68" fmla="*/ 1499883 w 1743075"/>
                  <a:gd name="connsiteY68" fmla="*/ 94420 h 342900"/>
                  <a:gd name="connsiteX69" fmla="*/ 1528305 w 1743075"/>
                  <a:gd name="connsiteY69" fmla="*/ 94420 h 342900"/>
                  <a:gd name="connsiteX70" fmla="*/ 1528305 w 1743075"/>
                  <a:gd name="connsiteY70" fmla="*/ 251016 h 342900"/>
                  <a:gd name="connsiteX71" fmla="*/ 1435675 w 1743075"/>
                  <a:gd name="connsiteY71" fmla="*/ 337900 h 342900"/>
                  <a:gd name="connsiteX72" fmla="*/ 1343054 w 1743075"/>
                  <a:gd name="connsiteY72" fmla="*/ 251016 h 342900"/>
                  <a:gd name="connsiteX73" fmla="*/ 1343054 w 1743075"/>
                  <a:gd name="connsiteY73" fmla="*/ 94420 h 342900"/>
                  <a:gd name="connsiteX74" fmla="*/ 1371476 w 1743075"/>
                  <a:gd name="connsiteY74" fmla="*/ 94420 h 342900"/>
                  <a:gd name="connsiteX75" fmla="*/ 1371476 w 1743075"/>
                  <a:gd name="connsiteY75" fmla="*/ 251999 h 342900"/>
                  <a:gd name="connsiteX76" fmla="*/ 1435675 w 1743075"/>
                  <a:gd name="connsiteY76" fmla="*/ 312377 h 342900"/>
                  <a:gd name="connsiteX77" fmla="*/ 1499883 w 1743075"/>
                  <a:gd name="connsiteY77" fmla="*/ 251999 h 342900"/>
                  <a:gd name="connsiteX78" fmla="*/ 1499883 w 1743075"/>
                  <a:gd name="connsiteY78" fmla="*/ 94420 h 342900"/>
                  <a:gd name="connsiteX79" fmla="*/ 951842 w 1743075"/>
                  <a:gd name="connsiteY79" fmla="*/ 312345 h 342900"/>
                  <a:gd name="connsiteX80" fmla="*/ 1012117 w 1743075"/>
                  <a:gd name="connsiteY80" fmla="*/ 309150 h 342900"/>
                  <a:gd name="connsiteX81" fmla="*/ 1015622 w 1743075"/>
                  <a:gd name="connsiteY81" fmla="*/ 334805 h 342900"/>
                  <a:gd name="connsiteX82" fmla="*/ 951842 w 1743075"/>
                  <a:gd name="connsiteY82" fmla="*/ 337897 h 342900"/>
                  <a:gd name="connsiteX83" fmla="*/ 861306 w 1743075"/>
                  <a:gd name="connsiteY83" fmla="*/ 251017 h 342900"/>
                  <a:gd name="connsiteX84" fmla="*/ 861306 w 1743075"/>
                  <a:gd name="connsiteY84" fmla="*/ 175912 h 342900"/>
                  <a:gd name="connsiteX85" fmla="*/ 951842 w 1743075"/>
                  <a:gd name="connsiteY85" fmla="*/ 89067 h 342900"/>
                  <a:gd name="connsiteX86" fmla="*/ 1015289 w 1743075"/>
                  <a:gd name="connsiteY86" fmla="*/ 92170 h 342900"/>
                  <a:gd name="connsiteX87" fmla="*/ 1011117 w 1743075"/>
                  <a:gd name="connsiteY87" fmla="*/ 117636 h 342900"/>
                  <a:gd name="connsiteX88" fmla="*/ 951842 w 1743075"/>
                  <a:gd name="connsiteY88" fmla="*/ 114584 h 342900"/>
                  <a:gd name="connsiteX89" fmla="*/ 889732 w 1743075"/>
                  <a:gd name="connsiteY89" fmla="*/ 174929 h 342900"/>
                  <a:gd name="connsiteX90" fmla="*/ 889732 w 1743075"/>
                  <a:gd name="connsiteY90" fmla="*/ 251994 h 342900"/>
                  <a:gd name="connsiteX91" fmla="*/ 951842 w 1743075"/>
                  <a:gd name="connsiteY91" fmla="*/ 312345 h 342900"/>
                  <a:gd name="connsiteX92" fmla="*/ 1714595 w 1743075"/>
                  <a:gd name="connsiteY92" fmla="*/ 4997 h 342900"/>
                  <a:gd name="connsiteX93" fmla="*/ 1743037 w 1743075"/>
                  <a:gd name="connsiteY93" fmla="*/ 4997 h 342900"/>
                  <a:gd name="connsiteX94" fmla="*/ 1743037 w 1743075"/>
                  <a:gd name="connsiteY94" fmla="*/ 251997 h 342900"/>
                  <a:gd name="connsiteX95" fmla="*/ 1658102 w 1743075"/>
                  <a:gd name="connsiteY95" fmla="*/ 337859 h 342900"/>
                  <a:gd name="connsiteX96" fmla="*/ 1567577 w 1743075"/>
                  <a:gd name="connsiteY96" fmla="*/ 251014 h 342900"/>
                  <a:gd name="connsiteX97" fmla="*/ 1567577 w 1743075"/>
                  <a:gd name="connsiteY97" fmla="*/ 175914 h 342900"/>
                  <a:gd name="connsiteX98" fmla="*/ 1658102 w 1743075"/>
                  <a:gd name="connsiteY98" fmla="*/ 89070 h 342900"/>
                  <a:gd name="connsiteX99" fmla="*/ 1714595 w 1743075"/>
                  <a:gd name="connsiteY99" fmla="*/ 89070 h 342900"/>
                  <a:gd name="connsiteX100" fmla="*/ 1714595 w 1743075"/>
                  <a:gd name="connsiteY100" fmla="*/ 4997 h 342900"/>
                  <a:gd name="connsiteX101" fmla="*/ 1596000 w 1743075"/>
                  <a:gd name="connsiteY101" fmla="*/ 251997 h 342900"/>
                  <a:gd name="connsiteX102" fmla="*/ 1658102 w 1743075"/>
                  <a:gd name="connsiteY102" fmla="*/ 312348 h 342900"/>
                  <a:gd name="connsiteX103" fmla="*/ 1714595 w 1743075"/>
                  <a:gd name="connsiteY103" fmla="*/ 251997 h 342900"/>
                  <a:gd name="connsiteX104" fmla="*/ 1714595 w 1743075"/>
                  <a:gd name="connsiteY104" fmla="*/ 114541 h 342900"/>
                  <a:gd name="connsiteX105" fmla="*/ 1658102 w 1743075"/>
                  <a:gd name="connsiteY105" fmla="*/ 114587 h 342900"/>
                  <a:gd name="connsiteX106" fmla="*/ 1596000 w 1743075"/>
                  <a:gd name="connsiteY106" fmla="*/ 174931 h 342900"/>
                  <a:gd name="connsiteX107" fmla="*/ 1596000 w 1743075"/>
                  <a:gd name="connsiteY107" fmla="*/ 251997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Lst>
                <a:rect l="l" t="t" r="r" b="b"/>
                <a:pathLst>
                  <a:path w="1743075" h="342900">
                    <a:moveTo>
                      <a:pt x="330059" y="4997"/>
                    </a:moveTo>
                    <a:lnTo>
                      <a:pt x="546602" y="4997"/>
                    </a:lnTo>
                    <a:lnTo>
                      <a:pt x="546602" y="60478"/>
                    </a:lnTo>
                    <a:lnTo>
                      <a:pt x="469770" y="60478"/>
                    </a:lnTo>
                    <a:lnTo>
                      <a:pt x="469770" y="337899"/>
                    </a:lnTo>
                    <a:lnTo>
                      <a:pt x="406890" y="337899"/>
                    </a:lnTo>
                    <a:lnTo>
                      <a:pt x="406890" y="60478"/>
                    </a:lnTo>
                    <a:lnTo>
                      <a:pt x="330059" y="60478"/>
                    </a:lnTo>
                    <a:lnTo>
                      <a:pt x="330059" y="4997"/>
                    </a:lnTo>
                    <a:close/>
                    <a:moveTo>
                      <a:pt x="708589" y="144956"/>
                    </a:moveTo>
                    <a:cubicBezTo>
                      <a:pt x="797922" y="166450"/>
                      <a:pt x="802412" y="180944"/>
                      <a:pt x="802412" y="247425"/>
                    </a:cubicBezTo>
                    <a:cubicBezTo>
                      <a:pt x="802412" y="310405"/>
                      <a:pt x="783948" y="342900"/>
                      <a:pt x="685633" y="342900"/>
                    </a:cubicBezTo>
                    <a:cubicBezTo>
                      <a:pt x="647706" y="342900"/>
                      <a:pt x="603798" y="333402"/>
                      <a:pt x="581836" y="322903"/>
                    </a:cubicBezTo>
                    <a:lnTo>
                      <a:pt x="604608" y="276875"/>
                    </a:lnTo>
                    <a:cubicBezTo>
                      <a:pt x="631438" y="284344"/>
                      <a:pt x="657897" y="288910"/>
                      <a:pt x="686626" y="288910"/>
                    </a:cubicBezTo>
                    <a:cubicBezTo>
                      <a:pt x="732040" y="288910"/>
                      <a:pt x="739527" y="279412"/>
                      <a:pt x="739527" y="247425"/>
                    </a:cubicBezTo>
                    <a:cubicBezTo>
                      <a:pt x="739527" y="210439"/>
                      <a:pt x="738533" y="207438"/>
                      <a:pt x="678638" y="194442"/>
                    </a:cubicBezTo>
                    <a:cubicBezTo>
                      <a:pt x="598292" y="176446"/>
                      <a:pt x="587319" y="160953"/>
                      <a:pt x="587319" y="90470"/>
                    </a:cubicBezTo>
                    <a:cubicBezTo>
                      <a:pt x="587319" y="29988"/>
                      <a:pt x="614759" y="2"/>
                      <a:pt x="699105" y="2"/>
                    </a:cubicBezTo>
                    <a:cubicBezTo>
                      <a:pt x="728012" y="2"/>
                      <a:pt x="762898" y="3494"/>
                      <a:pt x="795799" y="10969"/>
                    </a:cubicBezTo>
                    <a:lnTo>
                      <a:pt x="771263" y="60552"/>
                    </a:lnTo>
                    <a:cubicBezTo>
                      <a:pt x="748154" y="56523"/>
                      <a:pt x="723053" y="53985"/>
                      <a:pt x="700104" y="53985"/>
                    </a:cubicBezTo>
                    <a:cubicBezTo>
                      <a:pt x="657685" y="53985"/>
                      <a:pt x="650199" y="62981"/>
                      <a:pt x="650199" y="91973"/>
                    </a:cubicBezTo>
                    <a:cubicBezTo>
                      <a:pt x="650199" y="129960"/>
                      <a:pt x="651198" y="130960"/>
                      <a:pt x="708589" y="144956"/>
                    </a:cubicBezTo>
                    <a:close/>
                    <a:moveTo>
                      <a:pt x="290794" y="240429"/>
                    </a:moveTo>
                    <a:cubicBezTo>
                      <a:pt x="290794" y="257506"/>
                      <a:pt x="287747" y="273776"/>
                      <a:pt x="280820" y="288120"/>
                    </a:cubicBezTo>
                    <a:lnTo>
                      <a:pt x="330057" y="337897"/>
                    </a:lnTo>
                    <a:lnTo>
                      <a:pt x="263600" y="337897"/>
                    </a:lnTo>
                    <a:lnTo>
                      <a:pt x="249072" y="323244"/>
                    </a:lnTo>
                    <a:cubicBezTo>
                      <a:pt x="229473" y="335537"/>
                      <a:pt x="202095" y="342892"/>
                      <a:pt x="165028" y="342892"/>
                    </a:cubicBezTo>
                    <a:lnTo>
                      <a:pt x="125760" y="342892"/>
                    </a:lnTo>
                    <a:cubicBezTo>
                      <a:pt x="31936" y="342892"/>
                      <a:pt x="0" y="295909"/>
                      <a:pt x="0" y="240429"/>
                    </a:cubicBezTo>
                    <a:lnTo>
                      <a:pt x="0" y="102469"/>
                    </a:lnTo>
                    <a:cubicBezTo>
                      <a:pt x="0" y="46989"/>
                      <a:pt x="31936" y="0"/>
                      <a:pt x="125760" y="0"/>
                    </a:cubicBezTo>
                    <a:lnTo>
                      <a:pt x="165028" y="0"/>
                    </a:lnTo>
                    <a:cubicBezTo>
                      <a:pt x="258852" y="0"/>
                      <a:pt x="290794" y="46989"/>
                      <a:pt x="290794" y="102469"/>
                    </a:cubicBezTo>
                    <a:lnTo>
                      <a:pt x="290794" y="240429"/>
                    </a:lnTo>
                    <a:close/>
                    <a:moveTo>
                      <a:pt x="165028" y="287411"/>
                    </a:moveTo>
                    <a:cubicBezTo>
                      <a:pt x="182774" y="287411"/>
                      <a:pt x="196075" y="284686"/>
                      <a:pt x="205781" y="279600"/>
                    </a:cubicBezTo>
                    <a:lnTo>
                      <a:pt x="122998" y="196138"/>
                    </a:lnTo>
                    <a:lnTo>
                      <a:pt x="189844" y="196138"/>
                    </a:lnTo>
                    <a:lnTo>
                      <a:pt x="227908" y="234623"/>
                    </a:lnTo>
                    <a:lnTo>
                      <a:pt x="227908" y="105967"/>
                    </a:lnTo>
                    <a:cubicBezTo>
                      <a:pt x="227908" y="74478"/>
                      <a:pt x="211938" y="55481"/>
                      <a:pt x="165028" y="55481"/>
                    </a:cubicBezTo>
                    <a:lnTo>
                      <a:pt x="125760" y="55481"/>
                    </a:lnTo>
                    <a:cubicBezTo>
                      <a:pt x="78851" y="55481"/>
                      <a:pt x="62880" y="74478"/>
                      <a:pt x="62880" y="105967"/>
                    </a:cubicBezTo>
                    <a:lnTo>
                      <a:pt x="62880" y="236932"/>
                    </a:lnTo>
                    <a:cubicBezTo>
                      <a:pt x="62880" y="268421"/>
                      <a:pt x="78851" y="287411"/>
                      <a:pt x="125760" y="287411"/>
                    </a:cubicBezTo>
                    <a:lnTo>
                      <a:pt x="165028" y="287411"/>
                    </a:lnTo>
                    <a:close/>
                    <a:moveTo>
                      <a:pt x="1051112" y="332902"/>
                    </a:moveTo>
                    <a:lnTo>
                      <a:pt x="1051112" y="4999"/>
                    </a:lnTo>
                    <a:lnTo>
                      <a:pt x="1079535" y="4999"/>
                    </a:lnTo>
                    <a:lnTo>
                      <a:pt x="1079535" y="332902"/>
                    </a:lnTo>
                    <a:lnTo>
                      <a:pt x="1051112" y="332902"/>
                    </a:lnTo>
                    <a:close/>
                    <a:moveTo>
                      <a:pt x="1211428" y="337897"/>
                    </a:moveTo>
                    <a:cubicBezTo>
                      <a:pt x="1144286" y="337897"/>
                      <a:pt x="1118797" y="300098"/>
                      <a:pt x="1118797" y="251012"/>
                    </a:cubicBezTo>
                    <a:lnTo>
                      <a:pt x="1118797" y="175912"/>
                    </a:lnTo>
                    <a:cubicBezTo>
                      <a:pt x="1118797" y="126826"/>
                      <a:pt x="1144286" y="89027"/>
                      <a:pt x="1211428" y="89027"/>
                    </a:cubicBezTo>
                    <a:cubicBezTo>
                      <a:pt x="1278569" y="89027"/>
                      <a:pt x="1304049" y="126826"/>
                      <a:pt x="1304049" y="175912"/>
                    </a:cubicBezTo>
                    <a:lnTo>
                      <a:pt x="1304049" y="251012"/>
                    </a:lnTo>
                    <a:cubicBezTo>
                      <a:pt x="1304049" y="300098"/>
                      <a:pt x="1278569" y="337897"/>
                      <a:pt x="1211428" y="337897"/>
                    </a:cubicBezTo>
                    <a:close/>
                    <a:moveTo>
                      <a:pt x="1275626" y="174929"/>
                    </a:moveTo>
                    <a:cubicBezTo>
                      <a:pt x="1275626" y="134679"/>
                      <a:pt x="1256024" y="114556"/>
                      <a:pt x="1211428" y="114556"/>
                    </a:cubicBezTo>
                    <a:cubicBezTo>
                      <a:pt x="1166832" y="114556"/>
                      <a:pt x="1147220" y="134679"/>
                      <a:pt x="1147220" y="174929"/>
                    </a:cubicBezTo>
                    <a:lnTo>
                      <a:pt x="1147220" y="251995"/>
                    </a:lnTo>
                    <a:cubicBezTo>
                      <a:pt x="1147220" y="292246"/>
                      <a:pt x="1166832" y="312374"/>
                      <a:pt x="1211428" y="312374"/>
                    </a:cubicBezTo>
                    <a:cubicBezTo>
                      <a:pt x="1256024" y="312374"/>
                      <a:pt x="1275626" y="292246"/>
                      <a:pt x="1275626" y="251995"/>
                    </a:cubicBezTo>
                    <a:lnTo>
                      <a:pt x="1275626" y="174929"/>
                    </a:lnTo>
                    <a:close/>
                    <a:moveTo>
                      <a:pt x="1499883" y="94420"/>
                    </a:moveTo>
                    <a:lnTo>
                      <a:pt x="1528305" y="94420"/>
                    </a:lnTo>
                    <a:lnTo>
                      <a:pt x="1528305" y="251016"/>
                    </a:lnTo>
                    <a:cubicBezTo>
                      <a:pt x="1528305" y="300101"/>
                      <a:pt x="1502816" y="337900"/>
                      <a:pt x="1435675" y="337900"/>
                    </a:cubicBezTo>
                    <a:cubicBezTo>
                      <a:pt x="1368533" y="337900"/>
                      <a:pt x="1343054" y="300101"/>
                      <a:pt x="1343054" y="251016"/>
                    </a:cubicBezTo>
                    <a:lnTo>
                      <a:pt x="1343054" y="94420"/>
                    </a:lnTo>
                    <a:lnTo>
                      <a:pt x="1371476" y="94420"/>
                    </a:lnTo>
                    <a:lnTo>
                      <a:pt x="1371476" y="251999"/>
                    </a:lnTo>
                    <a:cubicBezTo>
                      <a:pt x="1371476" y="292249"/>
                      <a:pt x="1391079" y="312377"/>
                      <a:pt x="1435675" y="312377"/>
                    </a:cubicBezTo>
                    <a:cubicBezTo>
                      <a:pt x="1480271" y="312377"/>
                      <a:pt x="1499883" y="292249"/>
                      <a:pt x="1499883" y="251999"/>
                    </a:cubicBezTo>
                    <a:lnTo>
                      <a:pt x="1499883" y="94420"/>
                    </a:lnTo>
                    <a:close/>
                    <a:moveTo>
                      <a:pt x="951842" y="312345"/>
                    </a:moveTo>
                    <a:cubicBezTo>
                      <a:pt x="970874" y="312699"/>
                      <a:pt x="1012117" y="309150"/>
                      <a:pt x="1012117" y="309150"/>
                    </a:cubicBezTo>
                    <a:lnTo>
                      <a:pt x="1015622" y="334805"/>
                    </a:lnTo>
                    <a:cubicBezTo>
                      <a:pt x="1015622" y="334805"/>
                      <a:pt x="992534" y="337897"/>
                      <a:pt x="951842" y="337897"/>
                    </a:cubicBezTo>
                    <a:cubicBezTo>
                      <a:pt x="887137" y="337897"/>
                      <a:pt x="861306" y="299583"/>
                      <a:pt x="861306" y="251017"/>
                    </a:cubicBezTo>
                    <a:lnTo>
                      <a:pt x="861306" y="175912"/>
                    </a:lnTo>
                    <a:cubicBezTo>
                      <a:pt x="861306" y="127345"/>
                      <a:pt x="887359" y="89027"/>
                      <a:pt x="951842" y="89067"/>
                    </a:cubicBezTo>
                    <a:cubicBezTo>
                      <a:pt x="1005202" y="89067"/>
                      <a:pt x="1015289" y="92170"/>
                      <a:pt x="1015289" y="92170"/>
                    </a:cubicBezTo>
                    <a:lnTo>
                      <a:pt x="1011117" y="117636"/>
                    </a:lnTo>
                    <a:cubicBezTo>
                      <a:pt x="1011117" y="117636"/>
                      <a:pt x="993553" y="113384"/>
                      <a:pt x="951842" y="114584"/>
                    </a:cubicBezTo>
                    <a:cubicBezTo>
                      <a:pt x="908945" y="115818"/>
                      <a:pt x="889732" y="135318"/>
                      <a:pt x="889732" y="174929"/>
                    </a:cubicBezTo>
                    <a:lnTo>
                      <a:pt x="889732" y="251994"/>
                    </a:lnTo>
                    <a:cubicBezTo>
                      <a:pt x="889732" y="291605"/>
                      <a:pt x="910268" y="311562"/>
                      <a:pt x="951842" y="312345"/>
                    </a:cubicBezTo>
                    <a:close/>
                    <a:moveTo>
                      <a:pt x="1714595" y="4997"/>
                    </a:moveTo>
                    <a:lnTo>
                      <a:pt x="1743037" y="4997"/>
                    </a:lnTo>
                    <a:lnTo>
                      <a:pt x="1743037" y="251997"/>
                    </a:lnTo>
                    <a:cubicBezTo>
                      <a:pt x="1743037" y="264673"/>
                      <a:pt x="1747742" y="337859"/>
                      <a:pt x="1658102" y="337859"/>
                    </a:cubicBezTo>
                    <a:cubicBezTo>
                      <a:pt x="1592790" y="337859"/>
                      <a:pt x="1567577" y="299580"/>
                      <a:pt x="1567577" y="251014"/>
                    </a:cubicBezTo>
                    <a:lnTo>
                      <a:pt x="1567577" y="175914"/>
                    </a:lnTo>
                    <a:cubicBezTo>
                      <a:pt x="1567577" y="127348"/>
                      <a:pt x="1592552" y="89858"/>
                      <a:pt x="1658102" y="89070"/>
                    </a:cubicBezTo>
                    <a:lnTo>
                      <a:pt x="1714595" y="89070"/>
                    </a:lnTo>
                    <a:lnTo>
                      <a:pt x="1714595" y="4997"/>
                    </a:lnTo>
                    <a:close/>
                    <a:moveTo>
                      <a:pt x="1596000" y="251997"/>
                    </a:moveTo>
                    <a:cubicBezTo>
                      <a:pt x="1596000" y="291608"/>
                      <a:pt x="1616478" y="312348"/>
                      <a:pt x="1658102" y="312348"/>
                    </a:cubicBezTo>
                    <a:cubicBezTo>
                      <a:pt x="1716729" y="312348"/>
                      <a:pt x="1714357" y="265370"/>
                      <a:pt x="1714595" y="251997"/>
                    </a:cubicBezTo>
                    <a:lnTo>
                      <a:pt x="1714595" y="114541"/>
                    </a:lnTo>
                    <a:lnTo>
                      <a:pt x="1658102" y="114587"/>
                    </a:lnTo>
                    <a:cubicBezTo>
                      <a:pt x="1615002" y="115215"/>
                      <a:pt x="1596000" y="135321"/>
                      <a:pt x="1596000" y="174931"/>
                    </a:cubicBezTo>
                    <a:lnTo>
                      <a:pt x="1596000" y="251997"/>
                    </a:lnTo>
                    <a:close/>
                  </a:path>
                </a:pathLst>
              </a:custGeom>
              <a:solidFill>
                <a:schemeClr val="bg1"/>
              </a:solidFill>
              <a:ln w="9525" cap="flat">
                <a:noFill/>
                <a:prstDash val="solid"/>
                <a:miter/>
              </a:ln>
            </p:spPr>
            <p:txBody>
              <a:bodyPr rtlCol="0" anchor="ctr"/>
              <a:lstStyle/>
              <a:p>
                <a:endParaRPr lang="zh-TW" altLang="en-US" spc="300"/>
              </a:p>
            </p:txBody>
          </p:sp>
        </p:grpSp>
        <p:sp>
          <p:nvSpPr>
            <p:cNvPr id="8" name="矩形 7">
              <a:extLst>
                <a:ext uri="{FF2B5EF4-FFF2-40B4-BE49-F238E27FC236}">
                  <a16:creationId xmlns:a16="http://schemas.microsoft.com/office/drawing/2014/main" id="{3FC8AF40-DD23-4E67-8BDC-AD992A810589}"/>
                </a:ext>
              </a:extLst>
            </p:cNvPr>
            <p:cNvSpPr/>
            <p:nvPr/>
          </p:nvSpPr>
          <p:spPr>
            <a:xfrm>
              <a:off x="3209229" y="2481329"/>
              <a:ext cx="1377300" cy="523220"/>
            </a:xfrm>
            <a:prstGeom prst="rect">
              <a:avLst/>
            </a:prstGeom>
          </p:spPr>
          <p:txBody>
            <a:bodyPr wrap="none">
              <a:spAutoFit/>
            </a:bodyPr>
            <a:lstStyle/>
            <a:p>
              <a:r>
                <a:rPr lang="zh-TW" altLang="en-US" sz="2800" spc="300">
                  <a:solidFill>
                    <a:schemeClr val="bg1"/>
                  </a:solidFill>
                  <a:ea typeface="微軟正黑體"/>
                </a:rPr>
                <a:t>雲端版</a:t>
              </a:r>
              <a:endParaRPr lang="zh-TW" altLang="en-US" sz="2800" spc="300">
                <a:solidFill>
                  <a:schemeClr val="bg1"/>
                </a:solidFill>
              </a:endParaRPr>
            </a:p>
          </p:txBody>
        </p:sp>
      </p:grpSp>
    </p:spTree>
    <p:extLst>
      <p:ext uri="{BB962C8B-B14F-4D97-AF65-F5344CB8AC3E}">
        <p14:creationId xmlns:p14="http://schemas.microsoft.com/office/powerpoint/2010/main" val="24199503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C0564BB-1C28-4C2B-9F0E-5226E18913A3}"/>
              </a:ext>
            </a:extLst>
          </p:cNvPr>
          <p:cNvSpPr>
            <a:spLocks noGrp="1"/>
          </p:cNvSpPr>
          <p:nvPr>
            <p:ph type="title"/>
          </p:nvPr>
        </p:nvSpPr>
        <p:spPr>
          <a:xfrm>
            <a:off x="226185" y="1"/>
            <a:ext cx="8642607" cy="1058862"/>
          </a:xfrm>
        </p:spPr>
        <p:txBody>
          <a:bodyPr>
            <a:normAutofit/>
          </a:bodyPr>
          <a:lstStyle/>
          <a:p>
            <a:r>
              <a:rPr lang="en-US" altLang="zh-TW" err="1">
                <a:latin typeface="Arial" panose="020B0604020202020204" pitchFamily="34" charset="0"/>
              </a:rPr>
              <a:t>QTScloud</a:t>
            </a:r>
            <a:r>
              <a:rPr lang="zh-TW" altLang="en-US"/>
              <a:t> </a:t>
            </a:r>
            <a:r>
              <a:rPr lang="zh-TW" altLang="en-US">
                <a:latin typeface="Arial"/>
                <a:ea typeface="微軟正黑體"/>
                <a:cs typeface="Arial"/>
              </a:rPr>
              <a:t>重點功能</a:t>
            </a:r>
            <a:endParaRPr lang="en-US" altLang="zh-TW"/>
          </a:p>
        </p:txBody>
      </p:sp>
      <p:sp>
        <p:nvSpPr>
          <p:cNvPr id="54" name="Google Shape;278;p34">
            <a:extLst>
              <a:ext uri="{FF2B5EF4-FFF2-40B4-BE49-F238E27FC236}">
                <a16:creationId xmlns:a16="http://schemas.microsoft.com/office/drawing/2014/main" id="{A2276AB4-9B71-487A-A61B-0E16A0548FD0}"/>
              </a:ext>
            </a:extLst>
          </p:cNvPr>
          <p:cNvSpPr/>
          <p:nvPr/>
        </p:nvSpPr>
        <p:spPr>
          <a:xfrm>
            <a:off x="575396" y="1320205"/>
            <a:ext cx="3582947" cy="806374"/>
          </a:xfrm>
          <a:prstGeom prst="roundRect">
            <a:avLst>
              <a:gd name="adj" fmla="val 16667"/>
            </a:avLst>
          </a:prstGeom>
          <a:noFill/>
          <a:ln w="19050">
            <a:solidFill>
              <a:srgbClr val="00CCFF"/>
            </a:solidFill>
          </a:ln>
        </p:spPr>
        <p:txBody>
          <a:bodyPr spcFirstLastPara="1" wrap="square" lIns="121900" tIns="60933" rIns="121900" bIns="60933" anchor="ctr" anchorCtr="0">
            <a:noAutofit/>
          </a:bodyPr>
          <a:lstStyle/>
          <a:p>
            <a:pPr algn="ctr" defTabSz="1219170"/>
            <a:r>
              <a:rPr lang="zh-CN" altLang="en-US" sz="2000" b="1">
                <a:solidFill>
                  <a:schemeClr val="bg1"/>
                </a:solidFill>
                <a:latin typeface="微軟正黑體" panose="020B0604030504040204" pitchFamily="34" charset="-120"/>
                <a:ea typeface="微軟正黑體" panose="020B0604030504040204" pitchFamily="34" charset="-120"/>
              </a:rPr>
              <a:t>彈性擴充可用的儲存空間</a:t>
            </a:r>
            <a:endParaRPr lang="en-US" altLang="zh-TW" sz="1600" b="1">
              <a:solidFill>
                <a:schemeClr val="bg1"/>
              </a:solidFill>
              <a:latin typeface="微軟正黑體" panose="020B0604030504040204" pitchFamily="34" charset="-120"/>
              <a:ea typeface="微軟正黑體" panose="020B0604030504040204" pitchFamily="34" charset="-120"/>
            </a:endParaRPr>
          </a:p>
        </p:txBody>
      </p:sp>
      <p:sp>
        <p:nvSpPr>
          <p:cNvPr id="55" name="Google Shape;278;p34">
            <a:extLst>
              <a:ext uri="{FF2B5EF4-FFF2-40B4-BE49-F238E27FC236}">
                <a16:creationId xmlns:a16="http://schemas.microsoft.com/office/drawing/2014/main" id="{D4AD748F-23F2-4355-9969-DE93CAD8202B}"/>
              </a:ext>
            </a:extLst>
          </p:cNvPr>
          <p:cNvSpPr/>
          <p:nvPr/>
        </p:nvSpPr>
        <p:spPr>
          <a:xfrm>
            <a:off x="575396" y="3399687"/>
            <a:ext cx="3582947" cy="806374"/>
          </a:xfrm>
          <a:prstGeom prst="roundRect">
            <a:avLst>
              <a:gd name="adj" fmla="val 16667"/>
            </a:avLst>
          </a:prstGeom>
          <a:noFill/>
          <a:ln w="19050">
            <a:solidFill>
              <a:srgbClr val="00CCFF"/>
            </a:solidFill>
          </a:ln>
        </p:spPr>
        <p:txBody>
          <a:bodyPr spcFirstLastPara="1" wrap="square" lIns="121900" tIns="60933" rIns="121900" bIns="60933" anchor="ctr" anchorCtr="0">
            <a:noAutofit/>
          </a:bodyPr>
          <a:lstStyle/>
          <a:p>
            <a:pPr algn="ctr" defTabSz="1219170"/>
            <a:r>
              <a:rPr lang="en-US" sz="2000" b="1" err="1">
                <a:solidFill>
                  <a:srgbClr val="FFFFFF"/>
                </a:solidFill>
                <a:latin typeface="微軟正黑體" panose="020B0604030504040204" pitchFamily="34" charset="-120"/>
                <a:ea typeface="微軟正黑體" panose="020B0604030504040204" pitchFamily="34" charset="-120"/>
              </a:rPr>
              <a:t>備份傳輸</a:t>
            </a:r>
            <a:r>
              <a:rPr lang="zh-TW" altLang="en-US" sz="2000" b="1">
                <a:solidFill>
                  <a:srgbClr val="FFFFFF"/>
                </a:solidFill>
                <a:latin typeface="微軟正黑體" panose="020B0604030504040204" pitchFamily="34" charset="-120"/>
                <a:ea typeface="微軟正黑體" panose="020B0604030504040204" pitchFamily="34" charset="-120"/>
              </a:rPr>
              <a:t>在雲上如虎添翼</a:t>
            </a:r>
            <a:endParaRPr lang="en-US" sz="1600" b="1">
              <a:solidFill>
                <a:srgbClr val="FFFFFF"/>
              </a:solidFill>
              <a:latin typeface="微軟正黑體" panose="020B0604030504040204" pitchFamily="34" charset="-120"/>
              <a:ea typeface="微軟正黑體" panose="020B0604030504040204" pitchFamily="34" charset="-120"/>
            </a:endParaRPr>
          </a:p>
        </p:txBody>
      </p:sp>
      <p:sp>
        <p:nvSpPr>
          <p:cNvPr id="56" name="Google Shape;278;p34">
            <a:extLst>
              <a:ext uri="{FF2B5EF4-FFF2-40B4-BE49-F238E27FC236}">
                <a16:creationId xmlns:a16="http://schemas.microsoft.com/office/drawing/2014/main" id="{C79D765E-7DB5-4EDD-8715-5B3E9E56DCB9}"/>
              </a:ext>
            </a:extLst>
          </p:cNvPr>
          <p:cNvSpPr/>
          <p:nvPr/>
        </p:nvSpPr>
        <p:spPr>
          <a:xfrm>
            <a:off x="575396" y="2365389"/>
            <a:ext cx="3582947" cy="806374"/>
          </a:xfrm>
          <a:prstGeom prst="roundRect">
            <a:avLst>
              <a:gd name="adj" fmla="val 16667"/>
            </a:avLst>
          </a:prstGeom>
          <a:noFill/>
          <a:ln w="19050">
            <a:solidFill>
              <a:srgbClr val="00CCFF"/>
            </a:solidFill>
          </a:ln>
        </p:spPr>
        <p:txBody>
          <a:bodyPr spcFirstLastPara="1" wrap="square" lIns="121900" tIns="60933" rIns="121900" bIns="60933" anchor="ctr" anchorCtr="0">
            <a:noAutofit/>
          </a:bodyPr>
          <a:lstStyle/>
          <a:p>
            <a:pPr algn="ctr" defTabSz="1219170"/>
            <a:r>
              <a:rPr lang="zh-TW" altLang="en-US" sz="2000" b="1">
                <a:solidFill>
                  <a:schemeClr val="bg1"/>
                </a:solidFill>
                <a:latin typeface="微軟正黑體" panose="020B0604030504040204" pitchFamily="34" charset="-120"/>
                <a:ea typeface="微軟正黑體" panose="020B0604030504040204" pitchFamily="34" charset="-120"/>
              </a:rPr>
              <a:t>便捷的檔案分享與權限管理</a:t>
            </a:r>
            <a:endParaRPr lang="ja-JP" sz="2000" b="1">
              <a:solidFill>
                <a:schemeClr val="bg1"/>
              </a:solidFill>
              <a:latin typeface="微軟正黑體" panose="020B0604030504040204" pitchFamily="34" charset="-120"/>
              <a:ea typeface="微軟正黑體" panose="020B0604030504040204" pitchFamily="34" charset="-120"/>
            </a:endParaRPr>
          </a:p>
        </p:txBody>
      </p:sp>
      <p:sp>
        <p:nvSpPr>
          <p:cNvPr id="57" name="Google Shape;278;p34">
            <a:extLst>
              <a:ext uri="{FF2B5EF4-FFF2-40B4-BE49-F238E27FC236}">
                <a16:creationId xmlns:a16="http://schemas.microsoft.com/office/drawing/2014/main" id="{983C839E-EB11-4629-9FB7-3B280EC5CB3E}"/>
              </a:ext>
            </a:extLst>
          </p:cNvPr>
          <p:cNvSpPr/>
          <p:nvPr/>
        </p:nvSpPr>
        <p:spPr>
          <a:xfrm>
            <a:off x="4817570" y="1321341"/>
            <a:ext cx="3954274" cy="806374"/>
          </a:xfrm>
          <a:prstGeom prst="roundRect">
            <a:avLst>
              <a:gd name="adj" fmla="val 16667"/>
            </a:avLst>
          </a:prstGeom>
          <a:noFill/>
          <a:ln w="19050">
            <a:solidFill>
              <a:srgbClr val="00CCFF"/>
            </a:solidFill>
          </a:ln>
        </p:spPr>
        <p:txBody>
          <a:bodyPr spcFirstLastPara="1" wrap="square" lIns="121900" tIns="60933" rIns="121900" bIns="60933" anchor="ctr" anchorCtr="0">
            <a:noAutofit/>
          </a:bodyPr>
          <a:lstStyle/>
          <a:p>
            <a:pPr algn="ctr" defTabSz="1219170"/>
            <a:r>
              <a:rPr lang="zh-CN" altLang="en-US" sz="2000" b="1">
                <a:solidFill>
                  <a:schemeClr val="bg1"/>
                </a:solidFill>
                <a:latin typeface="微軟正黑體" panose="020B0604030504040204" pitchFamily="34" charset="-120"/>
                <a:ea typeface="微軟正黑體" panose="020B0604030504040204" pitchFamily="34" charset="-120"/>
              </a:rPr>
              <a:t>雲端資料保護及安全性</a:t>
            </a:r>
          </a:p>
        </p:txBody>
      </p:sp>
      <p:sp>
        <p:nvSpPr>
          <p:cNvPr id="58" name="Google Shape;278;p34">
            <a:extLst>
              <a:ext uri="{FF2B5EF4-FFF2-40B4-BE49-F238E27FC236}">
                <a16:creationId xmlns:a16="http://schemas.microsoft.com/office/drawing/2014/main" id="{29770525-B289-4DE4-9488-202A2A6B60A0}"/>
              </a:ext>
            </a:extLst>
          </p:cNvPr>
          <p:cNvSpPr/>
          <p:nvPr/>
        </p:nvSpPr>
        <p:spPr>
          <a:xfrm>
            <a:off x="4817568" y="3412527"/>
            <a:ext cx="3954274" cy="1072293"/>
          </a:xfrm>
          <a:prstGeom prst="roundRect">
            <a:avLst>
              <a:gd name="adj" fmla="val 16667"/>
            </a:avLst>
          </a:prstGeom>
          <a:noFill/>
          <a:ln w="19050">
            <a:solidFill>
              <a:srgbClr val="00CCFF"/>
            </a:solidFill>
          </a:ln>
        </p:spPr>
        <p:txBody>
          <a:bodyPr spcFirstLastPara="1" wrap="square" lIns="121900" tIns="60933" rIns="121900" bIns="60933" anchor="ctr" anchorCtr="0">
            <a:noAutofit/>
          </a:bodyPr>
          <a:lstStyle/>
          <a:p>
            <a:pPr algn="ctr" defTabSz="1219170"/>
            <a:r>
              <a:rPr lang="zh-TW" altLang="en-US" sz="2000" b="1">
                <a:solidFill>
                  <a:srgbClr val="FFFFFF"/>
                </a:solidFill>
                <a:latin typeface="微軟正黑體" panose="020B0604030504040204" pitchFamily="34" charset="-120"/>
                <a:ea typeface="微軟正黑體" panose="020B0604030504040204" pitchFamily="34" charset="-120"/>
              </a:rPr>
              <a:t>多元化應用：檔案備份、</a:t>
            </a:r>
            <a:endParaRPr lang="en-US" altLang="zh-TW" sz="2000" b="1">
              <a:solidFill>
                <a:srgbClr val="FFFFFF"/>
              </a:solidFill>
              <a:latin typeface="微軟正黑體" panose="020B0604030504040204" pitchFamily="34" charset="-120"/>
              <a:ea typeface="微軟正黑體" panose="020B0604030504040204" pitchFamily="34" charset="-120"/>
            </a:endParaRPr>
          </a:p>
          <a:p>
            <a:pPr algn="ctr" defTabSz="1219170"/>
            <a:r>
              <a:rPr lang="zh-TW" altLang="en-US" sz="2000" b="1">
                <a:solidFill>
                  <a:srgbClr val="FFFFFF"/>
                </a:solidFill>
                <a:latin typeface="微軟正黑體" panose="020B0604030504040204" pitchFamily="34" charset="-120"/>
                <a:ea typeface="微軟正黑體" panose="020B0604030504040204" pitchFamily="34" charset="-120"/>
              </a:rPr>
              <a:t>工作生產力及多媒體管理</a:t>
            </a:r>
            <a:endParaRPr lang="en-US" sz="2000" b="1">
              <a:solidFill>
                <a:srgbClr val="FFFFFF"/>
              </a:solidFill>
              <a:latin typeface="微軟正黑體" panose="020B0604030504040204" pitchFamily="34" charset="-120"/>
              <a:ea typeface="微軟正黑體" panose="020B0604030504040204" pitchFamily="34" charset="-120"/>
            </a:endParaRPr>
          </a:p>
        </p:txBody>
      </p:sp>
      <p:sp>
        <p:nvSpPr>
          <p:cNvPr id="59" name="Google Shape;278;p34">
            <a:extLst>
              <a:ext uri="{FF2B5EF4-FFF2-40B4-BE49-F238E27FC236}">
                <a16:creationId xmlns:a16="http://schemas.microsoft.com/office/drawing/2014/main" id="{9AFB60EE-E912-4B3C-A681-62E6F9D49CCE}"/>
              </a:ext>
            </a:extLst>
          </p:cNvPr>
          <p:cNvSpPr/>
          <p:nvPr/>
        </p:nvSpPr>
        <p:spPr>
          <a:xfrm>
            <a:off x="4817569" y="2365389"/>
            <a:ext cx="3954274" cy="806374"/>
          </a:xfrm>
          <a:prstGeom prst="roundRect">
            <a:avLst>
              <a:gd name="adj" fmla="val 16667"/>
            </a:avLst>
          </a:prstGeom>
          <a:noFill/>
          <a:ln w="19050">
            <a:solidFill>
              <a:srgbClr val="00CCFF"/>
            </a:solidFill>
          </a:ln>
        </p:spPr>
        <p:txBody>
          <a:bodyPr spcFirstLastPara="1" wrap="square" lIns="121900" tIns="60933" rIns="121900" bIns="60933" anchor="ctr" anchorCtr="0">
            <a:noAutofit/>
          </a:bodyPr>
          <a:lstStyle/>
          <a:p>
            <a:pPr algn="ctr" defTabSz="1219170"/>
            <a:r>
              <a:rPr lang="ja-JP" altLang="en-US" sz="2000" b="1">
                <a:solidFill>
                  <a:schemeClr val="bg1"/>
                </a:solidFill>
                <a:latin typeface="微軟正黑體" panose="020B0604030504040204" pitchFamily="34" charset="-120"/>
                <a:ea typeface="微軟正黑體" panose="020B0604030504040204" pitchFamily="34" charset="-120"/>
              </a:rPr>
              <a:t>隨時掌握您</a:t>
            </a:r>
            <a:r>
              <a:rPr lang="en-US" sz="2000" b="1">
                <a:solidFill>
                  <a:schemeClr val="bg1"/>
                </a:solidFill>
                <a:latin typeface="微軟正黑體" panose="020B0604030504040204" pitchFamily="34" charset="-120"/>
                <a:ea typeface="微軟正黑體" panose="020B0604030504040204" pitchFamily="34" charset="-120"/>
              </a:rPr>
              <a:t> Cloud NAS </a:t>
            </a:r>
            <a:r>
              <a:rPr lang="ja-JP" altLang="en-US" sz="2000" b="1">
                <a:solidFill>
                  <a:schemeClr val="bg1"/>
                </a:solidFill>
                <a:latin typeface="微軟正黑體" panose="020B0604030504040204" pitchFamily="34" charset="-120"/>
                <a:ea typeface="微軟正黑體" panose="020B0604030504040204" pitchFamily="34" charset="-120"/>
              </a:rPr>
              <a:t>的狀態</a:t>
            </a:r>
            <a:endParaRPr lang="en-US" sz="1600" b="1">
              <a:solidFill>
                <a:schemeClr val="bg1"/>
              </a:solidFill>
              <a:latin typeface="微軟正黑體" panose="020B0604030504040204" pitchFamily="34" charset="-120"/>
              <a:ea typeface="微軟正黑體" panose="020B0604030504040204" pitchFamily="34" charset="-120"/>
            </a:endParaRPr>
          </a:p>
        </p:txBody>
      </p:sp>
      <p:grpSp>
        <p:nvGrpSpPr>
          <p:cNvPr id="60" name="群組 59">
            <a:extLst>
              <a:ext uri="{FF2B5EF4-FFF2-40B4-BE49-F238E27FC236}">
                <a16:creationId xmlns:a16="http://schemas.microsoft.com/office/drawing/2014/main" id="{91FDECF6-F14B-4A96-AD47-861FAD31A938}"/>
              </a:ext>
            </a:extLst>
          </p:cNvPr>
          <p:cNvGrpSpPr/>
          <p:nvPr/>
        </p:nvGrpSpPr>
        <p:grpSpPr>
          <a:xfrm>
            <a:off x="245180" y="1126946"/>
            <a:ext cx="508508" cy="508507"/>
            <a:chOff x="665629" y="2050676"/>
            <a:chExt cx="1260000" cy="1260000"/>
          </a:xfrm>
        </p:grpSpPr>
        <p:sp>
          <p:nvSpPr>
            <p:cNvPr id="61" name="橢圓 60">
              <a:extLst>
                <a:ext uri="{FF2B5EF4-FFF2-40B4-BE49-F238E27FC236}">
                  <a16:creationId xmlns:a16="http://schemas.microsoft.com/office/drawing/2014/main" id="{5933FB3F-F267-405D-8A75-75F17B0D4D78}"/>
                </a:ext>
              </a:extLst>
            </p:cNvPr>
            <p:cNvSpPr/>
            <p:nvPr/>
          </p:nvSpPr>
          <p:spPr>
            <a:xfrm>
              <a:off x="665629" y="2050676"/>
              <a:ext cx="1260000" cy="1260000"/>
            </a:xfrm>
            <a:prstGeom prst="ellipse">
              <a:avLst/>
            </a:prstGeom>
            <a:gradFill flip="none" rotWithShape="1">
              <a:gsLst>
                <a:gs pos="0">
                  <a:srgbClr val="00FFFF"/>
                </a:gs>
                <a:gs pos="47000">
                  <a:srgbClr val="3399FF"/>
                </a:gs>
                <a:gs pos="100000">
                  <a:srgbClr val="3399FF"/>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p>
          </p:txBody>
        </p:sp>
        <p:sp>
          <p:nvSpPr>
            <p:cNvPr id="62" name="橢圓 61">
              <a:extLst>
                <a:ext uri="{FF2B5EF4-FFF2-40B4-BE49-F238E27FC236}">
                  <a16:creationId xmlns:a16="http://schemas.microsoft.com/office/drawing/2014/main" id="{22851255-5B59-4D7A-AD43-274B6F2D7023}"/>
                </a:ext>
              </a:extLst>
            </p:cNvPr>
            <p:cNvSpPr/>
            <p:nvPr/>
          </p:nvSpPr>
          <p:spPr>
            <a:xfrm>
              <a:off x="827629" y="2212676"/>
              <a:ext cx="935999" cy="936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b="1">
                  <a:solidFill>
                    <a:schemeClr val="bg1"/>
                  </a:solidFill>
                  <a:latin typeface="Arial" panose="020B0604020202020204" pitchFamily="34" charset="0"/>
                  <a:cs typeface="Arial" panose="020B0604020202020204" pitchFamily="34" charset="0"/>
                </a:rPr>
                <a:t>1</a:t>
              </a:r>
              <a:endParaRPr lang="zh-TW" altLang="en-US" sz="2400" b="1">
                <a:solidFill>
                  <a:schemeClr val="bg1"/>
                </a:solidFill>
                <a:latin typeface="Arial" panose="020B0604020202020204" pitchFamily="34" charset="0"/>
                <a:cs typeface="Arial" panose="020B0604020202020204" pitchFamily="34" charset="0"/>
              </a:endParaRPr>
            </a:p>
          </p:txBody>
        </p:sp>
      </p:grpSp>
      <p:grpSp>
        <p:nvGrpSpPr>
          <p:cNvPr id="63" name="群組 62">
            <a:extLst>
              <a:ext uri="{FF2B5EF4-FFF2-40B4-BE49-F238E27FC236}">
                <a16:creationId xmlns:a16="http://schemas.microsoft.com/office/drawing/2014/main" id="{978B1FE1-566F-401A-954E-2D5FDE1CCD5F}"/>
              </a:ext>
            </a:extLst>
          </p:cNvPr>
          <p:cNvGrpSpPr/>
          <p:nvPr/>
        </p:nvGrpSpPr>
        <p:grpSpPr>
          <a:xfrm>
            <a:off x="245180" y="2196471"/>
            <a:ext cx="508508" cy="508507"/>
            <a:chOff x="665629" y="2050676"/>
            <a:chExt cx="1260000" cy="1260000"/>
          </a:xfrm>
        </p:grpSpPr>
        <p:sp>
          <p:nvSpPr>
            <p:cNvPr id="64" name="橢圓 63">
              <a:extLst>
                <a:ext uri="{FF2B5EF4-FFF2-40B4-BE49-F238E27FC236}">
                  <a16:creationId xmlns:a16="http://schemas.microsoft.com/office/drawing/2014/main" id="{A0571F05-437F-4DBD-8EB5-9DEF92A09A76}"/>
                </a:ext>
              </a:extLst>
            </p:cNvPr>
            <p:cNvSpPr/>
            <p:nvPr/>
          </p:nvSpPr>
          <p:spPr>
            <a:xfrm>
              <a:off x="665629" y="2050676"/>
              <a:ext cx="1260000" cy="1260000"/>
            </a:xfrm>
            <a:prstGeom prst="ellipse">
              <a:avLst/>
            </a:prstGeom>
            <a:gradFill flip="none" rotWithShape="1">
              <a:gsLst>
                <a:gs pos="0">
                  <a:srgbClr val="00FFFF"/>
                </a:gs>
                <a:gs pos="47000">
                  <a:srgbClr val="3399FF"/>
                </a:gs>
                <a:gs pos="100000">
                  <a:srgbClr val="3399FF"/>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p>
          </p:txBody>
        </p:sp>
        <p:sp>
          <p:nvSpPr>
            <p:cNvPr id="65" name="橢圓 64">
              <a:extLst>
                <a:ext uri="{FF2B5EF4-FFF2-40B4-BE49-F238E27FC236}">
                  <a16:creationId xmlns:a16="http://schemas.microsoft.com/office/drawing/2014/main" id="{B93461AB-4EA1-40EC-B380-73F1509A0B91}"/>
                </a:ext>
              </a:extLst>
            </p:cNvPr>
            <p:cNvSpPr/>
            <p:nvPr/>
          </p:nvSpPr>
          <p:spPr>
            <a:xfrm>
              <a:off x="827629" y="2212676"/>
              <a:ext cx="935999" cy="936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b="1">
                  <a:solidFill>
                    <a:schemeClr val="bg1"/>
                  </a:solidFill>
                  <a:latin typeface="Arial" panose="020B0604020202020204" pitchFamily="34" charset="0"/>
                  <a:cs typeface="Arial" panose="020B0604020202020204" pitchFamily="34" charset="0"/>
                </a:rPr>
                <a:t>2</a:t>
              </a:r>
              <a:endParaRPr lang="zh-TW" altLang="en-US" sz="2400" b="1">
                <a:solidFill>
                  <a:schemeClr val="bg1"/>
                </a:solidFill>
                <a:latin typeface="Arial" panose="020B0604020202020204" pitchFamily="34" charset="0"/>
                <a:cs typeface="Arial" panose="020B0604020202020204" pitchFamily="34" charset="0"/>
              </a:endParaRPr>
            </a:p>
          </p:txBody>
        </p:sp>
      </p:grpSp>
      <p:grpSp>
        <p:nvGrpSpPr>
          <p:cNvPr id="66" name="群組 65">
            <a:extLst>
              <a:ext uri="{FF2B5EF4-FFF2-40B4-BE49-F238E27FC236}">
                <a16:creationId xmlns:a16="http://schemas.microsoft.com/office/drawing/2014/main" id="{F96B2117-B44E-41DB-B78F-0D1CF8B1B26C}"/>
              </a:ext>
            </a:extLst>
          </p:cNvPr>
          <p:cNvGrpSpPr/>
          <p:nvPr/>
        </p:nvGrpSpPr>
        <p:grpSpPr>
          <a:xfrm>
            <a:off x="245180" y="3143531"/>
            <a:ext cx="508508" cy="508507"/>
            <a:chOff x="665629" y="2050676"/>
            <a:chExt cx="1260000" cy="1260000"/>
          </a:xfrm>
        </p:grpSpPr>
        <p:sp>
          <p:nvSpPr>
            <p:cNvPr id="67" name="橢圓 66">
              <a:extLst>
                <a:ext uri="{FF2B5EF4-FFF2-40B4-BE49-F238E27FC236}">
                  <a16:creationId xmlns:a16="http://schemas.microsoft.com/office/drawing/2014/main" id="{C0501CBC-B843-426F-800A-DECA468EDBC8}"/>
                </a:ext>
              </a:extLst>
            </p:cNvPr>
            <p:cNvSpPr/>
            <p:nvPr/>
          </p:nvSpPr>
          <p:spPr>
            <a:xfrm>
              <a:off x="665629" y="2050676"/>
              <a:ext cx="1260000" cy="1260000"/>
            </a:xfrm>
            <a:prstGeom prst="ellipse">
              <a:avLst/>
            </a:prstGeom>
            <a:gradFill flip="none" rotWithShape="1">
              <a:gsLst>
                <a:gs pos="0">
                  <a:srgbClr val="00FFFF"/>
                </a:gs>
                <a:gs pos="47000">
                  <a:srgbClr val="3399FF"/>
                </a:gs>
                <a:gs pos="100000">
                  <a:srgbClr val="3399FF"/>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p>
          </p:txBody>
        </p:sp>
        <p:sp>
          <p:nvSpPr>
            <p:cNvPr id="68" name="橢圓 67">
              <a:extLst>
                <a:ext uri="{FF2B5EF4-FFF2-40B4-BE49-F238E27FC236}">
                  <a16:creationId xmlns:a16="http://schemas.microsoft.com/office/drawing/2014/main" id="{C5AAB025-7D3C-4DAE-850E-7E597E03B263}"/>
                </a:ext>
              </a:extLst>
            </p:cNvPr>
            <p:cNvSpPr/>
            <p:nvPr/>
          </p:nvSpPr>
          <p:spPr>
            <a:xfrm>
              <a:off x="827629" y="2212676"/>
              <a:ext cx="935999" cy="936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b="1">
                  <a:solidFill>
                    <a:schemeClr val="bg1"/>
                  </a:solidFill>
                  <a:latin typeface="Arial" panose="020B0604020202020204" pitchFamily="34" charset="0"/>
                  <a:cs typeface="Arial" panose="020B0604020202020204" pitchFamily="34" charset="0"/>
                </a:rPr>
                <a:t>3</a:t>
              </a:r>
              <a:endParaRPr lang="zh-TW" altLang="en-US" sz="2400" b="1">
                <a:solidFill>
                  <a:schemeClr val="bg1"/>
                </a:solidFill>
                <a:latin typeface="Arial" panose="020B0604020202020204" pitchFamily="34" charset="0"/>
                <a:cs typeface="Arial" panose="020B0604020202020204" pitchFamily="34" charset="0"/>
              </a:endParaRPr>
            </a:p>
          </p:txBody>
        </p:sp>
      </p:grpSp>
      <p:grpSp>
        <p:nvGrpSpPr>
          <p:cNvPr id="69" name="群組 68">
            <a:extLst>
              <a:ext uri="{FF2B5EF4-FFF2-40B4-BE49-F238E27FC236}">
                <a16:creationId xmlns:a16="http://schemas.microsoft.com/office/drawing/2014/main" id="{AA9E55E9-26D2-437F-9F93-FB0BEC586CB5}"/>
              </a:ext>
            </a:extLst>
          </p:cNvPr>
          <p:cNvGrpSpPr/>
          <p:nvPr/>
        </p:nvGrpSpPr>
        <p:grpSpPr>
          <a:xfrm>
            <a:off x="4593772" y="1083404"/>
            <a:ext cx="508508" cy="508507"/>
            <a:chOff x="665629" y="2050676"/>
            <a:chExt cx="1260000" cy="1260000"/>
          </a:xfrm>
        </p:grpSpPr>
        <p:sp>
          <p:nvSpPr>
            <p:cNvPr id="70" name="橢圓 69">
              <a:extLst>
                <a:ext uri="{FF2B5EF4-FFF2-40B4-BE49-F238E27FC236}">
                  <a16:creationId xmlns:a16="http://schemas.microsoft.com/office/drawing/2014/main" id="{ACD7955B-0CD8-45BD-98A7-FD3ED6F0E8E3}"/>
                </a:ext>
              </a:extLst>
            </p:cNvPr>
            <p:cNvSpPr/>
            <p:nvPr/>
          </p:nvSpPr>
          <p:spPr>
            <a:xfrm>
              <a:off x="665629" y="2050676"/>
              <a:ext cx="1260000" cy="1260000"/>
            </a:xfrm>
            <a:prstGeom prst="ellipse">
              <a:avLst/>
            </a:prstGeom>
            <a:gradFill flip="none" rotWithShape="1">
              <a:gsLst>
                <a:gs pos="0">
                  <a:srgbClr val="00FFFF"/>
                </a:gs>
                <a:gs pos="47000">
                  <a:srgbClr val="3399FF"/>
                </a:gs>
                <a:gs pos="100000">
                  <a:srgbClr val="3399FF"/>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p>
          </p:txBody>
        </p:sp>
        <p:sp>
          <p:nvSpPr>
            <p:cNvPr id="71" name="橢圓 70">
              <a:extLst>
                <a:ext uri="{FF2B5EF4-FFF2-40B4-BE49-F238E27FC236}">
                  <a16:creationId xmlns:a16="http://schemas.microsoft.com/office/drawing/2014/main" id="{A9FD6703-6281-42F2-AE09-FE0B7E5E04C6}"/>
                </a:ext>
              </a:extLst>
            </p:cNvPr>
            <p:cNvSpPr/>
            <p:nvPr/>
          </p:nvSpPr>
          <p:spPr>
            <a:xfrm>
              <a:off x="827629" y="2212676"/>
              <a:ext cx="935999" cy="936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b="1">
                  <a:solidFill>
                    <a:schemeClr val="bg1"/>
                  </a:solidFill>
                  <a:latin typeface="Arial" panose="020B0604020202020204" pitchFamily="34" charset="0"/>
                  <a:cs typeface="Arial" panose="020B0604020202020204" pitchFamily="34" charset="0"/>
                </a:rPr>
                <a:t>4</a:t>
              </a:r>
              <a:endParaRPr lang="zh-TW" altLang="en-US" sz="2400" b="1">
                <a:solidFill>
                  <a:schemeClr val="bg1"/>
                </a:solidFill>
                <a:latin typeface="Arial" panose="020B0604020202020204" pitchFamily="34" charset="0"/>
                <a:cs typeface="Arial" panose="020B0604020202020204" pitchFamily="34" charset="0"/>
              </a:endParaRPr>
            </a:p>
          </p:txBody>
        </p:sp>
      </p:grpSp>
      <p:grpSp>
        <p:nvGrpSpPr>
          <p:cNvPr id="72" name="群組 71">
            <a:extLst>
              <a:ext uri="{FF2B5EF4-FFF2-40B4-BE49-F238E27FC236}">
                <a16:creationId xmlns:a16="http://schemas.microsoft.com/office/drawing/2014/main" id="{209DF830-968C-4065-A8AE-CA4CE3034D4B}"/>
              </a:ext>
            </a:extLst>
          </p:cNvPr>
          <p:cNvGrpSpPr/>
          <p:nvPr/>
        </p:nvGrpSpPr>
        <p:grpSpPr>
          <a:xfrm>
            <a:off x="4593772" y="2240017"/>
            <a:ext cx="508508" cy="508507"/>
            <a:chOff x="665629" y="2050676"/>
            <a:chExt cx="1260000" cy="1260000"/>
          </a:xfrm>
        </p:grpSpPr>
        <p:sp>
          <p:nvSpPr>
            <p:cNvPr id="73" name="橢圓 72">
              <a:extLst>
                <a:ext uri="{FF2B5EF4-FFF2-40B4-BE49-F238E27FC236}">
                  <a16:creationId xmlns:a16="http://schemas.microsoft.com/office/drawing/2014/main" id="{AC3960F9-E169-4029-83F2-A93D113FFC1F}"/>
                </a:ext>
              </a:extLst>
            </p:cNvPr>
            <p:cNvSpPr/>
            <p:nvPr/>
          </p:nvSpPr>
          <p:spPr>
            <a:xfrm>
              <a:off x="665629" y="2050676"/>
              <a:ext cx="1260000" cy="1260000"/>
            </a:xfrm>
            <a:prstGeom prst="ellipse">
              <a:avLst/>
            </a:prstGeom>
            <a:gradFill flip="none" rotWithShape="1">
              <a:gsLst>
                <a:gs pos="0">
                  <a:srgbClr val="00FFFF"/>
                </a:gs>
                <a:gs pos="47000">
                  <a:srgbClr val="3399FF"/>
                </a:gs>
                <a:gs pos="100000">
                  <a:srgbClr val="3399FF"/>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p>
          </p:txBody>
        </p:sp>
        <p:sp>
          <p:nvSpPr>
            <p:cNvPr id="74" name="橢圓 73">
              <a:extLst>
                <a:ext uri="{FF2B5EF4-FFF2-40B4-BE49-F238E27FC236}">
                  <a16:creationId xmlns:a16="http://schemas.microsoft.com/office/drawing/2014/main" id="{B970EE44-D3B1-43EA-A455-8468C57E8F91}"/>
                </a:ext>
              </a:extLst>
            </p:cNvPr>
            <p:cNvSpPr/>
            <p:nvPr/>
          </p:nvSpPr>
          <p:spPr>
            <a:xfrm>
              <a:off x="827629" y="2212676"/>
              <a:ext cx="935999" cy="936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b="1">
                  <a:solidFill>
                    <a:schemeClr val="bg1"/>
                  </a:solidFill>
                  <a:latin typeface="Arial" panose="020B0604020202020204" pitchFamily="34" charset="0"/>
                  <a:cs typeface="Arial" panose="020B0604020202020204" pitchFamily="34" charset="0"/>
                </a:rPr>
                <a:t>5</a:t>
              </a:r>
              <a:endParaRPr lang="zh-TW" altLang="en-US" sz="2400" b="1">
                <a:solidFill>
                  <a:schemeClr val="bg1"/>
                </a:solidFill>
                <a:latin typeface="Arial" panose="020B0604020202020204" pitchFamily="34" charset="0"/>
                <a:cs typeface="Arial" panose="020B0604020202020204" pitchFamily="34" charset="0"/>
              </a:endParaRPr>
            </a:p>
          </p:txBody>
        </p:sp>
      </p:grpSp>
      <p:grpSp>
        <p:nvGrpSpPr>
          <p:cNvPr id="75" name="群組 74">
            <a:extLst>
              <a:ext uri="{FF2B5EF4-FFF2-40B4-BE49-F238E27FC236}">
                <a16:creationId xmlns:a16="http://schemas.microsoft.com/office/drawing/2014/main" id="{8501B4D9-9899-43C1-84A8-B9795FEC78C6}"/>
              </a:ext>
            </a:extLst>
          </p:cNvPr>
          <p:cNvGrpSpPr/>
          <p:nvPr/>
        </p:nvGrpSpPr>
        <p:grpSpPr>
          <a:xfrm>
            <a:off x="4593772" y="3328589"/>
            <a:ext cx="508508" cy="508507"/>
            <a:chOff x="665629" y="2050676"/>
            <a:chExt cx="1260000" cy="1260000"/>
          </a:xfrm>
        </p:grpSpPr>
        <p:sp>
          <p:nvSpPr>
            <p:cNvPr id="76" name="橢圓 75">
              <a:extLst>
                <a:ext uri="{FF2B5EF4-FFF2-40B4-BE49-F238E27FC236}">
                  <a16:creationId xmlns:a16="http://schemas.microsoft.com/office/drawing/2014/main" id="{CA9C5FCA-896D-4D37-AC76-62F798FB9F4F}"/>
                </a:ext>
              </a:extLst>
            </p:cNvPr>
            <p:cNvSpPr/>
            <p:nvPr/>
          </p:nvSpPr>
          <p:spPr>
            <a:xfrm>
              <a:off x="665629" y="2050676"/>
              <a:ext cx="1260000" cy="1260000"/>
            </a:xfrm>
            <a:prstGeom prst="ellipse">
              <a:avLst/>
            </a:prstGeom>
            <a:gradFill flip="none" rotWithShape="1">
              <a:gsLst>
                <a:gs pos="0">
                  <a:srgbClr val="00FFFF"/>
                </a:gs>
                <a:gs pos="47000">
                  <a:srgbClr val="3399FF"/>
                </a:gs>
                <a:gs pos="100000">
                  <a:srgbClr val="3399FF"/>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p>
          </p:txBody>
        </p:sp>
        <p:sp>
          <p:nvSpPr>
            <p:cNvPr id="77" name="橢圓 76">
              <a:extLst>
                <a:ext uri="{FF2B5EF4-FFF2-40B4-BE49-F238E27FC236}">
                  <a16:creationId xmlns:a16="http://schemas.microsoft.com/office/drawing/2014/main" id="{3FDB8894-6827-47CC-BC97-6E421C7CAE84}"/>
                </a:ext>
              </a:extLst>
            </p:cNvPr>
            <p:cNvSpPr/>
            <p:nvPr/>
          </p:nvSpPr>
          <p:spPr>
            <a:xfrm>
              <a:off x="827629" y="2212676"/>
              <a:ext cx="935999" cy="936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b="1">
                  <a:solidFill>
                    <a:schemeClr val="bg1"/>
                  </a:solidFill>
                  <a:latin typeface="Arial" panose="020B0604020202020204" pitchFamily="34" charset="0"/>
                  <a:cs typeface="Arial" panose="020B0604020202020204" pitchFamily="34" charset="0"/>
                </a:rPr>
                <a:t>6</a:t>
              </a:r>
              <a:endParaRPr lang="zh-TW" altLang="en-US" sz="2400" b="1">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2092751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手繪多邊形: 圖案 37">
            <a:extLst>
              <a:ext uri="{FF2B5EF4-FFF2-40B4-BE49-F238E27FC236}">
                <a16:creationId xmlns:a16="http://schemas.microsoft.com/office/drawing/2014/main" id="{7F196DFE-3725-44B7-8F3B-F5989FB9525D}"/>
              </a:ext>
            </a:extLst>
          </p:cNvPr>
          <p:cNvSpPr/>
          <p:nvPr/>
        </p:nvSpPr>
        <p:spPr>
          <a:xfrm>
            <a:off x="466616" y="1795183"/>
            <a:ext cx="3521586" cy="1948542"/>
          </a:xfrm>
          <a:custGeom>
            <a:avLst/>
            <a:gdLst>
              <a:gd name="connsiteX0" fmla="*/ 1169928 w 1283815"/>
              <a:gd name="connsiteY0" fmla="*/ 330981 h 724735"/>
              <a:gd name="connsiteX1" fmla="*/ 1177021 w 1283815"/>
              <a:gd name="connsiteY1" fmla="*/ 283861 h 724735"/>
              <a:gd name="connsiteX2" fmla="*/ 1016829 w 1283815"/>
              <a:gd name="connsiteY2" fmla="*/ 123670 h 724735"/>
              <a:gd name="connsiteX3" fmla="*/ 925280 w 1283815"/>
              <a:gd name="connsiteY3" fmla="*/ 152447 h 724735"/>
              <a:gd name="connsiteX4" fmla="*/ 777235 w 1283815"/>
              <a:gd name="connsiteY4" fmla="*/ 61305 h 724735"/>
              <a:gd name="connsiteX5" fmla="*/ 711039 w 1283815"/>
              <a:gd name="connsiteY5" fmla="*/ 75082 h 724735"/>
              <a:gd name="connsiteX6" fmla="*/ 508211 w 1283815"/>
              <a:gd name="connsiteY6" fmla="*/ 0 h 724735"/>
              <a:gd name="connsiteX7" fmla="*/ 223127 w 1283815"/>
              <a:gd name="connsiteY7" fmla="*/ 186197 h 724735"/>
              <a:gd name="connsiteX8" fmla="*/ 0 w 1283815"/>
              <a:gd name="connsiteY8" fmla="*/ 452450 h 724735"/>
              <a:gd name="connsiteX9" fmla="*/ 237964 w 1283815"/>
              <a:gd name="connsiteY9" fmla="*/ 720740 h 724735"/>
              <a:gd name="connsiteX10" fmla="*/ 236823 w 1283815"/>
              <a:gd name="connsiteY10" fmla="*/ 690659 h 724735"/>
              <a:gd name="connsiteX11" fmla="*/ 29674 w 1283815"/>
              <a:gd name="connsiteY11" fmla="*/ 452450 h 724735"/>
              <a:gd name="connsiteX12" fmla="*/ 86658 w 1283815"/>
              <a:gd name="connsiteY12" fmla="*/ 296986 h 724735"/>
              <a:gd name="connsiteX13" fmla="*/ 228263 w 1283815"/>
              <a:gd name="connsiteY13" fmla="*/ 215546 h 724735"/>
              <a:gd name="connsiteX14" fmla="*/ 243915 w 1283815"/>
              <a:gd name="connsiteY14" fmla="*/ 212774 h 724735"/>
              <a:gd name="connsiteX15" fmla="*/ 250274 w 1283815"/>
              <a:gd name="connsiteY15" fmla="*/ 198181 h 724735"/>
              <a:gd name="connsiteX16" fmla="*/ 508292 w 1283815"/>
              <a:gd name="connsiteY16" fmla="*/ 29756 h 724735"/>
              <a:gd name="connsiteX17" fmla="*/ 691718 w 1283815"/>
              <a:gd name="connsiteY17" fmla="*/ 97664 h 724735"/>
              <a:gd name="connsiteX18" fmla="*/ 705821 w 1283815"/>
              <a:gd name="connsiteY18" fmla="*/ 109811 h 724735"/>
              <a:gd name="connsiteX19" fmla="*/ 722859 w 1283815"/>
              <a:gd name="connsiteY19" fmla="*/ 102392 h 724735"/>
              <a:gd name="connsiteX20" fmla="*/ 777153 w 1283815"/>
              <a:gd name="connsiteY20" fmla="*/ 91142 h 724735"/>
              <a:gd name="connsiteX21" fmla="*/ 898703 w 1283815"/>
              <a:gd name="connsiteY21" fmla="*/ 165980 h 724735"/>
              <a:gd name="connsiteX22" fmla="*/ 914111 w 1283815"/>
              <a:gd name="connsiteY22" fmla="*/ 196551 h 724735"/>
              <a:gd name="connsiteX23" fmla="*/ 942155 w 1283815"/>
              <a:gd name="connsiteY23" fmla="*/ 176985 h 724735"/>
              <a:gd name="connsiteX24" fmla="*/ 1016748 w 1283815"/>
              <a:gd name="connsiteY24" fmla="*/ 153507 h 724735"/>
              <a:gd name="connsiteX25" fmla="*/ 1147184 w 1283815"/>
              <a:gd name="connsiteY25" fmla="*/ 283943 h 724735"/>
              <a:gd name="connsiteX26" fmla="*/ 1141395 w 1283815"/>
              <a:gd name="connsiteY26" fmla="*/ 322340 h 724735"/>
              <a:gd name="connsiteX27" fmla="*/ 1133895 w 1283815"/>
              <a:gd name="connsiteY27" fmla="*/ 346797 h 724735"/>
              <a:gd name="connsiteX28" fmla="*/ 1156966 w 1283815"/>
              <a:gd name="connsiteY28" fmla="*/ 357884 h 724735"/>
              <a:gd name="connsiteX29" fmla="*/ 1227076 w 1283815"/>
              <a:gd name="connsiteY29" fmla="*/ 419922 h 724735"/>
              <a:gd name="connsiteX30" fmla="*/ 1254059 w 1283815"/>
              <a:gd name="connsiteY30" fmla="*/ 512206 h 724735"/>
              <a:gd name="connsiteX31" fmla="*/ 1203189 w 1283815"/>
              <a:gd name="connsiteY31" fmla="*/ 639870 h 724735"/>
              <a:gd name="connsiteX32" fmla="*/ 1083107 w 1283815"/>
              <a:gd name="connsiteY32" fmla="*/ 695061 h 724735"/>
              <a:gd name="connsiteX33" fmla="*/ 1029384 w 1283815"/>
              <a:gd name="connsiteY33" fmla="*/ 694979 h 724735"/>
              <a:gd name="connsiteX34" fmla="*/ 1027346 w 1283815"/>
              <a:gd name="connsiteY34" fmla="*/ 724654 h 724735"/>
              <a:gd name="connsiteX35" fmla="*/ 1083107 w 1283815"/>
              <a:gd name="connsiteY35" fmla="*/ 724735 h 724735"/>
              <a:gd name="connsiteX36" fmla="*/ 1283815 w 1283815"/>
              <a:gd name="connsiteY36" fmla="*/ 512124 h 724735"/>
              <a:gd name="connsiteX37" fmla="*/ 1169928 w 1283815"/>
              <a:gd name="connsiteY37" fmla="*/ 330981 h 724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283815" h="724735">
                <a:moveTo>
                  <a:pt x="1169928" y="330981"/>
                </a:moveTo>
                <a:cubicBezTo>
                  <a:pt x="1174494" y="316063"/>
                  <a:pt x="1177021" y="300247"/>
                  <a:pt x="1177021" y="283861"/>
                </a:cubicBezTo>
                <a:cubicBezTo>
                  <a:pt x="1177021" y="195409"/>
                  <a:pt x="1105281" y="123670"/>
                  <a:pt x="1016829" y="123670"/>
                </a:cubicBezTo>
                <a:cubicBezTo>
                  <a:pt x="982753" y="123670"/>
                  <a:pt x="951204" y="134349"/>
                  <a:pt x="925280" y="152447"/>
                </a:cubicBezTo>
                <a:cubicBezTo>
                  <a:pt x="897970" y="98398"/>
                  <a:pt x="841964" y="61305"/>
                  <a:pt x="777235" y="61305"/>
                </a:cubicBezTo>
                <a:cubicBezTo>
                  <a:pt x="753675" y="61305"/>
                  <a:pt x="731338" y="66196"/>
                  <a:pt x="711039" y="75082"/>
                </a:cubicBezTo>
                <a:cubicBezTo>
                  <a:pt x="656582" y="28288"/>
                  <a:pt x="585739" y="0"/>
                  <a:pt x="508211" y="0"/>
                </a:cubicBezTo>
                <a:cubicBezTo>
                  <a:pt x="380791" y="0"/>
                  <a:pt x="271307" y="76550"/>
                  <a:pt x="223127" y="186197"/>
                </a:cubicBezTo>
                <a:cubicBezTo>
                  <a:pt x="96360" y="208535"/>
                  <a:pt x="0" y="319242"/>
                  <a:pt x="0" y="452450"/>
                </a:cubicBezTo>
                <a:cubicBezTo>
                  <a:pt x="0" y="590794"/>
                  <a:pt x="103941" y="704844"/>
                  <a:pt x="237964" y="720740"/>
                </a:cubicBezTo>
                <a:lnTo>
                  <a:pt x="236823" y="690659"/>
                </a:lnTo>
                <a:cubicBezTo>
                  <a:pt x="119186" y="674354"/>
                  <a:pt x="29674" y="573185"/>
                  <a:pt x="29674" y="452450"/>
                </a:cubicBezTo>
                <a:cubicBezTo>
                  <a:pt x="29674" y="395547"/>
                  <a:pt x="49892" y="340356"/>
                  <a:pt x="86658" y="296986"/>
                </a:cubicBezTo>
                <a:cubicBezTo>
                  <a:pt x="123017" y="254106"/>
                  <a:pt x="173235" y="225165"/>
                  <a:pt x="228263" y="215546"/>
                </a:cubicBezTo>
                <a:lnTo>
                  <a:pt x="243915" y="212774"/>
                </a:lnTo>
                <a:lnTo>
                  <a:pt x="250274" y="198181"/>
                </a:lnTo>
                <a:cubicBezTo>
                  <a:pt x="295274" y="95870"/>
                  <a:pt x="396525" y="29756"/>
                  <a:pt x="508292" y="29756"/>
                </a:cubicBezTo>
                <a:cubicBezTo>
                  <a:pt x="575630" y="29756"/>
                  <a:pt x="640766" y="53886"/>
                  <a:pt x="691718" y="97664"/>
                </a:cubicBezTo>
                <a:lnTo>
                  <a:pt x="705821" y="109811"/>
                </a:lnTo>
                <a:lnTo>
                  <a:pt x="722859" y="102392"/>
                </a:lnTo>
                <a:cubicBezTo>
                  <a:pt x="740061" y="94892"/>
                  <a:pt x="758322" y="91142"/>
                  <a:pt x="777153" y="91142"/>
                </a:cubicBezTo>
                <a:cubicBezTo>
                  <a:pt x="828757" y="91142"/>
                  <a:pt x="875388" y="119838"/>
                  <a:pt x="898703" y="165980"/>
                </a:cubicBezTo>
                <a:lnTo>
                  <a:pt x="914111" y="196551"/>
                </a:lnTo>
                <a:lnTo>
                  <a:pt x="942155" y="176985"/>
                </a:lnTo>
                <a:cubicBezTo>
                  <a:pt x="964084" y="161659"/>
                  <a:pt x="989927" y="153507"/>
                  <a:pt x="1016748" y="153507"/>
                </a:cubicBezTo>
                <a:cubicBezTo>
                  <a:pt x="1088650" y="153507"/>
                  <a:pt x="1147184" y="212040"/>
                  <a:pt x="1147184" y="283943"/>
                </a:cubicBezTo>
                <a:cubicBezTo>
                  <a:pt x="1147184" y="297068"/>
                  <a:pt x="1145227" y="309949"/>
                  <a:pt x="1141395" y="322340"/>
                </a:cubicBezTo>
                <a:lnTo>
                  <a:pt x="1133895" y="346797"/>
                </a:lnTo>
                <a:lnTo>
                  <a:pt x="1156966" y="357884"/>
                </a:lnTo>
                <a:cubicBezTo>
                  <a:pt x="1185662" y="371661"/>
                  <a:pt x="1209874" y="393102"/>
                  <a:pt x="1227076" y="419922"/>
                </a:cubicBezTo>
                <a:cubicBezTo>
                  <a:pt x="1244684" y="447396"/>
                  <a:pt x="1254059" y="479352"/>
                  <a:pt x="1254059" y="512206"/>
                </a:cubicBezTo>
                <a:cubicBezTo>
                  <a:pt x="1254059" y="558348"/>
                  <a:pt x="1235554" y="604897"/>
                  <a:pt x="1203189" y="639870"/>
                </a:cubicBezTo>
                <a:cubicBezTo>
                  <a:pt x="1170254" y="675414"/>
                  <a:pt x="1127618" y="695061"/>
                  <a:pt x="1083107" y="695061"/>
                </a:cubicBezTo>
                <a:cubicBezTo>
                  <a:pt x="1081884" y="695061"/>
                  <a:pt x="1054330" y="694979"/>
                  <a:pt x="1029384" y="694979"/>
                </a:cubicBezTo>
                <a:lnTo>
                  <a:pt x="1027346" y="724654"/>
                </a:lnTo>
                <a:cubicBezTo>
                  <a:pt x="1053514" y="724735"/>
                  <a:pt x="1081884" y="724735"/>
                  <a:pt x="1083107" y="724735"/>
                </a:cubicBezTo>
                <a:cubicBezTo>
                  <a:pt x="1193977" y="724735"/>
                  <a:pt x="1283815" y="622995"/>
                  <a:pt x="1283815" y="512124"/>
                </a:cubicBezTo>
                <a:cubicBezTo>
                  <a:pt x="1283897" y="432232"/>
                  <a:pt x="1237347" y="363346"/>
                  <a:pt x="1169928" y="330981"/>
                </a:cubicBezTo>
                <a:close/>
              </a:path>
            </a:pathLst>
          </a:custGeom>
          <a:solidFill>
            <a:schemeClr val="bg1"/>
          </a:solidFill>
          <a:ln w="8130" cap="flat">
            <a:noFill/>
            <a:prstDash val="solid"/>
            <a:miter/>
          </a:ln>
        </p:spPr>
        <p:txBody>
          <a:bodyPr rtlCol="0" anchor="ctr"/>
          <a:lstStyle/>
          <a:p>
            <a:endParaRPr lang="zh-TW" altLang="en-US"/>
          </a:p>
        </p:txBody>
      </p:sp>
      <p:sp>
        <p:nvSpPr>
          <p:cNvPr id="2" name="Title 1">
            <a:extLst>
              <a:ext uri="{FF2B5EF4-FFF2-40B4-BE49-F238E27FC236}">
                <a16:creationId xmlns:a16="http://schemas.microsoft.com/office/drawing/2014/main" id="{F9730326-4B32-464A-8889-5E2F1F81D85F}"/>
              </a:ext>
            </a:extLst>
          </p:cNvPr>
          <p:cNvSpPr>
            <a:spLocks noGrp="1"/>
          </p:cNvSpPr>
          <p:nvPr>
            <p:ph type="title"/>
          </p:nvPr>
        </p:nvSpPr>
        <p:spPr>
          <a:xfrm>
            <a:off x="226185" y="0"/>
            <a:ext cx="8642607" cy="1409349"/>
          </a:xfrm>
        </p:spPr>
        <p:txBody>
          <a:bodyPr>
            <a:normAutofit/>
          </a:bodyPr>
          <a:lstStyle/>
          <a:p>
            <a:r>
              <a:rPr lang="zh-TW" altLang="en-US">
                <a:cs typeface="Arial"/>
              </a:rPr>
              <a:t>使用</a:t>
            </a:r>
            <a:r>
              <a:rPr lang="zh-TW" altLang="en-US">
                <a:latin typeface="Arial"/>
                <a:ea typeface="微軟正黑體"/>
                <a:cs typeface="Arial"/>
              </a:rPr>
              <a:t> </a:t>
            </a:r>
            <a:r>
              <a:rPr lang="en-US" altLang="zh-TW" err="1">
                <a:latin typeface="Arial"/>
                <a:ea typeface="微軟正黑體"/>
                <a:cs typeface="Arial"/>
              </a:rPr>
              <a:t>HybridMount</a:t>
            </a:r>
            <a:r>
              <a:rPr lang="en-US" altLang="zh-TW">
                <a:latin typeface="Arial"/>
                <a:ea typeface="微軟正黑體"/>
                <a:cs typeface="Arial"/>
              </a:rPr>
              <a:t> </a:t>
            </a:r>
            <a:br>
              <a:rPr lang="en-US" altLang="zh-TW">
                <a:latin typeface="Arial"/>
                <a:ea typeface="微軟正黑體"/>
                <a:cs typeface="Arial"/>
              </a:rPr>
            </a:br>
            <a:r>
              <a:rPr lang="zh-TW" altLang="en-US">
                <a:cs typeface="Arial"/>
              </a:rPr>
              <a:t>擴充</a:t>
            </a:r>
            <a:r>
              <a:rPr lang="zh-TW" altLang="en-US">
                <a:latin typeface="Arial"/>
                <a:ea typeface="微軟正黑體"/>
                <a:cs typeface="Arial"/>
              </a:rPr>
              <a:t> </a:t>
            </a:r>
            <a:r>
              <a:rPr lang="en-US" altLang="zh-TW" err="1">
                <a:latin typeface="Arial"/>
                <a:ea typeface="微軟正黑體"/>
                <a:cs typeface="Arial"/>
              </a:rPr>
              <a:t>QTScloud</a:t>
            </a:r>
            <a:r>
              <a:rPr lang="en-US" altLang="zh-TW">
                <a:latin typeface="Arial"/>
                <a:ea typeface="微軟正黑體"/>
                <a:cs typeface="Arial"/>
              </a:rPr>
              <a:t> </a:t>
            </a:r>
            <a:r>
              <a:rPr lang="zh-TW" altLang="en-US">
                <a:cs typeface="Arial"/>
              </a:rPr>
              <a:t>的可用空間</a:t>
            </a:r>
            <a:endParaRPr lang="en-US"/>
          </a:p>
        </p:txBody>
      </p:sp>
      <p:sp>
        <p:nvSpPr>
          <p:cNvPr id="5" name="TextBox 4">
            <a:extLst>
              <a:ext uri="{FF2B5EF4-FFF2-40B4-BE49-F238E27FC236}">
                <a16:creationId xmlns:a16="http://schemas.microsoft.com/office/drawing/2014/main" id="{E313E550-FF5A-44CA-A100-6C2D318F36EC}"/>
              </a:ext>
            </a:extLst>
          </p:cNvPr>
          <p:cNvSpPr txBox="1"/>
          <p:nvPr/>
        </p:nvSpPr>
        <p:spPr>
          <a:xfrm>
            <a:off x="288680" y="1265544"/>
            <a:ext cx="868364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CN" altLang="en-US" sz="1800">
                <a:solidFill>
                  <a:srgbClr val="FFFFFF"/>
                </a:solidFill>
                <a:latin typeface="微軟正黑體"/>
                <a:ea typeface="微軟正黑體"/>
              </a:rPr>
              <a:t>若已有雲端服務供應商，可以用來擴充與共用 </a:t>
            </a:r>
            <a:r>
              <a:rPr lang="en-US" altLang="zh-TW" sz="1800" err="1">
                <a:solidFill>
                  <a:srgbClr val="FFFFFF"/>
                </a:solidFill>
                <a:latin typeface="微軟正黑體"/>
                <a:ea typeface="微軟正黑體"/>
              </a:rPr>
              <a:t>QTScloud</a:t>
            </a:r>
            <a:r>
              <a:rPr lang="en-US" altLang="zh-TW" sz="1800">
                <a:solidFill>
                  <a:srgbClr val="FFFFFF"/>
                </a:solidFill>
                <a:latin typeface="微軟正黑體"/>
                <a:ea typeface="微軟正黑體"/>
              </a:rPr>
              <a:t> </a:t>
            </a:r>
            <a:r>
              <a:rPr lang="zh-TW" altLang="en-US" sz="1800">
                <a:solidFill>
                  <a:srgbClr val="FFFFFF"/>
                </a:solidFill>
                <a:latin typeface="微軟正黑體"/>
                <a:ea typeface="微軟正黑體"/>
              </a:rPr>
              <a:t>的儲存空間</a:t>
            </a:r>
          </a:p>
        </p:txBody>
      </p:sp>
      <p:sp>
        <p:nvSpPr>
          <p:cNvPr id="6" name="TextBox 5">
            <a:extLst>
              <a:ext uri="{FF2B5EF4-FFF2-40B4-BE49-F238E27FC236}">
                <a16:creationId xmlns:a16="http://schemas.microsoft.com/office/drawing/2014/main" id="{29EA741B-B088-4570-ACAD-2460E1B1399F}"/>
              </a:ext>
            </a:extLst>
          </p:cNvPr>
          <p:cNvSpPr txBox="1"/>
          <p:nvPr/>
        </p:nvSpPr>
        <p:spPr>
          <a:xfrm>
            <a:off x="466294" y="4215975"/>
            <a:ext cx="417425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b="1">
                <a:solidFill>
                  <a:srgbClr val="00FFFF"/>
                </a:solidFill>
                <a:latin typeface="微軟正黑體" panose="020B0604030504040204" pitchFamily="34" charset="-120"/>
                <a:ea typeface="微軟正黑體" panose="020B0604030504040204" pitchFamily="34" charset="-120"/>
              </a:rPr>
              <a:t>在雲上就統整所有空間，提供單一窗口服務</a:t>
            </a:r>
            <a:endParaRPr lang="en-US" altLang="zh-TW" b="1">
              <a:solidFill>
                <a:srgbClr val="00FFFF"/>
              </a:solidFill>
              <a:latin typeface="微軟正黑體" panose="020B0604030504040204" pitchFamily="34" charset="-120"/>
              <a:ea typeface="微軟正黑體" panose="020B0604030504040204" pitchFamily="34" charset="-120"/>
            </a:endParaRPr>
          </a:p>
        </p:txBody>
      </p:sp>
      <p:pic>
        <p:nvPicPr>
          <p:cNvPr id="17" name="圖片 16">
            <a:extLst>
              <a:ext uri="{FF2B5EF4-FFF2-40B4-BE49-F238E27FC236}">
                <a16:creationId xmlns:a16="http://schemas.microsoft.com/office/drawing/2014/main" id="{77979B6D-4390-4490-9109-480911FC7E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08808" y="3486934"/>
            <a:ext cx="990988" cy="990984"/>
          </a:xfrm>
          <a:prstGeom prst="rect">
            <a:avLst/>
          </a:prstGeom>
        </p:spPr>
      </p:pic>
      <p:sp>
        <p:nvSpPr>
          <p:cNvPr id="56" name="Google Shape;186;p29">
            <a:extLst>
              <a:ext uri="{FF2B5EF4-FFF2-40B4-BE49-F238E27FC236}">
                <a16:creationId xmlns:a16="http://schemas.microsoft.com/office/drawing/2014/main" id="{6A4840B9-6FFD-49FB-AB77-24079BF7CDC2}"/>
              </a:ext>
            </a:extLst>
          </p:cNvPr>
          <p:cNvSpPr/>
          <p:nvPr/>
        </p:nvSpPr>
        <p:spPr>
          <a:xfrm>
            <a:off x="5719460" y="1848402"/>
            <a:ext cx="2914554" cy="1130122"/>
          </a:xfrm>
          <a:prstGeom prst="roundRect">
            <a:avLst>
              <a:gd name="adj" fmla="val 6665"/>
            </a:avLst>
          </a:prstGeom>
          <a:noFill/>
          <a:ln w="19050">
            <a:solidFill>
              <a:srgbClr val="00FFFF"/>
            </a:solidFill>
          </a:ln>
          <a:effectLst/>
        </p:spPr>
        <p:txBody>
          <a:bodyPr spcFirstLastPara="1" wrap="square" lIns="91425" tIns="45700" rIns="91425" bIns="45700" anchor="ctr" anchorCtr="0">
            <a:noAutofit/>
          </a:bodyPr>
          <a:lstStyle/>
          <a:p>
            <a:pPr algn="ctr" defTabSz="914378"/>
            <a:endParaRPr sz="1050">
              <a:sym typeface="Calibri"/>
            </a:endParaRPr>
          </a:p>
        </p:txBody>
      </p:sp>
      <p:sp>
        <p:nvSpPr>
          <p:cNvPr id="57" name="矩形 56">
            <a:extLst>
              <a:ext uri="{FF2B5EF4-FFF2-40B4-BE49-F238E27FC236}">
                <a16:creationId xmlns:a16="http://schemas.microsoft.com/office/drawing/2014/main" id="{0748B36C-9F4D-4990-8B99-622AD108186F}"/>
              </a:ext>
            </a:extLst>
          </p:cNvPr>
          <p:cNvSpPr/>
          <p:nvPr/>
        </p:nvSpPr>
        <p:spPr>
          <a:xfrm>
            <a:off x="6146882" y="1950146"/>
            <a:ext cx="2059710" cy="3583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zh-TW" altLang="en-US" sz="2000">
                <a:latin typeface="微軟正黑體" panose="020B0604030504040204" pitchFamily="34" charset="-120"/>
                <a:ea typeface="微軟正黑體" panose="020B0604030504040204" pitchFamily="34" charset="-120"/>
                <a:cs typeface="Arial" panose="020B0604020202020204" pitchFamily="34" charset="0"/>
              </a:rPr>
              <a:t>雲端檔案儲存</a:t>
            </a:r>
          </a:p>
        </p:txBody>
      </p:sp>
      <p:sp>
        <p:nvSpPr>
          <p:cNvPr id="58" name="Google Shape;186;p29">
            <a:extLst>
              <a:ext uri="{FF2B5EF4-FFF2-40B4-BE49-F238E27FC236}">
                <a16:creationId xmlns:a16="http://schemas.microsoft.com/office/drawing/2014/main" id="{3C1F0744-3069-4604-B5D3-CAD19817AFCE}"/>
              </a:ext>
            </a:extLst>
          </p:cNvPr>
          <p:cNvSpPr/>
          <p:nvPr/>
        </p:nvSpPr>
        <p:spPr>
          <a:xfrm>
            <a:off x="5719460" y="3169961"/>
            <a:ext cx="2914554" cy="1564293"/>
          </a:xfrm>
          <a:prstGeom prst="roundRect">
            <a:avLst>
              <a:gd name="adj" fmla="val 6665"/>
            </a:avLst>
          </a:prstGeom>
          <a:noFill/>
          <a:ln w="19050">
            <a:solidFill>
              <a:srgbClr val="00FFFF"/>
            </a:solidFill>
          </a:ln>
          <a:effectLst/>
        </p:spPr>
        <p:txBody>
          <a:bodyPr spcFirstLastPara="1" wrap="square" lIns="91425" tIns="45700" rIns="91425" bIns="45700" anchor="ctr" anchorCtr="0">
            <a:noAutofit/>
          </a:bodyPr>
          <a:lstStyle/>
          <a:p>
            <a:pPr algn="ctr" defTabSz="914378"/>
            <a:endParaRPr sz="1050">
              <a:sym typeface="Calibri"/>
            </a:endParaRPr>
          </a:p>
        </p:txBody>
      </p:sp>
      <p:sp>
        <p:nvSpPr>
          <p:cNvPr id="59" name="矩形 58">
            <a:extLst>
              <a:ext uri="{FF2B5EF4-FFF2-40B4-BE49-F238E27FC236}">
                <a16:creationId xmlns:a16="http://schemas.microsoft.com/office/drawing/2014/main" id="{09F6F5FA-603B-4ECA-A280-D048C0BC3C38}"/>
              </a:ext>
            </a:extLst>
          </p:cNvPr>
          <p:cNvSpPr/>
          <p:nvPr/>
        </p:nvSpPr>
        <p:spPr>
          <a:xfrm>
            <a:off x="5985425" y="3261917"/>
            <a:ext cx="2346842" cy="3258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lvl="0" algn="ctr"/>
            <a:r>
              <a:rPr lang="zh-TW" altLang="en-US" sz="2000">
                <a:solidFill>
                  <a:prstClr val="white"/>
                </a:solidFill>
                <a:latin typeface="微軟正黑體" panose="020B0604030504040204" pitchFamily="34" charset="-120"/>
                <a:ea typeface="微軟正黑體" panose="020B0604030504040204" pitchFamily="34" charset="-120"/>
                <a:cs typeface="Arial" panose="020B0604020202020204" pitchFamily="34" charset="0"/>
              </a:rPr>
              <a:t>對象儲存服務</a:t>
            </a:r>
          </a:p>
        </p:txBody>
      </p:sp>
      <p:grpSp>
        <p:nvGrpSpPr>
          <p:cNvPr id="60" name="群組 59">
            <a:extLst>
              <a:ext uri="{FF2B5EF4-FFF2-40B4-BE49-F238E27FC236}">
                <a16:creationId xmlns:a16="http://schemas.microsoft.com/office/drawing/2014/main" id="{2C0AFFC3-10F9-4126-BB13-354144F582F3}"/>
              </a:ext>
            </a:extLst>
          </p:cNvPr>
          <p:cNvGrpSpPr/>
          <p:nvPr/>
        </p:nvGrpSpPr>
        <p:grpSpPr>
          <a:xfrm>
            <a:off x="5780644" y="2489342"/>
            <a:ext cx="2756404" cy="356400"/>
            <a:chOff x="3277722" y="-1247261"/>
            <a:chExt cx="2756404" cy="356400"/>
          </a:xfrm>
          <a:effectLst>
            <a:outerShdw blurRad="50800" dist="38100" dir="2700000" algn="tl" rotWithShape="0">
              <a:prstClr val="black">
                <a:alpha val="40000"/>
              </a:prstClr>
            </a:outerShdw>
          </a:effectLst>
        </p:grpSpPr>
        <p:pic>
          <p:nvPicPr>
            <p:cNvPr id="61" name="Picture 66" descr="https://lh4.googleusercontent.com/K9V2IiA9lNjQ1bEivo1ZgqjOHErvSxm5mVIOkLfvS4AV_fruAS_ZGl8d77W240EC3k6e504hgmF0cHbqKzwGjNf5PitpvqSoTAJTXYJRjml246jnOQT5Pi8XFvCM9bHK5-as3-f__KM">
              <a:extLst>
                <a:ext uri="{FF2B5EF4-FFF2-40B4-BE49-F238E27FC236}">
                  <a16:creationId xmlns:a16="http://schemas.microsoft.com/office/drawing/2014/main" id="{A29EC224-32EF-4017-B3EE-02513677ED1F}"/>
                </a:ext>
              </a:extLst>
            </p:cNvPr>
            <p:cNvPicPr>
              <a:picLocks noChangeAspect="1" noChangeArrowheads="1"/>
            </p:cNvPicPr>
            <p:nvPr/>
          </p:nvPicPr>
          <p:blipFill>
            <a:blip r:embed="rId3" cstate="print"/>
            <a:srcRect/>
            <a:stretch>
              <a:fillRect/>
            </a:stretch>
          </p:blipFill>
          <p:spPr bwMode="auto">
            <a:xfrm>
              <a:off x="4877723" y="-1247261"/>
              <a:ext cx="356402" cy="356400"/>
            </a:xfrm>
            <a:prstGeom prst="rect">
              <a:avLst/>
            </a:prstGeom>
            <a:noFill/>
          </p:spPr>
        </p:pic>
        <p:pic>
          <p:nvPicPr>
            <p:cNvPr id="62" name="Picture 67" descr="https://lh6.googleusercontent.com/SA4uCyR_L2jYMxGHC8JcQTlO_Fi9fvJ01WwSys_hjF9oiyvEopa8yurvBgrShk7u3W0l2n2QRfE8VniYiUpT9MM2LO5_H_HvyxoJmc3E-O73Jp3siIe-6VnvGCawf8RH_MkgmPsSCCc">
              <a:extLst>
                <a:ext uri="{FF2B5EF4-FFF2-40B4-BE49-F238E27FC236}">
                  <a16:creationId xmlns:a16="http://schemas.microsoft.com/office/drawing/2014/main" id="{36C613B4-5396-4FA7-84D1-0A88012A5611}"/>
                </a:ext>
              </a:extLst>
            </p:cNvPr>
            <p:cNvPicPr>
              <a:picLocks noChangeAspect="1" noChangeArrowheads="1"/>
            </p:cNvPicPr>
            <p:nvPr/>
          </p:nvPicPr>
          <p:blipFill>
            <a:blip r:embed="rId4" cstate="print"/>
            <a:srcRect/>
            <a:stretch>
              <a:fillRect/>
            </a:stretch>
          </p:blipFill>
          <p:spPr bwMode="auto">
            <a:xfrm>
              <a:off x="4477723" y="-1247261"/>
              <a:ext cx="356402" cy="356400"/>
            </a:xfrm>
            <a:prstGeom prst="rect">
              <a:avLst/>
            </a:prstGeom>
            <a:noFill/>
          </p:spPr>
        </p:pic>
        <p:pic>
          <p:nvPicPr>
            <p:cNvPr id="63" name="Picture 68" descr="https://lh5.googleusercontent.com/b23u0ELh4hL_awB9Ww8vAh7Zb4GFaTyM9JSXkjRp0Op_jSl8QgyYQgVBe80qtGNDzwNoQ_JvJG05J8wcqXnnj88_y22ro12VeuppteRlA4uAOloCT_8w_iXv6JburYdSsGUPeN8tvh0">
              <a:extLst>
                <a:ext uri="{FF2B5EF4-FFF2-40B4-BE49-F238E27FC236}">
                  <a16:creationId xmlns:a16="http://schemas.microsoft.com/office/drawing/2014/main" id="{44C551A1-F913-482A-8560-02F29F991437}"/>
                </a:ext>
              </a:extLst>
            </p:cNvPr>
            <p:cNvPicPr>
              <a:picLocks noChangeAspect="1" noChangeArrowheads="1"/>
            </p:cNvPicPr>
            <p:nvPr/>
          </p:nvPicPr>
          <p:blipFill>
            <a:blip r:embed="rId5" cstate="print"/>
            <a:srcRect/>
            <a:stretch>
              <a:fillRect/>
            </a:stretch>
          </p:blipFill>
          <p:spPr bwMode="auto">
            <a:xfrm>
              <a:off x="5277723" y="-1247261"/>
              <a:ext cx="356402" cy="356400"/>
            </a:xfrm>
            <a:prstGeom prst="rect">
              <a:avLst/>
            </a:prstGeom>
            <a:noFill/>
          </p:spPr>
        </p:pic>
        <p:pic>
          <p:nvPicPr>
            <p:cNvPr id="64" name="Picture 10" descr="https://lh5.googleusercontent.com/yDLc8xkAuuVx7crlIE2KNk0ewYBuVYjSKxQ5-0kgPW8S4En-3J4DTgJmPELmxQwN8JbJhTMB-lKlBnEcEA2ejrh6oEbgoTK2g0aeYzDlI4TflzYSmKvfwz4Q5HPlbLA48sdewMmt2yE">
              <a:extLst>
                <a:ext uri="{FF2B5EF4-FFF2-40B4-BE49-F238E27FC236}">
                  <a16:creationId xmlns:a16="http://schemas.microsoft.com/office/drawing/2014/main" id="{E60C7FA3-1763-4C52-AFFE-87D898774FEB}"/>
                </a:ext>
              </a:extLst>
            </p:cNvPr>
            <p:cNvPicPr>
              <a:picLocks noChangeAspect="1" noChangeArrowheads="1"/>
            </p:cNvPicPr>
            <p:nvPr/>
          </p:nvPicPr>
          <p:blipFill>
            <a:blip r:embed="rId6" cstate="print"/>
            <a:srcRect/>
            <a:stretch>
              <a:fillRect/>
            </a:stretch>
          </p:blipFill>
          <p:spPr bwMode="auto">
            <a:xfrm>
              <a:off x="3277722" y="-1247261"/>
              <a:ext cx="356402" cy="356400"/>
            </a:xfrm>
            <a:prstGeom prst="rect">
              <a:avLst/>
            </a:prstGeom>
            <a:noFill/>
          </p:spPr>
        </p:pic>
        <p:pic>
          <p:nvPicPr>
            <p:cNvPr id="65" name="Picture 12" descr="https://lh6.googleusercontent.com/2xwQyO-ybTkAAlCBIc-utXfwa8yEQQSBOAN-mgL1KmFDhzHTcwDZurEnS8G2FhqCXXCnpOPtRB_CV8CWFBHxHvni3DZq0v5Sk5cCLBPtfAkLh-dgfn7WvbsGNgqzb29qmdTvvAUQc_E">
              <a:extLst>
                <a:ext uri="{FF2B5EF4-FFF2-40B4-BE49-F238E27FC236}">
                  <a16:creationId xmlns:a16="http://schemas.microsoft.com/office/drawing/2014/main" id="{290B8635-3F49-44E7-AE55-503708324E0F}"/>
                </a:ext>
              </a:extLst>
            </p:cNvPr>
            <p:cNvPicPr>
              <a:picLocks noChangeAspect="1" noChangeArrowheads="1"/>
            </p:cNvPicPr>
            <p:nvPr/>
          </p:nvPicPr>
          <p:blipFill>
            <a:blip r:embed="rId7" cstate="print"/>
            <a:srcRect/>
            <a:stretch>
              <a:fillRect/>
            </a:stretch>
          </p:blipFill>
          <p:spPr bwMode="auto">
            <a:xfrm>
              <a:off x="5677724" y="-1247261"/>
              <a:ext cx="356402" cy="356400"/>
            </a:xfrm>
            <a:prstGeom prst="rect">
              <a:avLst/>
            </a:prstGeom>
            <a:noFill/>
          </p:spPr>
        </p:pic>
        <p:pic>
          <p:nvPicPr>
            <p:cNvPr id="66" name="Picture 2" descr="https://lh3.googleusercontent.com/tt_AoumHnwvy4yDK_XqLGyDQRXd4qwpAD7lhoInKWc-stRPWnIZWWSYYLae7i3UfSpefEhRxYlb5d03ZVA71X7QTHmkwEUknw0I9qEGn5XeMBDgWDCSXJFpOO_4jxFHFhk5qQNgB238">
              <a:extLst>
                <a:ext uri="{FF2B5EF4-FFF2-40B4-BE49-F238E27FC236}">
                  <a16:creationId xmlns:a16="http://schemas.microsoft.com/office/drawing/2014/main" id="{35554332-2A3E-499F-9956-87CEE8802358}"/>
                </a:ext>
              </a:extLst>
            </p:cNvPr>
            <p:cNvPicPr>
              <a:picLocks noChangeAspect="1" noChangeArrowheads="1"/>
            </p:cNvPicPr>
            <p:nvPr/>
          </p:nvPicPr>
          <p:blipFill>
            <a:blip r:embed="rId8" cstate="print"/>
            <a:srcRect/>
            <a:stretch>
              <a:fillRect/>
            </a:stretch>
          </p:blipFill>
          <p:spPr bwMode="auto">
            <a:xfrm>
              <a:off x="4077721" y="-1247261"/>
              <a:ext cx="356404" cy="356400"/>
            </a:xfrm>
            <a:prstGeom prst="rect">
              <a:avLst/>
            </a:prstGeom>
            <a:noFill/>
          </p:spPr>
        </p:pic>
        <p:pic>
          <p:nvPicPr>
            <p:cNvPr id="67" name="Picture 25" descr="C:\Users\Josh Chen\Desktop\OneDrive.png">
              <a:extLst>
                <a:ext uri="{FF2B5EF4-FFF2-40B4-BE49-F238E27FC236}">
                  <a16:creationId xmlns:a16="http://schemas.microsoft.com/office/drawing/2014/main" id="{8B29BD4F-26A9-44DE-B3B1-3731F4227777}"/>
                </a:ext>
              </a:extLst>
            </p:cNvPr>
            <p:cNvPicPr>
              <a:picLocks noChangeAspect="1" noChangeArrowheads="1"/>
            </p:cNvPicPr>
            <p:nvPr/>
          </p:nvPicPr>
          <p:blipFill>
            <a:blip r:embed="rId9" cstate="print">
              <a:extLst>
                <a:ext uri="{28A0092B-C50C-407E-A947-70E740481C1C}">
                  <a14:useLocalDpi xmlns:a14="http://schemas.microsoft.com/office/drawing/2010/main"/>
                </a:ext>
              </a:extLst>
            </a:blip>
            <a:srcRect/>
            <a:stretch>
              <a:fillRect/>
            </a:stretch>
          </p:blipFill>
          <p:spPr bwMode="auto">
            <a:xfrm>
              <a:off x="3677722" y="-1247261"/>
              <a:ext cx="356401" cy="356400"/>
            </a:xfrm>
            <a:prstGeom prst="rect">
              <a:avLst/>
            </a:prstGeom>
            <a:noFill/>
          </p:spPr>
        </p:pic>
      </p:grpSp>
      <p:grpSp>
        <p:nvGrpSpPr>
          <p:cNvPr id="68" name="群組 67">
            <a:extLst>
              <a:ext uri="{FF2B5EF4-FFF2-40B4-BE49-F238E27FC236}">
                <a16:creationId xmlns:a16="http://schemas.microsoft.com/office/drawing/2014/main" id="{388A954D-2E5B-456F-9DBA-E9716237D3FA}"/>
              </a:ext>
            </a:extLst>
          </p:cNvPr>
          <p:cNvGrpSpPr/>
          <p:nvPr/>
        </p:nvGrpSpPr>
        <p:grpSpPr>
          <a:xfrm>
            <a:off x="5938322" y="3666183"/>
            <a:ext cx="2494836" cy="931024"/>
            <a:chOff x="5378370" y="-649057"/>
            <a:chExt cx="2045616" cy="763384"/>
          </a:xfrm>
        </p:grpSpPr>
        <p:pic>
          <p:nvPicPr>
            <p:cNvPr id="69" name="Picture 6" descr="https://lh4.googleusercontent.com/JLwINZBR99tkGPRx3FA7rWHaz4lrB4beEXvVDTvYNOP5IjDY41yBYtDUGLBFNzd38AYzYdEORsJ-Hu3sSmrbpf6Ffqy12-Oo0oN_j-ZoxY98DIhex5SxovJCSE67G7Vulk2lJvUhbwo">
              <a:extLst>
                <a:ext uri="{FF2B5EF4-FFF2-40B4-BE49-F238E27FC236}">
                  <a16:creationId xmlns:a16="http://schemas.microsoft.com/office/drawing/2014/main" id="{AABEDF46-F8F6-4238-8C94-095CA9C604FC}"/>
                </a:ext>
              </a:extLst>
            </p:cNvPr>
            <p:cNvPicPr>
              <a:picLocks noChangeAspect="1" noChangeArrowheads="1"/>
            </p:cNvPicPr>
            <p:nvPr/>
          </p:nvPicPr>
          <p:blipFill>
            <a:blip r:embed="rId10" cstate="print"/>
            <a:srcRect/>
            <a:stretch>
              <a:fillRect/>
            </a:stretch>
          </p:blipFill>
          <p:spPr bwMode="auto">
            <a:xfrm>
              <a:off x="6645183" y="-242205"/>
              <a:ext cx="356533" cy="356532"/>
            </a:xfrm>
            <a:prstGeom prst="rect">
              <a:avLst/>
            </a:prstGeom>
            <a:noFill/>
            <a:effectLst>
              <a:outerShdw blurRad="50800" dist="38100" dir="2700000" algn="tl" rotWithShape="0">
                <a:prstClr val="black">
                  <a:alpha val="40000"/>
                </a:prstClr>
              </a:outerShdw>
            </a:effectLst>
          </p:spPr>
        </p:pic>
        <p:pic>
          <p:nvPicPr>
            <p:cNvPr id="70" name="Picture 8" descr="https://lh3.googleusercontent.com/hnn68hOWXAfi-2buhync8Ho5N6Mh1Cia1p0BYKEFmgSCSweBZZvfugkqQyrghaN8zyIsBFAl27eld7JprW8x9O13h7UnOZtO0T-xd_Tym8bWTlhrMjby8MzOdHSSIAxcK-61egURb-U">
              <a:extLst>
                <a:ext uri="{FF2B5EF4-FFF2-40B4-BE49-F238E27FC236}">
                  <a16:creationId xmlns:a16="http://schemas.microsoft.com/office/drawing/2014/main" id="{325888F0-BB4C-48AB-A0B7-7B946E614396}"/>
                </a:ext>
              </a:extLst>
            </p:cNvPr>
            <p:cNvPicPr>
              <a:picLocks noChangeAspect="1" noChangeArrowheads="1"/>
            </p:cNvPicPr>
            <p:nvPr/>
          </p:nvPicPr>
          <p:blipFill>
            <a:blip r:embed="rId11" cstate="print"/>
            <a:srcRect/>
            <a:stretch>
              <a:fillRect/>
            </a:stretch>
          </p:blipFill>
          <p:spPr bwMode="auto">
            <a:xfrm>
              <a:off x="5804872" y="-649057"/>
              <a:ext cx="356533" cy="356532"/>
            </a:xfrm>
            <a:prstGeom prst="rect">
              <a:avLst/>
            </a:prstGeom>
            <a:noFill/>
            <a:effectLst>
              <a:outerShdw blurRad="50800" dist="38100" dir="2700000" algn="tl" rotWithShape="0">
                <a:prstClr val="black">
                  <a:alpha val="40000"/>
                </a:prstClr>
              </a:outerShdw>
            </a:effectLst>
          </p:spPr>
        </p:pic>
        <p:pic>
          <p:nvPicPr>
            <p:cNvPr id="71" name="Picture 11" descr="https://lh4.googleusercontent.com/mK6k9HxxlQ3iieT8IW0gEWxdyKJgYfYBWwdBvN0lRLu8_cGB7X1lN2KOXLFP9TXD-UMxtXANPXor198AJF-FyeUM35snyzMMvdZbcQ_OmxIfdMdUejC5Cy8R8FjD2RfZBKEHA0hMPus">
              <a:extLst>
                <a:ext uri="{FF2B5EF4-FFF2-40B4-BE49-F238E27FC236}">
                  <a16:creationId xmlns:a16="http://schemas.microsoft.com/office/drawing/2014/main" id="{A6D581D2-D3E4-427A-8802-11B38170B2F4}"/>
                </a:ext>
              </a:extLst>
            </p:cNvPr>
            <p:cNvPicPr>
              <a:picLocks noChangeAspect="1" noChangeArrowheads="1"/>
            </p:cNvPicPr>
            <p:nvPr/>
          </p:nvPicPr>
          <p:blipFill>
            <a:blip r:embed="rId12" cstate="print"/>
            <a:srcRect/>
            <a:stretch>
              <a:fillRect/>
            </a:stretch>
          </p:blipFill>
          <p:spPr bwMode="auto">
            <a:xfrm>
              <a:off x="5378370" y="-242205"/>
              <a:ext cx="356533" cy="356532"/>
            </a:xfrm>
            <a:prstGeom prst="rect">
              <a:avLst/>
            </a:prstGeom>
            <a:noFill/>
            <a:effectLst>
              <a:outerShdw blurRad="50800" dist="38100" dir="2700000" algn="tl" rotWithShape="0">
                <a:prstClr val="black">
                  <a:alpha val="40000"/>
                </a:prstClr>
              </a:outerShdw>
            </a:effectLst>
          </p:spPr>
        </p:pic>
        <p:pic>
          <p:nvPicPr>
            <p:cNvPr id="72" name="Picture 14" descr="https://lh5.googleusercontent.com/c-VuMbfcURQcWQtCVz--q6LxBcxY3slbhaPIm-dpbfmvPNMaYWQ0ipmkTPMv3hgaGWf0TANE0FBtUZDit-HSbunIQrWF1jmbyek1KF3PBDz6g-NiamNTqP8O87dLx0eyXxwaNQ9vD-Y">
              <a:extLst>
                <a:ext uri="{FF2B5EF4-FFF2-40B4-BE49-F238E27FC236}">
                  <a16:creationId xmlns:a16="http://schemas.microsoft.com/office/drawing/2014/main" id="{651CBB83-9FA5-479A-A49F-D886864EF8FA}"/>
                </a:ext>
              </a:extLst>
            </p:cNvPr>
            <p:cNvPicPr>
              <a:picLocks noChangeAspect="1" noChangeArrowheads="1"/>
            </p:cNvPicPr>
            <p:nvPr/>
          </p:nvPicPr>
          <p:blipFill>
            <a:blip r:embed="rId13" cstate="print"/>
            <a:srcRect/>
            <a:stretch>
              <a:fillRect/>
            </a:stretch>
          </p:blipFill>
          <p:spPr bwMode="auto">
            <a:xfrm>
              <a:off x="6634278" y="-649057"/>
              <a:ext cx="356533" cy="356532"/>
            </a:xfrm>
            <a:prstGeom prst="rect">
              <a:avLst/>
            </a:prstGeom>
            <a:noFill/>
            <a:effectLst>
              <a:outerShdw blurRad="50800" dist="38100" dir="2700000" algn="tl" rotWithShape="0">
                <a:prstClr val="black">
                  <a:alpha val="40000"/>
                </a:prstClr>
              </a:outerShdw>
            </a:effectLst>
          </p:spPr>
        </p:pic>
        <p:pic>
          <p:nvPicPr>
            <p:cNvPr id="73" name="Picture 15" descr="https://lh4.googleusercontent.com/jAQgNPnfGRQtJiItDhMyoQENWRIQueXO-SLCN41rfXwPvMZuHJtzjbth4T8SNT5oRKkLFgmEAadaVDCJB13v1Az3VFJT2I3_g54luBgTg4dwUO_hTpbJCci5nMf47m0hNNun4ZJmKe8">
              <a:extLst>
                <a:ext uri="{FF2B5EF4-FFF2-40B4-BE49-F238E27FC236}">
                  <a16:creationId xmlns:a16="http://schemas.microsoft.com/office/drawing/2014/main" id="{388754DF-CD8F-41F3-A1BF-C4F95521C9CD}"/>
                </a:ext>
              </a:extLst>
            </p:cNvPr>
            <p:cNvPicPr>
              <a:picLocks noChangeAspect="1" noChangeArrowheads="1"/>
            </p:cNvPicPr>
            <p:nvPr/>
          </p:nvPicPr>
          <p:blipFill>
            <a:blip r:embed="rId14" cstate="print"/>
            <a:srcRect/>
            <a:stretch>
              <a:fillRect/>
            </a:stretch>
          </p:blipFill>
          <p:spPr bwMode="auto">
            <a:xfrm>
              <a:off x="6222912" y="-242205"/>
              <a:ext cx="356533" cy="356532"/>
            </a:xfrm>
            <a:prstGeom prst="rect">
              <a:avLst/>
            </a:prstGeom>
            <a:noFill/>
            <a:effectLst>
              <a:outerShdw blurRad="50800" dist="38100" dir="2700000" algn="tl" rotWithShape="0">
                <a:prstClr val="black">
                  <a:alpha val="40000"/>
                </a:prstClr>
              </a:outerShdw>
            </a:effectLst>
          </p:spPr>
        </p:pic>
        <p:pic>
          <p:nvPicPr>
            <p:cNvPr id="74" name="Picture 16" descr="https://lh3.googleusercontent.com/6NBXHIDeSHzKas-KeL_-8NU77BUwwUodC8lXj_BGNUvuNeIFJ8y0d_XVUE3GGZkgdaAi7g31BOFz7W1nsfAWuDXt_ZNuak58YvwKvtxkNI4xEIRA9sr0IOjH5_EX8BEtt9F1XtuwGe4">
              <a:extLst>
                <a:ext uri="{FF2B5EF4-FFF2-40B4-BE49-F238E27FC236}">
                  <a16:creationId xmlns:a16="http://schemas.microsoft.com/office/drawing/2014/main" id="{41F0D1FC-B7AB-4537-853A-E63A635C0570}"/>
                </a:ext>
              </a:extLst>
            </p:cNvPr>
            <p:cNvPicPr>
              <a:picLocks noChangeAspect="1" noChangeArrowheads="1"/>
            </p:cNvPicPr>
            <p:nvPr/>
          </p:nvPicPr>
          <p:blipFill>
            <a:blip r:embed="rId15" cstate="print"/>
            <a:srcRect/>
            <a:stretch>
              <a:fillRect/>
            </a:stretch>
          </p:blipFill>
          <p:spPr bwMode="auto">
            <a:xfrm>
              <a:off x="6219575" y="-649057"/>
              <a:ext cx="356533" cy="356532"/>
            </a:xfrm>
            <a:prstGeom prst="rect">
              <a:avLst/>
            </a:prstGeom>
            <a:noFill/>
            <a:effectLst>
              <a:outerShdw blurRad="50800" dist="38100" dir="2700000" algn="tl" rotWithShape="0">
                <a:prstClr val="black">
                  <a:alpha val="40000"/>
                </a:prstClr>
              </a:outerShdw>
            </a:effectLst>
          </p:spPr>
        </p:pic>
        <p:pic>
          <p:nvPicPr>
            <p:cNvPr id="75" name="Picture 18" descr="https://lh6.googleusercontent.com/1Fw3w_v3U-JCXnaUH8XlVuQyMkyy_8VgeJh6BG0241g0x8Qug7joSVqEqrkf7KpGjCj2Gqadcur-sVBW0hsMJcZlMz6ZadniH0IO-8I6aEw5qfIPXR9HtNX2-SkhY3vz4vyaUqDOMlo">
              <a:extLst>
                <a:ext uri="{FF2B5EF4-FFF2-40B4-BE49-F238E27FC236}">
                  <a16:creationId xmlns:a16="http://schemas.microsoft.com/office/drawing/2014/main" id="{B288C69F-6C24-4A0E-B303-C91CC6A52D3C}"/>
                </a:ext>
              </a:extLst>
            </p:cNvPr>
            <p:cNvPicPr>
              <a:picLocks noChangeAspect="1" noChangeArrowheads="1"/>
            </p:cNvPicPr>
            <p:nvPr/>
          </p:nvPicPr>
          <p:blipFill>
            <a:blip r:embed="rId16" cstate="print"/>
            <a:srcRect/>
            <a:stretch>
              <a:fillRect/>
            </a:stretch>
          </p:blipFill>
          <p:spPr bwMode="auto">
            <a:xfrm>
              <a:off x="7067453" y="-242205"/>
              <a:ext cx="356533" cy="356532"/>
            </a:xfrm>
            <a:prstGeom prst="rect">
              <a:avLst/>
            </a:prstGeom>
            <a:noFill/>
            <a:effectLst>
              <a:outerShdw blurRad="50800" dist="38100" dir="2700000" algn="tl" rotWithShape="0">
                <a:prstClr val="black">
                  <a:alpha val="40000"/>
                </a:prstClr>
              </a:outerShdw>
            </a:effectLst>
          </p:spPr>
        </p:pic>
        <p:pic>
          <p:nvPicPr>
            <p:cNvPr id="76" name="Picture 20" descr="Image result for è¯çºé²">
              <a:extLst>
                <a:ext uri="{FF2B5EF4-FFF2-40B4-BE49-F238E27FC236}">
                  <a16:creationId xmlns:a16="http://schemas.microsoft.com/office/drawing/2014/main" id="{8392911E-5CC3-4C5A-B98E-DFF23D4F40AB}"/>
                </a:ext>
              </a:extLst>
            </p:cNvPr>
            <p:cNvPicPr>
              <a:picLocks noChangeAspect="1" noChangeArrowheads="1"/>
            </p:cNvPicPr>
            <p:nvPr/>
          </p:nvPicPr>
          <p:blipFill>
            <a:blip r:embed="rId17" cstate="print">
              <a:extLst>
                <a:ext uri="{28A0092B-C50C-407E-A947-70E740481C1C}">
                  <a14:useLocalDpi xmlns:a14="http://schemas.microsoft.com/office/drawing/2010/main"/>
                </a:ext>
              </a:extLst>
            </a:blip>
            <a:srcRect l="32299" t="2107" r="32593" b="45223"/>
            <a:stretch>
              <a:fillRect/>
            </a:stretch>
          </p:blipFill>
          <p:spPr bwMode="auto">
            <a:xfrm>
              <a:off x="5800641" y="-242205"/>
              <a:ext cx="356533" cy="356532"/>
            </a:xfrm>
            <a:prstGeom prst="rect">
              <a:avLst/>
            </a:prstGeom>
            <a:noFill/>
            <a:effectLst>
              <a:outerShdw blurRad="50800" dist="38100" dir="2700000" algn="tl" rotWithShape="0">
                <a:prstClr val="black">
                  <a:alpha val="40000"/>
                </a:prstClr>
              </a:outerShdw>
            </a:effectLst>
          </p:spPr>
        </p:pic>
        <p:pic>
          <p:nvPicPr>
            <p:cNvPr id="77" name="Google Shape;106;p17">
              <a:extLst>
                <a:ext uri="{FF2B5EF4-FFF2-40B4-BE49-F238E27FC236}">
                  <a16:creationId xmlns:a16="http://schemas.microsoft.com/office/drawing/2014/main" id="{49D27428-9819-44FA-96F2-6D78C2D02849}"/>
                </a:ext>
              </a:extLst>
            </p:cNvPr>
            <p:cNvPicPr preferRelativeResize="0"/>
            <p:nvPr/>
          </p:nvPicPr>
          <p:blipFill>
            <a:blip r:embed="rId18"/>
            <a:stretch>
              <a:fillRect/>
            </a:stretch>
          </p:blipFill>
          <p:spPr>
            <a:xfrm>
              <a:off x="5390302" y="-648991"/>
              <a:ext cx="356400" cy="356400"/>
            </a:xfrm>
            <a:prstGeom prst="rect">
              <a:avLst/>
            </a:prstGeom>
            <a:noFill/>
            <a:effectLst>
              <a:outerShdw blurRad="50800" dist="38100" dir="2700000" algn="tl" rotWithShape="0">
                <a:prstClr val="black">
                  <a:alpha val="40000"/>
                </a:prstClr>
              </a:outerShdw>
            </a:effectLst>
          </p:spPr>
        </p:pic>
        <p:pic>
          <p:nvPicPr>
            <p:cNvPr id="78" name="Google Shape;109;p17">
              <a:extLst>
                <a:ext uri="{FF2B5EF4-FFF2-40B4-BE49-F238E27FC236}">
                  <a16:creationId xmlns:a16="http://schemas.microsoft.com/office/drawing/2014/main" id="{1BC84C95-1791-4832-B576-8CAA3F6B28B7}"/>
                </a:ext>
              </a:extLst>
            </p:cNvPr>
            <p:cNvPicPr preferRelativeResize="0"/>
            <p:nvPr/>
          </p:nvPicPr>
          <p:blipFill>
            <a:blip r:embed="rId19"/>
            <a:stretch>
              <a:fillRect/>
            </a:stretch>
          </p:blipFill>
          <p:spPr>
            <a:xfrm>
              <a:off x="7048981" y="-646994"/>
              <a:ext cx="356533" cy="352406"/>
            </a:xfrm>
            <a:prstGeom prst="rect">
              <a:avLst/>
            </a:prstGeom>
            <a:noFill/>
            <a:effectLst>
              <a:outerShdw blurRad="50800" dist="38100" dir="2700000" algn="tl" rotWithShape="0">
                <a:prstClr val="black">
                  <a:alpha val="40000"/>
                </a:prstClr>
              </a:outerShdw>
            </a:effectLst>
          </p:spPr>
        </p:pic>
      </p:grpSp>
      <p:grpSp>
        <p:nvGrpSpPr>
          <p:cNvPr id="43" name="群組 42">
            <a:extLst>
              <a:ext uri="{FF2B5EF4-FFF2-40B4-BE49-F238E27FC236}">
                <a16:creationId xmlns:a16="http://schemas.microsoft.com/office/drawing/2014/main" id="{35092023-297C-4E8B-A184-792F29885CA0}"/>
              </a:ext>
            </a:extLst>
          </p:cNvPr>
          <p:cNvGrpSpPr/>
          <p:nvPr/>
        </p:nvGrpSpPr>
        <p:grpSpPr>
          <a:xfrm>
            <a:off x="1184338" y="3573312"/>
            <a:ext cx="2025092" cy="272721"/>
            <a:chOff x="1207392" y="3321178"/>
            <a:chExt cx="2025092" cy="383743"/>
          </a:xfrm>
        </p:grpSpPr>
        <p:cxnSp>
          <p:nvCxnSpPr>
            <p:cNvPr id="44" name="直線單箭頭接點 43">
              <a:extLst>
                <a:ext uri="{FF2B5EF4-FFF2-40B4-BE49-F238E27FC236}">
                  <a16:creationId xmlns:a16="http://schemas.microsoft.com/office/drawing/2014/main" id="{1C7A81C6-59FC-4807-80F8-CB6262607CAC}"/>
                </a:ext>
              </a:extLst>
            </p:cNvPr>
            <p:cNvCxnSpPr>
              <a:cxnSpLocks/>
            </p:cNvCxnSpPr>
            <p:nvPr/>
          </p:nvCxnSpPr>
          <p:spPr>
            <a:xfrm flipH="1">
              <a:off x="1207392" y="3321179"/>
              <a:ext cx="508290" cy="383742"/>
            </a:xfrm>
            <a:prstGeom prst="straightConnector1">
              <a:avLst/>
            </a:prstGeom>
            <a:ln w="28575">
              <a:solidFill>
                <a:srgbClr val="00FFFF"/>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5" name="直線單箭頭接點 44">
              <a:extLst>
                <a:ext uri="{FF2B5EF4-FFF2-40B4-BE49-F238E27FC236}">
                  <a16:creationId xmlns:a16="http://schemas.microsoft.com/office/drawing/2014/main" id="{EC96C353-BE61-4EEC-BA52-70E830B64C51}"/>
                </a:ext>
              </a:extLst>
            </p:cNvPr>
            <p:cNvCxnSpPr>
              <a:cxnSpLocks/>
            </p:cNvCxnSpPr>
            <p:nvPr/>
          </p:nvCxnSpPr>
          <p:spPr>
            <a:xfrm>
              <a:off x="2875180" y="3321178"/>
              <a:ext cx="357304" cy="383743"/>
            </a:xfrm>
            <a:prstGeom prst="straightConnector1">
              <a:avLst/>
            </a:prstGeom>
            <a:ln w="28575">
              <a:solidFill>
                <a:srgbClr val="00FFFF"/>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46" name="Google Shape;212;p30">
            <a:extLst>
              <a:ext uri="{FF2B5EF4-FFF2-40B4-BE49-F238E27FC236}">
                <a16:creationId xmlns:a16="http://schemas.microsoft.com/office/drawing/2014/main" id="{482C527E-8EA7-4CAD-934C-656511C485E9}"/>
              </a:ext>
            </a:extLst>
          </p:cNvPr>
          <p:cNvSpPr/>
          <p:nvPr/>
        </p:nvSpPr>
        <p:spPr>
          <a:xfrm>
            <a:off x="746505" y="3901783"/>
            <a:ext cx="890753" cy="265386"/>
          </a:xfrm>
          <a:prstGeom prst="roundRect">
            <a:avLst>
              <a:gd name="adj" fmla="val 6575"/>
            </a:avLst>
          </a:prstGeom>
          <a:solidFill>
            <a:schemeClr val="bg1"/>
          </a:solidFill>
          <a:ln>
            <a:noFill/>
          </a:ln>
          <a:effectLst>
            <a:innerShdw blurRad="38100">
              <a:prstClr val="black">
                <a:alpha val="65000"/>
              </a:prstClr>
            </a:innerShdw>
          </a:effectLst>
        </p:spPr>
        <p:txBody>
          <a:bodyPr spcFirstLastPara="1" wrap="square" lIns="121900" tIns="60933" rIns="121900" bIns="60933" anchor="ctr" anchorCtr="0">
            <a:noAutofit/>
          </a:bodyPr>
          <a:lstStyle/>
          <a:p>
            <a:pPr algn="ctr" defTabSz="1219170">
              <a:buClr>
                <a:srgbClr val="000000"/>
              </a:buClr>
            </a:pPr>
            <a:r>
              <a:rPr lang="zh-CN" altLang="en-US" sz="1600" b="1" kern="0">
                <a:solidFill>
                  <a:srgbClr val="000000"/>
                </a:solidFill>
                <a:latin typeface="微軟正黑體" panose="020B0604030504040204" pitchFamily="34" charset="-120"/>
                <a:ea typeface="微軟正黑體" panose="020B0604030504040204" pitchFamily="34" charset="-120"/>
                <a:sym typeface="Arial"/>
              </a:rPr>
              <a:t>儲存</a:t>
            </a:r>
            <a:endParaRPr sz="1600" b="1" kern="0">
              <a:solidFill>
                <a:srgbClr val="000000"/>
              </a:solidFill>
              <a:latin typeface="微軟正黑體" panose="020B0604030504040204" pitchFamily="34" charset="-120"/>
              <a:ea typeface="微軟正黑體" panose="020B0604030504040204" pitchFamily="34" charset="-120"/>
              <a:sym typeface="Arial"/>
            </a:endParaRPr>
          </a:p>
        </p:txBody>
      </p:sp>
      <p:sp>
        <p:nvSpPr>
          <p:cNvPr id="47" name="Google Shape;212;p30">
            <a:extLst>
              <a:ext uri="{FF2B5EF4-FFF2-40B4-BE49-F238E27FC236}">
                <a16:creationId xmlns:a16="http://schemas.microsoft.com/office/drawing/2014/main" id="{0DC2EC90-274A-4098-A894-200DB6986003}"/>
              </a:ext>
            </a:extLst>
          </p:cNvPr>
          <p:cNvSpPr/>
          <p:nvPr/>
        </p:nvSpPr>
        <p:spPr>
          <a:xfrm>
            <a:off x="2813075" y="3889390"/>
            <a:ext cx="890753" cy="265386"/>
          </a:xfrm>
          <a:prstGeom prst="roundRect">
            <a:avLst>
              <a:gd name="adj" fmla="val 6575"/>
            </a:avLst>
          </a:prstGeom>
          <a:solidFill>
            <a:schemeClr val="bg1"/>
          </a:solidFill>
          <a:ln>
            <a:noFill/>
          </a:ln>
          <a:effectLst>
            <a:innerShdw blurRad="38100">
              <a:prstClr val="black">
                <a:alpha val="65000"/>
              </a:prstClr>
            </a:innerShdw>
          </a:effectLst>
        </p:spPr>
        <p:txBody>
          <a:bodyPr spcFirstLastPara="1" wrap="square" lIns="121900" tIns="60933" rIns="121900" bIns="60933" anchor="ctr" anchorCtr="0">
            <a:noAutofit/>
          </a:bodyPr>
          <a:lstStyle/>
          <a:p>
            <a:pPr algn="ctr" defTabSz="1219170">
              <a:buClr>
                <a:srgbClr val="000000"/>
              </a:buClr>
            </a:pPr>
            <a:r>
              <a:rPr lang="zh-TW" altLang="en-US" sz="1600" b="1" kern="0">
                <a:solidFill>
                  <a:srgbClr val="000000"/>
                </a:solidFill>
                <a:latin typeface="微軟正黑體" panose="020B0604030504040204" pitchFamily="34" charset="-120"/>
                <a:ea typeface="微軟正黑體" panose="020B0604030504040204" pitchFamily="34" charset="-120"/>
                <a:sym typeface="Arial"/>
              </a:rPr>
              <a:t>虛擬機</a:t>
            </a:r>
            <a:endParaRPr sz="1600" b="1" kern="0">
              <a:solidFill>
                <a:srgbClr val="000000"/>
              </a:solidFill>
              <a:latin typeface="微軟正黑體" panose="020B0604030504040204" pitchFamily="34" charset="-120"/>
              <a:ea typeface="微軟正黑體" panose="020B0604030504040204" pitchFamily="34" charset="-120"/>
              <a:sym typeface="Arial"/>
            </a:endParaRPr>
          </a:p>
        </p:txBody>
      </p:sp>
      <p:sp>
        <p:nvSpPr>
          <p:cNvPr id="10" name="Google Shape;202;p29">
            <a:extLst>
              <a:ext uri="{FF2B5EF4-FFF2-40B4-BE49-F238E27FC236}">
                <a16:creationId xmlns:a16="http://schemas.microsoft.com/office/drawing/2014/main" id="{BAC2C0A6-B209-404B-A8D1-16CE20486185}"/>
              </a:ext>
            </a:extLst>
          </p:cNvPr>
          <p:cNvSpPr/>
          <p:nvPr/>
        </p:nvSpPr>
        <p:spPr>
          <a:xfrm>
            <a:off x="3388809" y="2861510"/>
            <a:ext cx="2236961" cy="537307"/>
          </a:xfrm>
          <a:prstGeom prst="leftRightArrow">
            <a:avLst/>
          </a:prstGeom>
          <a:solidFill>
            <a:srgbClr val="09FEFE"/>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algn="ctr" defTabSz="914378"/>
            <a:endParaRPr sz="1800">
              <a:solidFill>
                <a:srgbClr val="FFFFFF"/>
              </a:solidFill>
              <a:latin typeface="Calibri"/>
              <a:ea typeface="Calibri"/>
              <a:cs typeface="Calibri"/>
              <a:sym typeface="Calibri"/>
            </a:endParaRPr>
          </a:p>
        </p:txBody>
      </p:sp>
      <p:sp>
        <p:nvSpPr>
          <p:cNvPr id="3" name="矩形 2">
            <a:extLst>
              <a:ext uri="{FF2B5EF4-FFF2-40B4-BE49-F238E27FC236}">
                <a16:creationId xmlns:a16="http://schemas.microsoft.com/office/drawing/2014/main" id="{5A3721D7-3D84-43C4-A554-6D5C18657A72}"/>
              </a:ext>
            </a:extLst>
          </p:cNvPr>
          <p:cNvSpPr/>
          <p:nvPr/>
        </p:nvSpPr>
        <p:spPr>
          <a:xfrm>
            <a:off x="3656714" y="2971990"/>
            <a:ext cx="1641795" cy="307777"/>
          </a:xfrm>
          <a:prstGeom prst="rect">
            <a:avLst/>
          </a:prstGeom>
        </p:spPr>
        <p:txBody>
          <a:bodyPr wrap="none">
            <a:spAutoFit/>
          </a:bodyPr>
          <a:lstStyle/>
          <a:p>
            <a:pPr algn="ctr"/>
            <a:r>
              <a:rPr lang="zh-CN" altLang="en-US" b="1">
                <a:latin typeface="微軟正黑體" panose="020B0604030504040204" pitchFamily="34" charset="-120"/>
                <a:ea typeface="微軟正黑體" panose="020B0604030504040204" pitchFamily="34" charset="-120"/>
              </a:rPr>
              <a:t>將空間整入雲</a:t>
            </a:r>
            <a:r>
              <a:rPr lang="zh-CN" altLang="en-US" b="1"/>
              <a:t>NAS</a:t>
            </a:r>
          </a:p>
        </p:txBody>
      </p:sp>
      <p:sp>
        <p:nvSpPr>
          <p:cNvPr id="40" name="Google Shape;212;p30">
            <a:extLst>
              <a:ext uri="{FF2B5EF4-FFF2-40B4-BE49-F238E27FC236}">
                <a16:creationId xmlns:a16="http://schemas.microsoft.com/office/drawing/2014/main" id="{3A505CAF-C539-4FDF-9FD6-30A6423300DA}"/>
              </a:ext>
            </a:extLst>
          </p:cNvPr>
          <p:cNvSpPr/>
          <p:nvPr/>
        </p:nvSpPr>
        <p:spPr>
          <a:xfrm>
            <a:off x="1786128" y="3896776"/>
            <a:ext cx="836048" cy="265386"/>
          </a:xfrm>
          <a:prstGeom prst="roundRect">
            <a:avLst>
              <a:gd name="adj" fmla="val 6575"/>
            </a:avLst>
          </a:prstGeom>
          <a:solidFill>
            <a:srgbClr val="F3F3F3"/>
          </a:solidFill>
          <a:ln>
            <a:noFill/>
          </a:ln>
          <a:effectLst>
            <a:innerShdw blurRad="38100">
              <a:prstClr val="black">
                <a:alpha val="65000"/>
              </a:prstClr>
            </a:innerShdw>
          </a:effectLst>
        </p:spPr>
        <p:txBody>
          <a:bodyPr spcFirstLastPara="1" wrap="square" lIns="121900" tIns="60933" rIns="121900" bIns="60933" anchor="ctr" anchorCtr="0">
            <a:noAutofit/>
          </a:bodyPr>
          <a:lstStyle/>
          <a:p>
            <a:pPr algn="ctr" defTabSz="1219170">
              <a:buClr>
                <a:srgbClr val="000000"/>
              </a:buClr>
            </a:pPr>
            <a:r>
              <a:rPr lang="en-US" altLang="zh-TW" sz="1600" b="1" kern="0">
                <a:solidFill>
                  <a:srgbClr val="000000"/>
                </a:solidFill>
                <a:cs typeface="Arial"/>
                <a:sym typeface="Arial"/>
              </a:rPr>
              <a:t>S3</a:t>
            </a:r>
            <a:endParaRPr sz="1600" b="1" kern="0">
              <a:solidFill>
                <a:srgbClr val="000000"/>
              </a:solidFill>
              <a:cs typeface="Arial"/>
              <a:sym typeface="Arial"/>
            </a:endParaRPr>
          </a:p>
        </p:txBody>
      </p:sp>
      <p:sp>
        <p:nvSpPr>
          <p:cNvPr id="41" name="TextBox 4">
            <a:extLst>
              <a:ext uri="{FF2B5EF4-FFF2-40B4-BE49-F238E27FC236}">
                <a16:creationId xmlns:a16="http://schemas.microsoft.com/office/drawing/2014/main" id="{71F6D298-8750-47FF-89F3-FE9A2CE5EC87}"/>
              </a:ext>
            </a:extLst>
          </p:cNvPr>
          <p:cNvSpPr txBox="1"/>
          <p:nvPr/>
        </p:nvSpPr>
        <p:spPr>
          <a:xfrm>
            <a:off x="2667190" y="2304284"/>
            <a:ext cx="956281"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a:solidFill>
                  <a:schemeClr val="bg1"/>
                </a:solidFill>
              </a:rPr>
              <a:t>AWS</a:t>
            </a:r>
          </a:p>
        </p:txBody>
      </p:sp>
      <p:cxnSp>
        <p:nvCxnSpPr>
          <p:cNvPr id="42" name="直線單箭頭接點 41">
            <a:extLst>
              <a:ext uri="{FF2B5EF4-FFF2-40B4-BE49-F238E27FC236}">
                <a16:creationId xmlns:a16="http://schemas.microsoft.com/office/drawing/2014/main" id="{8D319230-8D39-4D9B-AAAB-67176D377C56}"/>
              </a:ext>
            </a:extLst>
          </p:cNvPr>
          <p:cNvCxnSpPr>
            <a:cxnSpLocks/>
            <a:endCxn id="40" idx="0"/>
          </p:cNvCxnSpPr>
          <p:nvPr/>
        </p:nvCxnSpPr>
        <p:spPr>
          <a:xfrm flipH="1">
            <a:off x="2204152" y="3490388"/>
            <a:ext cx="33892" cy="406388"/>
          </a:xfrm>
          <a:prstGeom prst="straightConnector1">
            <a:avLst/>
          </a:prstGeom>
          <a:ln w="28575">
            <a:solidFill>
              <a:srgbClr val="00FFFF"/>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39" name="圖片 38">
            <a:extLst>
              <a:ext uri="{FF2B5EF4-FFF2-40B4-BE49-F238E27FC236}">
                <a16:creationId xmlns:a16="http://schemas.microsoft.com/office/drawing/2014/main" id="{45424EFE-48A7-432E-A606-CF602EC82E2E}"/>
              </a:ext>
            </a:extLst>
          </p:cNvPr>
          <p:cNvPicPr>
            <a:picLocks noChangeAspect="1"/>
          </p:cNvPicPr>
          <p:nvPr/>
        </p:nvPicPr>
        <p:blipFill>
          <a:blip r:embed="rId20"/>
          <a:stretch>
            <a:fillRect/>
          </a:stretch>
        </p:blipFill>
        <p:spPr>
          <a:xfrm>
            <a:off x="935745" y="2115386"/>
            <a:ext cx="2439466" cy="1856114"/>
          </a:xfrm>
          <a:prstGeom prst="rect">
            <a:avLst/>
          </a:prstGeom>
        </p:spPr>
      </p:pic>
    </p:spTree>
    <p:extLst>
      <p:ext uri="{BB962C8B-B14F-4D97-AF65-F5344CB8AC3E}">
        <p14:creationId xmlns:p14="http://schemas.microsoft.com/office/powerpoint/2010/main" val="21207812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4" name="群組 233">
            <a:extLst>
              <a:ext uri="{FF2B5EF4-FFF2-40B4-BE49-F238E27FC236}">
                <a16:creationId xmlns:a16="http://schemas.microsoft.com/office/drawing/2014/main" id="{67D3B72C-C17A-48EF-A3CB-792CBD3699AE}"/>
              </a:ext>
            </a:extLst>
          </p:cNvPr>
          <p:cNvGrpSpPr/>
          <p:nvPr/>
        </p:nvGrpSpPr>
        <p:grpSpPr>
          <a:xfrm>
            <a:off x="6096000" y="1070198"/>
            <a:ext cx="1374244" cy="1374244"/>
            <a:chOff x="1159308" y="1316395"/>
            <a:chExt cx="1832325" cy="1832325"/>
          </a:xfrm>
        </p:grpSpPr>
        <p:sp>
          <p:nvSpPr>
            <p:cNvPr id="235" name="弦 234">
              <a:extLst>
                <a:ext uri="{FF2B5EF4-FFF2-40B4-BE49-F238E27FC236}">
                  <a16:creationId xmlns:a16="http://schemas.microsoft.com/office/drawing/2014/main" id="{AD11D67D-E555-4C34-BD0D-13F5B079BC01}"/>
                </a:ext>
              </a:extLst>
            </p:cNvPr>
            <p:cNvSpPr/>
            <p:nvPr/>
          </p:nvSpPr>
          <p:spPr>
            <a:xfrm rot="7898727">
              <a:off x="1159308" y="1316395"/>
              <a:ext cx="1832325" cy="1832325"/>
            </a:xfrm>
            <a:prstGeom prst="chord">
              <a:avLst>
                <a:gd name="adj1" fmla="val 2998205"/>
                <a:gd name="adj2" fmla="val 13595435"/>
              </a:avLst>
            </a:prstGeom>
            <a:solidFill>
              <a:srgbClr val="0093D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latin typeface="微軟正黑體" panose="020B0604030504040204" pitchFamily="34" charset="-120"/>
                <a:ea typeface="微軟正黑體" panose="020B0604030504040204" pitchFamily="34" charset="-120"/>
              </a:endParaRPr>
            </a:p>
          </p:txBody>
        </p:sp>
        <p:sp>
          <p:nvSpPr>
            <p:cNvPr id="236" name="文字方塊 34">
              <a:extLst>
                <a:ext uri="{FF2B5EF4-FFF2-40B4-BE49-F238E27FC236}">
                  <a16:creationId xmlns:a16="http://schemas.microsoft.com/office/drawing/2014/main" id="{C2FA311A-5046-4456-8188-C68EDA6FCB5C}"/>
                </a:ext>
              </a:extLst>
            </p:cNvPr>
            <p:cNvSpPr txBox="1"/>
            <p:nvPr/>
          </p:nvSpPr>
          <p:spPr>
            <a:xfrm>
              <a:off x="1214999" y="1671979"/>
              <a:ext cx="1720945" cy="523220"/>
            </a:xfrm>
            <a:prstGeom prst="rect">
              <a:avLst/>
            </a:prstGeom>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defTabSz="914378"/>
              <a:r>
                <a:rPr lang="zh-TW" altLang="en-US" sz="2100" b="1">
                  <a:solidFill>
                    <a:srgbClr val="FFFFFF"/>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panose="020B0604020202020204" pitchFamily="34" charset="0"/>
                </a:rPr>
                <a:t>權限管理</a:t>
              </a:r>
              <a:endParaRPr lang="zh-TW" altLang="zh-TW" sz="2100" b="1">
                <a:solidFill>
                  <a:srgbClr val="FFFFFF"/>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panose="020B0604020202020204" pitchFamily="34" charset="0"/>
              </a:endParaRPr>
            </a:p>
          </p:txBody>
        </p:sp>
      </p:grpSp>
      <p:sp>
        <p:nvSpPr>
          <p:cNvPr id="2" name="標題 1">
            <a:extLst>
              <a:ext uri="{FF2B5EF4-FFF2-40B4-BE49-F238E27FC236}">
                <a16:creationId xmlns:a16="http://schemas.microsoft.com/office/drawing/2014/main" id="{9C0564BB-1C28-4C2B-9F0E-5226E18913A3}"/>
              </a:ext>
            </a:extLst>
          </p:cNvPr>
          <p:cNvSpPr>
            <a:spLocks noGrp="1"/>
          </p:cNvSpPr>
          <p:nvPr>
            <p:ph type="title"/>
          </p:nvPr>
        </p:nvSpPr>
        <p:spPr/>
        <p:txBody>
          <a:bodyPr>
            <a:normAutofit/>
          </a:bodyPr>
          <a:lstStyle/>
          <a:p>
            <a:r>
              <a:rPr lang="zh-TW" altLang="en-US" b="1">
                <a:latin typeface="微軟正黑體" panose="020B0604030504040204" pitchFamily="34" charset="-120"/>
                <a:cs typeface="Arial"/>
              </a:rPr>
              <a:t>便捷的檔案分享與權限管理</a:t>
            </a:r>
            <a:endParaRPr lang="en-US" altLang="zh-TW" b="1">
              <a:latin typeface="微軟正黑體" panose="020B0604030504040204" pitchFamily="34" charset="-120"/>
              <a:cs typeface="Arial"/>
            </a:endParaRPr>
          </a:p>
        </p:txBody>
      </p:sp>
      <p:sp>
        <p:nvSpPr>
          <p:cNvPr id="148" name="Google Shape;278;p34">
            <a:extLst>
              <a:ext uri="{FF2B5EF4-FFF2-40B4-BE49-F238E27FC236}">
                <a16:creationId xmlns:a16="http://schemas.microsoft.com/office/drawing/2014/main" id="{9F77EF73-ADC7-4002-AE03-C4D4F82D460F}"/>
              </a:ext>
            </a:extLst>
          </p:cNvPr>
          <p:cNvSpPr/>
          <p:nvPr/>
        </p:nvSpPr>
        <p:spPr>
          <a:xfrm>
            <a:off x="4612318" y="1729903"/>
            <a:ext cx="4343007" cy="1504031"/>
          </a:xfrm>
          <a:prstGeom prst="roundRect">
            <a:avLst>
              <a:gd name="adj" fmla="val 6730"/>
            </a:avLst>
          </a:prstGeom>
          <a:noFill/>
          <a:ln w="19050">
            <a:solidFill>
              <a:schemeClr val="bg1"/>
            </a:solidFill>
          </a:ln>
        </p:spPr>
        <p:txBody>
          <a:bodyPr spcFirstLastPara="1" wrap="square" lIns="121900" tIns="60933" rIns="121900" bIns="60933" anchor="ctr" anchorCtr="0">
            <a:noAutofit/>
          </a:bodyPr>
          <a:lstStyle/>
          <a:p>
            <a:pPr algn="ctr" defTabSz="1219170"/>
            <a:endParaRPr lang="zh-TW" altLang="en-US" sz="2000" b="1">
              <a:solidFill>
                <a:schemeClr val="bg1"/>
              </a:solidFill>
              <a:latin typeface="Microsoft JhengHei"/>
              <a:ea typeface="Microsoft JhengHei"/>
            </a:endParaRPr>
          </a:p>
        </p:txBody>
      </p:sp>
      <p:sp>
        <p:nvSpPr>
          <p:cNvPr id="150" name="Google Shape;278;p34">
            <a:extLst>
              <a:ext uri="{FF2B5EF4-FFF2-40B4-BE49-F238E27FC236}">
                <a16:creationId xmlns:a16="http://schemas.microsoft.com/office/drawing/2014/main" id="{D5AB01A9-C3FC-4FAE-ABC4-BB8EC1A0B0F2}"/>
              </a:ext>
            </a:extLst>
          </p:cNvPr>
          <p:cNvSpPr/>
          <p:nvPr/>
        </p:nvSpPr>
        <p:spPr>
          <a:xfrm>
            <a:off x="195259" y="1729903"/>
            <a:ext cx="4289698" cy="2994590"/>
          </a:xfrm>
          <a:prstGeom prst="roundRect">
            <a:avLst>
              <a:gd name="adj" fmla="val 6730"/>
            </a:avLst>
          </a:prstGeom>
          <a:noFill/>
          <a:ln w="19050">
            <a:solidFill>
              <a:schemeClr val="bg1"/>
            </a:solidFill>
          </a:ln>
        </p:spPr>
        <p:txBody>
          <a:bodyPr spcFirstLastPara="1" wrap="square" lIns="121900" tIns="60933" rIns="121900" bIns="60933" anchor="ctr" anchorCtr="0">
            <a:noAutofit/>
          </a:bodyPr>
          <a:lstStyle/>
          <a:p>
            <a:pPr algn="ctr" defTabSz="1219170"/>
            <a:endParaRPr lang="zh-TW" altLang="en-US" sz="2000" b="1">
              <a:solidFill>
                <a:schemeClr val="bg1"/>
              </a:solidFill>
              <a:latin typeface="Microsoft JhengHei"/>
              <a:ea typeface="Microsoft JhengHei"/>
            </a:endParaRPr>
          </a:p>
        </p:txBody>
      </p:sp>
      <p:grpSp>
        <p:nvGrpSpPr>
          <p:cNvPr id="151" name="群組 150">
            <a:extLst>
              <a:ext uri="{FF2B5EF4-FFF2-40B4-BE49-F238E27FC236}">
                <a16:creationId xmlns:a16="http://schemas.microsoft.com/office/drawing/2014/main" id="{15F3B5B8-4846-486A-A21E-5B6767571BE2}"/>
              </a:ext>
            </a:extLst>
          </p:cNvPr>
          <p:cNvGrpSpPr/>
          <p:nvPr/>
        </p:nvGrpSpPr>
        <p:grpSpPr>
          <a:xfrm>
            <a:off x="1473708" y="1070198"/>
            <a:ext cx="1374244" cy="1374244"/>
            <a:chOff x="1159308" y="1316395"/>
            <a:chExt cx="1832325" cy="1832325"/>
          </a:xfrm>
        </p:grpSpPr>
        <p:sp>
          <p:nvSpPr>
            <p:cNvPr id="152" name="弦 151">
              <a:extLst>
                <a:ext uri="{FF2B5EF4-FFF2-40B4-BE49-F238E27FC236}">
                  <a16:creationId xmlns:a16="http://schemas.microsoft.com/office/drawing/2014/main" id="{A3135861-15F6-4F86-BD36-DCBD4BAF5AA4}"/>
                </a:ext>
              </a:extLst>
            </p:cNvPr>
            <p:cNvSpPr/>
            <p:nvPr/>
          </p:nvSpPr>
          <p:spPr>
            <a:xfrm rot="7898727">
              <a:off x="1159308" y="1316395"/>
              <a:ext cx="1832325" cy="1832325"/>
            </a:xfrm>
            <a:prstGeom prst="chord">
              <a:avLst>
                <a:gd name="adj1" fmla="val 2998205"/>
                <a:gd name="adj2" fmla="val 13595435"/>
              </a:avLst>
            </a:prstGeom>
            <a:solidFill>
              <a:srgbClr val="0093D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latin typeface="微軟正黑體" panose="020B0604030504040204" pitchFamily="34" charset="-120"/>
                <a:ea typeface="微軟正黑體" panose="020B0604030504040204" pitchFamily="34" charset="-120"/>
              </a:endParaRPr>
            </a:p>
          </p:txBody>
        </p:sp>
        <p:sp>
          <p:nvSpPr>
            <p:cNvPr id="153" name="文字方塊 34">
              <a:extLst>
                <a:ext uri="{FF2B5EF4-FFF2-40B4-BE49-F238E27FC236}">
                  <a16:creationId xmlns:a16="http://schemas.microsoft.com/office/drawing/2014/main" id="{23B72873-C033-490B-94B9-FBC9158A7974}"/>
                </a:ext>
              </a:extLst>
            </p:cNvPr>
            <p:cNvSpPr txBox="1"/>
            <p:nvPr/>
          </p:nvSpPr>
          <p:spPr>
            <a:xfrm>
              <a:off x="1214999" y="1671979"/>
              <a:ext cx="1720945" cy="523220"/>
            </a:xfrm>
            <a:prstGeom prst="rect">
              <a:avLst/>
            </a:prstGeom>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defTabSz="914378"/>
              <a:r>
                <a:rPr lang="zh-TW" altLang="en-US" sz="2100" b="1">
                  <a:solidFill>
                    <a:srgbClr val="FFFFFF"/>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panose="020B0604020202020204" pitchFamily="34" charset="0"/>
                </a:rPr>
                <a:t>檔案分享</a:t>
              </a:r>
              <a:endParaRPr lang="zh-TW" altLang="zh-TW" sz="2100" b="1">
                <a:solidFill>
                  <a:srgbClr val="FFFFFF"/>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panose="020B0604020202020204" pitchFamily="34" charset="0"/>
              </a:endParaRPr>
            </a:p>
          </p:txBody>
        </p:sp>
      </p:grpSp>
      <p:sp>
        <p:nvSpPr>
          <p:cNvPr id="154" name="等腰三角形 153">
            <a:extLst>
              <a:ext uri="{FF2B5EF4-FFF2-40B4-BE49-F238E27FC236}">
                <a16:creationId xmlns:a16="http://schemas.microsoft.com/office/drawing/2014/main" id="{33910DA5-8DE9-437B-AAF5-33A45EA3EC7E}"/>
              </a:ext>
            </a:extLst>
          </p:cNvPr>
          <p:cNvSpPr/>
          <p:nvPr/>
        </p:nvSpPr>
        <p:spPr>
          <a:xfrm rot="5400000">
            <a:off x="390843" y="1956940"/>
            <a:ext cx="159101" cy="102386"/>
          </a:xfrm>
          <a:prstGeom prst="triangle">
            <a:avLst/>
          </a:prstGeom>
          <a:solidFill>
            <a:srgbClr val="FFDA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p>
        </p:txBody>
      </p:sp>
      <p:sp>
        <p:nvSpPr>
          <p:cNvPr id="155" name="矩形 154">
            <a:extLst>
              <a:ext uri="{FF2B5EF4-FFF2-40B4-BE49-F238E27FC236}">
                <a16:creationId xmlns:a16="http://schemas.microsoft.com/office/drawing/2014/main" id="{B9041C77-5187-42E0-A22D-91F3A9173F9A}"/>
              </a:ext>
            </a:extLst>
          </p:cNvPr>
          <p:cNvSpPr/>
          <p:nvPr/>
        </p:nvSpPr>
        <p:spPr>
          <a:xfrm>
            <a:off x="537715" y="1863296"/>
            <a:ext cx="646331" cy="646331"/>
          </a:xfrm>
          <a:prstGeom prst="rect">
            <a:avLst/>
          </a:prstGeom>
        </p:spPr>
        <p:txBody>
          <a:bodyPr wrap="none">
            <a:spAutoFit/>
          </a:bodyPr>
          <a:lstStyle/>
          <a:p>
            <a:r>
              <a:rPr lang="zh-TW" altLang="en-US" sz="1800" b="1">
                <a:solidFill>
                  <a:schemeClr val="bg1"/>
                </a:solidFill>
                <a:latin typeface="微軟正黑體" panose="020B0604030504040204" pitchFamily="34" charset="-120"/>
                <a:ea typeface="微軟正黑體" panose="020B0604030504040204" pitchFamily="34" charset="-120"/>
              </a:rPr>
              <a:t>連線</a:t>
            </a:r>
            <a:endParaRPr lang="en-US" altLang="zh-TW" sz="1800" b="1">
              <a:solidFill>
                <a:schemeClr val="bg1"/>
              </a:solidFill>
              <a:latin typeface="微軟正黑體" panose="020B0604030504040204" pitchFamily="34" charset="-120"/>
              <a:ea typeface="微軟正黑體" panose="020B0604030504040204" pitchFamily="34" charset="-120"/>
            </a:endParaRPr>
          </a:p>
          <a:p>
            <a:r>
              <a:rPr lang="zh-TW" altLang="en-US" sz="1800" b="1">
                <a:solidFill>
                  <a:schemeClr val="bg1"/>
                </a:solidFill>
                <a:latin typeface="微軟正黑體" panose="020B0604030504040204" pitchFamily="34" charset="-120"/>
                <a:ea typeface="微軟正黑體" panose="020B0604030504040204" pitchFamily="34" charset="-120"/>
              </a:rPr>
              <a:t>方式</a:t>
            </a:r>
          </a:p>
        </p:txBody>
      </p:sp>
      <p:sp>
        <p:nvSpPr>
          <p:cNvPr id="156" name="矩形 155">
            <a:extLst>
              <a:ext uri="{FF2B5EF4-FFF2-40B4-BE49-F238E27FC236}">
                <a16:creationId xmlns:a16="http://schemas.microsoft.com/office/drawing/2014/main" id="{F2779D9C-443C-4759-B538-BFC3383739A4}"/>
              </a:ext>
            </a:extLst>
          </p:cNvPr>
          <p:cNvSpPr/>
          <p:nvPr/>
        </p:nvSpPr>
        <p:spPr>
          <a:xfrm>
            <a:off x="1382651" y="1832416"/>
            <a:ext cx="1704600" cy="954107"/>
          </a:xfrm>
          <a:prstGeom prst="rect">
            <a:avLst/>
          </a:prstGeom>
        </p:spPr>
        <p:txBody>
          <a:bodyPr wrap="square">
            <a:spAutoFit/>
          </a:bodyPr>
          <a:lstStyle/>
          <a:p>
            <a:pPr marL="457189" lvl="2" indent="-317492" defTabSz="914378">
              <a:buClr>
                <a:schemeClr val="bg1"/>
              </a:buClr>
              <a:buSzPts val="1400"/>
              <a:buFont typeface="Arial"/>
              <a:buAutoNum type="arabicPeriod"/>
            </a:pPr>
            <a:r>
              <a:rPr lang="en-US" altLang="zh-TW" b="1">
                <a:solidFill>
                  <a:schemeClr val="bg1"/>
                </a:solidFill>
                <a:ea typeface="微軟正黑體" pitchFamily="34" charset="-120"/>
              </a:rPr>
              <a:t>SMB/</a:t>
            </a:r>
            <a:r>
              <a:rPr lang="zh-TW" altLang="en-US" b="1">
                <a:solidFill>
                  <a:schemeClr val="bg1"/>
                </a:solidFill>
                <a:ea typeface="微軟正黑體" pitchFamily="34" charset="-120"/>
              </a:rPr>
              <a:t> </a:t>
            </a:r>
            <a:r>
              <a:rPr lang="en-US" altLang="zh-TW" b="1">
                <a:solidFill>
                  <a:schemeClr val="bg1"/>
                </a:solidFill>
                <a:ea typeface="微軟正黑體" pitchFamily="34" charset="-120"/>
              </a:rPr>
              <a:t>CIFS</a:t>
            </a:r>
          </a:p>
          <a:p>
            <a:pPr marL="457189" lvl="2" indent="-317492" defTabSz="914378">
              <a:buClr>
                <a:schemeClr val="bg1"/>
              </a:buClr>
              <a:buSzPts val="1400"/>
              <a:buFont typeface="Arial"/>
              <a:buAutoNum type="arabicPeriod"/>
            </a:pPr>
            <a:r>
              <a:rPr lang="en-US" altLang="zh-TW" b="1">
                <a:solidFill>
                  <a:schemeClr val="bg1"/>
                </a:solidFill>
                <a:ea typeface="微軟正黑體" pitchFamily="34" charset="-120"/>
              </a:rPr>
              <a:t>NFS</a:t>
            </a:r>
          </a:p>
          <a:p>
            <a:pPr marL="457189" lvl="2" indent="-317492" defTabSz="914378">
              <a:buClr>
                <a:schemeClr val="bg1"/>
              </a:buClr>
              <a:buSzPts val="1400"/>
              <a:buFont typeface="Arial"/>
              <a:buAutoNum type="arabicPeriod"/>
            </a:pPr>
            <a:r>
              <a:rPr lang="en-US" altLang="zh-TW" b="1">
                <a:solidFill>
                  <a:schemeClr val="bg1"/>
                </a:solidFill>
                <a:ea typeface="微軟正黑體" pitchFamily="34" charset="-120"/>
              </a:rPr>
              <a:t>AFP</a:t>
            </a:r>
          </a:p>
          <a:p>
            <a:pPr marL="457189" lvl="2" indent="-317492" defTabSz="914378">
              <a:buClr>
                <a:schemeClr val="bg1"/>
              </a:buClr>
              <a:buSzPts val="1400"/>
              <a:buFont typeface="Arial"/>
              <a:buAutoNum type="arabicPeriod"/>
            </a:pPr>
            <a:r>
              <a:rPr lang="en-US" altLang="zh-TW" b="1">
                <a:solidFill>
                  <a:schemeClr val="bg1"/>
                </a:solidFill>
                <a:ea typeface="微軟正黑體" pitchFamily="34" charset="-120"/>
              </a:rPr>
              <a:t>iSCSI</a:t>
            </a:r>
          </a:p>
        </p:txBody>
      </p:sp>
      <p:sp>
        <p:nvSpPr>
          <p:cNvPr id="157" name="等腰三角形 156">
            <a:extLst>
              <a:ext uri="{FF2B5EF4-FFF2-40B4-BE49-F238E27FC236}">
                <a16:creationId xmlns:a16="http://schemas.microsoft.com/office/drawing/2014/main" id="{45854DD4-E3B0-46FE-870E-35830BC391B3}"/>
              </a:ext>
            </a:extLst>
          </p:cNvPr>
          <p:cNvSpPr/>
          <p:nvPr/>
        </p:nvSpPr>
        <p:spPr>
          <a:xfrm rot="5400000">
            <a:off x="390843" y="2983822"/>
            <a:ext cx="159101" cy="102386"/>
          </a:xfrm>
          <a:prstGeom prst="triangle">
            <a:avLst/>
          </a:prstGeom>
          <a:solidFill>
            <a:srgbClr val="FFDA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p>
        </p:txBody>
      </p:sp>
      <p:sp>
        <p:nvSpPr>
          <p:cNvPr id="158" name="矩形 157">
            <a:extLst>
              <a:ext uri="{FF2B5EF4-FFF2-40B4-BE49-F238E27FC236}">
                <a16:creationId xmlns:a16="http://schemas.microsoft.com/office/drawing/2014/main" id="{9D2C858D-F56A-4AB3-B221-8DFF4518EBED}"/>
              </a:ext>
            </a:extLst>
          </p:cNvPr>
          <p:cNvSpPr/>
          <p:nvPr/>
        </p:nvSpPr>
        <p:spPr>
          <a:xfrm>
            <a:off x="537713" y="2890177"/>
            <a:ext cx="907941" cy="646331"/>
          </a:xfrm>
          <a:prstGeom prst="rect">
            <a:avLst/>
          </a:prstGeom>
        </p:spPr>
        <p:txBody>
          <a:bodyPr wrap="square">
            <a:spAutoFit/>
          </a:bodyPr>
          <a:lstStyle/>
          <a:p>
            <a:r>
              <a:rPr lang="zh-TW" altLang="en-US" sz="1800" b="1">
                <a:solidFill>
                  <a:schemeClr val="bg1"/>
                </a:solidFill>
                <a:latin typeface="微軟正黑體" panose="020B0604030504040204" pitchFamily="34" charset="-120"/>
                <a:ea typeface="微軟正黑體" panose="020B0604030504040204" pitchFamily="34" charset="-120"/>
              </a:rPr>
              <a:t>即時檔案分享</a:t>
            </a:r>
          </a:p>
        </p:txBody>
      </p:sp>
      <p:sp>
        <p:nvSpPr>
          <p:cNvPr id="159" name="矩形 158">
            <a:extLst>
              <a:ext uri="{FF2B5EF4-FFF2-40B4-BE49-F238E27FC236}">
                <a16:creationId xmlns:a16="http://schemas.microsoft.com/office/drawing/2014/main" id="{CD4133CE-4FC1-4FF3-951D-F7292B9E5ABB}"/>
              </a:ext>
            </a:extLst>
          </p:cNvPr>
          <p:cNvSpPr/>
          <p:nvPr/>
        </p:nvSpPr>
        <p:spPr>
          <a:xfrm>
            <a:off x="1382650" y="2890177"/>
            <a:ext cx="2904950" cy="738664"/>
          </a:xfrm>
          <a:prstGeom prst="rect">
            <a:avLst/>
          </a:prstGeom>
        </p:spPr>
        <p:txBody>
          <a:bodyPr wrap="square">
            <a:spAutoFit/>
          </a:bodyPr>
          <a:lstStyle/>
          <a:p>
            <a:pPr marL="457189" lvl="2" indent="-317492" defTabSz="914378">
              <a:buClr>
                <a:schemeClr val="bg1"/>
              </a:buClr>
              <a:buSzPts val="1400"/>
              <a:buFont typeface="Arial"/>
              <a:buAutoNum type="arabicPeriod"/>
            </a:pPr>
            <a:r>
              <a:rPr lang="zh-TW" altLang="en-US" b="1">
                <a:solidFill>
                  <a:schemeClr val="bg1"/>
                </a:solidFill>
                <a:ea typeface="微軟正黑體" pitchFamily="34" charset="-120"/>
              </a:rPr>
              <a:t>社群</a:t>
            </a:r>
          </a:p>
          <a:p>
            <a:pPr marL="457189" lvl="2" indent="-317492" defTabSz="914378">
              <a:buClr>
                <a:schemeClr val="bg1"/>
              </a:buClr>
              <a:buSzPts val="1400"/>
              <a:buFont typeface="Arial"/>
              <a:buAutoNum type="arabicPeriod"/>
            </a:pPr>
            <a:r>
              <a:rPr lang="zh-TW" altLang="en-US" b="1">
                <a:solidFill>
                  <a:schemeClr val="bg1"/>
                </a:solidFill>
                <a:ea typeface="微軟正黑體" pitchFamily="34" charset="-120"/>
              </a:rPr>
              <a:t>安全性 </a:t>
            </a:r>
            <a:r>
              <a:rPr lang="en-US" altLang="zh-TW" b="1">
                <a:solidFill>
                  <a:schemeClr val="bg1"/>
                </a:solidFill>
                <a:ea typeface="微軟正黑體" pitchFamily="34" charset="-120"/>
              </a:rPr>
              <a:t>– </a:t>
            </a:r>
            <a:r>
              <a:rPr lang="zh-TW" altLang="en-US" b="1">
                <a:solidFill>
                  <a:schemeClr val="bg1"/>
                </a:solidFill>
                <a:ea typeface="微軟正黑體" pitchFamily="34" charset="-120"/>
              </a:rPr>
              <a:t>密碼</a:t>
            </a:r>
            <a:r>
              <a:rPr lang="en-US" altLang="zh-TW" b="1">
                <a:solidFill>
                  <a:schemeClr val="bg1"/>
                </a:solidFill>
                <a:ea typeface="微軟正黑體" pitchFamily="34" charset="-120"/>
              </a:rPr>
              <a:t>, </a:t>
            </a:r>
            <a:r>
              <a:rPr lang="zh-TW" altLang="en-US" b="1">
                <a:solidFill>
                  <a:schemeClr val="bg1"/>
                </a:solidFill>
                <a:ea typeface="微軟正黑體" pitchFamily="34" charset="-120"/>
              </a:rPr>
              <a:t>有效日期</a:t>
            </a:r>
          </a:p>
          <a:p>
            <a:pPr marL="457189" lvl="2" indent="-317492" defTabSz="914378">
              <a:buClr>
                <a:schemeClr val="bg1"/>
              </a:buClr>
              <a:buSzPts val="1400"/>
              <a:buFont typeface="Arial"/>
              <a:buAutoNum type="arabicPeriod"/>
            </a:pPr>
            <a:r>
              <a:rPr lang="en-US" altLang="zh-TW" b="1" err="1">
                <a:solidFill>
                  <a:schemeClr val="bg1"/>
                </a:solidFill>
                <a:ea typeface="微軟正黑體" pitchFamily="34" charset="-120"/>
              </a:rPr>
              <a:t>Smartshare</a:t>
            </a:r>
            <a:endParaRPr lang="en-US" altLang="zh-TW" b="1">
              <a:solidFill>
                <a:schemeClr val="bg1"/>
              </a:solidFill>
              <a:ea typeface="微軟正黑體" pitchFamily="34" charset="-120"/>
            </a:endParaRPr>
          </a:p>
        </p:txBody>
      </p:sp>
      <p:sp>
        <p:nvSpPr>
          <p:cNvPr id="160" name="等腰三角形 159">
            <a:extLst>
              <a:ext uri="{FF2B5EF4-FFF2-40B4-BE49-F238E27FC236}">
                <a16:creationId xmlns:a16="http://schemas.microsoft.com/office/drawing/2014/main" id="{0BB63EE0-7624-43E0-90EA-B00830A0B504}"/>
              </a:ext>
            </a:extLst>
          </p:cNvPr>
          <p:cNvSpPr/>
          <p:nvPr/>
        </p:nvSpPr>
        <p:spPr>
          <a:xfrm rot="5400000">
            <a:off x="390843" y="4026121"/>
            <a:ext cx="159101" cy="102386"/>
          </a:xfrm>
          <a:prstGeom prst="triangle">
            <a:avLst/>
          </a:prstGeom>
          <a:solidFill>
            <a:srgbClr val="FFDA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p>
        </p:txBody>
      </p:sp>
      <p:sp>
        <p:nvSpPr>
          <p:cNvPr id="161" name="矩形 160">
            <a:extLst>
              <a:ext uri="{FF2B5EF4-FFF2-40B4-BE49-F238E27FC236}">
                <a16:creationId xmlns:a16="http://schemas.microsoft.com/office/drawing/2014/main" id="{A233ED9F-3985-404F-A412-33CA295403D7}"/>
              </a:ext>
            </a:extLst>
          </p:cNvPr>
          <p:cNvSpPr/>
          <p:nvPr/>
        </p:nvSpPr>
        <p:spPr>
          <a:xfrm>
            <a:off x="537714" y="3932477"/>
            <a:ext cx="717576" cy="646331"/>
          </a:xfrm>
          <a:prstGeom prst="rect">
            <a:avLst/>
          </a:prstGeom>
        </p:spPr>
        <p:txBody>
          <a:bodyPr wrap="square">
            <a:spAutoFit/>
          </a:bodyPr>
          <a:lstStyle/>
          <a:p>
            <a:r>
              <a:rPr lang="zh-TW" altLang="en-US" sz="1800" b="1">
                <a:solidFill>
                  <a:schemeClr val="bg1"/>
                </a:solidFill>
                <a:latin typeface="微軟正黑體" panose="020B0604030504040204" pitchFamily="34" charset="-120"/>
                <a:ea typeface="微軟正黑體" panose="020B0604030504040204" pitchFamily="34" charset="-120"/>
              </a:rPr>
              <a:t>檔案預覽</a:t>
            </a:r>
          </a:p>
        </p:txBody>
      </p:sp>
      <p:sp>
        <p:nvSpPr>
          <p:cNvPr id="162" name="矩形 161">
            <a:extLst>
              <a:ext uri="{FF2B5EF4-FFF2-40B4-BE49-F238E27FC236}">
                <a16:creationId xmlns:a16="http://schemas.microsoft.com/office/drawing/2014/main" id="{5CCBC0D3-7790-4E98-8EA8-89BBAD71D7A3}"/>
              </a:ext>
            </a:extLst>
          </p:cNvPr>
          <p:cNvSpPr/>
          <p:nvPr/>
        </p:nvSpPr>
        <p:spPr>
          <a:xfrm>
            <a:off x="1382650" y="3947938"/>
            <a:ext cx="2904950" cy="523220"/>
          </a:xfrm>
          <a:prstGeom prst="rect">
            <a:avLst/>
          </a:prstGeom>
        </p:spPr>
        <p:txBody>
          <a:bodyPr wrap="square">
            <a:spAutoFit/>
          </a:bodyPr>
          <a:lstStyle/>
          <a:p>
            <a:pPr marL="457189" indent="-317492" defTabSz="914378">
              <a:buClr>
                <a:schemeClr val="bg1"/>
              </a:buClr>
              <a:buSzPts val="1400"/>
              <a:buFont typeface="Arial"/>
              <a:buAutoNum type="arabicPeriod"/>
            </a:pPr>
            <a:r>
              <a:rPr lang="en-US" altLang="zh-TW" b="1">
                <a:solidFill>
                  <a:schemeClr val="bg1"/>
                </a:solidFill>
                <a:ea typeface="微軟正黑體" pitchFamily="34" charset="-120"/>
              </a:rPr>
              <a:t>Online Office, Google Doc</a:t>
            </a:r>
            <a:endParaRPr lang="zh-TW" altLang="en-US" b="1">
              <a:solidFill>
                <a:schemeClr val="bg1"/>
              </a:solidFill>
              <a:ea typeface="微軟正黑體" pitchFamily="34" charset="-120"/>
            </a:endParaRPr>
          </a:p>
          <a:p>
            <a:pPr marL="457189" indent="-317492" defTabSz="914378">
              <a:buClr>
                <a:schemeClr val="bg1"/>
              </a:buClr>
              <a:buSzPts val="1400"/>
              <a:buFont typeface="Arial"/>
              <a:buAutoNum type="arabicPeriod"/>
            </a:pPr>
            <a:r>
              <a:rPr lang="zh-CN" altLang="en-US" b="1">
                <a:solidFill>
                  <a:schemeClr val="bg1"/>
                </a:solidFill>
                <a:ea typeface="微軟正黑體" pitchFamily="34" charset="-120"/>
              </a:rPr>
              <a:t>多媒體檔案</a:t>
            </a:r>
            <a:endParaRPr lang="zh-TW" altLang="en-US" b="1">
              <a:solidFill>
                <a:schemeClr val="bg1"/>
              </a:solidFill>
              <a:ea typeface="微軟正黑體" pitchFamily="34" charset="-120"/>
            </a:endParaRPr>
          </a:p>
        </p:txBody>
      </p:sp>
      <p:cxnSp>
        <p:nvCxnSpPr>
          <p:cNvPr id="163" name="直線接點 162">
            <a:extLst>
              <a:ext uri="{FF2B5EF4-FFF2-40B4-BE49-F238E27FC236}">
                <a16:creationId xmlns:a16="http://schemas.microsoft.com/office/drawing/2014/main" id="{22F6146D-5D86-4FEB-81D8-D1444EA118B6}"/>
              </a:ext>
            </a:extLst>
          </p:cNvPr>
          <p:cNvCxnSpPr>
            <a:cxnSpLocks/>
          </p:cNvCxnSpPr>
          <p:nvPr/>
        </p:nvCxnSpPr>
        <p:spPr>
          <a:xfrm>
            <a:off x="419200" y="2803652"/>
            <a:ext cx="3868400" cy="13350"/>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4" name="直線接點 163">
            <a:extLst>
              <a:ext uri="{FF2B5EF4-FFF2-40B4-BE49-F238E27FC236}">
                <a16:creationId xmlns:a16="http://schemas.microsoft.com/office/drawing/2014/main" id="{11BDAB22-B348-451F-B486-1B4E501F878A}"/>
              </a:ext>
            </a:extLst>
          </p:cNvPr>
          <p:cNvCxnSpPr>
            <a:cxnSpLocks/>
          </p:cNvCxnSpPr>
          <p:nvPr/>
        </p:nvCxnSpPr>
        <p:spPr>
          <a:xfrm>
            <a:off x="419200" y="3828994"/>
            <a:ext cx="3868400" cy="13350"/>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165" name="等腰三角形 164">
            <a:extLst>
              <a:ext uri="{FF2B5EF4-FFF2-40B4-BE49-F238E27FC236}">
                <a16:creationId xmlns:a16="http://schemas.microsoft.com/office/drawing/2014/main" id="{BA1B0155-C6FD-436A-A513-82619245199E}"/>
              </a:ext>
            </a:extLst>
          </p:cNvPr>
          <p:cNvSpPr/>
          <p:nvPr/>
        </p:nvSpPr>
        <p:spPr>
          <a:xfrm rot="5400000">
            <a:off x="4862898" y="1973140"/>
            <a:ext cx="159101" cy="102386"/>
          </a:xfrm>
          <a:prstGeom prst="triangle">
            <a:avLst/>
          </a:prstGeom>
          <a:solidFill>
            <a:srgbClr val="FFDA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p>
        </p:txBody>
      </p:sp>
      <p:sp>
        <p:nvSpPr>
          <p:cNvPr id="166" name="矩形 165">
            <a:extLst>
              <a:ext uri="{FF2B5EF4-FFF2-40B4-BE49-F238E27FC236}">
                <a16:creationId xmlns:a16="http://schemas.microsoft.com/office/drawing/2014/main" id="{0B8415AB-F81D-4DC3-84B8-11D2FFD16E10}"/>
              </a:ext>
            </a:extLst>
          </p:cNvPr>
          <p:cNvSpPr/>
          <p:nvPr/>
        </p:nvSpPr>
        <p:spPr>
          <a:xfrm>
            <a:off x="5009770" y="1879496"/>
            <a:ext cx="646331" cy="369332"/>
          </a:xfrm>
          <a:prstGeom prst="rect">
            <a:avLst/>
          </a:prstGeom>
        </p:spPr>
        <p:txBody>
          <a:bodyPr wrap="none">
            <a:spAutoFit/>
          </a:bodyPr>
          <a:lstStyle/>
          <a:p>
            <a:r>
              <a:rPr lang="zh-TW" altLang="en-US" sz="1800" b="1">
                <a:solidFill>
                  <a:schemeClr val="bg1"/>
                </a:solidFill>
                <a:latin typeface="微軟正黑體" panose="020B0604030504040204" pitchFamily="34" charset="-120"/>
                <a:ea typeface="微軟正黑體" panose="020B0604030504040204" pitchFamily="34" charset="-120"/>
              </a:rPr>
              <a:t>基礎</a:t>
            </a:r>
          </a:p>
        </p:txBody>
      </p:sp>
      <p:sp>
        <p:nvSpPr>
          <p:cNvPr id="167" name="矩形 166">
            <a:extLst>
              <a:ext uri="{FF2B5EF4-FFF2-40B4-BE49-F238E27FC236}">
                <a16:creationId xmlns:a16="http://schemas.microsoft.com/office/drawing/2014/main" id="{A94FB011-1307-4A25-A6EA-85B90685261B}"/>
              </a:ext>
            </a:extLst>
          </p:cNvPr>
          <p:cNvSpPr/>
          <p:nvPr/>
        </p:nvSpPr>
        <p:spPr>
          <a:xfrm>
            <a:off x="6049688" y="1882240"/>
            <a:ext cx="2344874" cy="307777"/>
          </a:xfrm>
          <a:prstGeom prst="rect">
            <a:avLst/>
          </a:prstGeom>
        </p:spPr>
        <p:txBody>
          <a:bodyPr wrap="square" anchor="t">
            <a:spAutoFit/>
          </a:bodyPr>
          <a:lstStyle/>
          <a:p>
            <a:pPr marL="456565" lvl="2" indent="-316865" defTabSz="914378">
              <a:buClr>
                <a:schemeClr val="bg1"/>
              </a:buClr>
              <a:buSzPts val="1400"/>
              <a:buFont typeface="Arial"/>
              <a:buAutoNum type="arabicPeriod"/>
            </a:pPr>
            <a:r>
              <a:rPr lang="en-US" altLang="zh-TW" b="1">
                <a:solidFill>
                  <a:schemeClr val="bg1"/>
                </a:solidFill>
                <a:ea typeface="微軟正黑體"/>
              </a:rPr>
              <a:t>Cloud NAS 內</a:t>
            </a:r>
            <a:r>
              <a:rPr lang="zh-TW" altLang="en-US" b="1">
                <a:solidFill>
                  <a:schemeClr val="bg1"/>
                </a:solidFill>
                <a:ea typeface="微軟正黑體"/>
              </a:rPr>
              <a:t>使用者</a:t>
            </a:r>
            <a:endParaRPr lang="zh-TW">
              <a:solidFill>
                <a:schemeClr val="bg1"/>
              </a:solidFill>
              <a:ea typeface="微軟正黑體"/>
            </a:endParaRPr>
          </a:p>
        </p:txBody>
      </p:sp>
      <p:sp>
        <p:nvSpPr>
          <p:cNvPr id="168" name="等腰三角形 167">
            <a:extLst>
              <a:ext uri="{FF2B5EF4-FFF2-40B4-BE49-F238E27FC236}">
                <a16:creationId xmlns:a16="http://schemas.microsoft.com/office/drawing/2014/main" id="{FA74555C-101A-4315-8682-FC26203E46C7}"/>
              </a:ext>
            </a:extLst>
          </p:cNvPr>
          <p:cNvSpPr/>
          <p:nvPr/>
        </p:nvSpPr>
        <p:spPr>
          <a:xfrm rot="5400000">
            <a:off x="4862898" y="2589696"/>
            <a:ext cx="159101" cy="102386"/>
          </a:xfrm>
          <a:prstGeom prst="triangle">
            <a:avLst/>
          </a:prstGeom>
          <a:solidFill>
            <a:srgbClr val="FFDA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p>
        </p:txBody>
      </p:sp>
      <p:sp>
        <p:nvSpPr>
          <p:cNvPr id="169" name="矩形 168">
            <a:extLst>
              <a:ext uri="{FF2B5EF4-FFF2-40B4-BE49-F238E27FC236}">
                <a16:creationId xmlns:a16="http://schemas.microsoft.com/office/drawing/2014/main" id="{0E0B622B-8BB5-4A50-9642-CEC26D9F0D76}"/>
              </a:ext>
            </a:extLst>
          </p:cNvPr>
          <p:cNvSpPr/>
          <p:nvPr/>
        </p:nvSpPr>
        <p:spPr>
          <a:xfrm>
            <a:off x="5004842" y="2486198"/>
            <a:ext cx="1163457" cy="646331"/>
          </a:xfrm>
          <a:prstGeom prst="rect">
            <a:avLst/>
          </a:prstGeom>
        </p:spPr>
        <p:txBody>
          <a:bodyPr wrap="square" anchor="t">
            <a:spAutoFit/>
          </a:bodyPr>
          <a:lstStyle/>
          <a:p>
            <a:r>
              <a:rPr lang="zh-TW" altLang="en-US" sz="1800" b="1">
                <a:solidFill>
                  <a:schemeClr val="bg1"/>
                </a:solidFill>
                <a:latin typeface="微軟正黑體"/>
                <a:ea typeface="微軟正黑體"/>
              </a:rPr>
              <a:t>連接網域安全認證</a:t>
            </a:r>
            <a:endParaRPr lang="zh-TW" sz="1800">
              <a:solidFill>
                <a:schemeClr val="bg1"/>
              </a:solidFill>
              <a:latin typeface="微軟正黑體"/>
              <a:ea typeface="微軟正黑體"/>
            </a:endParaRPr>
          </a:p>
        </p:txBody>
      </p:sp>
      <p:sp>
        <p:nvSpPr>
          <p:cNvPr id="170" name="矩形 169">
            <a:extLst>
              <a:ext uri="{FF2B5EF4-FFF2-40B4-BE49-F238E27FC236}">
                <a16:creationId xmlns:a16="http://schemas.microsoft.com/office/drawing/2014/main" id="{2F471DCC-0197-4116-8B6D-5170A7D44540}"/>
              </a:ext>
            </a:extLst>
          </p:cNvPr>
          <p:cNvSpPr/>
          <p:nvPr/>
        </p:nvSpPr>
        <p:spPr>
          <a:xfrm>
            <a:off x="6049688" y="2496051"/>
            <a:ext cx="2904950" cy="523220"/>
          </a:xfrm>
          <a:prstGeom prst="rect">
            <a:avLst/>
          </a:prstGeom>
        </p:spPr>
        <p:txBody>
          <a:bodyPr wrap="square">
            <a:spAutoFit/>
          </a:bodyPr>
          <a:lstStyle/>
          <a:p>
            <a:pPr marL="457189" lvl="2" indent="-317492" defTabSz="914378">
              <a:buClr>
                <a:schemeClr val="bg1"/>
              </a:buClr>
              <a:buSzPts val="1400"/>
              <a:buFont typeface="Arial"/>
              <a:buAutoNum type="arabicPeriod"/>
            </a:pPr>
            <a:r>
              <a:rPr lang="en-US" altLang="zh-TW" b="1">
                <a:solidFill>
                  <a:schemeClr val="bg1"/>
                </a:solidFill>
                <a:ea typeface="微軟正黑體" pitchFamily="34" charset="-120"/>
              </a:rPr>
              <a:t>Active Directory </a:t>
            </a:r>
            <a:r>
              <a:rPr lang="zh-TW" altLang="en-US" b="1">
                <a:solidFill>
                  <a:schemeClr val="bg1"/>
                </a:solidFill>
                <a:ea typeface="微軟正黑體" pitchFamily="34" charset="-120"/>
              </a:rPr>
              <a:t>認證</a:t>
            </a:r>
          </a:p>
          <a:p>
            <a:pPr marL="457189" lvl="2" indent="-317492" defTabSz="914378">
              <a:buClr>
                <a:schemeClr val="bg1"/>
              </a:buClr>
              <a:buSzPts val="1400"/>
              <a:buFont typeface="Arial"/>
              <a:buAutoNum type="arabicPeriod"/>
            </a:pPr>
            <a:r>
              <a:rPr lang="en-US" altLang="zh-TW" b="1">
                <a:solidFill>
                  <a:schemeClr val="bg1"/>
                </a:solidFill>
                <a:ea typeface="微軟正黑體" pitchFamily="34" charset="-120"/>
              </a:rPr>
              <a:t>LDAP </a:t>
            </a:r>
            <a:r>
              <a:rPr lang="zh-TW" altLang="en-US" b="1">
                <a:solidFill>
                  <a:schemeClr val="bg1"/>
                </a:solidFill>
                <a:ea typeface="微軟正黑體" pitchFamily="34" charset="-120"/>
              </a:rPr>
              <a:t>認證</a:t>
            </a:r>
          </a:p>
        </p:txBody>
      </p:sp>
      <p:cxnSp>
        <p:nvCxnSpPr>
          <p:cNvPr id="171" name="直線接點 170">
            <a:extLst>
              <a:ext uri="{FF2B5EF4-FFF2-40B4-BE49-F238E27FC236}">
                <a16:creationId xmlns:a16="http://schemas.microsoft.com/office/drawing/2014/main" id="{CCFF3F4C-73FF-4A70-A9CF-A57EC6CEFFF5}"/>
              </a:ext>
            </a:extLst>
          </p:cNvPr>
          <p:cNvCxnSpPr>
            <a:cxnSpLocks/>
          </p:cNvCxnSpPr>
          <p:nvPr/>
        </p:nvCxnSpPr>
        <p:spPr>
          <a:xfrm>
            <a:off x="4891255" y="2322891"/>
            <a:ext cx="3868400" cy="13350"/>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nvGrpSpPr>
          <p:cNvPr id="172" name="群組 171">
            <a:extLst>
              <a:ext uri="{FF2B5EF4-FFF2-40B4-BE49-F238E27FC236}">
                <a16:creationId xmlns:a16="http://schemas.microsoft.com/office/drawing/2014/main" id="{0ECDA282-6834-4C2A-A474-6859F82C81A6}"/>
              </a:ext>
            </a:extLst>
          </p:cNvPr>
          <p:cNvGrpSpPr/>
          <p:nvPr/>
        </p:nvGrpSpPr>
        <p:grpSpPr>
          <a:xfrm>
            <a:off x="4820120" y="3436304"/>
            <a:ext cx="3944253" cy="1172277"/>
            <a:chOff x="4648417" y="3594704"/>
            <a:chExt cx="3944253" cy="1172277"/>
          </a:xfrm>
        </p:grpSpPr>
        <p:grpSp>
          <p:nvGrpSpPr>
            <p:cNvPr id="173" name="群組 172">
              <a:extLst>
                <a:ext uri="{FF2B5EF4-FFF2-40B4-BE49-F238E27FC236}">
                  <a16:creationId xmlns:a16="http://schemas.microsoft.com/office/drawing/2014/main" id="{F6B816BF-E8E3-4B32-BDB9-C2145DAF3444}"/>
                </a:ext>
              </a:extLst>
            </p:cNvPr>
            <p:cNvGrpSpPr/>
            <p:nvPr/>
          </p:nvGrpSpPr>
          <p:grpSpPr>
            <a:xfrm>
              <a:off x="6726344" y="4090577"/>
              <a:ext cx="1866326" cy="357702"/>
              <a:chOff x="4388896" y="4191428"/>
              <a:chExt cx="1165610" cy="223402"/>
            </a:xfrm>
            <a:noFill/>
          </p:grpSpPr>
          <p:sp>
            <p:nvSpPr>
              <p:cNvPr id="193" name="手繪多邊形: 圖案 192">
                <a:extLst>
                  <a:ext uri="{FF2B5EF4-FFF2-40B4-BE49-F238E27FC236}">
                    <a16:creationId xmlns:a16="http://schemas.microsoft.com/office/drawing/2014/main" id="{DD6078D6-118F-48FA-BC0E-C7DA43E913E3}"/>
                  </a:ext>
                </a:extLst>
              </p:cNvPr>
              <p:cNvSpPr/>
              <p:nvPr/>
            </p:nvSpPr>
            <p:spPr>
              <a:xfrm>
                <a:off x="4390689" y="4193221"/>
                <a:ext cx="1162024" cy="218776"/>
              </a:xfrm>
              <a:custGeom>
                <a:avLst/>
                <a:gdLst>
                  <a:gd name="connsiteX0" fmla="*/ 79058 w 3086100"/>
                  <a:gd name="connsiteY0" fmla="*/ 590169 h 581025"/>
                  <a:gd name="connsiteX1" fmla="*/ 0 w 3086100"/>
                  <a:gd name="connsiteY1" fmla="*/ 511112 h 581025"/>
                  <a:gd name="connsiteX2" fmla="*/ 0 w 3086100"/>
                  <a:gd name="connsiteY2" fmla="*/ 79058 h 581025"/>
                  <a:gd name="connsiteX3" fmla="*/ 79058 w 3086100"/>
                  <a:gd name="connsiteY3" fmla="*/ 0 h 581025"/>
                  <a:gd name="connsiteX4" fmla="*/ 3009329 w 3086100"/>
                  <a:gd name="connsiteY4" fmla="*/ 0 h 581025"/>
                  <a:gd name="connsiteX5" fmla="*/ 3088291 w 3086100"/>
                  <a:gd name="connsiteY5" fmla="*/ 79058 h 581025"/>
                  <a:gd name="connsiteX6" fmla="*/ 3088291 w 3086100"/>
                  <a:gd name="connsiteY6" fmla="*/ 511112 h 581025"/>
                  <a:gd name="connsiteX7" fmla="*/ 3009329 w 3086100"/>
                  <a:gd name="connsiteY7" fmla="*/ 590169 h 581025"/>
                  <a:gd name="connsiteX8" fmla="*/ 79058 w 3086100"/>
                  <a:gd name="connsiteY8" fmla="*/ 590169 h 581025"/>
                  <a:gd name="connsiteX9" fmla="*/ 2995517 w 3086100"/>
                  <a:gd name="connsiteY9" fmla="*/ 143637 h 581025"/>
                  <a:gd name="connsiteX10" fmla="*/ 2967038 w 3086100"/>
                  <a:gd name="connsiteY10" fmla="*/ 172117 h 581025"/>
                  <a:gd name="connsiteX11" fmla="*/ 2967038 w 3086100"/>
                  <a:gd name="connsiteY11" fmla="*/ 350806 h 581025"/>
                  <a:gd name="connsiteX12" fmla="*/ 2995517 w 3086100"/>
                  <a:gd name="connsiteY12" fmla="*/ 379286 h 581025"/>
                  <a:gd name="connsiteX13" fmla="*/ 3023997 w 3086100"/>
                  <a:gd name="connsiteY13" fmla="*/ 350806 h 581025"/>
                  <a:gd name="connsiteX14" fmla="*/ 3023997 w 3086100"/>
                  <a:gd name="connsiteY14" fmla="*/ 172117 h 581025"/>
                  <a:gd name="connsiteX15" fmla="*/ 2995517 w 3086100"/>
                  <a:gd name="connsiteY15" fmla="*/ 143637 h 581025"/>
                  <a:gd name="connsiteX16" fmla="*/ 92774 w 3086100"/>
                  <a:gd name="connsiteY16" fmla="*/ 143637 h 581025"/>
                  <a:gd name="connsiteX17" fmla="*/ 64294 w 3086100"/>
                  <a:gd name="connsiteY17" fmla="*/ 172117 h 581025"/>
                  <a:gd name="connsiteX18" fmla="*/ 64294 w 3086100"/>
                  <a:gd name="connsiteY18" fmla="*/ 350806 h 581025"/>
                  <a:gd name="connsiteX19" fmla="*/ 92774 w 3086100"/>
                  <a:gd name="connsiteY19" fmla="*/ 379286 h 581025"/>
                  <a:gd name="connsiteX20" fmla="*/ 121253 w 3086100"/>
                  <a:gd name="connsiteY20" fmla="*/ 350806 h 581025"/>
                  <a:gd name="connsiteX21" fmla="*/ 121253 w 3086100"/>
                  <a:gd name="connsiteY21" fmla="*/ 172117 h 581025"/>
                  <a:gd name="connsiteX22" fmla="*/ 92774 w 3086100"/>
                  <a:gd name="connsiteY22" fmla="*/ 143637 h 581025"/>
                  <a:gd name="connsiteX23" fmla="*/ 92774 w 3086100"/>
                  <a:gd name="connsiteY23" fmla="*/ 143637 h 58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086100" h="581025">
                    <a:moveTo>
                      <a:pt x="79058" y="590169"/>
                    </a:moveTo>
                    <a:cubicBezTo>
                      <a:pt x="35528" y="590169"/>
                      <a:pt x="0" y="554736"/>
                      <a:pt x="0" y="511112"/>
                    </a:cubicBezTo>
                    <a:lnTo>
                      <a:pt x="0" y="79058"/>
                    </a:lnTo>
                    <a:cubicBezTo>
                      <a:pt x="0" y="35528"/>
                      <a:pt x="35433" y="0"/>
                      <a:pt x="79058" y="0"/>
                    </a:cubicBezTo>
                    <a:lnTo>
                      <a:pt x="3009329" y="0"/>
                    </a:lnTo>
                    <a:cubicBezTo>
                      <a:pt x="3052858" y="0"/>
                      <a:pt x="3088291" y="35433"/>
                      <a:pt x="3088291" y="79058"/>
                    </a:cubicBezTo>
                    <a:lnTo>
                      <a:pt x="3088291" y="511112"/>
                    </a:lnTo>
                    <a:cubicBezTo>
                      <a:pt x="3088291" y="554641"/>
                      <a:pt x="3052858" y="590169"/>
                      <a:pt x="3009329" y="590169"/>
                    </a:cubicBezTo>
                    <a:lnTo>
                      <a:pt x="79058" y="590169"/>
                    </a:lnTo>
                    <a:close/>
                    <a:moveTo>
                      <a:pt x="2995517" y="143637"/>
                    </a:moveTo>
                    <a:cubicBezTo>
                      <a:pt x="2979801" y="143637"/>
                      <a:pt x="2967038" y="156401"/>
                      <a:pt x="2967038" y="172117"/>
                    </a:cubicBezTo>
                    <a:lnTo>
                      <a:pt x="2967038" y="350806"/>
                    </a:lnTo>
                    <a:cubicBezTo>
                      <a:pt x="2967038" y="366522"/>
                      <a:pt x="2979801" y="379286"/>
                      <a:pt x="2995517" y="379286"/>
                    </a:cubicBezTo>
                    <a:cubicBezTo>
                      <a:pt x="3011234" y="379286"/>
                      <a:pt x="3023997" y="366522"/>
                      <a:pt x="3023997" y="350806"/>
                    </a:cubicBezTo>
                    <a:lnTo>
                      <a:pt x="3023997" y="172117"/>
                    </a:lnTo>
                    <a:cubicBezTo>
                      <a:pt x="3023997" y="156401"/>
                      <a:pt x="3011138" y="143637"/>
                      <a:pt x="2995517" y="143637"/>
                    </a:cubicBezTo>
                    <a:close/>
                    <a:moveTo>
                      <a:pt x="92774" y="143637"/>
                    </a:moveTo>
                    <a:cubicBezTo>
                      <a:pt x="77057" y="143637"/>
                      <a:pt x="64294" y="156401"/>
                      <a:pt x="64294" y="172117"/>
                    </a:cubicBezTo>
                    <a:lnTo>
                      <a:pt x="64294" y="350806"/>
                    </a:lnTo>
                    <a:cubicBezTo>
                      <a:pt x="64294" y="366522"/>
                      <a:pt x="77057" y="379286"/>
                      <a:pt x="92774" y="379286"/>
                    </a:cubicBezTo>
                    <a:cubicBezTo>
                      <a:pt x="108490" y="379286"/>
                      <a:pt x="121253" y="366522"/>
                      <a:pt x="121253" y="350806"/>
                    </a:cubicBezTo>
                    <a:lnTo>
                      <a:pt x="121253" y="172117"/>
                    </a:lnTo>
                    <a:cubicBezTo>
                      <a:pt x="121253" y="156401"/>
                      <a:pt x="108490" y="143637"/>
                      <a:pt x="92774" y="143637"/>
                    </a:cubicBezTo>
                    <a:lnTo>
                      <a:pt x="92774" y="143637"/>
                    </a:lnTo>
                    <a:close/>
                  </a:path>
                </a:pathLst>
              </a:custGeom>
              <a:grpFill/>
              <a:ln w="6350" cap="flat">
                <a:solidFill>
                  <a:schemeClr val="bg1"/>
                </a:solidFill>
                <a:prstDash val="solid"/>
                <a:miter/>
              </a:ln>
            </p:spPr>
            <p:txBody>
              <a:bodyPr rtlCol="0" anchor="ctr"/>
              <a:lstStyle/>
              <a:p>
                <a:endParaRPr lang="zh-TW" altLang="en-US"/>
              </a:p>
            </p:txBody>
          </p:sp>
          <p:sp>
            <p:nvSpPr>
              <p:cNvPr id="194" name="手繪多邊形: 圖案 193">
                <a:extLst>
                  <a:ext uri="{FF2B5EF4-FFF2-40B4-BE49-F238E27FC236}">
                    <a16:creationId xmlns:a16="http://schemas.microsoft.com/office/drawing/2014/main" id="{47A0125D-C521-4579-8FD5-2BC9B20FBB55}"/>
                  </a:ext>
                </a:extLst>
              </p:cNvPr>
              <p:cNvSpPr/>
              <p:nvPr/>
            </p:nvSpPr>
            <p:spPr>
              <a:xfrm>
                <a:off x="4388896" y="4191428"/>
                <a:ext cx="1165610" cy="222362"/>
              </a:xfrm>
              <a:custGeom>
                <a:avLst/>
                <a:gdLst>
                  <a:gd name="connsiteX0" fmla="*/ 3013996 w 3095625"/>
                  <a:gd name="connsiteY0" fmla="*/ 9525 h 590550"/>
                  <a:gd name="connsiteX1" fmla="*/ 3088291 w 3095625"/>
                  <a:gd name="connsiteY1" fmla="*/ 83820 h 590550"/>
                  <a:gd name="connsiteX2" fmla="*/ 3088291 w 3095625"/>
                  <a:gd name="connsiteY2" fmla="*/ 515874 h 590550"/>
                  <a:gd name="connsiteX3" fmla="*/ 3013996 w 3095625"/>
                  <a:gd name="connsiteY3" fmla="*/ 590169 h 590550"/>
                  <a:gd name="connsiteX4" fmla="*/ 83820 w 3095625"/>
                  <a:gd name="connsiteY4" fmla="*/ 590169 h 590550"/>
                  <a:gd name="connsiteX5" fmla="*/ 9525 w 3095625"/>
                  <a:gd name="connsiteY5" fmla="*/ 515874 h 590550"/>
                  <a:gd name="connsiteX6" fmla="*/ 9525 w 3095625"/>
                  <a:gd name="connsiteY6" fmla="*/ 83820 h 590550"/>
                  <a:gd name="connsiteX7" fmla="*/ 83820 w 3095625"/>
                  <a:gd name="connsiteY7" fmla="*/ 9525 h 590550"/>
                  <a:gd name="connsiteX8" fmla="*/ 3013996 w 3095625"/>
                  <a:gd name="connsiteY8" fmla="*/ 9525 h 590550"/>
                  <a:gd name="connsiteX9" fmla="*/ 3000280 w 3095625"/>
                  <a:gd name="connsiteY9" fmla="*/ 388906 h 590550"/>
                  <a:gd name="connsiteX10" fmla="*/ 3000280 w 3095625"/>
                  <a:gd name="connsiteY10" fmla="*/ 388906 h 590550"/>
                  <a:gd name="connsiteX11" fmla="*/ 3033522 w 3095625"/>
                  <a:gd name="connsiteY11" fmla="*/ 355664 h 590550"/>
                  <a:gd name="connsiteX12" fmla="*/ 3033522 w 3095625"/>
                  <a:gd name="connsiteY12" fmla="*/ 176879 h 590550"/>
                  <a:gd name="connsiteX13" fmla="*/ 3000280 w 3095625"/>
                  <a:gd name="connsiteY13" fmla="*/ 143637 h 590550"/>
                  <a:gd name="connsiteX14" fmla="*/ 2967038 w 3095625"/>
                  <a:gd name="connsiteY14" fmla="*/ 176879 h 590550"/>
                  <a:gd name="connsiteX15" fmla="*/ 2967038 w 3095625"/>
                  <a:gd name="connsiteY15" fmla="*/ 355568 h 590550"/>
                  <a:gd name="connsiteX16" fmla="*/ 3000280 w 3095625"/>
                  <a:gd name="connsiteY16" fmla="*/ 388906 h 590550"/>
                  <a:gd name="connsiteX17" fmla="*/ 97536 w 3095625"/>
                  <a:gd name="connsiteY17" fmla="*/ 388906 h 590550"/>
                  <a:gd name="connsiteX18" fmla="*/ 97536 w 3095625"/>
                  <a:gd name="connsiteY18" fmla="*/ 388906 h 590550"/>
                  <a:gd name="connsiteX19" fmla="*/ 130778 w 3095625"/>
                  <a:gd name="connsiteY19" fmla="*/ 355664 h 590550"/>
                  <a:gd name="connsiteX20" fmla="*/ 130778 w 3095625"/>
                  <a:gd name="connsiteY20" fmla="*/ 176879 h 590550"/>
                  <a:gd name="connsiteX21" fmla="*/ 97536 w 3095625"/>
                  <a:gd name="connsiteY21" fmla="*/ 143637 h 590550"/>
                  <a:gd name="connsiteX22" fmla="*/ 64294 w 3095625"/>
                  <a:gd name="connsiteY22" fmla="*/ 176879 h 590550"/>
                  <a:gd name="connsiteX23" fmla="*/ 64294 w 3095625"/>
                  <a:gd name="connsiteY23" fmla="*/ 355568 h 590550"/>
                  <a:gd name="connsiteX24" fmla="*/ 97536 w 3095625"/>
                  <a:gd name="connsiteY24" fmla="*/ 388906 h 590550"/>
                  <a:gd name="connsiteX25" fmla="*/ 3013996 w 3095625"/>
                  <a:gd name="connsiteY25" fmla="*/ 0 h 590550"/>
                  <a:gd name="connsiteX26" fmla="*/ 83820 w 3095625"/>
                  <a:gd name="connsiteY26" fmla="*/ 0 h 590550"/>
                  <a:gd name="connsiteX27" fmla="*/ 0 w 3095625"/>
                  <a:gd name="connsiteY27" fmla="*/ 83820 h 590550"/>
                  <a:gd name="connsiteX28" fmla="*/ 0 w 3095625"/>
                  <a:gd name="connsiteY28" fmla="*/ 515874 h 590550"/>
                  <a:gd name="connsiteX29" fmla="*/ 83820 w 3095625"/>
                  <a:gd name="connsiteY29" fmla="*/ 599694 h 590550"/>
                  <a:gd name="connsiteX30" fmla="*/ 3014091 w 3095625"/>
                  <a:gd name="connsiteY30" fmla="*/ 599694 h 590550"/>
                  <a:gd name="connsiteX31" fmla="*/ 3097911 w 3095625"/>
                  <a:gd name="connsiteY31" fmla="*/ 515874 h 590550"/>
                  <a:gd name="connsiteX32" fmla="*/ 3097911 w 3095625"/>
                  <a:gd name="connsiteY32" fmla="*/ 83820 h 590550"/>
                  <a:gd name="connsiteX33" fmla="*/ 3013996 w 3095625"/>
                  <a:gd name="connsiteY33" fmla="*/ 0 h 590550"/>
                  <a:gd name="connsiteX34" fmla="*/ 3013996 w 3095625"/>
                  <a:gd name="connsiteY34" fmla="*/ 0 h 590550"/>
                  <a:gd name="connsiteX35" fmla="*/ 3000280 w 3095625"/>
                  <a:gd name="connsiteY35" fmla="*/ 379381 h 590550"/>
                  <a:gd name="connsiteX36" fmla="*/ 2976563 w 3095625"/>
                  <a:gd name="connsiteY36" fmla="*/ 355664 h 590550"/>
                  <a:gd name="connsiteX37" fmla="*/ 2976563 w 3095625"/>
                  <a:gd name="connsiteY37" fmla="*/ 176879 h 590550"/>
                  <a:gd name="connsiteX38" fmla="*/ 3000280 w 3095625"/>
                  <a:gd name="connsiteY38" fmla="*/ 153162 h 590550"/>
                  <a:gd name="connsiteX39" fmla="*/ 3000280 w 3095625"/>
                  <a:gd name="connsiteY39" fmla="*/ 153162 h 590550"/>
                  <a:gd name="connsiteX40" fmla="*/ 3023997 w 3095625"/>
                  <a:gd name="connsiteY40" fmla="*/ 176879 h 590550"/>
                  <a:gd name="connsiteX41" fmla="*/ 3023997 w 3095625"/>
                  <a:gd name="connsiteY41" fmla="*/ 355568 h 590550"/>
                  <a:gd name="connsiteX42" fmla="*/ 3000280 w 3095625"/>
                  <a:gd name="connsiteY42" fmla="*/ 379381 h 590550"/>
                  <a:gd name="connsiteX43" fmla="*/ 3000280 w 3095625"/>
                  <a:gd name="connsiteY43" fmla="*/ 379381 h 590550"/>
                  <a:gd name="connsiteX44" fmla="*/ 3000280 w 3095625"/>
                  <a:gd name="connsiteY44" fmla="*/ 379381 h 590550"/>
                  <a:gd name="connsiteX45" fmla="*/ 97536 w 3095625"/>
                  <a:gd name="connsiteY45" fmla="*/ 379381 h 590550"/>
                  <a:gd name="connsiteX46" fmla="*/ 73819 w 3095625"/>
                  <a:gd name="connsiteY46" fmla="*/ 355664 h 590550"/>
                  <a:gd name="connsiteX47" fmla="*/ 73819 w 3095625"/>
                  <a:gd name="connsiteY47" fmla="*/ 176879 h 590550"/>
                  <a:gd name="connsiteX48" fmla="*/ 97536 w 3095625"/>
                  <a:gd name="connsiteY48" fmla="*/ 153162 h 590550"/>
                  <a:gd name="connsiteX49" fmla="*/ 97536 w 3095625"/>
                  <a:gd name="connsiteY49" fmla="*/ 153162 h 590550"/>
                  <a:gd name="connsiteX50" fmla="*/ 121253 w 3095625"/>
                  <a:gd name="connsiteY50" fmla="*/ 176879 h 590550"/>
                  <a:gd name="connsiteX51" fmla="*/ 121253 w 3095625"/>
                  <a:gd name="connsiteY51" fmla="*/ 355568 h 590550"/>
                  <a:gd name="connsiteX52" fmla="*/ 97536 w 3095625"/>
                  <a:gd name="connsiteY52" fmla="*/ 379381 h 590550"/>
                  <a:gd name="connsiteX53" fmla="*/ 97536 w 3095625"/>
                  <a:gd name="connsiteY53" fmla="*/ 379381 h 590550"/>
                  <a:gd name="connsiteX54" fmla="*/ 97536 w 3095625"/>
                  <a:gd name="connsiteY54" fmla="*/ 379381 h 590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3095625" h="590550">
                    <a:moveTo>
                      <a:pt x="3013996" y="9525"/>
                    </a:moveTo>
                    <a:cubicBezTo>
                      <a:pt x="3054953" y="9525"/>
                      <a:pt x="3088291" y="42863"/>
                      <a:pt x="3088291" y="83820"/>
                    </a:cubicBezTo>
                    <a:lnTo>
                      <a:pt x="3088291" y="515874"/>
                    </a:lnTo>
                    <a:cubicBezTo>
                      <a:pt x="3088291" y="556832"/>
                      <a:pt x="3054953" y="590169"/>
                      <a:pt x="3013996" y="590169"/>
                    </a:cubicBezTo>
                    <a:lnTo>
                      <a:pt x="83820" y="590169"/>
                    </a:lnTo>
                    <a:cubicBezTo>
                      <a:pt x="42863" y="590169"/>
                      <a:pt x="9525" y="556832"/>
                      <a:pt x="9525" y="515874"/>
                    </a:cubicBezTo>
                    <a:lnTo>
                      <a:pt x="9525" y="83820"/>
                    </a:lnTo>
                    <a:cubicBezTo>
                      <a:pt x="9525" y="42863"/>
                      <a:pt x="42863" y="9525"/>
                      <a:pt x="83820" y="9525"/>
                    </a:cubicBezTo>
                    <a:lnTo>
                      <a:pt x="3013996" y="9525"/>
                    </a:lnTo>
                    <a:moveTo>
                      <a:pt x="3000280" y="388906"/>
                    </a:moveTo>
                    <a:lnTo>
                      <a:pt x="3000280" y="388906"/>
                    </a:lnTo>
                    <a:cubicBezTo>
                      <a:pt x="3018663" y="388906"/>
                      <a:pt x="3033522" y="373951"/>
                      <a:pt x="3033522" y="355664"/>
                    </a:cubicBezTo>
                    <a:lnTo>
                      <a:pt x="3033522" y="176879"/>
                    </a:lnTo>
                    <a:cubicBezTo>
                      <a:pt x="3033522" y="158496"/>
                      <a:pt x="3018568" y="143637"/>
                      <a:pt x="3000280" y="143637"/>
                    </a:cubicBezTo>
                    <a:cubicBezTo>
                      <a:pt x="2981897" y="143637"/>
                      <a:pt x="2967038" y="158591"/>
                      <a:pt x="2967038" y="176879"/>
                    </a:cubicBezTo>
                    <a:lnTo>
                      <a:pt x="2967038" y="355568"/>
                    </a:lnTo>
                    <a:cubicBezTo>
                      <a:pt x="2966942" y="373951"/>
                      <a:pt x="2981897" y="388906"/>
                      <a:pt x="3000280" y="388906"/>
                    </a:cubicBezTo>
                    <a:moveTo>
                      <a:pt x="97536" y="388906"/>
                    </a:moveTo>
                    <a:lnTo>
                      <a:pt x="97536" y="388906"/>
                    </a:lnTo>
                    <a:cubicBezTo>
                      <a:pt x="115919" y="388906"/>
                      <a:pt x="130778" y="373951"/>
                      <a:pt x="130778" y="355664"/>
                    </a:cubicBezTo>
                    <a:lnTo>
                      <a:pt x="130778" y="176879"/>
                    </a:lnTo>
                    <a:cubicBezTo>
                      <a:pt x="130778" y="158496"/>
                      <a:pt x="115824" y="143637"/>
                      <a:pt x="97536" y="143637"/>
                    </a:cubicBezTo>
                    <a:cubicBezTo>
                      <a:pt x="79153" y="143637"/>
                      <a:pt x="64294" y="158591"/>
                      <a:pt x="64294" y="176879"/>
                    </a:cubicBezTo>
                    <a:lnTo>
                      <a:pt x="64294" y="355568"/>
                    </a:lnTo>
                    <a:cubicBezTo>
                      <a:pt x="64294" y="373951"/>
                      <a:pt x="79248" y="388906"/>
                      <a:pt x="97536" y="388906"/>
                    </a:cubicBezTo>
                    <a:moveTo>
                      <a:pt x="3013996" y="0"/>
                    </a:moveTo>
                    <a:lnTo>
                      <a:pt x="83820" y="0"/>
                    </a:lnTo>
                    <a:cubicBezTo>
                      <a:pt x="37529" y="0"/>
                      <a:pt x="0" y="37529"/>
                      <a:pt x="0" y="83820"/>
                    </a:cubicBezTo>
                    <a:lnTo>
                      <a:pt x="0" y="515874"/>
                    </a:lnTo>
                    <a:cubicBezTo>
                      <a:pt x="0" y="562166"/>
                      <a:pt x="37529" y="599694"/>
                      <a:pt x="83820" y="599694"/>
                    </a:cubicBezTo>
                    <a:lnTo>
                      <a:pt x="3014091" y="599694"/>
                    </a:lnTo>
                    <a:cubicBezTo>
                      <a:pt x="3060383" y="599694"/>
                      <a:pt x="3097911" y="562166"/>
                      <a:pt x="3097911" y="515874"/>
                    </a:cubicBezTo>
                    <a:lnTo>
                      <a:pt x="3097911" y="83820"/>
                    </a:lnTo>
                    <a:cubicBezTo>
                      <a:pt x="3097816" y="37529"/>
                      <a:pt x="3060287" y="0"/>
                      <a:pt x="3013996" y="0"/>
                    </a:cubicBezTo>
                    <a:lnTo>
                      <a:pt x="3013996" y="0"/>
                    </a:lnTo>
                    <a:close/>
                    <a:moveTo>
                      <a:pt x="3000280" y="379381"/>
                    </a:moveTo>
                    <a:cubicBezTo>
                      <a:pt x="2987231" y="379381"/>
                      <a:pt x="2976563" y="368713"/>
                      <a:pt x="2976563" y="355664"/>
                    </a:cubicBezTo>
                    <a:lnTo>
                      <a:pt x="2976563" y="176879"/>
                    </a:lnTo>
                    <a:cubicBezTo>
                      <a:pt x="2976563" y="163830"/>
                      <a:pt x="2987231" y="153162"/>
                      <a:pt x="3000280" y="153162"/>
                    </a:cubicBezTo>
                    <a:lnTo>
                      <a:pt x="3000280" y="153162"/>
                    </a:lnTo>
                    <a:cubicBezTo>
                      <a:pt x="3013329" y="153162"/>
                      <a:pt x="3023997" y="163830"/>
                      <a:pt x="3023997" y="176879"/>
                    </a:cubicBezTo>
                    <a:lnTo>
                      <a:pt x="3023997" y="355568"/>
                    </a:lnTo>
                    <a:cubicBezTo>
                      <a:pt x="3023997" y="368713"/>
                      <a:pt x="3013329" y="379381"/>
                      <a:pt x="3000280" y="379381"/>
                    </a:cubicBezTo>
                    <a:lnTo>
                      <a:pt x="3000280" y="379381"/>
                    </a:lnTo>
                    <a:lnTo>
                      <a:pt x="3000280" y="379381"/>
                    </a:lnTo>
                    <a:close/>
                    <a:moveTo>
                      <a:pt x="97536" y="379381"/>
                    </a:moveTo>
                    <a:cubicBezTo>
                      <a:pt x="84487" y="379381"/>
                      <a:pt x="73819" y="368713"/>
                      <a:pt x="73819" y="355664"/>
                    </a:cubicBezTo>
                    <a:lnTo>
                      <a:pt x="73819" y="176879"/>
                    </a:lnTo>
                    <a:cubicBezTo>
                      <a:pt x="73819" y="163830"/>
                      <a:pt x="84487" y="153162"/>
                      <a:pt x="97536" y="153162"/>
                    </a:cubicBezTo>
                    <a:lnTo>
                      <a:pt x="97536" y="153162"/>
                    </a:lnTo>
                    <a:cubicBezTo>
                      <a:pt x="110585" y="153162"/>
                      <a:pt x="121253" y="163830"/>
                      <a:pt x="121253" y="176879"/>
                    </a:cubicBezTo>
                    <a:lnTo>
                      <a:pt x="121253" y="355568"/>
                    </a:lnTo>
                    <a:cubicBezTo>
                      <a:pt x="121253" y="368713"/>
                      <a:pt x="110585" y="379381"/>
                      <a:pt x="97536" y="379381"/>
                    </a:cubicBezTo>
                    <a:lnTo>
                      <a:pt x="97536" y="379381"/>
                    </a:lnTo>
                    <a:lnTo>
                      <a:pt x="97536" y="379381"/>
                    </a:lnTo>
                    <a:close/>
                  </a:path>
                </a:pathLst>
              </a:custGeom>
              <a:grpFill/>
              <a:ln w="6350" cap="flat">
                <a:solidFill>
                  <a:schemeClr val="bg1"/>
                </a:solidFill>
                <a:prstDash val="solid"/>
                <a:miter/>
              </a:ln>
            </p:spPr>
            <p:txBody>
              <a:bodyPr rtlCol="0" anchor="ctr"/>
              <a:lstStyle/>
              <a:p>
                <a:endParaRPr lang="zh-TW" altLang="en-US"/>
              </a:p>
            </p:txBody>
          </p:sp>
          <p:sp>
            <p:nvSpPr>
              <p:cNvPr id="195" name="手繪多邊形: 圖案 194">
                <a:extLst>
                  <a:ext uri="{FF2B5EF4-FFF2-40B4-BE49-F238E27FC236}">
                    <a16:creationId xmlns:a16="http://schemas.microsoft.com/office/drawing/2014/main" id="{01FC0324-DEDB-4464-B023-B7AFBBBB5FFA}"/>
                  </a:ext>
                </a:extLst>
              </p:cNvPr>
              <p:cNvSpPr/>
              <p:nvPr/>
            </p:nvSpPr>
            <p:spPr>
              <a:xfrm>
                <a:off x="4477052" y="4253116"/>
                <a:ext cx="229536" cy="60970"/>
              </a:xfrm>
              <a:custGeom>
                <a:avLst/>
                <a:gdLst>
                  <a:gd name="connsiteX0" fmla="*/ 23432 w 609600"/>
                  <a:gd name="connsiteY0" fmla="*/ 170402 h 161925"/>
                  <a:gd name="connsiteX1" fmla="*/ 0 w 609600"/>
                  <a:gd name="connsiteY1" fmla="*/ 146971 h 161925"/>
                  <a:gd name="connsiteX2" fmla="*/ 0 w 609600"/>
                  <a:gd name="connsiteY2" fmla="*/ 23431 h 161925"/>
                  <a:gd name="connsiteX3" fmla="*/ 23432 w 609600"/>
                  <a:gd name="connsiteY3" fmla="*/ 0 h 161925"/>
                  <a:gd name="connsiteX4" fmla="*/ 594265 w 609600"/>
                  <a:gd name="connsiteY4" fmla="*/ 0 h 161925"/>
                  <a:gd name="connsiteX5" fmla="*/ 617696 w 609600"/>
                  <a:gd name="connsiteY5" fmla="*/ 23431 h 161925"/>
                  <a:gd name="connsiteX6" fmla="*/ 617696 w 609600"/>
                  <a:gd name="connsiteY6" fmla="*/ 146971 h 161925"/>
                  <a:gd name="connsiteX7" fmla="*/ 594265 w 609600"/>
                  <a:gd name="connsiteY7" fmla="*/ 170402 h 161925"/>
                  <a:gd name="connsiteX8" fmla="*/ 23432 w 609600"/>
                  <a:gd name="connsiteY8" fmla="*/ 170402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161925">
                    <a:moveTo>
                      <a:pt x="23432" y="170402"/>
                    </a:moveTo>
                    <a:cubicBezTo>
                      <a:pt x="10573" y="170402"/>
                      <a:pt x="0" y="159925"/>
                      <a:pt x="0" y="146971"/>
                    </a:cubicBezTo>
                    <a:lnTo>
                      <a:pt x="0" y="23431"/>
                    </a:lnTo>
                    <a:cubicBezTo>
                      <a:pt x="0" y="10573"/>
                      <a:pt x="10478" y="0"/>
                      <a:pt x="23432" y="0"/>
                    </a:cubicBezTo>
                    <a:lnTo>
                      <a:pt x="594265" y="0"/>
                    </a:lnTo>
                    <a:cubicBezTo>
                      <a:pt x="607124" y="0"/>
                      <a:pt x="617696" y="10477"/>
                      <a:pt x="617696" y="23431"/>
                    </a:cubicBezTo>
                    <a:lnTo>
                      <a:pt x="617696" y="146971"/>
                    </a:lnTo>
                    <a:cubicBezTo>
                      <a:pt x="617696" y="159829"/>
                      <a:pt x="607219" y="170402"/>
                      <a:pt x="594265" y="170402"/>
                    </a:cubicBezTo>
                    <a:lnTo>
                      <a:pt x="23432" y="170402"/>
                    </a:lnTo>
                    <a:close/>
                  </a:path>
                </a:pathLst>
              </a:custGeom>
              <a:grpFill/>
              <a:ln w="6350" cap="flat">
                <a:solidFill>
                  <a:schemeClr val="bg1"/>
                </a:solidFill>
                <a:prstDash val="solid"/>
                <a:miter/>
              </a:ln>
            </p:spPr>
            <p:txBody>
              <a:bodyPr rtlCol="0" anchor="ctr"/>
              <a:lstStyle/>
              <a:p>
                <a:endParaRPr lang="zh-TW" altLang="en-US"/>
              </a:p>
            </p:txBody>
          </p:sp>
          <p:sp>
            <p:nvSpPr>
              <p:cNvPr id="196" name="手繪多邊形: 圖案 195">
                <a:extLst>
                  <a:ext uri="{FF2B5EF4-FFF2-40B4-BE49-F238E27FC236}">
                    <a16:creationId xmlns:a16="http://schemas.microsoft.com/office/drawing/2014/main" id="{5D83402B-4A57-4C76-B0B2-5E300659012F}"/>
                  </a:ext>
                </a:extLst>
              </p:cNvPr>
              <p:cNvSpPr/>
              <p:nvPr/>
            </p:nvSpPr>
            <p:spPr>
              <a:xfrm>
                <a:off x="4475259" y="4251358"/>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8932 w 619125"/>
                  <a:gd name="connsiteY8" fmla="*/ 9430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099"/>
                    </a:lnTo>
                    <a:cubicBezTo>
                      <a:pt x="9525" y="17812"/>
                      <a:pt x="17907" y="9430"/>
                      <a:pt x="28194" y="9430"/>
                    </a:cubicBezTo>
                    <a:lnTo>
                      <a:pt x="598932" y="9430"/>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458" y="0"/>
                      <a:pt x="598932" y="0"/>
                    </a:cubicBezTo>
                    <a:lnTo>
                      <a:pt x="598932" y="0"/>
                    </a:lnTo>
                    <a:close/>
                  </a:path>
                </a:pathLst>
              </a:custGeom>
              <a:grpFill/>
              <a:ln w="6350" cap="flat">
                <a:solidFill>
                  <a:schemeClr val="bg1"/>
                </a:solidFill>
                <a:prstDash val="solid"/>
                <a:miter/>
              </a:ln>
            </p:spPr>
            <p:txBody>
              <a:bodyPr rtlCol="0" anchor="ctr"/>
              <a:lstStyle/>
              <a:p>
                <a:endParaRPr lang="zh-TW" altLang="en-US"/>
              </a:p>
            </p:txBody>
          </p:sp>
          <p:sp>
            <p:nvSpPr>
              <p:cNvPr id="197" name="手繪多邊形: 圖案 196">
                <a:extLst>
                  <a:ext uri="{FF2B5EF4-FFF2-40B4-BE49-F238E27FC236}">
                    <a16:creationId xmlns:a16="http://schemas.microsoft.com/office/drawing/2014/main" id="{A31DABC3-875D-4BF8-AD02-F7345221BBB3}"/>
                  </a:ext>
                </a:extLst>
              </p:cNvPr>
              <p:cNvSpPr/>
              <p:nvPr/>
            </p:nvSpPr>
            <p:spPr>
              <a:xfrm>
                <a:off x="4672803"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7" y="0"/>
                    </a:lnTo>
                    <a:cubicBezTo>
                      <a:pt x="45339" y="0"/>
                      <a:pt x="45815" y="476"/>
                      <a:pt x="45815" y="1048"/>
                    </a:cubicBezTo>
                    <a:cubicBezTo>
                      <a:pt x="45815" y="1619"/>
                      <a:pt x="45339" y="2095"/>
                      <a:pt x="44767" y="2095"/>
                    </a:cubicBezTo>
                    <a:lnTo>
                      <a:pt x="1048" y="2095"/>
                    </a:lnTo>
                    <a:close/>
                  </a:path>
                </a:pathLst>
              </a:custGeom>
              <a:grpFill/>
              <a:ln w="6350" cap="flat">
                <a:solidFill>
                  <a:schemeClr val="bg1"/>
                </a:solidFill>
                <a:prstDash val="solid"/>
                <a:miter/>
              </a:ln>
            </p:spPr>
            <p:txBody>
              <a:bodyPr rtlCol="0" anchor="ctr"/>
              <a:lstStyle/>
              <a:p>
                <a:endParaRPr lang="zh-TW" altLang="en-US"/>
              </a:p>
            </p:txBody>
          </p:sp>
          <p:sp>
            <p:nvSpPr>
              <p:cNvPr id="198" name="手繪多邊形: 圖案 197">
                <a:extLst>
                  <a:ext uri="{FF2B5EF4-FFF2-40B4-BE49-F238E27FC236}">
                    <a16:creationId xmlns:a16="http://schemas.microsoft.com/office/drawing/2014/main" id="{A5AA2484-F4AC-47C3-A1DC-F70D78F7C04E}"/>
                  </a:ext>
                </a:extLst>
              </p:cNvPr>
              <p:cNvSpPr/>
              <p:nvPr/>
            </p:nvSpPr>
            <p:spPr>
              <a:xfrm>
                <a:off x="4671010"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673"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99" name="手繪多邊形: 圖案 198">
                <a:extLst>
                  <a:ext uri="{FF2B5EF4-FFF2-40B4-BE49-F238E27FC236}">
                    <a16:creationId xmlns:a16="http://schemas.microsoft.com/office/drawing/2014/main" id="{7A7C641F-1D21-4598-A1C8-54BDCBEC6EA0}"/>
                  </a:ext>
                </a:extLst>
              </p:cNvPr>
              <p:cNvSpPr/>
              <p:nvPr/>
            </p:nvSpPr>
            <p:spPr>
              <a:xfrm>
                <a:off x="4728465" y="4253116"/>
                <a:ext cx="229536" cy="60970"/>
              </a:xfrm>
              <a:custGeom>
                <a:avLst/>
                <a:gdLst>
                  <a:gd name="connsiteX0" fmla="*/ 23431 w 609600"/>
                  <a:gd name="connsiteY0" fmla="*/ 170402 h 161925"/>
                  <a:gd name="connsiteX1" fmla="*/ 0 w 609600"/>
                  <a:gd name="connsiteY1" fmla="*/ 146971 h 161925"/>
                  <a:gd name="connsiteX2" fmla="*/ 0 w 609600"/>
                  <a:gd name="connsiteY2" fmla="*/ 23431 h 161925"/>
                  <a:gd name="connsiteX3" fmla="*/ 23431 w 609600"/>
                  <a:gd name="connsiteY3" fmla="*/ 0 h 161925"/>
                  <a:gd name="connsiteX4" fmla="*/ 594265 w 609600"/>
                  <a:gd name="connsiteY4" fmla="*/ 0 h 161925"/>
                  <a:gd name="connsiteX5" fmla="*/ 617696 w 609600"/>
                  <a:gd name="connsiteY5" fmla="*/ 23431 h 161925"/>
                  <a:gd name="connsiteX6" fmla="*/ 617696 w 609600"/>
                  <a:gd name="connsiteY6" fmla="*/ 146971 h 161925"/>
                  <a:gd name="connsiteX7" fmla="*/ 594265 w 609600"/>
                  <a:gd name="connsiteY7" fmla="*/ 170402 h 161925"/>
                  <a:gd name="connsiteX8" fmla="*/ 23431 w 609600"/>
                  <a:gd name="connsiteY8" fmla="*/ 170402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161925">
                    <a:moveTo>
                      <a:pt x="23431" y="170402"/>
                    </a:moveTo>
                    <a:cubicBezTo>
                      <a:pt x="10573" y="170402"/>
                      <a:pt x="0" y="159925"/>
                      <a:pt x="0" y="146971"/>
                    </a:cubicBezTo>
                    <a:lnTo>
                      <a:pt x="0" y="23431"/>
                    </a:lnTo>
                    <a:cubicBezTo>
                      <a:pt x="0" y="10573"/>
                      <a:pt x="10477" y="0"/>
                      <a:pt x="23431" y="0"/>
                    </a:cubicBezTo>
                    <a:lnTo>
                      <a:pt x="594265" y="0"/>
                    </a:lnTo>
                    <a:cubicBezTo>
                      <a:pt x="607124" y="0"/>
                      <a:pt x="617696" y="10477"/>
                      <a:pt x="617696" y="23431"/>
                    </a:cubicBezTo>
                    <a:lnTo>
                      <a:pt x="617696" y="146971"/>
                    </a:lnTo>
                    <a:cubicBezTo>
                      <a:pt x="617696" y="159829"/>
                      <a:pt x="607219" y="170402"/>
                      <a:pt x="594265" y="170402"/>
                    </a:cubicBezTo>
                    <a:lnTo>
                      <a:pt x="23431" y="170402"/>
                    </a:lnTo>
                    <a:close/>
                  </a:path>
                </a:pathLst>
              </a:custGeom>
              <a:grpFill/>
              <a:ln w="6350" cap="flat">
                <a:solidFill>
                  <a:schemeClr val="bg1"/>
                </a:solidFill>
                <a:prstDash val="solid"/>
                <a:miter/>
              </a:ln>
            </p:spPr>
            <p:txBody>
              <a:bodyPr rtlCol="0" anchor="ctr"/>
              <a:lstStyle/>
              <a:p>
                <a:endParaRPr lang="zh-TW" altLang="en-US"/>
              </a:p>
            </p:txBody>
          </p:sp>
          <p:sp>
            <p:nvSpPr>
              <p:cNvPr id="200" name="手繪多邊形: 圖案 199">
                <a:extLst>
                  <a:ext uri="{FF2B5EF4-FFF2-40B4-BE49-F238E27FC236}">
                    <a16:creationId xmlns:a16="http://schemas.microsoft.com/office/drawing/2014/main" id="{1D3A128D-4BAE-47EB-BF4D-4E59396D5A87}"/>
                  </a:ext>
                </a:extLst>
              </p:cNvPr>
              <p:cNvSpPr/>
              <p:nvPr/>
            </p:nvSpPr>
            <p:spPr>
              <a:xfrm>
                <a:off x="4726672" y="4251358"/>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8932 w 619125"/>
                  <a:gd name="connsiteY8" fmla="*/ 9430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099"/>
                    </a:lnTo>
                    <a:cubicBezTo>
                      <a:pt x="9525" y="17812"/>
                      <a:pt x="17907" y="9430"/>
                      <a:pt x="28194" y="9430"/>
                    </a:cubicBezTo>
                    <a:lnTo>
                      <a:pt x="598932" y="9430"/>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553" y="0"/>
                      <a:pt x="598932" y="0"/>
                    </a:cubicBezTo>
                    <a:lnTo>
                      <a:pt x="598932" y="0"/>
                    </a:lnTo>
                    <a:close/>
                  </a:path>
                </a:pathLst>
              </a:custGeom>
              <a:grpFill/>
              <a:ln w="6350" cap="flat">
                <a:solidFill>
                  <a:schemeClr val="bg1"/>
                </a:solidFill>
                <a:prstDash val="solid"/>
                <a:miter/>
              </a:ln>
            </p:spPr>
            <p:txBody>
              <a:bodyPr rtlCol="0" anchor="ctr"/>
              <a:lstStyle/>
              <a:p>
                <a:endParaRPr lang="zh-TW" altLang="en-US"/>
              </a:p>
            </p:txBody>
          </p:sp>
          <p:sp>
            <p:nvSpPr>
              <p:cNvPr id="201" name="手繪多邊形: 圖案 200">
                <a:extLst>
                  <a:ext uri="{FF2B5EF4-FFF2-40B4-BE49-F238E27FC236}">
                    <a16:creationId xmlns:a16="http://schemas.microsoft.com/office/drawing/2014/main" id="{1E82954D-23D5-4392-87AE-3D78853CE29C}"/>
                  </a:ext>
                </a:extLst>
              </p:cNvPr>
              <p:cNvSpPr/>
              <p:nvPr/>
            </p:nvSpPr>
            <p:spPr>
              <a:xfrm>
                <a:off x="4924216"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8" y="0"/>
                    </a:lnTo>
                    <a:cubicBezTo>
                      <a:pt x="45339" y="0"/>
                      <a:pt x="45815" y="476"/>
                      <a:pt x="45815" y="1048"/>
                    </a:cubicBezTo>
                    <a:cubicBezTo>
                      <a:pt x="45815" y="1619"/>
                      <a:pt x="45339" y="2095"/>
                      <a:pt x="44768" y="2095"/>
                    </a:cubicBezTo>
                    <a:lnTo>
                      <a:pt x="1048" y="2095"/>
                    </a:lnTo>
                    <a:close/>
                  </a:path>
                </a:pathLst>
              </a:custGeom>
              <a:grpFill/>
              <a:ln w="6350" cap="flat">
                <a:solidFill>
                  <a:schemeClr val="bg1"/>
                </a:solidFill>
                <a:prstDash val="solid"/>
                <a:miter/>
              </a:ln>
            </p:spPr>
            <p:txBody>
              <a:bodyPr rtlCol="0" anchor="ctr"/>
              <a:lstStyle/>
              <a:p>
                <a:endParaRPr lang="zh-TW" altLang="en-US"/>
              </a:p>
            </p:txBody>
          </p:sp>
          <p:sp>
            <p:nvSpPr>
              <p:cNvPr id="202" name="手繪多邊形: 圖案 201">
                <a:extLst>
                  <a:ext uri="{FF2B5EF4-FFF2-40B4-BE49-F238E27FC236}">
                    <a16:creationId xmlns:a16="http://schemas.microsoft.com/office/drawing/2014/main" id="{93B75CD1-0E1C-4F11-AD1E-287F101B8140}"/>
                  </a:ext>
                </a:extLst>
              </p:cNvPr>
              <p:cNvSpPr/>
              <p:nvPr/>
            </p:nvSpPr>
            <p:spPr>
              <a:xfrm>
                <a:off x="4922423"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203" name="手繪多邊形: 圖案 202">
                <a:extLst>
                  <a:ext uri="{FF2B5EF4-FFF2-40B4-BE49-F238E27FC236}">
                    <a16:creationId xmlns:a16="http://schemas.microsoft.com/office/drawing/2014/main" id="{13522413-E8CB-42A9-A46D-217404B4B98A}"/>
                  </a:ext>
                </a:extLst>
              </p:cNvPr>
              <p:cNvSpPr/>
              <p:nvPr/>
            </p:nvSpPr>
            <p:spPr>
              <a:xfrm>
                <a:off x="4978049" y="4251358"/>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9027 w 619125"/>
                  <a:gd name="connsiteY8" fmla="*/ 9430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099"/>
                    </a:lnTo>
                    <a:cubicBezTo>
                      <a:pt x="9525" y="17812"/>
                      <a:pt x="17907" y="9430"/>
                      <a:pt x="28194" y="9430"/>
                    </a:cubicBezTo>
                    <a:lnTo>
                      <a:pt x="599027" y="9430"/>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221" y="12573"/>
                      <a:pt x="614648" y="0"/>
                      <a:pt x="599027" y="0"/>
                    </a:cubicBezTo>
                    <a:lnTo>
                      <a:pt x="599027" y="0"/>
                    </a:lnTo>
                    <a:close/>
                  </a:path>
                </a:pathLst>
              </a:custGeom>
              <a:grpFill/>
              <a:ln w="6350" cap="flat">
                <a:solidFill>
                  <a:schemeClr val="bg1"/>
                </a:solidFill>
                <a:prstDash val="solid"/>
                <a:miter/>
              </a:ln>
            </p:spPr>
            <p:txBody>
              <a:bodyPr rtlCol="0" anchor="ctr"/>
              <a:lstStyle/>
              <a:p>
                <a:endParaRPr lang="zh-TW" altLang="en-US"/>
              </a:p>
            </p:txBody>
          </p:sp>
          <p:sp>
            <p:nvSpPr>
              <p:cNvPr id="204" name="手繪多邊形: 圖案 203">
                <a:extLst>
                  <a:ext uri="{FF2B5EF4-FFF2-40B4-BE49-F238E27FC236}">
                    <a16:creationId xmlns:a16="http://schemas.microsoft.com/office/drawing/2014/main" id="{A10DC50B-62D3-4A87-A43F-A8C9867CFC31}"/>
                  </a:ext>
                </a:extLst>
              </p:cNvPr>
              <p:cNvSpPr/>
              <p:nvPr/>
            </p:nvSpPr>
            <p:spPr>
              <a:xfrm>
                <a:off x="5175629"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7" y="0"/>
                    </a:lnTo>
                    <a:cubicBezTo>
                      <a:pt x="45339" y="0"/>
                      <a:pt x="45815" y="476"/>
                      <a:pt x="45815" y="1048"/>
                    </a:cubicBezTo>
                    <a:cubicBezTo>
                      <a:pt x="45815" y="1619"/>
                      <a:pt x="45339" y="2095"/>
                      <a:pt x="44767" y="2095"/>
                    </a:cubicBezTo>
                    <a:lnTo>
                      <a:pt x="1048" y="2095"/>
                    </a:lnTo>
                    <a:close/>
                  </a:path>
                </a:pathLst>
              </a:custGeom>
              <a:grpFill/>
              <a:ln w="6350" cap="flat">
                <a:solidFill>
                  <a:schemeClr val="bg1"/>
                </a:solidFill>
                <a:prstDash val="solid"/>
                <a:miter/>
              </a:ln>
            </p:spPr>
            <p:txBody>
              <a:bodyPr rtlCol="0" anchor="ctr"/>
              <a:lstStyle/>
              <a:p>
                <a:endParaRPr lang="zh-TW" altLang="en-US"/>
              </a:p>
            </p:txBody>
          </p:sp>
          <p:sp>
            <p:nvSpPr>
              <p:cNvPr id="205" name="手繪多邊形: 圖案 204">
                <a:extLst>
                  <a:ext uri="{FF2B5EF4-FFF2-40B4-BE49-F238E27FC236}">
                    <a16:creationId xmlns:a16="http://schemas.microsoft.com/office/drawing/2014/main" id="{3BAA2E5C-F6BD-427D-8331-CDC48F1FAB13}"/>
                  </a:ext>
                </a:extLst>
              </p:cNvPr>
              <p:cNvSpPr/>
              <p:nvPr/>
            </p:nvSpPr>
            <p:spPr>
              <a:xfrm>
                <a:off x="5173836"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8"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206" name="手繪多邊形: 圖案 205">
                <a:extLst>
                  <a:ext uri="{FF2B5EF4-FFF2-40B4-BE49-F238E27FC236}">
                    <a16:creationId xmlns:a16="http://schemas.microsoft.com/office/drawing/2014/main" id="{48838ECB-24CD-4E2D-AB8F-BE75815D4FCB}"/>
                  </a:ext>
                </a:extLst>
              </p:cNvPr>
              <p:cNvSpPr/>
              <p:nvPr/>
            </p:nvSpPr>
            <p:spPr>
              <a:xfrm>
                <a:off x="5229498" y="4251358"/>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9027 w 619125"/>
                  <a:gd name="connsiteY8" fmla="*/ 9430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099"/>
                    </a:lnTo>
                    <a:cubicBezTo>
                      <a:pt x="9525" y="17812"/>
                      <a:pt x="17907" y="9430"/>
                      <a:pt x="28194" y="9430"/>
                    </a:cubicBezTo>
                    <a:lnTo>
                      <a:pt x="599027" y="9430"/>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553" y="0"/>
                      <a:pt x="599027" y="0"/>
                    </a:cubicBezTo>
                    <a:lnTo>
                      <a:pt x="599027" y="0"/>
                    </a:lnTo>
                    <a:close/>
                  </a:path>
                </a:pathLst>
              </a:custGeom>
              <a:grpFill/>
              <a:ln w="6350" cap="flat">
                <a:solidFill>
                  <a:schemeClr val="bg1"/>
                </a:solidFill>
                <a:prstDash val="solid"/>
                <a:miter/>
              </a:ln>
            </p:spPr>
            <p:txBody>
              <a:bodyPr rtlCol="0" anchor="ctr"/>
              <a:lstStyle/>
              <a:p>
                <a:endParaRPr lang="zh-TW" altLang="en-US"/>
              </a:p>
            </p:txBody>
          </p:sp>
          <p:sp>
            <p:nvSpPr>
              <p:cNvPr id="207" name="手繪多邊形: 圖案 206">
                <a:extLst>
                  <a:ext uri="{FF2B5EF4-FFF2-40B4-BE49-F238E27FC236}">
                    <a16:creationId xmlns:a16="http://schemas.microsoft.com/office/drawing/2014/main" id="{9E0CBF6C-819F-4EEB-BEE7-752EF2FCF417}"/>
                  </a:ext>
                </a:extLst>
              </p:cNvPr>
              <p:cNvSpPr/>
              <p:nvPr/>
            </p:nvSpPr>
            <p:spPr>
              <a:xfrm>
                <a:off x="5427042"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8" y="0"/>
                    </a:lnTo>
                    <a:cubicBezTo>
                      <a:pt x="45339" y="0"/>
                      <a:pt x="45815" y="476"/>
                      <a:pt x="45815" y="1048"/>
                    </a:cubicBezTo>
                    <a:cubicBezTo>
                      <a:pt x="45815" y="1619"/>
                      <a:pt x="45339" y="2095"/>
                      <a:pt x="44768" y="2095"/>
                    </a:cubicBezTo>
                    <a:lnTo>
                      <a:pt x="1048" y="2095"/>
                    </a:lnTo>
                    <a:close/>
                  </a:path>
                </a:pathLst>
              </a:custGeom>
              <a:grpFill/>
              <a:ln w="6350" cap="flat">
                <a:solidFill>
                  <a:schemeClr val="bg1"/>
                </a:solidFill>
                <a:prstDash val="solid"/>
                <a:miter/>
              </a:ln>
            </p:spPr>
            <p:txBody>
              <a:bodyPr rtlCol="0" anchor="ctr"/>
              <a:lstStyle/>
              <a:p>
                <a:endParaRPr lang="zh-TW" altLang="en-US"/>
              </a:p>
            </p:txBody>
          </p:sp>
          <p:sp>
            <p:nvSpPr>
              <p:cNvPr id="208" name="手繪多邊形: 圖案 207">
                <a:extLst>
                  <a:ext uri="{FF2B5EF4-FFF2-40B4-BE49-F238E27FC236}">
                    <a16:creationId xmlns:a16="http://schemas.microsoft.com/office/drawing/2014/main" id="{419D2FCC-1279-4786-BF7D-453C006D7AC8}"/>
                  </a:ext>
                </a:extLst>
              </p:cNvPr>
              <p:cNvSpPr/>
              <p:nvPr/>
            </p:nvSpPr>
            <p:spPr>
              <a:xfrm>
                <a:off x="5425249"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209" name="手繪多邊形: 圖案 208">
                <a:extLst>
                  <a:ext uri="{FF2B5EF4-FFF2-40B4-BE49-F238E27FC236}">
                    <a16:creationId xmlns:a16="http://schemas.microsoft.com/office/drawing/2014/main" id="{C4AEE4B4-D1FF-4796-AE07-3DC366BB8DB5}"/>
                  </a:ext>
                </a:extLst>
              </p:cNvPr>
              <p:cNvSpPr/>
              <p:nvPr/>
            </p:nvSpPr>
            <p:spPr>
              <a:xfrm>
                <a:off x="4477052" y="4334314"/>
                <a:ext cx="229536" cy="60970"/>
              </a:xfrm>
              <a:custGeom>
                <a:avLst/>
                <a:gdLst>
                  <a:gd name="connsiteX0" fmla="*/ 23432 w 609600"/>
                  <a:gd name="connsiteY0" fmla="*/ 170402 h 161925"/>
                  <a:gd name="connsiteX1" fmla="*/ 0 w 609600"/>
                  <a:gd name="connsiteY1" fmla="*/ 146971 h 161925"/>
                  <a:gd name="connsiteX2" fmla="*/ 0 w 609600"/>
                  <a:gd name="connsiteY2" fmla="*/ 23431 h 161925"/>
                  <a:gd name="connsiteX3" fmla="*/ 23432 w 609600"/>
                  <a:gd name="connsiteY3" fmla="*/ 0 h 161925"/>
                  <a:gd name="connsiteX4" fmla="*/ 594265 w 609600"/>
                  <a:gd name="connsiteY4" fmla="*/ 0 h 161925"/>
                  <a:gd name="connsiteX5" fmla="*/ 617696 w 609600"/>
                  <a:gd name="connsiteY5" fmla="*/ 23431 h 161925"/>
                  <a:gd name="connsiteX6" fmla="*/ 617696 w 609600"/>
                  <a:gd name="connsiteY6" fmla="*/ 146971 h 161925"/>
                  <a:gd name="connsiteX7" fmla="*/ 594265 w 609600"/>
                  <a:gd name="connsiteY7" fmla="*/ 170402 h 161925"/>
                  <a:gd name="connsiteX8" fmla="*/ 23432 w 609600"/>
                  <a:gd name="connsiteY8" fmla="*/ 170402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161925">
                    <a:moveTo>
                      <a:pt x="23432" y="170402"/>
                    </a:moveTo>
                    <a:cubicBezTo>
                      <a:pt x="10573" y="170402"/>
                      <a:pt x="0" y="159925"/>
                      <a:pt x="0" y="146971"/>
                    </a:cubicBezTo>
                    <a:lnTo>
                      <a:pt x="0" y="23431"/>
                    </a:lnTo>
                    <a:cubicBezTo>
                      <a:pt x="0" y="10573"/>
                      <a:pt x="10478" y="0"/>
                      <a:pt x="23432" y="0"/>
                    </a:cubicBezTo>
                    <a:lnTo>
                      <a:pt x="594265" y="0"/>
                    </a:lnTo>
                    <a:cubicBezTo>
                      <a:pt x="607124" y="0"/>
                      <a:pt x="617696" y="10477"/>
                      <a:pt x="617696" y="23431"/>
                    </a:cubicBezTo>
                    <a:lnTo>
                      <a:pt x="617696" y="146971"/>
                    </a:lnTo>
                    <a:cubicBezTo>
                      <a:pt x="617696" y="159829"/>
                      <a:pt x="607219" y="170402"/>
                      <a:pt x="594265" y="170402"/>
                    </a:cubicBezTo>
                    <a:lnTo>
                      <a:pt x="23432" y="170402"/>
                    </a:lnTo>
                    <a:close/>
                  </a:path>
                </a:pathLst>
              </a:custGeom>
              <a:grpFill/>
              <a:ln w="6350" cap="flat">
                <a:solidFill>
                  <a:schemeClr val="bg1"/>
                </a:solidFill>
                <a:prstDash val="solid"/>
                <a:miter/>
              </a:ln>
            </p:spPr>
            <p:txBody>
              <a:bodyPr rtlCol="0" anchor="ctr"/>
              <a:lstStyle/>
              <a:p>
                <a:endParaRPr lang="zh-TW" altLang="en-US"/>
              </a:p>
            </p:txBody>
          </p:sp>
          <p:sp>
            <p:nvSpPr>
              <p:cNvPr id="210" name="手繪多邊形: 圖案 209">
                <a:extLst>
                  <a:ext uri="{FF2B5EF4-FFF2-40B4-BE49-F238E27FC236}">
                    <a16:creationId xmlns:a16="http://schemas.microsoft.com/office/drawing/2014/main" id="{511238B7-B3B0-4DC0-B87C-85B79F4A12FD}"/>
                  </a:ext>
                </a:extLst>
              </p:cNvPr>
              <p:cNvSpPr/>
              <p:nvPr/>
            </p:nvSpPr>
            <p:spPr>
              <a:xfrm>
                <a:off x="4475259" y="4332520"/>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8932 w 619125"/>
                  <a:gd name="connsiteY8" fmla="*/ 9525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194"/>
                    </a:lnTo>
                    <a:cubicBezTo>
                      <a:pt x="9525" y="17907"/>
                      <a:pt x="17907" y="9525"/>
                      <a:pt x="28194" y="9525"/>
                    </a:cubicBezTo>
                    <a:lnTo>
                      <a:pt x="598932" y="9525"/>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458" y="0"/>
                      <a:pt x="598932" y="0"/>
                    </a:cubicBezTo>
                    <a:lnTo>
                      <a:pt x="598932" y="0"/>
                    </a:lnTo>
                    <a:close/>
                  </a:path>
                </a:pathLst>
              </a:custGeom>
              <a:grpFill/>
              <a:ln w="6350" cap="flat">
                <a:solidFill>
                  <a:schemeClr val="bg1"/>
                </a:solidFill>
                <a:prstDash val="solid"/>
                <a:miter/>
              </a:ln>
            </p:spPr>
            <p:txBody>
              <a:bodyPr rtlCol="0" anchor="ctr"/>
              <a:lstStyle/>
              <a:p>
                <a:endParaRPr lang="zh-TW" altLang="en-US"/>
              </a:p>
            </p:txBody>
          </p:sp>
          <p:sp>
            <p:nvSpPr>
              <p:cNvPr id="211" name="手繪多邊形: 圖案 210">
                <a:extLst>
                  <a:ext uri="{FF2B5EF4-FFF2-40B4-BE49-F238E27FC236}">
                    <a16:creationId xmlns:a16="http://schemas.microsoft.com/office/drawing/2014/main" id="{A925E492-D149-482B-B8D5-4CCE3881B02C}"/>
                  </a:ext>
                </a:extLst>
              </p:cNvPr>
              <p:cNvSpPr/>
              <p:nvPr/>
            </p:nvSpPr>
            <p:spPr>
              <a:xfrm>
                <a:off x="4655874"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212" name="手繪多邊形: 圖案 211">
                <a:extLst>
                  <a:ext uri="{FF2B5EF4-FFF2-40B4-BE49-F238E27FC236}">
                    <a16:creationId xmlns:a16="http://schemas.microsoft.com/office/drawing/2014/main" id="{5BDE86BA-8CE3-4F9E-A075-7FE22620949D}"/>
                  </a:ext>
                </a:extLst>
              </p:cNvPr>
              <p:cNvSpPr/>
              <p:nvPr/>
            </p:nvSpPr>
            <p:spPr>
              <a:xfrm>
                <a:off x="4672803"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7" y="0"/>
                    </a:lnTo>
                    <a:cubicBezTo>
                      <a:pt x="45339" y="0"/>
                      <a:pt x="45815" y="476"/>
                      <a:pt x="45815" y="1048"/>
                    </a:cubicBezTo>
                    <a:cubicBezTo>
                      <a:pt x="45815" y="1619"/>
                      <a:pt x="45339" y="2096"/>
                      <a:pt x="44767" y="2096"/>
                    </a:cubicBezTo>
                    <a:lnTo>
                      <a:pt x="1048" y="2096"/>
                    </a:lnTo>
                    <a:close/>
                  </a:path>
                </a:pathLst>
              </a:custGeom>
              <a:grpFill/>
              <a:ln w="6350" cap="flat">
                <a:solidFill>
                  <a:schemeClr val="bg1"/>
                </a:solidFill>
                <a:prstDash val="solid"/>
                <a:miter/>
              </a:ln>
            </p:spPr>
            <p:txBody>
              <a:bodyPr rtlCol="0" anchor="ctr"/>
              <a:lstStyle/>
              <a:p>
                <a:endParaRPr lang="zh-TW" altLang="en-US"/>
              </a:p>
            </p:txBody>
          </p:sp>
          <p:sp>
            <p:nvSpPr>
              <p:cNvPr id="213" name="手繪多邊形: 圖案 212">
                <a:extLst>
                  <a:ext uri="{FF2B5EF4-FFF2-40B4-BE49-F238E27FC236}">
                    <a16:creationId xmlns:a16="http://schemas.microsoft.com/office/drawing/2014/main" id="{3F912948-40DC-4FB4-BC76-F427340EFB1E}"/>
                  </a:ext>
                </a:extLst>
              </p:cNvPr>
              <p:cNvSpPr/>
              <p:nvPr/>
            </p:nvSpPr>
            <p:spPr>
              <a:xfrm>
                <a:off x="4671010"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673"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214" name="手繪多邊形: 圖案 213">
                <a:extLst>
                  <a:ext uri="{FF2B5EF4-FFF2-40B4-BE49-F238E27FC236}">
                    <a16:creationId xmlns:a16="http://schemas.microsoft.com/office/drawing/2014/main" id="{9F52AE1F-05AF-426D-9726-010DCF8964E4}"/>
                  </a:ext>
                </a:extLst>
              </p:cNvPr>
              <p:cNvSpPr/>
              <p:nvPr/>
            </p:nvSpPr>
            <p:spPr>
              <a:xfrm>
                <a:off x="4655874"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215" name="手繪多邊形: 圖案 214">
                <a:extLst>
                  <a:ext uri="{FF2B5EF4-FFF2-40B4-BE49-F238E27FC236}">
                    <a16:creationId xmlns:a16="http://schemas.microsoft.com/office/drawing/2014/main" id="{27E23D77-EB40-445C-A70D-47ED1309762E}"/>
                  </a:ext>
                </a:extLst>
              </p:cNvPr>
              <p:cNvSpPr/>
              <p:nvPr/>
            </p:nvSpPr>
            <p:spPr>
              <a:xfrm>
                <a:off x="4906929"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216" name="手繪多邊形: 圖案 215">
                <a:extLst>
                  <a:ext uri="{FF2B5EF4-FFF2-40B4-BE49-F238E27FC236}">
                    <a16:creationId xmlns:a16="http://schemas.microsoft.com/office/drawing/2014/main" id="{FC4AA87A-0AC9-4EAC-97E3-D32A827043B0}"/>
                  </a:ext>
                </a:extLst>
              </p:cNvPr>
              <p:cNvSpPr/>
              <p:nvPr/>
            </p:nvSpPr>
            <p:spPr>
              <a:xfrm>
                <a:off x="4906929"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217" name="手繪多邊形: 圖案 216">
                <a:extLst>
                  <a:ext uri="{FF2B5EF4-FFF2-40B4-BE49-F238E27FC236}">
                    <a16:creationId xmlns:a16="http://schemas.microsoft.com/office/drawing/2014/main" id="{989A2524-6450-4711-9ED4-59086BD57847}"/>
                  </a:ext>
                </a:extLst>
              </p:cNvPr>
              <p:cNvSpPr/>
              <p:nvPr/>
            </p:nvSpPr>
            <p:spPr>
              <a:xfrm>
                <a:off x="5157983"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218" name="手繪多邊形: 圖案 217">
                <a:extLst>
                  <a:ext uri="{FF2B5EF4-FFF2-40B4-BE49-F238E27FC236}">
                    <a16:creationId xmlns:a16="http://schemas.microsoft.com/office/drawing/2014/main" id="{19393A13-0006-493B-9C23-5F2BD01CF9DB}"/>
                  </a:ext>
                </a:extLst>
              </p:cNvPr>
              <p:cNvSpPr/>
              <p:nvPr/>
            </p:nvSpPr>
            <p:spPr>
              <a:xfrm>
                <a:off x="5157983"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219" name="手繪多邊形: 圖案 218">
                <a:extLst>
                  <a:ext uri="{FF2B5EF4-FFF2-40B4-BE49-F238E27FC236}">
                    <a16:creationId xmlns:a16="http://schemas.microsoft.com/office/drawing/2014/main" id="{7E661F2A-9E7D-4DE5-9E15-0F2A7210C128}"/>
                  </a:ext>
                </a:extLst>
              </p:cNvPr>
              <p:cNvSpPr/>
              <p:nvPr/>
            </p:nvSpPr>
            <p:spPr>
              <a:xfrm>
                <a:off x="5409038"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220" name="手繪多邊形: 圖案 219">
                <a:extLst>
                  <a:ext uri="{FF2B5EF4-FFF2-40B4-BE49-F238E27FC236}">
                    <a16:creationId xmlns:a16="http://schemas.microsoft.com/office/drawing/2014/main" id="{047D4E26-0FCA-4833-8C86-B0DA9740F21A}"/>
                  </a:ext>
                </a:extLst>
              </p:cNvPr>
              <p:cNvSpPr/>
              <p:nvPr/>
            </p:nvSpPr>
            <p:spPr>
              <a:xfrm>
                <a:off x="5409038"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221" name="手繪多邊形: 圖案 220">
                <a:extLst>
                  <a:ext uri="{FF2B5EF4-FFF2-40B4-BE49-F238E27FC236}">
                    <a16:creationId xmlns:a16="http://schemas.microsoft.com/office/drawing/2014/main" id="{B13B159B-8047-43F9-8F9F-3F4F811D6D6B}"/>
                  </a:ext>
                </a:extLst>
              </p:cNvPr>
              <p:cNvSpPr/>
              <p:nvPr/>
            </p:nvSpPr>
            <p:spPr>
              <a:xfrm>
                <a:off x="4726672" y="4332520"/>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8932 w 619125"/>
                  <a:gd name="connsiteY8" fmla="*/ 9525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194"/>
                    </a:lnTo>
                    <a:cubicBezTo>
                      <a:pt x="9525" y="17907"/>
                      <a:pt x="17907" y="9525"/>
                      <a:pt x="28194" y="9525"/>
                    </a:cubicBezTo>
                    <a:lnTo>
                      <a:pt x="598932" y="9525"/>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553" y="0"/>
                      <a:pt x="598932" y="0"/>
                    </a:cubicBezTo>
                    <a:lnTo>
                      <a:pt x="598932" y="0"/>
                    </a:lnTo>
                    <a:close/>
                  </a:path>
                </a:pathLst>
              </a:custGeom>
              <a:grpFill/>
              <a:ln w="6350" cap="flat">
                <a:solidFill>
                  <a:schemeClr val="bg1"/>
                </a:solidFill>
                <a:prstDash val="solid"/>
                <a:miter/>
              </a:ln>
            </p:spPr>
            <p:txBody>
              <a:bodyPr rtlCol="0" anchor="ctr"/>
              <a:lstStyle/>
              <a:p>
                <a:endParaRPr lang="zh-TW" altLang="en-US"/>
              </a:p>
            </p:txBody>
          </p:sp>
          <p:sp>
            <p:nvSpPr>
              <p:cNvPr id="222" name="手繪多邊形: 圖案 221">
                <a:extLst>
                  <a:ext uri="{FF2B5EF4-FFF2-40B4-BE49-F238E27FC236}">
                    <a16:creationId xmlns:a16="http://schemas.microsoft.com/office/drawing/2014/main" id="{89AEF4A2-C06C-47E4-B751-BCFC52193140}"/>
                  </a:ext>
                </a:extLst>
              </p:cNvPr>
              <p:cNvSpPr/>
              <p:nvPr/>
            </p:nvSpPr>
            <p:spPr>
              <a:xfrm>
                <a:off x="4924216"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8" y="0"/>
                    </a:lnTo>
                    <a:cubicBezTo>
                      <a:pt x="45339" y="0"/>
                      <a:pt x="45815" y="476"/>
                      <a:pt x="45815" y="1048"/>
                    </a:cubicBezTo>
                    <a:cubicBezTo>
                      <a:pt x="45815" y="1619"/>
                      <a:pt x="45339" y="2096"/>
                      <a:pt x="44768" y="2096"/>
                    </a:cubicBezTo>
                    <a:lnTo>
                      <a:pt x="1048" y="2096"/>
                    </a:lnTo>
                    <a:close/>
                  </a:path>
                </a:pathLst>
              </a:custGeom>
              <a:grpFill/>
              <a:ln w="6350" cap="flat">
                <a:solidFill>
                  <a:schemeClr val="bg1"/>
                </a:solidFill>
                <a:prstDash val="solid"/>
                <a:miter/>
              </a:ln>
            </p:spPr>
            <p:txBody>
              <a:bodyPr rtlCol="0" anchor="ctr"/>
              <a:lstStyle/>
              <a:p>
                <a:endParaRPr lang="zh-TW" altLang="en-US"/>
              </a:p>
            </p:txBody>
          </p:sp>
          <p:sp>
            <p:nvSpPr>
              <p:cNvPr id="223" name="手繪多邊形: 圖案 222">
                <a:extLst>
                  <a:ext uri="{FF2B5EF4-FFF2-40B4-BE49-F238E27FC236}">
                    <a16:creationId xmlns:a16="http://schemas.microsoft.com/office/drawing/2014/main" id="{A63C8FE0-F0E7-497F-8466-DFE3DABFE37C}"/>
                  </a:ext>
                </a:extLst>
              </p:cNvPr>
              <p:cNvSpPr/>
              <p:nvPr/>
            </p:nvSpPr>
            <p:spPr>
              <a:xfrm>
                <a:off x="4922423"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224" name="手繪多邊形: 圖案 223">
                <a:extLst>
                  <a:ext uri="{FF2B5EF4-FFF2-40B4-BE49-F238E27FC236}">
                    <a16:creationId xmlns:a16="http://schemas.microsoft.com/office/drawing/2014/main" id="{6A6F5583-DAF9-4208-A108-5D8EE5BCB610}"/>
                  </a:ext>
                </a:extLst>
              </p:cNvPr>
              <p:cNvSpPr/>
              <p:nvPr/>
            </p:nvSpPr>
            <p:spPr>
              <a:xfrm>
                <a:off x="4978049" y="4332520"/>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9027 w 619125"/>
                  <a:gd name="connsiteY8" fmla="*/ 9525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194"/>
                    </a:lnTo>
                    <a:cubicBezTo>
                      <a:pt x="9525" y="17907"/>
                      <a:pt x="17907" y="9525"/>
                      <a:pt x="28194" y="9525"/>
                    </a:cubicBezTo>
                    <a:lnTo>
                      <a:pt x="599027" y="9525"/>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221" y="12573"/>
                      <a:pt x="614648" y="0"/>
                      <a:pt x="599027" y="0"/>
                    </a:cubicBezTo>
                    <a:lnTo>
                      <a:pt x="599027" y="0"/>
                    </a:lnTo>
                    <a:close/>
                  </a:path>
                </a:pathLst>
              </a:custGeom>
              <a:grpFill/>
              <a:ln w="6350" cap="flat">
                <a:solidFill>
                  <a:schemeClr val="bg1"/>
                </a:solidFill>
                <a:prstDash val="solid"/>
                <a:miter/>
              </a:ln>
            </p:spPr>
            <p:txBody>
              <a:bodyPr rtlCol="0" anchor="ctr"/>
              <a:lstStyle/>
              <a:p>
                <a:endParaRPr lang="zh-TW" altLang="en-US"/>
              </a:p>
            </p:txBody>
          </p:sp>
          <p:sp>
            <p:nvSpPr>
              <p:cNvPr id="225" name="手繪多邊形: 圖案 224">
                <a:extLst>
                  <a:ext uri="{FF2B5EF4-FFF2-40B4-BE49-F238E27FC236}">
                    <a16:creationId xmlns:a16="http://schemas.microsoft.com/office/drawing/2014/main" id="{417D3DD9-F98F-4C15-8D4B-8327F0391B6F}"/>
                  </a:ext>
                </a:extLst>
              </p:cNvPr>
              <p:cNvSpPr/>
              <p:nvPr/>
            </p:nvSpPr>
            <p:spPr>
              <a:xfrm>
                <a:off x="5175629"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7" y="0"/>
                    </a:lnTo>
                    <a:cubicBezTo>
                      <a:pt x="45339" y="0"/>
                      <a:pt x="45815" y="476"/>
                      <a:pt x="45815" y="1048"/>
                    </a:cubicBezTo>
                    <a:cubicBezTo>
                      <a:pt x="45815" y="1619"/>
                      <a:pt x="45339" y="2096"/>
                      <a:pt x="44767" y="2096"/>
                    </a:cubicBezTo>
                    <a:lnTo>
                      <a:pt x="1048" y="2096"/>
                    </a:lnTo>
                    <a:close/>
                  </a:path>
                </a:pathLst>
              </a:custGeom>
              <a:grpFill/>
              <a:ln w="6350" cap="flat">
                <a:solidFill>
                  <a:schemeClr val="bg1"/>
                </a:solidFill>
                <a:prstDash val="solid"/>
                <a:miter/>
              </a:ln>
            </p:spPr>
            <p:txBody>
              <a:bodyPr rtlCol="0" anchor="ctr"/>
              <a:lstStyle/>
              <a:p>
                <a:endParaRPr lang="zh-TW" altLang="en-US"/>
              </a:p>
            </p:txBody>
          </p:sp>
          <p:sp>
            <p:nvSpPr>
              <p:cNvPr id="226" name="手繪多邊形: 圖案 225">
                <a:extLst>
                  <a:ext uri="{FF2B5EF4-FFF2-40B4-BE49-F238E27FC236}">
                    <a16:creationId xmlns:a16="http://schemas.microsoft.com/office/drawing/2014/main" id="{3119C015-C759-481D-8956-84E60309CF11}"/>
                  </a:ext>
                </a:extLst>
              </p:cNvPr>
              <p:cNvSpPr/>
              <p:nvPr/>
            </p:nvSpPr>
            <p:spPr>
              <a:xfrm>
                <a:off x="5173836"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8"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227" name="手繪多邊形: 圖案 226">
                <a:extLst>
                  <a:ext uri="{FF2B5EF4-FFF2-40B4-BE49-F238E27FC236}">
                    <a16:creationId xmlns:a16="http://schemas.microsoft.com/office/drawing/2014/main" id="{6FC088BA-3968-49B2-A4AF-E7B24AB627C8}"/>
                  </a:ext>
                </a:extLst>
              </p:cNvPr>
              <p:cNvSpPr/>
              <p:nvPr/>
            </p:nvSpPr>
            <p:spPr>
              <a:xfrm>
                <a:off x="5229498" y="4332520"/>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9027 w 619125"/>
                  <a:gd name="connsiteY8" fmla="*/ 9525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194"/>
                    </a:lnTo>
                    <a:cubicBezTo>
                      <a:pt x="9525" y="17907"/>
                      <a:pt x="17907" y="9525"/>
                      <a:pt x="28194" y="9525"/>
                    </a:cubicBezTo>
                    <a:lnTo>
                      <a:pt x="599027" y="9525"/>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553" y="0"/>
                      <a:pt x="599027" y="0"/>
                    </a:cubicBezTo>
                    <a:lnTo>
                      <a:pt x="599027" y="0"/>
                    </a:lnTo>
                    <a:close/>
                  </a:path>
                </a:pathLst>
              </a:custGeom>
              <a:grpFill/>
              <a:ln w="6350" cap="flat">
                <a:solidFill>
                  <a:schemeClr val="bg1"/>
                </a:solidFill>
                <a:prstDash val="solid"/>
                <a:miter/>
              </a:ln>
            </p:spPr>
            <p:txBody>
              <a:bodyPr rtlCol="0" anchor="ctr"/>
              <a:lstStyle/>
              <a:p>
                <a:endParaRPr lang="zh-TW" altLang="en-US"/>
              </a:p>
            </p:txBody>
          </p:sp>
          <p:sp>
            <p:nvSpPr>
              <p:cNvPr id="228" name="手繪多邊形: 圖案 227">
                <a:extLst>
                  <a:ext uri="{FF2B5EF4-FFF2-40B4-BE49-F238E27FC236}">
                    <a16:creationId xmlns:a16="http://schemas.microsoft.com/office/drawing/2014/main" id="{2076BC9B-5F0D-46C0-BBE5-CD908B604C89}"/>
                  </a:ext>
                </a:extLst>
              </p:cNvPr>
              <p:cNvSpPr/>
              <p:nvPr/>
            </p:nvSpPr>
            <p:spPr>
              <a:xfrm>
                <a:off x="5427042"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8" y="0"/>
                    </a:lnTo>
                    <a:cubicBezTo>
                      <a:pt x="45339" y="0"/>
                      <a:pt x="45815" y="476"/>
                      <a:pt x="45815" y="1048"/>
                    </a:cubicBezTo>
                    <a:cubicBezTo>
                      <a:pt x="45815" y="1619"/>
                      <a:pt x="45339" y="2096"/>
                      <a:pt x="44768" y="2096"/>
                    </a:cubicBezTo>
                    <a:lnTo>
                      <a:pt x="1048" y="2096"/>
                    </a:lnTo>
                    <a:close/>
                  </a:path>
                </a:pathLst>
              </a:custGeom>
              <a:grpFill/>
              <a:ln w="6350" cap="flat">
                <a:solidFill>
                  <a:schemeClr val="bg1"/>
                </a:solidFill>
                <a:prstDash val="solid"/>
                <a:miter/>
              </a:ln>
            </p:spPr>
            <p:txBody>
              <a:bodyPr rtlCol="0" anchor="ctr"/>
              <a:lstStyle/>
              <a:p>
                <a:endParaRPr lang="zh-TW" altLang="en-US"/>
              </a:p>
            </p:txBody>
          </p:sp>
          <p:sp>
            <p:nvSpPr>
              <p:cNvPr id="229" name="手繪多邊形: 圖案 228">
                <a:extLst>
                  <a:ext uri="{FF2B5EF4-FFF2-40B4-BE49-F238E27FC236}">
                    <a16:creationId xmlns:a16="http://schemas.microsoft.com/office/drawing/2014/main" id="{0181000C-399C-4AD1-9689-079C11D5EFCC}"/>
                  </a:ext>
                </a:extLst>
              </p:cNvPr>
              <p:cNvSpPr/>
              <p:nvPr/>
            </p:nvSpPr>
            <p:spPr>
              <a:xfrm>
                <a:off x="5425249"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230" name="手繪多邊形: 圖案 229">
                <a:extLst>
                  <a:ext uri="{FF2B5EF4-FFF2-40B4-BE49-F238E27FC236}">
                    <a16:creationId xmlns:a16="http://schemas.microsoft.com/office/drawing/2014/main" id="{CD9C58A1-E398-4BE6-8790-8AF9B8E24FCB}"/>
                  </a:ext>
                </a:extLst>
              </p:cNvPr>
              <p:cNvSpPr/>
              <p:nvPr/>
            </p:nvSpPr>
            <p:spPr>
              <a:xfrm>
                <a:off x="4479419" y="4210974"/>
                <a:ext cx="93249" cy="10759"/>
              </a:xfrm>
              <a:custGeom>
                <a:avLst/>
                <a:gdLst>
                  <a:gd name="connsiteX0" fmla="*/ 6001 w 247650"/>
                  <a:gd name="connsiteY0" fmla="*/ 34290 h 28575"/>
                  <a:gd name="connsiteX1" fmla="*/ 0 w 247650"/>
                  <a:gd name="connsiteY1" fmla="*/ 28480 h 28575"/>
                  <a:gd name="connsiteX2" fmla="*/ 0 w 247650"/>
                  <a:gd name="connsiteY2" fmla="*/ 5810 h 28575"/>
                  <a:gd name="connsiteX3" fmla="*/ 6001 w 247650"/>
                  <a:gd name="connsiteY3" fmla="*/ 0 h 28575"/>
                  <a:gd name="connsiteX4" fmla="*/ 6001 w 247650"/>
                  <a:gd name="connsiteY4" fmla="*/ 34290 h 28575"/>
                  <a:gd name="connsiteX5" fmla="*/ 205454 w 247650"/>
                  <a:gd name="connsiteY5" fmla="*/ 34290 h 28575"/>
                  <a:gd name="connsiteX6" fmla="*/ 205454 w 247650"/>
                  <a:gd name="connsiteY6" fmla="*/ 4096 h 28575"/>
                  <a:gd name="connsiteX7" fmla="*/ 206502 w 247650"/>
                  <a:gd name="connsiteY7" fmla="*/ 1715 h 28575"/>
                  <a:gd name="connsiteX8" fmla="*/ 210217 w 247650"/>
                  <a:gd name="connsiteY8" fmla="*/ 476 h 28575"/>
                  <a:gd name="connsiteX9" fmla="*/ 210217 w 247650"/>
                  <a:gd name="connsiteY9" fmla="*/ 24575 h 28575"/>
                  <a:gd name="connsiteX10" fmla="*/ 210503 w 247650"/>
                  <a:gd name="connsiteY10" fmla="*/ 24575 h 28575"/>
                  <a:gd name="connsiteX11" fmla="*/ 210503 w 247650"/>
                  <a:gd name="connsiteY11" fmla="*/ 34290 h 28575"/>
                  <a:gd name="connsiteX12" fmla="*/ 205454 w 247650"/>
                  <a:gd name="connsiteY12" fmla="*/ 34290 h 28575"/>
                  <a:gd name="connsiteX13" fmla="*/ 179261 w 247650"/>
                  <a:gd name="connsiteY13" fmla="*/ 34290 h 28575"/>
                  <a:gd name="connsiteX14" fmla="*/ 179261 w 247650"/>
                  <a:gd name="connsiteY14" fmla="*/ 476 h 28575"/>
                  <a:gd name="connsiteX15" fmla="*/ 183261 w 247650"/>
                  <a:gd name="connsiteY15" fmla="*/ 1715 h 28575"/>
                  <a:gd name="connsiteX16" fmla="*/ 184214 w 247650"/>
                  <a:gd name="connsiteY16" fmla="*/ 4096 h 28575"/>
                  <a:gd name="connsiteX17" fmla="*/ 184214 w 247650"/>
                  <a:gd name="connsiteY17" fmla="*/ 34195 h 28575"/>
                  <a:gd name="connsiteX18" fmla="*/ 179261 w 247650"/>
                  <a:gd name="connsiteY18" fmla="*/ 34195 h 28575"/>
                  <a:gd name="connsiteX19" fmla="*/ 136493 w 247650"/>
                  <a:gd name="connsiteY19" fmla="*/ 34290 h 28575"/>
                  <a:gd name="connsiteX20" fmla="*/ 136493 w 247650"/>
                  <a:gd name="connsiteY20" fmla="*/ 4191 h 28575"/>
                  <a:gd name="connsiteX21" fmla="*/ 137541 w 247650"/>
                  <a:gd name="connsiteY21" fmla="*/ 1810 h 28575"/>
                  <a:gd name="connsiteX22" fmla="*/ 141541 w 247650"/>
                  <a:gd name="connsiteY22" fmla="*/ 572 h 28575"/>
                  <a:gd name="connsiteX23" fmla="*/ 141541 w 247650"/>
                  <a:gd name="connsiteY23" fmla="*/ 34385 h 28575"/>
                  <a:gd name="connsiteX24" fmla="*/ 136493 w 247650"/>
                  <a:gd name="connsiteY24" fmla="*/ 34385 h 28575"/>
                  <a:gd name="connsiteX25" fmla="*/ 107537 w 247650"/>
                  <a:gd name="connsiteY25" fmla="*/ 34290 h 28575"/>
                  <a:gd name="connsiteX26" fmla="*/ 101346 w 247650"/>
                  <a:gd name="connsiteY26" fmla="*/ 27337 h 28575"/>
                  <a:gd name="connsiteX27" fmla="*/ 102965 w 247650"/>
                  <a:gd name="connsiteY27" fmla="*/ 27813 h 28575"/>
                  <a:gd name="connsiteX28" fmla="*/ 103632 w 247650"/>
                  <a:gd name="connsiteY28" fmla="*/ 27908 h 28575"/>
                  <a:gd name="connsiteX29" fmla="*/ 104489 w 247650"/>
                  <a:gd name="connsiteY29" fmla="*/ 27908 h 28575"/>
                  <a:gd name="connsiteX30" fmla="*/ 111062 w 247650"/>
                  <a:gd name="connsiteY30" fmla="*/ 23622 h 28575"/>
                  <a:gd name="connsiteX31" fmla="*/ 111538 w 247650"/>
                  <a:gd name="connsiteY31" fmla="*/ 22384 h 28575"/>
                  <a:gd name="connsiteX32" fmla="*/ 111538 w 247650"/>
                  <a:gd name="connsiteY32" fmla="*/ 381 h 28575"/>
                  <a:gd name="connsiteX33" fmla="*/ 115824 w 247650"/>
                  <a:gd name="connsiteY33" fmla="*/ 381 h 28575"/>
                  <a:gd name="connsiteX34" fmla="*/ 115824 w 247650"/>
                  <a:gd name="connsiteY34" fmla="*/ 34290 h 28575"/>
                  <a:gd name="connsiteX35" fmla="*/ 107537 w 247650"/>
                  <a:gd name="connsiteY35" fmla="*/ 34290 h 28575"/>
                  <a:gd name="connsiteX36" fmla="*/ 67437 w 247650"/>
                  <a:gd name="connsiteY36" fmla="*/ 34290 h 28575"/>
                  <a:gd name="connsiteX37" fmla="*/ 67437 w 247650"/>
                  <a:gd name="connsiteY37" fmla="*/ 381 h 28575"/>
                  <a:gd name="connsiteX38" fmla="*/ 80867 w 247650"/>
                  <a:gd name="connsiteY38" fmla="*/ 381 h 28575"/>
                  <a:gd name="connsiteX39" fmla="*/ 95917 w 247650"/>
                  <a:gd name="connsiteY39" fmla="*/ 21336 h 28575"/>
                  <a:gd name="connsiteX40" fmla="*/ 85535 w 247650"/>
                  <a:gd name="connsiteY40" fmla="*/ 8763 h 28575"/>
                  <a:gd name="connsiteX41" fmla="*/ 83820 w 247650"/>
                  <a:gd name="connsiteY41" fmla="*/ 6096 h 28575"/>
                  <a:gd name="connsiteX42" fmla="*/ 80010 w 247650"/>
                  <a:gd name="connsiteY42" fmla="*/ 5429 h 28575"/>
                  <a:gd name="connsiteX43" fmla="*/ 79058 w 247650"/>
                  <a:gd name="connsiteY43" fmla="*/ 5334 h 28575"/>
                  <a:gd name="connsiteX44" fmla="*/ 71533 w 247650"/>
                  <a:gd name="connsiteY44" fmla="*/ 11430 h 28575"/>
                  <a:gd name="connsiteX45" fmla="*/ 71438 w 247650"/>
                  <a:gd name="connsiteY45" fmla="*/ 12002 h 28575"/>
                  <a:gd name="connsiteX46" fmla="*/ 71533 w 247650"/>
                  <a:gd name="connsiteY46" fmla="*/ 34290 h 28575"/>
                  <a:gd name="connsiteX47" fmla="*/ 67437 w 247650"/>
                  <a:gd name="connsiteY47" fmla="*/ 34290 h 28575"/>
                  <a:gd name="connsiteX48" fmla="*/ 47816 w 247650"/>
                  <a:gd name="connsiteY48" fmla="*/ 22479 h 28575"/>
                  <a:gd name="connsiteX49" fmla="*/ 43625 w 247650"/>
                  <a:gd name="connsiteY49" fmla="*/ 20669 h 28575"/>
                  <a:gd name="connsiteX50" fmla="*/ 43625 w 247650"/>
                  <a:gd name="connsiteY50" fmla="*/ 286 h 28575"/>
                  <a:gd name="connsiteX51" fmla="*/ 47816 w 247650"/>
                  <a:gd name="connsiteY51" fmla="*/ 5810 h 28575"/>
                  <a:gd name="connsiteX52" fmla="*/ 47816 w 247650"/>
                  <a:gd name="connsiteY52" fmla="*/ 22479 h 28575"/>
                  <a:gd name="connsiteX53" fmla="*/ 245745 w 247650"/>
                  <a:gd name="connsiteY53" fmla="*/ 381 h 28575"/>
                  <a:gd name="connsiteX54" fmla="*/ 246126 w 247650"/>
                  <a:gd name="connsiteY54" fmla="*/ 381 h 28575"/>
                  <a:gd name="connsiteX55" fmla="*/ 250698 w 247650"/>
                  <a:gd name="connsiteY55" fmla="*/ 1334 h 28575"/>
                  <a:gd name="connsiteX56" fmla="*/ 251079 w 247650"/>
                  <a:gd name="connsiteY56" fmla="*/ 4001 h 28575"/>
                  <a:gd name="connsiteX57" fmla="*/ 251079 w 247650"/>
                  <a:gd name="connsiteY57" fmla="*/ 18955 h 28575"/>
                  <a:gd name="connsiteX58" fmla="*/ 245745 w 247650"/>
                  <a:gd name="connsiteY58" fmla="*/ 22003 h 28575"/>
                  <a:gd name="connsiteX59" fmla="*/ 245745 w 247650"/>
                  <a:gd name="connsiteY59" fmla="*/ 381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47650" h="28575">
                    <a:moveTo>
                      <a:pt x="6001" y="34290"/>
                    </a:moveTo>
                    <a:cubicBezTo>
                      <a:pt x="0" y="33623"/>
                      <a:pt x="0" y="30861"/>
                      <a:pt x="0" y="28480"/>
                    </a:cubicBezTo>
                    <a:lnTo>
                      <a:pt x="0" y="5810"/>
                    </a:lnTo>
                    <a:cubicBezTo>
                      <a:pt x="0" y="3429"/>
                      <a:pt x="0" y="667"/>
                      <a:pt x="6001" y="0"/>
                    </a:cubicBezTo>
                    <a:lnTo>
                      <a:pt x="6001" y="34290"/>
                    </a:lnTo>
                    <a:close/>
                    <a:moveTo>
                      <a:pt x="205454" y="34290"/>
                    </a:moveTo>
                    <a:lnTo>
                      <a:pt x="205454" y="4096"/>
                    </a:lnTo>
                    <a:cubicBezTo>
                      <a:pt x="205550" y="2667"/>
                      <a:pt x="205931" y="2191"/>
                      <a:pt x="206502" y="1715"/>
                    </a:cubicBezTo>
                    <a:cubicBezTo>
                      <a:pt x="207264" y="1143"/>
                      <a:pt x="208598" y="667"/>
                      <a:pt x="210217" y="476"/>
                    </a:cubicBezTo>
                    <a:lnTo>
                      <a:pt x="210217" y="24575"/>
                    </a:lnTo>
                    <a:lnTo>
                      <a:pt x="210503" y="24575"/>
                    </a:lnTo>
                    <a:lnTo>
                      <a:pt x="210503" y="34290"/>
                    </a:lnTo>
                    <a:lnTo>
                      <a:pt x="205454" y="34290"/>
                    </a:lnTo>
                    <a:close/>
                    <a:moveTo>
                      <a:pt x="179261" y="34290"/>
                    </a:moveTo>
                    <a:lnTo>
                      <a:pt x="179261" y="476"/>
                    </a:lnTo>
                    <a:cubicBezTo>
                      <a:pt x="181070" y="667"/>
                      <a:pt x="182499" y="1048"/>
                      <a:pt x="183261" y="1715"/>
                    </a:cubicBezTo>
                    <a:cubicBezTo>
                      <a:pt x="183737" y="2096"/>
                      <a:pt x="184214" y="2667"/>
                      <a:pt x="184214" y="4096"/>
                    </a:cubicBezTo>
                    <a:lnTo>
                      <a:pt x="184214" y="34195"/>
                    </a:lnTo>
                    <a:lnTo>
                      <a:pt x="179261" y="34195"/>
                    </a:lnTo>
                    <a:close/>
                    <a:moveTo>
                      <a:pt x="136493" y="34290"/>
                    </a:moveTo>
                    <a:lnTo>
                      <a:pt x="136493" y="4191"/>
                    </a:lnTo>
                    <a:cubicBezTo>
                      <a:pt x="136493" y="2858"/>
                      <a:pt x="136874" y="2286"/>
                      <a:pt x="137541" y="1810"/>
                    </a:cubicBezTo>
                    <a:cubicBezTo>
                      <a:pt x="138398" y="1143"/>
                      <a:pt x="139732" y="762"/>
                      <a:pt x="141541" y="572"/>
                    </a:cubicBezTo>
                    <a:lnTo>
                      <a:pt x="141541" y="34385"/>
                    </a:lnTo>
                    <a:lnTo>
                      <a:pt x="136493" y="34385"/>
                    </a:lnTo>
                    <a:close/>
                    <a:moveTo>
                      <a:pt x="107537" y="34290"/>
                    </a:moveTo>
                    <a:cubicBezTo>
                      <a:pt x="105632" y="32195"/>
                      <a:pt x="103441" y="29813"/>
                      <a:pt x="101346" y="27337"/>
                    </a:cubicBezTo>
                    <a:lnTo>
                      <a:pt x="102965" y="27813"/>
                    </a:lnTo>
                    <a:lnTo>
                      <a:pt x="103632" y="27908"/>
                    </a:lnTo>
                    <a:lnTo>
                      <a:pt x="104489" y="27908"/>
                    </a:lnTo>
                    <a:cubicBezTo>
                      <a:pt x="107442" y="27908"/>
                      <a:pt x="109918" y="26289"/>
                      <a:pt x="111062" y="23622"/>
                    </a:cubicBezTo>
                    <a:lnTo>
                      <a:pt x="111538" y="22384"/>
                    </a:lnTo>
                    <a:lnTo>
                      <a:pt x="111538" y="381"/>
                    </a:lnTo>
                    <a:lnTo>
                      <a:pt x="115824" y="381"/>
                    </a:lnTo>
                    <a:lnTo>
                      <a:pt x="115824" y="34290"/>
                    </a:lnTo>
                    <a:lnTo>
                      <a:pt x="107537" y="34290"/>
                    </a:lnTo>
                    <a:close/>
                    <a:moveTo>
                      <a:pt x="67437" y="34290"/>
                    </a:moveTo>
                    <a:lnTo>
                      <a:pt x="67437" y="381"/>
                    </a:lnTo>
                    <a:lnTo>
                      <a:pt x="80867" y="381"/>
                    </a:lnTo>
                    <a:cubicBezTo>
                      <a:pt x="87725" y="9811"/>
                      <a:pt x="92869" y="17050"/>
                      <a:pt x="95917" y="21336"/>
                    </a:cubicBezTo>
                    <a:cubicBezTo>
                      <a:pt x="90964" y="15621"/>
                      <a:pt x="86678" y="10573"/>
                      <a:pt x="85535" y="8763"/>
                    </a:cubicBezTo>
                    <a:lnTo>
                      <a:pt x="83820" y="6096"/>
                    </a:lnTo>
                    <a:lnTo>
                      <a:pt x="80010" y="5429"/>
                    </a:lnTo>
                    <a:cubicBezTo>
                      <a:pt x="79724" y="5429"/>
                      <a:pt x="79343" y="5334"/>
                      <a:pt x="79058" y="5334"/>
                    </a:cubicBezTo>
                    <a:cubicBezTo>
                      <a:pt x="75248" y="5334"/>
                      <a:pt x="72200" y="7811"/>
                      <a:pt x="71533" y="11430"/>
                    </a:cubicBezTo>
                    <a:lnTo>
                      <a:pt x="71438" y="12002"/>
                    </a:lnTo>
                    <a:lnTo>
                      <a:pt x="71533" y="34290"/>
                    </a:lnTo>
                    <a:lnTo>
                      <a:pt x="67437" y="34290"/>
                    </a:lnTo>
                    <a:close/>
                    <a:moveTo>
                      <a:pt x="47816" y="22479"/>
                    </a:moveTo>
                    <a:cubicBezTo>
                      <a:pt x="46482" y="21812"/>
                      <a:pt x="45053" y="21241"/>
                      <a:pt x="43625" y="20669"/>
                    </a:cubicBezTo>
                    <a:lnTo>
                      <a:pt x="43625" y="286"/>
                    </a:lnTo>
                    <a:cubicBezTo>
                      <a:pt x="47816" y="1238"/>
                      <a:pt x="47816" y="3620"/>
                      <a:pt x="47816" y="5810"/>
                    </a:cubicBezTo>
                    <a:lnTo>
                      <a:pt x="47816" y="22479"/>
                    </a:lnTo>
                    <a:close/>
                    <a:moveTo>
                      <a:pt x="245745" y="381"/>
                    </a:moveTo>
                    <a:lnTo>
                      <a:pt x="246126" y="381"/>
                    </a:lnTo>
                    <a:cubicBezTo>
                      <a:pt x="249460" y="476"/>
                      <a:pt x="250603" y="1238"/>
                      <a:pt x="250698" y="1334"/>
                    </a:cubicBezTo>
                    <a:cubicBezTo>
                      <a:pt x="250698" y="1334"/>
                      <a:pt x="251079" y="2096"/>
                      <a:pt x="251079" y="4001"/>
                    </a:cubicBezTo>
                    <a:lnTo>
                      <a:pt x="251079" y="18955"/>
                    </a:lnTo>
                    <a:cubicBezTo>
                      <a:pt x="251079" y="20669"/>
                      <a:pt x="251079" y="22003"/>
                      <a:pt x="245745" y="22003"/>
                    </a:cubicBezTo>
                    <a:lnTo>
                      <a:pt x="245745" y="381"/>
                    </a:lnTo>
                    <a:close/>
                  </a:path>
                </a:pathLst>
              </a:custGeom>
              <a:grpFill/>
              <a:ln w="6350" cap="flat">
                <a:noFill/>
                <a:prstDash val="solid"/>
                <a:miter/>
              </a:ln>
            </p:spPr>
            <p:txBody>
              <a:bodyPr rtlCol="0" anchor="ctr"/>
              <a:lstStyle/>
              <a:p>
                <a:endParaRPr lang="zh-TW" altLang="en-US"/>
              </a:p>
            </p:txBody>
          </p:sp>
          <p:sp>
            <p:nvSpPr>
              <p:cNvPr id="231" name="手繪多邊形: 圖案 230">
                <a:extLst>
                  <a:ext uri="{FF2B5EF4-FFF2-40B4-BE49-F238E27FC236}">
                    <a16:creationId xmlns:a16="http://schemas.microsoft.com/office/drawing/2014/main" id="{F51AEA78-D913-4D72-8104-726FC89C3BF1}"/>
                  </a:ext>
                </a:extLst>
              </p:cNvPr>
              <p:cNvSpPr/>
              <p:nvPr/>
            </p:nvSpPr>
            <p:spPr>
              <a:xfrm>
                <a:off x="4477016" y="4208500"/>
                <a:ext cx="96835" cy="17932"/>
              </a:xfrm>
              <a:custGeom>
                <a:avLst/>
                <a:gdLst>
                  <a:gd name="connsiteX0" fmla="*/ 46863 w 257175"/>
                  <a:gd name="connsiteY0" fmla="*/ 0 h 47625"/>
                  <a:gd name="connsiteX1" fmla="*/ 15335 w 257175"/>
                  <a:gd name="connsiteY1" fmla="*/ 0 h 47625"/>
                  <a:gd name="connsiteX2" fmla="*/ 0 w 257175"/>
                  <a:gd name="connsiteY2" fmla="*/ 12382 h 47625"/>
                  <a:gd name="connsiteX3" fmla="*/ 0 w 257175"/>
                  <a:gd name="connsiteY3" fmla="*/ 35147 h 47625"/>
                  <a:gd name="connsiteX4" fmla="*/ 15335 w 257175"/>
                  <a:gd name="connsiteY4" fmla="*/ 47434 h 47625"/>
                  <a:gd name="connsiteX5" fmla="*/ 45244 w 257175"/>
                  <a:gd name="connsiteY5" fmla="*/ 47434 h 47625"/>
                  <a:gd name="connsiteX6" fmla="*/ 49244 w 257175"/>
                  <a:gd name="connsiteY6" fmla="*/ 47149 h 47625"/>
                  <a:gd name="connsiteX7" fmla="*/ 36767 w 257175"/>
                  <a:gd name="connsiteY7" fmla="*/ 35909 h 47625"/>
                  <a:gd name="connsiteX8" fmla="*/ 18764 w 257175"/>
                  <a:gd name="connsiteY8" fmla="*/ 35909 h 47625"/>
                  <a:gd name="connsiteX9" fmla="*/ 18764 w 257175"/>
                  <a:gd name="connsiteY9" fmla="*/ 11239 h 47625"/>
                  <a:gd name="connsiteX10" fmla="*/ 43625 w 257175"/>
                  <a:gd name="connsiteY10" fmla="*/ 11239 h 47625"/>
                  <a:gd name="connsiteX11" fmla="*/ 43625 w 257175"/>
                  <a:gd name="connsiteY11" fmla="*/ 31814 h 47625"/>
                  <a:gd name="connsiteX12" fmla="*/ 59817 w 257175"/>
                  <a:gd name="connsiteY12" fmla="*/ 40005 h 47625"/>
                  <a:gd name="connsiteX13" fmla="*/ 60674 w 257175"/>
                  <a:gd name="connsiteY13" fmla="*/ 35147 h 47625"/>
                  <a:gd name="connsiteX14" fmla="*/ 60674 w 257175"/>
                  <a:gd name="connsiteY14" fmla="*/ 12382 h 47625"/>
                  <a:gd name="connsiteX15" fmla="*/ 46863 w 257175"/>
                  <a:gd name="connsiteY15" fmla="*/ 0 h 47625"/>
                  <a:gd name="connsiteX16" fmla="*/ 46863 w 257175"/>
                  <a:gd name="connsiteY16" fmla="*/ 0 h 47625"/>
                  <a:gd name="connsiteX17" fmla="*/ 46863 w 257175"/>
                  <a:gd name="connsiteY17" fmla="*/ 0 h 47625"/>
                  <a:gd name="connsiteX18" fmla="*/ 251651 w 257175"/>
                  <a:gd name="connsiteY18" fmla="*/ 571 h 47625"/>
                  <a:gd name="connsiteX19" fmla="*/ 219932 w 257175"/>
                  <a:gd name="connsiteY19" fmla="*/ 571 h 47625"/>
                  <a:gd name="connsiteX20" fmla="*/ 219932 w 257175"/>
                  <a:gd name="connsiteY20" fmla="*/ 571 h 47625"/>
                  <a:gd name="connsiteX21" fmla="*/ 218885 w 257175"/>
                  <a:gd name="connsiteY21" fmla="*/ 571 h 47625"/>
                  <a:gd name="connsiteX22" fmla="*/ 209074 w 257175"/>
                  <a:gd name="connsiteY22" fmla="*/ 3238 h 47625"/>
                  <a:gd name="connsiteX23" fmla="*/ 205550 w 257175"/>
                  <a:gd name="connsiteY23" fmla="*/ 10477 h 47625"/>
                  <a:gd name="connsiteX24" fmla="*/ 205550 w 257175"/>
                  <a:gd name="connsiteY24" fmla="*/ 10477 h 47625"/>
                  <a:gd name="connsiteX25" fmla="*/ 205550 w 257175"/>
                  <a:gd name="connsiteY25" fmla="*/ 10573 h 47625"/>
                  <a:gd name="connsiteX26" fmla="*/ 205550 w 257175"/>
                  <a:gd name="connsiteY26" fmla="*/ 10668 h 47625"/>
                  <a:gd name="connsiteX27" fmla="*/ 205550 w 257175"/>
                  <a:gd name="connsiteY27" fmla="*/ 10668 h 47625"/>
                  <a:gd name="connsiteX28" fmla="*/ 205550 w 257175"/>
                  <a:gd name="connsiteY28" fmla="*/ 47149 h 47625"/>
                  <a:gd name="connsiteX29" fmla="*/ 223361 w 257175"/>
                  <a:gd name="connsiteY29" fmla="*/ 47149 h 47625"/>
                  <a:gd name="connsiteX30" fmla="*/ 223361 w 257175"/>
                  <a:gd name="connsiteY30" fmla="*/ 35052 h 47625"/>
                  <a:gd name="connsiteX31" fmla="*/ 252127 w 257175"/>
                  <a:gd name="connsiteY31" fmla="*/ 35052 h 47625"/>
                  <a:gd name="connsiteX32" fmla="*/ 263843 w 257175"/>
                  <a:gd name="connsiteY32" fmla="*/ 25622 h 47625"/>
                  <a:gd name="connsiteX33" fmla="*/ 263843 w 257175"/>
                  <a:gd name="connsiteY33" fmla="*/ 10668 h 47625"/>
                  <a:gd name="connsiteX34" fmla="*/ 260985 w 257175"/>
                  <a:gd name="connsiteY34" fmla="*/ 2953 h 47625"/>
                  <a:gd name="connsiteX35" fmla="*/ 252698 w 257175"/>
                  <a:gd name="connsiteY35" fmla="*/ 667 h 47625"/>
                  <a:gd name="connsiteX36" fmla="*/ 252794 w 257175"/>
                  <a:gd name="connsiteY36" fmla="*/ 667 h 47625"/>
                  <a:gd name="connsiteX37" fmla="*/ 252127 w 257175"/>
                  <a:gd name="connsiteY37" fmla="*/ 667 h 47625"/>
                  <a:gd name="connsiteX38" fmla="*/ 251651 w 257175"/>
                  <a:gd name="connsiteY38" fmla="*/ 571 h 47625"/>
                  <a:gd name="connsiteX39" fmla="*/ 251651 w 257175"/>
                  <a:gd name="connsiteY39" fmla="*/ 571 h 47625"/>
                  <a:gd name="connsiteX40" fmla="*/ 223076 w 257175"/>
                  <a:gd name="connsiteY40" fmla="*/ 24765 h 47625"/>
                  <a:gd name="connsiteX41" fmla="*/ 223076 w 257175"/>
                  <a:gd name="connsiteY41" fmla="*/ 12763 h 47625"/>
                  <a:gd name="connsiteX42" fmla="*/ 245745 w 257175"/>
                  <a:gd name="connsiteY42" fmla="*/ 12763 h 47625"/>
                  <a:gd name="connsiteX43" fmla="*/ 245745 w 257175"/>
                  <a:gd name="connsiteY43" fmla="*/ 24860 h 47625"/>
                  <a:gd name="connsiteX44" fmla="*/ 223076 w 257175"/>
                  <a:gd name="connsiteY44" fmla="*/ 24860 h 47625"/>
                  <a:gd name="connsiteX45" fmla="*/ 223076 w 257175"/>
                  <a:gd name="connsiteY45" fmla="*/ 24765 h 47625"/>
                  <a:gd name="connsiteX46" fmla="*/ 183833 w 257175"/>
                  <a:gd name="connsiteY46" fmla="*/ 571 h 47625"/>
                  <a:gd name="connsiteX47" fmla="*/ 149924 w 257175"/>
                  <a:gd name="connsiteY47" fmla="*/ 571 h 47625"/>
                  <a:gd name="connsiteX48" fmla="*/ 140113 w 257175"/>
                  <a:gd name="connsiteY48" fmla="*/ 3238 h 47625"/>
                  <a:gd name="connsiteX49" fmla="*/ 136493 w 257175"/>
                  <a:gd name="connsiteY49" fmla="*/ 10763 h 47625"/>
                  <a:gd name="connsiteX50" fmla="*/ 136493 w 257175"/>
                  <a:gd name="connsiteY50" fmla="*/ 47244 h 47625"/>
                  <a:gd name="connsiteX51" fmla="*/ 154305 w 257175"/>
                  <a:gd name="connsiteY51" fmla="*/ 47244 h 47625"/>
                  <a:gd name="connsiteX52" fmla="*/ 154305 w 257175"/>
                  <a:gd name="connsiteY52" fmla="*/ 34766 h 47625"/>
                  <a:gd name="connsiteX53" fmla="*/ 179261 w 257175"/>
                  <a:gd name="connsiteY53" fmla="*/ 34766 h 47625"/>
                  <a:gd name="connsiteX54" fmla="*/ 179261 w 257175"/>
                  <a:gd name="connsiteY54" fmla="*/ 47244 h 47625"/>
                  <a:gd name="connsiteX55" fmla="*/ 197072 w 257175"/>
                  <a:gd name="connsiteY55" fmla="*/ 47244 h 47625"/>
                  <a:gd name="connsiteX56" fmla="*/ 197072 w 257175"/>
                  <a:gd name="connsiteY56" fmla="*/ 10763 h 47625"/>
                  <a:gd name="connsiteX57" fmla="*/ 193643 w 257175"/>
                  <a:gd name="connsiteY57" fmla="*/ 3334 h 47625"/>
                  <a:gd name="connsiteX58" fmla="*/ 183833 w 257175"/>
                  <a:gd name="connsiteY58" fmla="*/ 571 h 47625"/>
                  <a:gd name="connsiteX59" fmla="*/ 183833 w 257175"/>
                  <a:gd name="connsiteY59" fmla="*/ 571 h 47625"/>
                  <a:gd name="connsiteX60" fmla="*/ 154305 w 257175"/>
                  <a:gd name="connsiteY60" fmla="*/ 26194 h 47625"/>
                  <a:gd name="connsiteX61" fmla="*/ 154305 w 257175"/>
                  <a:gd name="connsiteY61" fmla="*/ 12763 h 47625"/>
                  <a:gd name="connsiteX62" fmla="*/ 179261 w 257175"/>
                  <a:gd name="connsiteY62" fmla="*/ 12763 h 47625"/>
                  <a:gd name="connsiteX63" fmla="*/ 179261 w 257175"/>
                  <a:gd name="connsiteY63" fmla="*/ 26289 h 47625"/>
                  <a:gd name="connsiteX64" fmla="*/ 154305 w 257175"/>
                  <a:gd name="connsiteY64" fmla="*/ 26289 h 47625"/>
                  <a:gd name="connsiteX65" fmla="*/ 154305 w 257175"/>
                  <a:gd name="connsiteY65" fmla="*/ 26194 h 47625"/>
                  <a:gd name="connsiteX66" fmla="*/ 128492 w 257175"/>
                  <a:gd name="connsiteY66" fmla="*/ 571 h 47625"/>
                  <a:gd name="connsiteX67" fmla="*/ 111443 w 257175"/>
                  <a:gd name="connsiteY67" fmla="*/ 571 h 47625"/>
                  <a:gd name="connsiteX68" fmla="*/ 111443 w 257175"/>
                  <a:gd name="connsiteY68" fmla="*/ 27718 h 47625"/>
                  <a:gd name="connsiteX69" fmla="*/ 110776 w 257175"/>
                  <a:gd name="connsiteY69" fmla="*/ 28194 h 47625"/>
                  <a:gd name="connsiteX70" fmla="*/ 110585 w 257175"/>
                  <a:gd name="connsiteY70" fmla="*/ 28194 h 47625"/>
                  <a:gd name="connsiteX71" fmla="*/ 110014 w 257175"/>
                  <a:gd name="connsiteY71" fmla="*/ 27813 h 47625"/>
                  <a:gd name="connsiteX72" fmla="*/ 91726 w 257175"/>
                  <a:gd name="connsiteY72" fmla="*/ 2191 h 47625"/>
                  <a:gd name="connsiteX73" fmla="*/ 91630 w 257175"/>
                  <a:gd name="connsiteY73" fmla="*/ 2191 h 47625"/>
                  <a:gd name="connsiteX74" fmla="*/ 91630 w 257175"/>
                  <a:gd name="connsiteY74" fmla="*/ 2191 h 47625"/>
                  <a:gd name="connsiteX75" fmla="*/ 91440 w 257175"/>
                  <a:gd name="connsiteY75" fmla="*/ 2000 h 47625"/>
                  <a:gd name="connsiteX76" fmla="*/ 91345 w 257175"/>
                  <a:gd name="connsiteY76" fmla="*/ 1905 h 47625"/>
                  <a:gd name="connsiteX77" fmla="*/ 87535 w 257175"/>
                  <a:gd name="connsiteY77" fmla="*/ 667 h 47625"/>
                  <a:gd name="connsiteX78" fmla="*/ 73152 w 257175"/>
                  <a:gd name="connsiteY78" fmla="*/ 667 h 47625"/>
                  <a:gd name="connsiteX79" fmla="*/ 68961 w 257175"/>
                  <a:gd name="connsiteY79" fmla="*/ 2191 h 47625"/>
                  <a:gd name="connsiteX80" fmla="*/ 67437 w 257175"/>
                  <a:gd name="connsiteY80" fmla="*/ 6286 h 47625"/>
                  <a:gd name="connsiteX81" fmla="*/ 67437 w 257175"/>
                  <a:gd name="connsiteY81" fmla="*/ 6286 h 47625"/>
                  <a:gd name="connsiteX82" fmla="*/ 67437 w 257175"/>
                  <a:gd name="connsiteY82" fmla="*/ 47339 h 47625"/>
                  <a:gd name="connsiteX83" fmla="*/ 84296 w 257175"/>
                  <a:gd name="connsiteY83" fmla="*/ 47339 h 47625"/>
                  <a:gd name="connsiteX84" fmla="*/ 84201 w 257175"/>
                  <a:gd name="connsiteY84" fmla="*/ 19241 h 47625"/>
                  <a:gd name="connsiteX85" fmla="*/ 85534 w 257175"/>
                  <a:gd name="connsiteY85" fmla="*/ 18383 h 47625"/>
                  <a:gd name="connsiteX86" fmla="*/ 85916 w 257175"/>
                  <a:gd name="connsiteY86" fmla="*/ 18383 h 47625"/>
                  <a:gd name="connsiteX87" fmla="*/ 86582 w 257175"/>
                  <a:gd name="connsiteY87" fmla="*/ 18764 h 47625"/>
                  <a:gd name="connsiteX88" fmla="*/ 111062 w 257175"/>
                  <a:gd name="connsiteY88" fmla="*/ 47339 h 47625"/>
                  <a:gd name="connsiteX89" fmla="*/ 128588 w 257175"/>
                  <a:gd name="connsiteY89" fmla="*/ 47339 h 47625"/>
                  <a:gd name="connsiteX90" fmla="*/ 128588 w 257175"/>
                  <a:gd name="connsiteY90" fmla="*/ 571 h 47625"/>
                  <a:gd name="connsiteX91" fmla="*/ 128492 w 257175"/>
                  <a:gd name="connsiteY91" fmla="*/ 571 h 47625"/>
                  <a:gd name="connsiteX92" fmla="*/ 32957 w 257175"/>
                  <a:gd name="connsiteY92" fmla="*/ 31147 h 47625"/>
                  <a:gd name="connsiteX93" fmla="*/ 51816 w 257175"/>
                  <a:gd name="connsiteY93" fmla="*/ 48006 h 47625"/>
                  <a:gd name="connsiteX94" fmla="*/ 64580 w 257175"/>
                  <a:gd name="connsiteY94" fmla="*/ 48006 h 47625"/>
                  <a:gd name="connsiteX95" fmla="*/ 32957 w 257175"/>
                  <a:gd name="connsiteY95" fmla="*/ 31147 h 47625"/>
                  <a:gd name="connsiteX96" fmla="*/ 32957 w 257175"/>
                  <a:gd name="connsiteY96" fmla="*/ 31147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257175" h="47625">
                    <a:moveTo>
                      <a:pt x="46863" y="0"/>
                    </a:moveTo>
                    <a:lnTo>
                      <a:pt x="15335" y="0"/>
                    </a:lnTo>
                    <a:cubicBezTo>
                      <a:pt x="5144" y="0"/>
                      <a:pt x="0" y="4096"/>
                      <a:pt x="0" y="12382"/>
                    </a:cubicBezTo>
                    <a:lnTo>
                      <a:pt x="0" y="35147"/>
                    </a:lnTo>
                    <a:cubicBezTo>
                      <a:pt x="0" y="43339"/>
                      <a:pt x="5144" y="47434"/>
                      <a:pt x="15335" y="47434"/>
                    </a:cubicBezTo>
                    <a:lnTo>
                      <a:pt x="45244" y="47434"/>
                    </a:lnTo>
                    <a:cubicBezTo>
                      <a:pt x="46672" y="47434"/>
                      <a:pt x="48006" y="47339"/>
                      <a:pt x="49244" y="47149"/>
                    </a:cubicBezTo>
                    <a:cubicBezTo>
                      <a:pt x="46482" y="43244"/>
                      <a:pt x="41339" y="39052"/>
                      <a:pt x="36767" y="35909"/>
                    </a:cubicBezTo>
                    <a:lnTo>
                      <a:pt x="18764" y="35909"/>
                    </a:lnTo>
                    <a:lnTo>
                      <a:pt x="18764" y="11239"/>
                    </a:lnTo>
                    <a:lnTo>
                      <a:pt x="43625" y="11239"/>
                    </a:lnTo>
                    <a:lnTo>
                      <a:pt x="43625" y="31814"/>
                    </a:lnTo>
                    <a:cubicBezTo>
                      <a:pt x="51054" y="34100"/>
                      <a:pt x="56197" y="37147"/>
                      <a:pt x="59817" y="40005"/>
                    </a:cubicBezTo>
                    <a:cubicBezTo>
                      <a:pt x="60293" y="38576"/>
                      <a:pt x="60674" y="36957"/>
                      <a:pt x="60674" y="35147"/>
                    </a:cubicBezTo>
                    <a:lnTo>
                      <a:pt x="60674" y="12382"/>
                    </a:lnTo>
                    <a:cubicBezTo>
                      <a:pt x="60579" y="4572"/>
                      <a:pt x="56007" y="476"/>
                      <a:pt x="46863" y="0"/>
                    </a:cubicBezTo>
                    <a:lnTo>
                      <a:pt x="46863" y="0"/>
                    </a:lnTo>
                    <a:lnTo>
                      <a:pt x="46863" y="0"/>
                    </a:lnTo>
                    <a:close/>
                    <a:moveTo>
                      <a:pt x="251651" y="571"/>
                    </a:moveTo>
                    <a:lnTo>
                      <a:pt x="219932" y="571"/>
                    </a:lnTo>
                    <a:lnTo>
                      <a:pt x="219932" y="571"/>
                    </a:lnTo>
                    <a:lnTo>
                      <a:pt x="218885" y="571"/>
                    </a:lnTo>
                    <a:cubicBezTo>
                      <a:pt x="214598" y="571"/>
                      <a:pt x="211360" y="1429"/>
                      <a:pt x="209074" y="3238"/>
                    </a:cubicBezTo>
                    <a:cubicBezTo>
                      <a:pt x="206788" y="5048"/>
                      <a:pt x="205645" y="7429"/>
                      <a:pt x="205550" y="10477"/>
                    </a:cubicBezTo>
                    <a:lnTo>
                      <a:pt x="205550" y="10477"/>
                    </a:lnTo>
                    <a:lnTo>
                      <a:pt x="205550" y="10573"/>
                    </a:lnTo>
                    <a:cubicBezTo>
                      <a:pt x="205550" y="10573"/>
                      <a:pt x="205550" y="10668"/>
                      <a:pt x="205550" y="10668"/>
                    </a:cubicBezTo>
                    <a:lnTo>
                      <a:pt x="205550" y="10668"/>
                    </a:lnTo>
                    <a:lnTo>
                      <a:pt x="205550" y="47149"/>
                    </a:lnTo>
                    <a:lnTo>
                      <a:pt x="223361" y="47149"/>
                    </a:lnTo>
                    <a:lnTo>
                      <a:pt x="223361" y="35052"/>
                    </a:lnTo>
                    <a:lnTo>
                      <a:pt x="252127" y="35052"/>
                    </a:lnTo>
                    <a:cubicBezTo>
                      <a:pt x="259937" y="35052"/>
                      <a:pt x="263843" y="31909"/>
                      <a:pt x="263843" y="25622"/>
                    </a:cubicBezTo>
                    <a:lnTo>
                      <a:pt x="263843" y="10668"/>
                    </a:lnTo>
                    <a:cubicBezTo>
                      <a:pt x="263843" y="7048"/>
                      <a:pt x="262890" y="4477"/>
                      <a:pt x="260985" y="2953"/>
                    </a:cubicBezTo>
                    <a:cubicBezTo>
                      <a:pt x="259175" y="1524"/>
                      <a:pt x="256413" y="762"/>
                      <a:pt x="252698" y="667"/>
                    </a:cubicBezTo>
                    <a:lnTo>
                      <a:pt x="252794" y="667"/>
                    </a:lnTo>
                    <a:lnTo>
                      <a:pt x="252127" y="667"/>
                    </a:lnTo>
                    <a:cubicBezTo>
                      <a:pt x="251936" y="571"/>
                      <a:pt x="251746" y="571"/>
                      <a:pt x="251651" y="571"/>
                    </a:cubicBezTo>
                    <a:lnTo>
                      <a:pt x="251651" y="571"/>
                    </a:lnTo>
                    <a:close/>
                    <a:moveTo>
                      <a:pt x="223076" y="24765"/>
                    </a:moveTo>
                    <a:lnTo>
                      <a:pt x="223076" y="12763"/>
                    </a:lnTo>
                    <a:lnTo>
                      <a:pt x="245745" y="12763"/>
                    </a:lnTo>
                    <a:lnTo>
                      <a:pt x="245745" y="24860"/>
                    </a:lnTo>
                    <a:lnTo>
                      <a:pt x="223076" y="24860"/>
                    </a:lnTo>
                    <a:lnTo>
                      <a:pt x="223076" y="24765"/>
                    </a:lnTo>
                    <a:close/>
                    <a:moveTo>
                      <a:pt x="183833" y="571"/>
                    </a:moveTo>
                    <a:lnTo>
                      <a:pt x="149924" y="571"/>
                    </a:lnTo>
                    <a:cubicBezTo>
                      <a:pt x="145637" y="571"/>
                      <a:pt x="142399" y="1429"/>
                      <a:pt x="140113" y="3238"/>
                    </a:cubicBezTo>
                    <a:cubicBezTo>
                      <a:pt x="137731" y="5143"/>
                      <a:pt x="136493" y="7620"/>
                      <a:pt x="136493" y="10763"/>
                    </a:cubicBezTo>
                    <a:lnTo>
                      <a:pt x="136493" y="47244"/>
                    </a:lnTo>
                    <a:lnTo>
                      <a:pt x="154305" y="47244"/>
                    </a:lnTo>
                    <a:lnTo>
                      <a:pt x="154305" y="34766"/>
                    </a:lnTo>
                    <a:lnTo>
                      <a:pt x="179261" y="34766"/>
                    </a:lnTo>
                    <a:lnTo>
                      <a:pt x="179261" y="47244"/>
                    </a:lnTo>
                    <a:lnTo>
                      <a:pt x="197072" y="47244"/>
                    </a:lnTo>
                    <a:lnTo>
                      <a:pt x="197072" y="10763"/>
                    </a:lnTo>
                    <a:cubicBezTo>
                      <a:pt x="197072" y="7620"/>
                      <a:pt x="195929" y="5143"/>
                      <a:pt x="193643" y="3334"/>
                    </a:cubicBezTo>
                    <a:cubicBezTo>
                      <a:pt x="191357" y="1524"/>
                      <a:pt x="188024" y="571"/>
                      <a:pt x="183833" y="571"/>
                    </a:cubicBezTo>
                    <a:lnTo>
                      <a:pt x="183833" y="571"/>
                    </a:lnTo>
                    <a:close/>
                    <a:moveTo>
                      <a:pt x="154305" y="26194"/>
                    </a:moveTo>
                    <a:lnTo>
                      <a:pt x="154305" y="12763"/>
                    </a:lnTo>
                    <a:lnTo>
                      <a:pt x="179261" y="12763"/>
                    </a:lnTo>
                    <a:lnTo>
                      <a:pt x="179261" y="26289"/>
                    </a:lnTo>
                    <a:lnTo>
                      <a:pt x="154305" y="26289"/>
                    </a:lnTo>
                    <a:lnTo>
                      <a:pt x="154305" y="26194"/>
                    </a:lnTo>
                    <a:close/>
                    <a:moveTo>
                      <a:pt x="128492" y="571"/>
                    </a:moveTo>
                    <a:lnTo>
                      <a:pt x="111443" y="571"/>
                    </a:lnTo>
                    <a:lnTo>
                      <a:pt x="111443" y="27718"/>
                    </a:lnTo>
                    <a:cubicBezTo>
                      <a:pt x="111347" y="28003"/>
                      <a:pt x="111157" y="28194"/>
                      <a:pt x="110776" y="28194"/>
                    </a:cubicBezTo>
                    <a:cubicBezTo>
                      <a:pt x="110680" y="28194"/>
                      <a:pt x="110585" y="28194"/>
                      <a:pt x="110585" y="28194"/>
                    </a:cubicBezTo>
                    <a:cubicBezTo>
                      <a:pt x="110585" y="28194"/>
                      <a:pt x="110204" y="28099"/>
                      <a:pt x="110014" y="27813"/>
                    </a:cubicBezTo>
                    <a:cubicBezTo>
                      <a:pt x="106966" y="23146"/>
                      <a:pt x="95441" y="7239"/>
                      <a:pt x="91726" y="2191"/>
                    </a:cubicBezTo>
                    <a:cubicBezTo>
                      <a:pt x="91726" y="2191"/>
                      <a:pt x="91726" y="2191"/>
                      <a:pt x="91630" y="2191"/>
                    </a:cubicBezTo>
                    <a:lnTo>
                      <a:pt x="91630" y="2191"/>
                    </a:lnTo>
                    <a:cubicBezTo>
                      <a:pt x="91535" y="2095"/>
                      <a:pt x="91535" y="2095"/>
                      <a:pt x="91440" y="2000"/>
                    </a:cubicBezTo>
                    <a:cubicBezTo>
                      <a:pt x="91440" y="2000"/>
                      <a:pt x="91345" y="1905"/>
                      <a:pt x="91345" y="1905"/>
                    </a:cubicBezTo>
                    <a:cubicBezTo>
                      <a:pt x="90392" y="1048"/>
                      <a:pt x="89154" y="667"/>
                      <a:pt x="87535" y="667"/>
                    </a:cubicBezTo>
                    <a:lnTo>
                      <a:pt x="73152" y="667"/>
                    </a:lnTo>
                    <a:cubicBezTo>
                      <a:pt x="71342" y="667"/>
                      <a:pt x="69914" y="1143"/>
                      <a:pt x="68961" y="2191"/>
                    </a:cubicBezTo>
                    <a:cubicBezTo>
                      <a:pt x="68008" y="3238"/>
                      <a:pt x="67532" y="4572"/>
                      <a:pt x="67437" y="6286"/>
                    </a:cubicBezTo>
                    <a:lnTo>
                      <a:pt x="67437" y="6286"/>
                    </a:lnTo>
                    <a:lnTo>
                      <a:pt x="67437" y="47339"/>
                    </a:lnTo>
                    <a:lnTo>
                      <a:pt x="84296" y="47339"/>
                    </a:lnTo>
                    <a:cubicBezTo>
                      <a:pt x="84296" y="47339"/>
                      <a:pt x="84201" y="25622"/>
                      <a:pt x="84201" y="19241"/>
                    </a:cubicBezTo>
                    <a:cubicBezTo>
                      <a:pt x="84296" y="18859"/>
                      <a:pt x="84487" y="18383"/>
                      <a:pt x="85534" y="18383"/>
                    </a:cubicBezTo>
                    <a:cubicBezTo>
                      <a:pt x="85630" y="18383"/>
                      <a:pt x="85725" y="18383"/>
                      <a:pt x="85916" y="18383"/>
                    </a:cubicBezTo>
                    <a:cubicBezTo>
                      <a:pt x="85916" y="18383"/>
                      <a:pt x="86392" y="18383"/>
                      <a:pt x="86582" y="18764"/>
                    </a:cubicBezTo>
                    <a:cubicBezTo>
                      <a:pt x="89821" y="24003"/>
                      <a:pt x="111062" y="47339"/>
                      <a:pt x="111062" y="47339"/>
                    </a:cubicBezTo>
                    <a:lnTo>
                      <a:pt x="128588" y="47339"/>
                    </a:lnTo>
                    <a:lnTo>
                      <a:pt x="128588" y="571"/>
                    </a:lnTo>
                    <a:lnTo>
                      <a:pt x="128492" y="571"/>
                    </a:lnTo>
                    <a:close/>
                    <a:moveTo>
                      <a:pt x="32957" y="31147"/>
                    </a:moveTo>
                    <a:cubicBezTo>
                      <a:pt x="38576" y="34766"/>
                      <a:pt x="48673" y="41815"/>
                      <a:pt x="51816" y="48006"/>
                    </a:cubicBezTo>
                    <a:lnTo>
                      <a:pt x="64580" y="48006"/>
                    </a:lnTo>
                    <a:cubicBezTo>
                      <a:pt x="62579" y="44291"/>
                      <a:pt x="55055" y="35052"/>
                      <a:pt x="32957" y="31147"/>
                    </a:cubicBezTo>
                    <a:lnTo>
                      <a:pt x="32957" y="31147"/>
                    </a:lnTo>
                    <a:close/>
                  </a:path>
                </a:pathLst>
              </a:custGeom>
              <a:solidFill>
                <a:schemeClr val="bg1"/>
              </a:solidFill>
              <a:ln w="9525" cap="flat">
                <a:noFill/>
                <a:prstDash val="solid"/>
                <a:miter/>
              </a:ln>
            </p:spPr>
            <p:txBody>
              <a:bodyPr rtlCol="0" anchor="ctr"/>
              <a:lstStyle/>
              <a:p>
                <a:endParaRPr lang="zh-TW" altLang="en-US"/>
              </a:p>
            </p:txBody>
          </p:sp>
          <p:sp>
            <p:nvSpPr>
              <p:cNvPr id="232" name="手繪多邊形: 圖案 231">
                <a:extLst>
                  <a:ext uri="{FF2B5EF4-FFF2-40B4-BE49-F238E27FC236}">
                    <a16:creationId xmlns:a16="http://schemas.microsoft.com/office/drawing/2014/main" id="{3A5C5CAD-2AB3-4273-B351-29DB6011CDDE}"/>
                  </a:ext>
                </a:extLst>
              </p:cNvPr>
              <p:cNvSpPr/>
              <p:nvPr/>
            </p:nvSpPr>
            <p:spPr>
              <a:xfrm>
                <a:off x="4462455" y="4192468"/>
                <a:ext cx="3586" cy="222362"/>
              </a:xfrm>
              <a:custGeom>
                <a:avLst/>
                <a:gdLst>
                  <a:gd name="connsiteX0" fmla="*/ 0 w 0"/>
                  <a:gd name="connsiteY0" fmla="*/ 592836 h 590550"/>
                  <a:gd name="connsiteX1" fmla="*/ 0 w 0"/>
                  <a:gd name="connsiteY1" fmla="*/ 0 h 590550"/>
                </a:gdLst>
                <a:ahLst/>
                <a:cxnLst>
                  <a:cxn ang="0">
                    <a:pos x="connsiteX0" y="connsiteY0"/>
                  </a:cxn>
                  <a:cxn ang="0">
                    <a:pos x="connsiteX1" y="connsiteY1"/>
                  </a:cxn>
                </a:cxnLst>
                <a:rect l="l" t="t" r="r" b="b"/>
                <a:pathLst>
                  <a:path h="590550">
                    <a:moveTo>
                      <a:pt x="0" y="592836"/>
                    </a:moveTo>
                    <a:lnTo>
                      <a:pt x="0" y="0"/>
                    </a:lnTo>
                  </a:path>
                </a:pathLst>
              </a:custGeom>
              <a:grpFill/>
              <a:ln w="6350" cap="flat">
                <a:solidFill>
                  <a:schemeClr val="bg1"/>
                </a:solidFill>
                <a:prstDash val="solid"/>
                <a:miter/>
              </a:ln>
            </p:spPr>
            <p:txBody>
              <a:bodyPr rtlCol="0" anchor="ctr"/>
              <a:lstStyle/>
              <a:p>
                <a:endParaRPr lang="zh-TW" altLang="en-US"/>
              </a:p>
            </p:txBody>
          </p:sp>
          <p:sp>
            <p:nvSpPr>
              <p:cNvPr id="233" name="手繪多邊形: 圖案 232">
                <a:extLst>
                  <a:ext uri="{FF2B5EF4-FFF2-40B4-BE49-F238E27FC236}">
                    <a16:creationId xmlns:a16="http://schemas.microsoft.com/office/drawing/2014/main" id="{64906421-4490-4203-8EED-606E45A300C1}"/>
                  </a:ext>
                </a:extLst>
              </p:cNvPr>
              <p:cNvSpPr/>
              <p:nvPr/>
            </p:nvSpPr>
            <p:spPr>
              <a:xfrm>
                <a:off x="5477432" y="4192468"/>
                <a:ext cx="3586" cy="222362"/>
              </a:xfrm>
              <a:custGeom>
                <a:avLst/>
                <a:gdLst>
                  <a:gd name="connsiteX0" fmla="*/ 0 w 0"/>
                  <a:gd name="connsiteY0" fmla="*/ 592836 h 590550"/>
                  <a:gd name="connsiteX1" fmla="*/ 0 w 0"/>
                  <a:gd name="connsiteY1" fmla="*/ 0 h 590550"/>
                </a:gdLst>
                <a:ahLst/>
                <a:cxnLst>
                  <a:cxn ang="0">
                    <a:pos x="connsiteX0" y="connsiteY0"/>
                  </a:cxn>
                  <a:cxn ang="0">
                    <a:pos x="connsiteX1" y="connsiteY1"/>
                  </a:cxn>
                </a:cxnLst>
                <a:rect l="l" t="t" r="r" b="b"/>
                <a:pathLst>
                  <a:path h="590550">
                    <a:moveTo>
                      <a:pt x="0" y="592836"/>
                    </a:moveTo>
                    <a:lnTo>
                      <a:pt x="0" y="0"/>
                    </a:lnTo>
                  </a:path>
                </a:pathLst>
              </a:custGeom>
              <a:grpFill/>
              <a:ln w="6350" cap="flat">
                <a:solidFill>
                  <a:schemeClr val="bg1"/>
                </a:solidFill>
                <a:prstDash val="solid"/>
                <a:miter/>
              </a:ln>
            </p:spPr>
            <p:txBody>
              <a:bodyPr rtlCol="0" anchor="ctr"/>
              <a:lstStyle/>
              <a:p>
                <a:endParaRPr lang="zh-TW" altLang="en-US"/>
              </a:p>
            </p:txBody>
          </p:sp>
        </p:grpSp>
        <p:grpSp>
          <p:nvGrpSpPr>
            <p:cNvPr id="174" name="群組 173">
              <a:extLst>
                <a:ext uri="{FF2B5EF4-FFF2-40B4-BE49-F238E27FC236}">
                  <a16:creationId xmlns:a16="http://schemas.microsoft.com/office/drawing/2014/main" id="{0D089511-663A-4832-8B83-126C1BBE2385}"/>
                </a:ext>
              </a:extLst>
            </p:cNvPr>
            <p:cNvGrpSpPr/>
            <p:nvPr/>
          </p:nvGrpSpPr>
          <p:grpSpPr>
            <a:xfrm>
              <a:off x="6108381" y="3907322"/>
              <a:ext cx="427611" cy="611438"/>
              <a:chOff x="1713187" y="4497009"/>
              <a:chExt cx="356195" cy="509318"/>
            </a:xfrm>
            <a:solidFill>
              <a:srgbClr val="000611"/>
            </a:solidFill>
          </p:grpSpPr>
          <p:sp>
            <p:nvSpPr>
              <p:cNvPr id="188" name="手繪多邊形: 圖案 187">
                <a:extLst>
                  <a:ext uri="{FF2B5EF4-FFF2-40B4-BE49-F238E27FC236}">
                    <a16:creationId xmlns:a16="http://schemas.microsoft.com/office/drawing/2014/main" id="{637564DD-0317-4C1E-AB3D-36F8AF189227}"/>
                  </a:ext>
                </a:extLst>
              </p:cNvPr>
              <p:cNvSpPr/>
              <p:nvPr/>
            </p:nvSpPr>
            <p:spPr>
              <a:xfrm>
                <a:off x="1713187" y="4687941"/>
                <a:ext cx="356195" cy="318386"/>
              </a:xfrm>
              <a:custGeom>
                <a:avLst/>
                <a:gdLst>
                  <a:gd name="connsiteX0" fmla="*/ 395950 w 459600"/>
                  <a:gd name="connsiteY0" fmla="*/ 168563 h 410815"/>
                  <a:gd name="connsiteX1" fmla="*/ 304697 w 459600"/>
                  <a:gd name="connsiteY1" fmla="*/ 144299 h 410815"/>
                  <a:gd name="connsiteX2" fmla="*/ 292758 w 459600"/>
                  <a:gd name="connsiteY2" fmla="*/ 120985 h 410815"/>
                  <a:gd name="connsiteX3" fmla="*/ 292604 w 459600"/>
                  <a:gd name="connsiteY3" fmla="*/ 120343 h 410815"/>
                  <a:gd name="connsiteX4" fmla="*/ 291474 w 459600"/>
                  <a:gd name="connsiteY4" fmla="*/ 115208 h 410815"/>
                  <a:gd name="connsiteX5" fmla="*/ 291474 w 459600"/>
                  <a:gd name="connsiteY5" fmla="*/ 114926 h 410815"/>
                  <a:gd name="connsiteX6" fmla="*/ 290858 w 459600"/>
                  <a:gd name="connsiteY6" fmla="*/ 110304 h 410815"/>
                  <a:gd name="connsiteX7" fmla="*/ 290858 w 459600"/>
                  <a:gd name="connsiteY7" fmla="*/ 109072 h 410815"/>
                  <a:gd name="connsiteX8" fmla="*/ 290627 w 459600"/>
                  <a:gd name="connsiteY8" fmla="*/ 103936 h 410815"/>
                  <a:gd name="connsiteX9" fmla="*/ 290627 w 459600"/>
                  <a:gd name="connsiteY9" fmla="*/ 64395 h 410815"/>
                  <a:gd name="connsiteX10" fmla="*/ 230237 w 459600"/>
                  <a:gd name="connsiteY10" fmla="*/ 0 h 410815"/>
                  <a:gd name="connsiteX11" fmla="*/ 169872 w 459600"/>
                  <a:gd name="connsiteY11" fmla="*/ 64395 h 410815"/>
                  <a:gd name="connsiteX12" fmla="*/ 169872 w 459600"/>
                  <a:gd name="connsiteY12" fmla="*/ 104167 h 410815"/>
                  <a:gd name="connsiteX13" fmla="*/ 155674 w 459600"/>
                  <a:gd name="connsiteY13" fmla="*/ 144299 h 410815"/>
                  <a:gd name="connsiteX14" fmla="*/ 64395 w 459600"/>
                  <a:gd name="connsiteY14" fmla="*/ 168563 h 410815"/>
                  <a:gd name="connsiteX15" fmla="*/ 0 w 459600"/>
                  <a:gd name="connsiteY15" fmla="*/ 232984 h 410815"/>
                  <a:gd name="connsiteX16" fmla="*/ 0 w 459600"/>
                  <a:gd name="connsiteY16" fmla="*/ 355356 h 410815"/>
                  <a:gd name="connsiteX17" fmla="*/ 33379 w 459600"/>
                  <a:gd name="connsiteY17" fmla="*/ 411843 h 410815"/>
                  <a:gd name="connsiteX18" fmla="*/ 427017 w 459600"/>
                  <a:gd name="connsiteY18" fmla="*/ 411843 h 410815"/>
                  <a:gd name="connsiteX19" fmla="*/ 460396 w 459600"/>
                  <a:gd name="connsiteY19" fmla="*/ 355356 h 410815"/>
                  <a:gd name="connsiteX20" fmla="*/ 460396 w 459600"/>
                  <a:gd name="connsiteY20" fmla="*/ 232984 h 410815"/>
                  <a:gd name="connsiteX21" fmla="*/ 395950 w 459600"/>
                  <a:gd name="connsiteY21" fmla="*/ 168563 h 41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59600" h="410815">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grpFill/>
              <a:ln w="12700" cap="flat">
                <a:solidFill>
                  <a:schemeClr val="bg1"/>
                </a:solidFill>
                <a:prstDash val="solid"/>
                <a:miter/>
              </a:ln>
            </p:spPr>
            <p:txBody>
              <a:bodyPr rtlCol="0" anchor="ctr"/>
              <a:lstStyle/>
              <a:p>
                <a:endParaRPr lang="zh-TW" altLang="en-US">
                  <a:ln w="19050">
                    <a:solidFill>
                      <a:schemeClr val="tx1"/>
                    </a:solidFill>
                  </a:ln>
                </a:endParaRPr>
              </a:p>
            </p:txBody>
          </p:sp>
          <p:sp>
            <p:nvSpPr>
              <p:cNvPr id="189" name="手繪多邊形: 圖案 188">
                <a:extLst>
                  <a:ext uri="{FF2B5EF4-FFF2-40B4-BE49-F238E27FC236}">
                    <a16:creationId xmlns:a16="http://schemas.microsoft.com/office/drawing/2014/main" id="{92CF17DB-3B5C-482B-8B8D-6C4EB644A8B2}"/>
                  </a:ext>
                </a:extLst>
              </p:cNvPr>
              <p:cNvSpPr/>
              <p:nvPr/>
            </p:nvSpPr>
            <p:spPr>
              <a:xfrm>
                <a:off x="1796028" y="4515654"/>
                <a:ext cx="189042" cy="250730"/>
              </a:xfrm>
              <a:custGeom>
                <a:avLst/>
                <a:gdLst>
                  <a:gd name="connsiteX0" fmla="*/ 234293 w 243921"/>
                  <a:gd name="connsiteY0" fmla="*/ 122449 h 323517"/>
                  <a:gd name="connsiteX1" fmla="*/ 232547 w 243921"/>
                  <a:gd name="connsiteY1" fmla="*/ 122962 h 323517"/>
                  <a:gd name="connsiteX2" fmla="*/ 232547 w 243921"/>
                  <a:gd name="connsiteY2" fmla="*/ 112692 h 323517"/>
                  <a:gd name="connsiteX3" fmla="*/ 122320 w 243921"/>
                  <a:gd name="connsiteY3" fmla="*/ 0 h 323517"/>
                  <a:gd name="connsiteX4" fmla="*/ 12093 w 243921"/>
                  <a:gd name="connsiteY4" fmla="*/ 112692 h 323517"/>
                  <a:gd name="connsiteX5" fmla="*/ 12093 w 243921"/>
                  <a:gd name="connsiteY5" fmla="*/ 122346 h 323517"/>
                  <a:gd name="connsiteX6" fmla="*/ 0 w 243921"/>
                  <a:gd name="connsiteY6" fmla="*/ 156161 h 323517"/>
                  <a:gd name="connsiteX7" fmla="*/ 12093 w 243921"/>
                  <a:gd name="connsiteY7" fmla="*/ 190002 h 323517"/>
                  <a:gd name="connsiteX8" fmla="*/ 13069 w 243921"/>
                  <a:gd name="connsiteY8" fmla="*/ 189720 h 323517"/>
                  <a:gd name="connsiteX9" fmla="*/ 82394 w 243921"/>
                  <a:gd name="connsiteY9" fmla="*/ 318100 h 323517"/>
                  <a:gd name="connsiteX10" fmla="*/ 122192 w 243921"/>
                  <a:gd name="connsiteY10" fmla="*/ 325982 h 323517"/>
                  <a:gd name="connsiteX11" fmla="*/ 161990 w 243921"/>
                  <a:gd name="connsiteY11" fmla="*/ 318100 h 323517"/>
                  <a:gd name="connsiteX12" fmla="*/ 229543 w 243921"/>
                  <a:gd name="connsiteY12" fmla="*/ 187486 h 323517"/>
                  <a:gd name="connsiteX13" fmla="*/ 234165 w 243921"/>
                  <a:gd name="connsiteY13" fmla="*/ 190054 h 323517"/>
                  <a:gd name="connsiteX14" fmla="*/ 246258 w 243921"/>
                  <a:gd name="connsiteY14" fmla="*/ 156213 h 323517"/>
                  <a:gd name="connsiteX15" fmla="*/ 234293 w 243921"/>
                  <a:gd name="connsiteY15" fmla="*/ 122449 h 323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921" h="323517">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grpFill/>
              <a:ln w="12700" cap="flat">
                <a:solidFill>
                  <a:schemeClr val="bg1"/>
                </a:solidFill>
                <a:prstDash val="solid"/>
                <a:miter/>
              </a:ln>
            </p:spPr>
            <p:txBody>
              <a:bodyPr rtlCol="0" anchor="ctr"/>
              <a:lstStyle/>
              <a:p>
                <a:endParaRPr lang="zh-TW" altLang="en-US">
                  <a:ln w="19050">
                    <a:solidFill>
                      <a:schemeClr val="tx1"/>
                    </a:solidFill>
                  </a:ln>
                </a:endParaRPr>
              </a:p>
            </p:txBody>
          </p:sp>
          <p:sp>
            <p:nvSpPr>
              <p:cNvPr id="190" name="手繪多邊形: 圖案 189">
                <a:extLst>
                  <a:ext uri="{FF2B5EF4-FFF2-40B4-BE49-F238E27FC236}">
                    <a16:creationId xmlns:a16="http://schemas.microsoft.com/office/drawing/2014/main" id="{96B32696-A47B-44FD-9566-2743389DAC45}"/>
                  </a:ext>
                </a:extLst>
              </p:cNvPr>
              <p:cNvSpPr/>
              <p:nvPr/>
            </p:nvSpPr>
            <p:spPr>
              <a:xfrm>
                <a:off x="1806792" y="4790799"/>
                <a:ext cx="81588" cy="67657"/>
              </a:xfrm>
              <a:custGeom>
                <a:avLst/>
                <a:gdLst>
                  <a:gd name="connsiteX0" fmla="*/ 42237 w 105271"/>
                  <a:gd name="connsiteY0" fmla="*/ 0 h 87298"/>
                  <a:gd name="connsiteX1" fmla="*/ 107711 w 105271"/>
                  <a:gd name="connsiteY1" fmla="*/ 61699 h 87298"/>
                  <a:gd name="connsiteX2" fmla="*/ 80135 w 105271"/>
                  <a:gd name="connsiteY2" fmla="*/ 89327 h 87298"/>
                  <a:gd name="connsiteX3" fmla="*/ 0 w 105271"/>
                  <a:gd name="connsiteY3" fmla="*/ 23930 h 87298"/>
                  <a:gd name="connsiteX4" fmla="*/ 42237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42237" y="0"/>
                    </a:moveTo>
                    <a:lnTo>
                      <a:pt x="107711" y="61699"/>
                    </a:lnTo>
                    <a:lnTo>
                      <a:pt x="80135" y="89327"/>
                    </a:lnTo>
                    <a:lnTo>
                      <a:pt x="0" y="23930"/>
                    </a:lnTo>
                    <a:lnTo>
                      <a:pt x="42237" y="0"/>
                    </a:lnTo>
                    <a:close/>
                  </a:path>
                </a:pathLst>
              </a:custGeom>
              <a:grpFill/>
              <a:ln w="12700" cap="flat">
                <a:solidFill>
                  <a:schemeClr val="bg1"/>
                </a:solidFill>
                <a:prstDash val="solid"/>
                <a:miter/>
              </a:ln>
            </p:spPr>
            <p:txBody>
              <a:bodyPr rtlCol="0" anchor="ctr"/>
              <a:lstStyle/>
              <a:p>
                <a:endParaRPr lang="zh-TW" altLang="en-US">
                  <a:ln w="19050">
                    <a:solidFill>
                      <a:schemeClr val="tx1"/>
                    </a:solidFill>
                  </a:ln>
                </a:endParaRPr>
              </a:p>
            </p:txBody>
          </p:sp>
          <p:sp>
            <p:nvSpPr>
              <p:cNvPr id="191" name="手繪多邊形: 圖案 190">
                <a:extLst>
                  <a:ext uri="{FF2B5EF4-FFF2-40B4-BE49-F238E27FC236}">
                    <a16:creationId xmlns:a16="http://schemas.microsoft.com/office/drawing/2014/main" id="{994E0824-0845-4A33-B9F6-72172BF84F98}"/>
                  </a:ext>
                </a:extLst>
              </p:cNvPr>
              <p:cNvSpPr/>
              <p:nvPr/>
            </p:nvSpPr>
            <p:spPr>
              <a:xfrm>
                <a:off x="1891423" y="4790799"/>
                <a:ext cx="81588" cy="67657"/>
              </a:xfrm>
              <a:custGeom>
                <a:avLst/>
                <a:gdLst>
                  <a:gd name="connsiteX0" fmla="*/ 65499 w 105271"/>
                  <a:gd name="connsiteY0" fmla="*/ 0 h 87298"/>
                  <a:gd name="connsiteX1" fmla="*/ 0 w 105271"/>
                  <a:gd name="connsiteY1" fmla="*/ 61699 h 87298"/>
                  <a:gd name="connsiteX2" fmla="*/ 27602 w 105271"/>
                  <a:gd name="connsiteY2" fmla="*/ 89327 h 87298"/>
                  <a:gd name="connsiteX3" fmla="*/ 107711 w 105271"/>
                  <a:gd name="connsiteY3" fmla="*/ 23930 h 87298"/>
                  <a:gd name="connsiteX4" fmla="*/ 65499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65499" y="0"/>
                    </a:moveTo>
                    <a:lnTo>
                      <a:pt x="0" y="61699"/>
                    </a:lnTo>
                    <a:lnTo>
                      <a:pt x="27602" y="89327"/>
                    </a:lnTo>
                    <a:lnTo>
                      <a:pt x="107711" y="23930"/>
                    </a:lnTo>
                    <a:lnTo>
                      <a:pt x="65499" y="0"/>
                    </a:lnTo>
                    <a:close/>
                  </a:path>
                </a:pathLst>
              </a:custGeom>
              <a:grpFill/>
              <a:ln w="12700" cap="flat">
                <a:solidFill>
                  <a:schemeClr val="bg1"/>
                </a:solidFill>
                <a:prstDash val="solid"/>
                <a:miter/>
              </a:ln>
            </p:spPr>
            <p:txBody>
              <a:bodyPr rtlCol="0" anchor="ctr"/>
              <a:lstStyle/>
              <a:p>
                <a:endParaRPr lang="zh-TW" altLang="en-US">
                  <a:ln w="19050">
                    <a:solidFill>
                      <a:schemeClr val="tx1"/>
                    </a:solidFill>
                  </a:ln>
                </a:endParaRPr>
              </a:p>
            </p:txBody>
          </p:sp>
          <p:sp>
            <p:nvSpPr>
              <p:cNvPr id="192" name="手繪多邊形: 圖案 191">
                <a:extLst>
                  <a:ext uri="{FF2B5EF4-FFF2-40B4-BE49-F238E27FC236}">
                    <a16:creationId xmlns:a16="http://schemas.microsoft.com/office/drawing/2014/main" id="{87CB9246-2786-4E6B-9F10-ECABF386CBE7}"/>
                  </a:ext>
                </a:extLst>
              </p:cNvPr>
              <p:cNvSpPr/>
              <p:nvPr/>
            </p:nvSpPr>
            <p:spPr>
              <a:xfrm>
                <a:off x="1801658" y="4497009"/>
                <a:ext cx="179093" cy="135315"/>
              </a:xfrm>
              <a:custGeom>
                <a:avLst/>
                <a:gdLst>
                  <a:gd name="connsiteX0" fmla="*/ 115953 w 231083"/>
                  <a:gd name="connsiteY0" fmla="*/ 0 h 174596"/>
                  <a:gd name="connsiteX1" fmla="*/ 745 w 231083"/>
                  <a:gd name="connsiteY1" fmla="*/ 148536 h 174596"/>
                  <a:gd name="connsiteX2" fmla="*/ 16818 w 231083"/>
                  <a:gd name="connsiteY2" fmla="*/ 176189 h 174596"/>
                  <a:gd name="connsiteX3" fmla="*/ 66784 w 231083"/>
                  <a:gd name="connsiteY3" fmla="*/ 80443 h 174596"/>
                  <a:gd name="connsiteX4" fmla="*/ 167177 w 231083"/>
                  <a:gd name="connsiteY4" fmla="*/ 108841 h 174596"/>
                  <a:gd name="connsiteX5" fmla="*/ 215088 w 231083"/>
                  <a:gd name="connsiteY5" fmla="*/ 176189 h 174596"/>
                  <a:gd name="connsiteX6" fmla="*/ 231161 w 231083"/>
                  <a:gd name="connsiteY6" fmla="*/ 148536 h 174596"/>
                  <a:gd name="connsiteX7" fmla="*/ 115953 w 231083"/>
                  <a:gd name="connsiteY7" fmla="*/ 0 h 17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083" h="174596">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grpFill/>
              <a:ln w="12700" cap="flat">
                <a:solidFill>
                  <a:schemeClr val="bg1"/>
                </a:solidFill>
                <a:prstDash val="solid"/>
                <a:miter/>
              </a:ln>
            </p:spPr>
            <p:txBody>
              <a:bodyPr rtlCol="0" anchor="ctr"/>
              <a:lstStyle/>
              <a:p>
                <a:endParaRPr lang="zh-TW" altLang="en-US">
                  <a:ln w="19050">
                    <a:solidFill>
                      <a:schemeClr val="tx1"/>
                    </a:solidFill>
                  </a:ln>
                </a:endParaRPr>
              </a:p>
            </p:txBody>
          </p:sp>
        </p:grpSp>
        <p:sp>
          <p:nvSpPr>
            <p:cNvPr id="175" name="箭號: 弧形下彎 174">
              <a:extLst>
                <a:ext uri="{FF2B5EF4-FFF2-40B4-BE49-F238E27FC236}">
                  <a16:creationId xmlns:a16="http://schemas.microsoft.com/office/drawing/2014/main" id="{5E903959-0A6A-42F2-9962-02E80BD073CB}"/>
                </a:ext>
              </a:extLst>
            </p:cNvPr>
            <p:cNvSpPr/>
            <p:nvPr/>
          </p:nvSpPr>
          <p:spPr>
            <a:xfrm>
              <a:off x="5688104" y="3765176"/>
              <a:ext cx="1035683" cy="342900"/>
            </a:xfrm>
            <a:prstGeom prst="curved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176" name="箭號: 弧形下彎 175">
              <a:extLst>
                <a:ext uri="{FF2B5EF4-FFF2-40B4-BE49-F238E27FC236}">
                  <a16:creationId xmlns:a16="http://schemas.microsoft.com/office/drawing/2014/main" id="{32624038-5851-49FD-9D7D-D276575D9061}"/>
                </a:ext>
              </a:extLst>
            </p:cNvPr>
            <p:cNvSpPr/>
            <p:nvPr/>
          </p:nvSpPr>
          <p:spPr>
            <a:xfrm flipV="1">
              <a:off x="5634317" y="4381499"/>
              <a:ext cx="1078210" cy="385482"/>
            </a:xfrm>
            <a:prstGeom prst="curved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grpSp>
          <p:nvGrpSpPr>
            <p:cNvPr id="177" name="群組 176">
              <a:extLst>
                <a:ext uri="{FF2B5EF4-FFF2-40B4-BE49-F238E27FC236}">
                  <a16:creationId xmlns:a16="http://schemas.microsoft.com/office/drawing/2014/main" id="{BBDED194-DC51-4D8B-BF32-1E2098E7805E}"/>
                </a:ext>
              </a:extLst>
            </p:cNvPr>
            <p:cNvGrpSpPr/>
            <p:nvPr/>
          </p:nvGrpSpPr>
          <p:grpSpPr>
            <a:xfrm>
              <a:off x="4648417" y="3594704"/>
              <a:ext cx="962673" cy="1041895"/>
              <a:chOff x="4648417" y="3594704"/>
              <a:chExt cx="962673" cy="1041895"/>
            </a:xfrm>
          </p:grpSpPr>
          <p:grpSp>
            <p:nvGrpSpPr>
              <p:cNvPr id="184" name="群組 183">
                <a:extLst>
                  <a:ext uri="{FF2B5EF4-FFF2-40B4-BE49-F238E27FC236}">
                    <a16:creationId xmlns:a16="http://schemas.microsoft.com/office/drawing/2014/main" id="{7636CD20-3B61-4519-BD97-0ABDFDAB5A73}"/>
                  </a:ext>
                </a:extLst>
              </p:cNvPr>
              <p:cNvGrpSpPr/>
              <p:nvPr/>
            </p:nvGrpSpPr>
            <p:grpSpPr>
              <a:xfrm>
                <a:off x="4648417" y="3594704"/>
                <a:ext cx="962673" cy="567161"/>
                <a:chOff x="4648417" y="3594704"/>
                <a:chExt cx="962673" cy="567161"/>
              </a:xfrm>
            </p:grpSpPr>
            <p:pic>
              <p:nvPicPr>
                <p:cNvPr id="186" name="圖形 185">
                  <a:extLst>
                    <a:ext uri="{FF2B5EF4-FFF2-40B4-BE49-F238E27FC236}">
                      <a16:creationId xmlns:a16="http://schemas.microsoft.com/office/drawing/2014/main" id="{3BC7C7CE-DB58-4959-8970-F8FFFEB2B65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48417" y="3594704"/>
                  <a:ext cx="844706" cy="467599"/>
                </a:xfrm>
                <a:prstGeom prst="rect">
                  <a:avLst/>
                </a:prstGeom>
              </p:spPr>
            </p:pic>
            <p:sp>
              <p:nvSpPr>
                <p:cNvPr id="187" name="橢圓 186">
                  <a:extLst>
                    <a:ext uri="{FF2B5EF4-FFF2-40B4-BE49-F238E27FC236}">
                      <a16:creationId xmlns:a16="http://schemas.microsoft.com/office/drawing/2014/main" id="{97FCC027-0A9A-4747-9486-2E6489CD2EBD}"/>
                    </a:ext>
                  </a:extLst>
                </p:cNvPr>
                <p:cNvSpPr/>
                <p:nvPr/>
              </p:nvSpPr>
              <p:spPr>
                <a:xfrm>
                  <a:off x="5049371" y="3913094"/>
                  <a:ext cx="561719" cy="248771"/>
                </a:xfrm>
                <a:prstGeom prst="ellipse">
                  <a:avLst/>
                </a:prstGeom>
                <a:solidFill>
                  <a:srgbClr val="0008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pic>
            <p:nvPicPr>
              <p:cNvPr id="185" name="圖片 184">
                <a:extLst>
                  <a:ext uri="{FF2B5EF4-FFF2-40B4-BE49-F238E27FC236}">
                    <a16:creationId xmlns:a16="http://schemas.microsoft.com/office/drawing/2014/main" id="{A9C98B95-2793-4C50-B60B-BD04ED26AA25}"/>
                  </a:ext>
                </a:extLst>
              </p:cNvPr>
              <p:cNvPicPr>
                <a:picLocks noChangeAspect="1"/>
              </p:cNvPicPr>
              <p:nvPr/>
            </p:nvPicPr>
            <p:blipFill>
              <a:blip r:embed="rId5"/>
              <a:stretch>
                <a:fillRect/>
              </a:stretch>
            </p:blipFill>
            <p:spPr>
              <a:xfrm>
                <a:off x="5101307" y="3949767"/>
                <a:ext cx="487372" cy="686832"/>
              </a:xfrm>
              <a:prstGeom prst="rect">
                <a:avLst/>
              </a:prstGeom>
            </p:spPr>
          </p:pic>
        </p:grpSp>
        <p:grpSp>
          <p:nvGrpSpPr>
            <p:cNvPr id="178" name="群組 177">
              <a:extLst>
                <a:ext uri="{FF2B5EF4-FFF2-40B4-BE49-F238E27FC236}">
                  <a16:creationId xmlns:a16="http://schemas.microsoft.com/office/drawing/2014/main" id="{E51FE0D2-7071-47FF-B7FD-E2FEE0E7EC33}"/>
                </a:ext>
              </a:extLst>
            </p:cNvPr>
            <p:cNvGrpSpPr/>
            <p:nvPr/>
          </p:nvGrpSpPr>
          <p:grpSpPr>
            <a:xfrm>
              <a:off x="5805053" y="4073237"/>
              <a:ext cx="408709" cy="477982"/>
              <a:chOff x="6767944" y="3491346"/>
              <a:chExt cx="408709" cy="477982"/>
            </a:xfrm>
          </p:grpSpPr>
          <p:sp>
            <p:nvSpPr>
              <p:cNvPr id="179" name="矩形: 圓角 178">
                <a:extLst>
                  <a:ext uri="{FF2B5EF4-FFF2-40B4-BE49-F238E27FC236}">
                    <a16:creationId xmlns:a16="http://schemas.microsoft.com/office/drawing/2014/main" id="{28A79155-F0D4-46F2-B710-ECA67E5B5CD1}"/>
                  </a:ext>
                </a:extLst>
              </p:cNvPr>
              <p:cNvSpPr/>
              <p:nvPr/>
            </p:nvSpPr>
            <p:spPr>
              <a:xfrm>
                <a:off x="6767944" y="3643746"/>
                <a:ext cx="408709" cy="32558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0" name="橢圓 179">
                <a:extLst>
                  <a:ext uri="{FF2B5EF4-FFF2-40B4-BE49-F238E27FC236}">
                    <a16:creationId xmlns:a16="http://schemas.microsoft.com/office/drawing/2014/main" id="{064CA60B-4543-49F8-8C7F-1B4040060E66}"/>
                  </a:ext>
                </a:extLst>
              </p:cNvPr>
              <p:cNvSpPr/>
              <p:nvPr/>
            </p:nvSpPr>
            <p:spPr>
              <a:xfrm>
                <a:off x="6830291" y="3491346"/>
                <a:ext cx="277091" cy="284018"/>
              </a:xfrm>
              <a:prstGeom prst="ellipse">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81" name="群組 180">
                <a:extLst>
                  <a:ext uri="{FF2B5EF4-FFF2-40B4-BE49-F238E27FC236}">
                    <a16:creationId xmlns:a16="http://schemas.microsoft.com/office/drawing/2014/main" id="{FA7CB779-FEC5-4C08-AC56-A91F23AC3E11}"/>
                  </a:ext>
                </a:extLst>
              </p:cNvPr>
              <p:cNvGrpSpPr/>
              <p:nvPr/>
            </p:nvGrpSpPr>
            <p:grpSpPr>
              <a:xfrm>
                <a:off x="6920344" y="3699162"/>
                <a:ext cx="117763" cy="228600"/>
                <a:chOff x="7460672" y="3719945"/>
                <a:chExt cx="117763" cy="228600"/>
              </a:xfrm>
            </p:grpSpPr>
            <p:sp>
              <p:nvSpPr>
                <p:cNvPr id="182" name="橢圓 181">
                  <a:extLst>
                    <a:ext uri="{FF2B5EF4-FFF2-40B4-BE49-F238E27FC236}">
                      <a16:creationId xmlns:a16="http://schemas.microsoft.com/office/drawing/2014/main" id="{C2E93520-3A1A-494E-9AAC-EFEE5DE99331}"/>
                    </a:ext>
                  </a:extLst>
                </p:cNvPr>
                <p:cNvSpPr/>
                <p:nvPr/>
              </p:nvSpPr>
              <p:spPr>
                <a:xfrm>
                  <a:off x="7460672" y="3719945"/>
                  <a:ext cx="117763" cy="117764"/>
                </a:xfrm>
                <a:prstGeom prst="ellipse">
                  <a:avLst/>
                </a:prstGeom>
                <a:solidFill>
                  <a:srgbClr val="0008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3" name="矩形: 圓角 182">
                  <a:extLst>
                    <a:ext uri="{FF2B5EF4-FFF2-40B4-BE49-F238E27FC236}">
                      <a16:creationId xmlns:a16="http://schemas.microsoft.com/office/drawing/2014/main" id="{917B4BA1-866A-4137-B06D-EE25DFC5263D}"/>
                    </a:ext>
                  </a:extLst>
                </p:cNvPr>
                <p:cNvSpPr/>
                <p:nvPr/>
              </p:nvSpPr>
              <p:spPr>
                <a:xfrm>
                  <a:off x="7496694" y="3796145"/>
                  <a:ext cx="45719" cy="152400"/>
                </a:xfrm>
                <a:prstGeom prst="roundRect">
                  <a:avLst/>
                </a:prstGeom>
                <a:solidFill>
                  <a:srgbClr val="0008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spTree>
    <p:extLst>
      <p:ext uri="{BB962C8B-B14F-4D97-AF65-F5344CB8AC3E}">
        <p14:creationId xmlns:p14="http://schemas.microsoft.com/office/powerpoint/2010/main" val="25465745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7D31CB85-D517-41B6-B8C6-57EDCA7D1DA7}"/>
              </a:ext>
            </a:extLst>
          </p:cNvPr>
          <p:cNvPicPr>
            <a:picLocks noChangeAspect="1"/>
          </p:cNvPicPr>
          <p:nvPr/>
        </p:nvPicPr>
        <p:blipFill>
          <a:blip r:embed="rId3"/>
          <a:stretch>
            <a:fillRect/>
          </a:stretch>
        </p:blipFill>
        <p:spPr>
          <a:xfrm>
            <a:off x="0" y="0"/>
            <a:ext cx="9144000" cy="5143500"/>
          </a:xfrm>
          <a:prstGeom prst="rect">
            <a:avLst/>
          </a:prstGeom>
        </p:spPr>
      </p:pic>
      <p:pic>
        <p:nvPicPr>
          <p:cNvPr id="14" name="圖形 13">
            <a:extLst>
              <a:ext uri="{FF2B5EF4-FFF2-40B4-BE49-F238E27FC236}">
                <a16:creationId xmlns:a16="http://schemas.microsoft.com/office/drawing/2014/main" id="{FAF7ABE3-9E60-437F-A86B-E175B6999F8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9709" y="426606"/>
            <a:ext cx="1030436" cy="187352"/>
          </a:xfrm>
          <a:prstGeom prst="rect">
            <a:avLst/>
          </a:prstGeom>
        </p:spPr>
      </p:pic>
      <p:grpSp>
        <p:nvGrpSpPr>
          <p:cNvPr id="16" name="群組 15">
            <a:extLst>
              <a:ext uri="{FF2B5EF4-FFF2-40B4-BE49-F238E27FC236}">
                <a16:creationId xmlns:a16="http://schemas.microsoft.com/office/drawing/2014/main" id="{821B1DD4-4B67-40B8-8BF7-94B3D1380BFA}"/>
              </a:ext>
            </a:extLst>
          </p:cNvPr>
          <p:cNvGrpSpPr/>
          <p:nvPr/>
        </p:nvGrpSpPr>
        <p:grpSpPr>
          <a:xfrm>
            <a:off x="439730" y="934101"/>
            <a:ext cx="684395" cy="607019"/>
            <a:chOff x="1450774" y="963837"/>
            <a:chExt cx="684395" cy="607019"/>
          </a:xfrm>
        </p:grpSpPr>
        <p:sp>
          <p:nvSpPr>
            <p:cNvPr id="17" name="矩形 16">
              <a:extLst>
                <a:ext uri="{FF2B5EF4-FFF2-40B4-BE49-F238E27FC236}">
                  <a16:creationId xmlns:a16="http://schemas.microsoft.com/office/drawing/2014/main" id="{F91BD7C9-50EC-4F07-B9DF-A099426950D7}"/>
                </a:ext>
              </a:extLst>
            </p:cNvPr>
            <p:cNvSpPr/>
            <p:nvPr/>
          </p:nvSpPr>
          <p:spPr>
            <a:xfrm>
              <a:off x="1450774" y="963837"/>
              <a:ext cx="620565" cy="605140"/>
            </a:xfrm>
            <a:prstGeom prst="rect">
              <a:avLst/>
            </a:prstGeom>
            <a:solidFill>
              <a:schemeClr val="tx1"/>
            </a:solidFill>
            <a:ln w="25400">
              <a:gradFill>
                <a:gsLst>
                  <a:gs pos="0">
                    <a:srgbClr val="00FFFF"/>
                  </a:gs>
                  <a:gs pos="73000">
                    <a:srgbClr val="3399FF"/>
                  </a:gs>
                  <a:gs pos="100000">
                    <a:srgbClr val="3399FF"/>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bg1">
                    <a:lumMod val="95000"/>
                  </a:schemeClr>
                </a:solidFill>
                <a:latin typeface="Arial" panose="020B0604020202020204" pitchFamily="34" charset="0"/>
                <a:cs typeface="Arial" panose="020B0604020202020204" pitchFamily="34" charset="0"/>
              </a:endParaRPr>
            </a:p>
          </p:txBody>
        </p:sp>
        <p:sp>
          <p:nvSpPr>
            <p:cNvPr id="18" name="矩形 17">
              <a:extLst>
                <a:ext uri="{FF2B5EF4-FFF2-40B4-BE49-F238E27FC236}">
                  <a16:creationId xmlns:a16="http://schemas.microsoft.com/office/drawing/2014/main" id="{ACC046D9-BE7B-42A1-ACAC-E6D60510F151}"/>
                </a:ext>
              </a:extLst>
            </p:cNvPr>
            <p:cNvSpPr/>
            <p:nvPr/>
          </p:nvSpPr>
          <p:spPr>
            <a:xfrm>
              <a:off x="1480827" y="986081"/>
              <a:ext cx="654342" cy="584775"/>
            </a:xfrm>
            <a:prstGeom prst="rect">
              <a:avLst/>
            </a:prstGeom>
          </p:spPr>
          <p:txBody>
            <a:bodyPr wrap="square">
              <a:spAutoFit/>
            </a:bodyPr>
            <a:lstStyle/>
            <a:p>
              <a:r>
                <a:rPr lang="en-US" altLang="zh-TW" sz="1600" b="1" err="1">
                  <a:solidFill>
                    <a:srgbClr val="00FFFF"/>
                  </a:solidFill>
                  <a:latin typeface="微軟正黑體" panose="020B0604030504040204" pitchFamily="34" charset="-120"/>
                  <a:ea typeface="微軟正黑體" panose="020B0604030504040204" pitchFamily="34" charset="-120"/>
                </a:rPr>
                <a:t>內容</a:t>
              </a:r>
              <a:endParaRPr lang="en-US" altLang="zh-TW" sz="1600" b="1">
                <a:solidFill>
                  <a:srgbClr val="00FFFF"/>
                </a:solidFill>
                <a:latin typeface="微軟正黑體" panose="020B0604030504040204" pitchFamily="34" charset="-120"/>
                <a:ea typeface="微軟正黑體" panose="020B0604030504040204" pitchFamily="34" charset="-120"/>
              </a:endParaRPr>
            </a:p>
            <a:p>
              <a:r>
                <a:rPr lang="en-US" altLang="zh-TW" sz="1600" b="1" err="1">
                  <a:solidFill>
                    <a:srgbClr val="00FFFF"/>
                  </a:solidFill>
                  <a:latin typeface="微軟正黑體" panose="020B0604030504040204" pitchFamily="34" charset="-120"/>
                  <a:ea typeface="微軟正黑體" panose="020B0604030504040204" pitchFamily="34" charset="-120"/>
                </a:rPr>
                <a:t>大綱</a:t>
              </a:r>
              <a:endParaRPr lang="zh-TW" altLang="en-US" sz="1600" b="1">
                <a:solidFill>
                  <a:srgbClr val="00FFFF"/>
                </a:solidFill>
                <a:latin typeface="微軟正黑體" panose="020B0604030504040204" pitchFamily="34" charset="-120"/>
                <a:ea typeface="微軟正黑體" panose="020B0604030504040204" pitchFamily="34" charset="-120"/>
              </a:endParaRPr>
            </a:p>
          </p:txBody>
        </p:sp>
      </p:grpSp>
      <p:sp>
        <p:nvSpPr>
          <p:cNvPr id="19" name="手繪多邊形: 圖案 18">
            <a:extLst>
              <a:ext uri="{FF2B5EF4-FFF2-40B4-BE49-F238E27FC236}">
                <a16:creationId xmlns:a16="http://schemas.microsoft.com/office/drawing/2014/main" id="{9CDE73A1-44D0-4888-BF44-28EF55498CB5}"/>
              </a:ext>
            </a:extLst>
          </p:cNvPr>
          <p:cNvSpPr/>
          <p:nvPr/>
        </p:nvSpPr>
        <p:spPr>
          <a:xfrm>
            <a:off x="0" y="936704"/>
            <a:ext cx="435083" cy="606360"/>
          </a:xfrm>
          <a:custGeom>
            <a:avLst/>
            <a:gdLst>
              <a:gd name="connsiteX0" fmla="*/ 435083 w 435083"/>
              <a:gd name="connsiteY0" fmla="*/ 0 h 606360"/>
              <a:gd name="connsiteX1" fmla="*/ 435083 w 435083"/>
              <a:gd name="connsiteY1" fmla="*/ 606360 h 606360"/>
              <a:gd name="connsiteX2" fmla="*/ 0 w 435083"/>
              <a:gd name="connsiteY2" fmla="*/ 602826 h 606360"/>
              <a:gd name="connsiteX3" fmla="*/ 0 w 435083"/>
              <a:gd name="connsiteY3" fmla="*/ 263438 h 606360"/>
              <a:gd name="connsiteX4" fmla="*/ 435083 w 435083"/>
              <a:gd name="connsiteY4" fmla="*/ 0 h 606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083" h="606360">
                <a:moveTo>
                  <a:pt x="435083" y="0"/>
                </a:moveTo>
                <a:lnTo>
                  <a:pt x="435083" y="606360"/>
                </a:lnTo>
                <a:lnTo>
                  <a:pt x="0" y="602826"/>
                </a:lnTo>
                <a:lnTo>
                  <a:pt x="0" y="263438"/>
                </a:lnTo>
                <a:lnTo>
                  <a:pt x="435083" y="0"/>
                </a:lnTo>
                <a:close/>
              </a:path>
            </a:pathLst>
          </a:custGeom>
          <a:gradFill>
            <a:gsLst>
              <a:gs pos="0">
                <a:srgbClr val="00FFFF">
                  <a:alpha val="0"/>
                </a:srgbClr>
              </a:gs>
              <a:gs pos="73000">
                <a:srgbClr val="3399FF">
                  <a:alpha val="54000"/>
                </a:srgbClr>
              </a:gs>
              <a:gs pos="99000">
                <a:srgbClr val="3399FF">
                  <a:alpha val="63000"/>
                </a:srgbClr>
              </a:gs>
            </a:gsLst>
            <a:lin ang="0" scaled="0"/>
          </a:gradFill>
          <a:ln w="254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TW" altLang="en-US" sz="2400">
              <a:solidFill>
                <a:schemeClr val="bg1">
                  <a:lumMod val="95000"/>
                </a:schemeClr>
              </a:solidFill>
              <a:latin typeface="Arial" panose="020B0604020202020204" pitchFamily="34" charset="0"/>
              <a:cs typeface="Arial" panose="020B0604020202020204" pitchFamily="34" charset="0"/>
            </a:endParaRPr>
          </a:p>
        </p:txBody>
      </p:sp>
      <p:grpSp>
        <p:nvGrpSpPr>
          <p:cNvPr id="3" name="群組 2">
            <a:extLst>
              <a:ext uri="{FF2B5EF4-FFF2-40B4-BE49-F238E27FC236}">
                <a16:creationId xmlns:a16="http://schemas.microsoft.com/office/drawing/2014/main" id="{6347F342-5CC3-494A-9844-053F415CEDDC}"/>
              </a:ext>
            </a:extLst>
          </p:cNvPr>
          <p:cNvGrpSpPr/>
          <p:nvPr/>
        </p:nvGrpSpPr>
        <p:grpSpPr>
          <a:xfrm>
            <a:off x="449985" y="1820583"/>
            <a:ext cx="5564922" cy="2590753"/>
            <a:chOff x="407088" y="1742990"/>
            <a:chExt cx="5902385" cy="2747860"/>
          </a:xfrm>
        </p:grpSpPr>
        <p:grpSp>
          <p:nvGrpSpPr>
            <p:cNvPr id="4" name="群組 3">
              <a:extLst>
                <a:ext uri="{FF2B5EF4-FFF2-40B4-BE49-F238E27FC236}">
                  <a16:creationId xmlns:a16="http://schemas.microsoft.com/office/drawing/2014/main" id="{8F736858-A6FF-4770-BC24-8D76F633095F}"/>
                </a:ext>
              </a:extLst>
            </p:cNvPr>
            <p:cNvGrpSpPr/>
            <p:nvPr/>
          </p:nvGrpSpPr>
          <p:grpSpPr>
            <a:xfrm>
              <a:off x="407088" y="1772697"/>
              <a:ext cx="5902385" cy="2718153"/>
              <a:chOff x="614627" y="884255"/>
              <a:chExt cx="5902385" cy="2718153"/>
            </a:xfrm>
          </p:grpSpPr>
          <p:sp>
            <p:nvSpPr>
              <p:cNvPr id="20" name="矩形 19">
                <a:extLst>
                  <a:ext uri="{FF2B5EF4-FFF2-40B4-BE49-F238E27FC236}">
                    <a16:creationId xmlns:a16="http://schemas.microsoft.com/office/drawing/2014/main" id="{65DB47C0-51C2-45CD-8357-9B689D8B8D69}"/>
                  </a:ext>
                </a:extLst>
              </p:cNvPr>
              <p:cNvSpPr/>
              <p:nvPr/>
            </p:nvSpPr>
            <p:spPr>
              <a:xfrm>
                <a:off x="1101232" y="2329313"/>
                <a:ext cx="5349056" cy="553998"/>
              </a:xfrm>
              <a:prstGeom prst="rect">
                <a:avLst/>
              </a:prstGeom>
            </p:spPr>
            <p:txBody>
              <a:bodyPr wrap="square" anchor="t">
                <a:spAutoFit/>
              </a:bodyPr>
              <a:lstStyle/>
              <a:p>
                <a:pPr defTabSz="914378"/>
                <a:r>
                  <a:rPr lang="zh-TW" altLang="en-US" sz="3000">
                    <a:solidFill>
                      <a:srgbClr val="02D4E1"/>
                    </a:solidFill>
                    <a:latin typeface="微軟正黑體" panose="020B0604030504040204" pitchFamily="34" charset="-120"/>
                    <a:ea typeface="微軟正黑體" panose="020B0604030504040204" pitchFamily="34" charset="-120"/>
                  </a:rPr>
                  <a:t>如何使用 </a:t>
                </a:r>
                <a:r>
                  <a:rPr lang="en-US" altLang="zh-TW" sz="3000" err="1">
                    <a:solidFill>
                      <a:srgbClr val="02D4E1"/>
                    </a:solidFill>
                    <a:latin typeface="Arial" panose="020B0604020202020204" pitchFamily="34" charset="0"/>
                    <a:ea typeface="微軟正黑體" panose="020B0604030504040204" pitchFamily="34" charset="-120"/>
                    <a:cs typeface="Arial" panose="020B0604020202020204" pitchFamily="34" charset="0"/>
                  </a:rPr>
                  <a:t>QTScloud</a:t>
                </a:r>
                <a:r>
                  <a:rPr lang="en-US" altLang="zh-TW" sz="3000">
                    <a:solidFill>
                      <a:srgbClr val="02D4E1"/>
                    </a:solidFill>
                    <a:latin typeface="Arial" panose="020B0604020202020204" pitchFamily="34" charset="0"/>
                    <a:ea typeface="微軟正黑體" panose="020B0604030504040204" pitchFamily="34" charset="-120"/>
                    <a:cs typeface="Arial" panose="020B0604020202020204" pitchFamily="34" charset="0"/>
                  </a:rPr>
                  <a:t> </a:t>
                </a:r>
                <a:r>
                  <a:rPr lang="ja-JP" altLang="en-US" sz="3000">
                    <a:solidFill>
                      <a:srgbClr val="02D4E1"/>
                    </a:solidFill>
                    <a:latin typeface="微軟正黑體" panose="020B0604030504040204" pitchFamily="34" charset="-120"/>
                    <a:ea typeface="微軟正黑體" panose="020B0604030504040204" pitchFamily="34" charset="-120"/>
                  </a:rPr>
                  <a:t>雲端版</a:t>
                </a:r>
                <a:endParaRPr lang="en-US" sz="3000">
                  <a:solidFill>
                    <a:srgbClr val="02D4E1"/>
                  </a:solidFill>
                  <a:highlight>
                    <a:srgbClr val="FF0000"/>
                  </a:highlight>
                  <a:latin typeface="微軟正黑體" panose="020B0604030504040204" pitchFamily="34" charset="-120"/>
                  <a:ea typeface="微軟正黑體" panose="020B0604030504040204" pitchFamily="34" charset="-120"/>
                </a:endParaRPr>
              </a:p>
            </p:txBody>
          </p:sp>
          <p:sp>
            <p:nvSpPr>
              <p:cNvPr id="10" name="矩形 9">
                <a:extLst>
                  <a:ext uri="{FF2B5EF4-FFF2-40B4-BE49-F238E27FC236}">
                    <a16:creationId xmlns:a16="http://schemas.microsoft.com/office/drawing/2014/main" id="{5EDBF5E3-EA74-4DEF-848A-CBCDB560348E}"/>
                  </a:ext>
                </a:extLst>
              </p:cNvPr>
              <p:cNvSpPr/>
              <p:nvPr/>
            </p:nvSpPr>
            <p:spPr>
              <a:xfrm>
                <a:off x="1101232" y="1602047"/>
                <a:ext cx="5415780" cy="553998"/>
              </a:xfrm>
              <a:prstGeom prst="rect">
                <a:avLst/>
              </a:prstGeom>
            </p:spPr>
            <p:txBody>
              <a:bodyPr wrap="square" anchor="t">
                <a:spAutoFit/>
              </a:bodyPr>
              <a:lstStyle/>
              <a:p>
                <a:pPr defTabSz="914378"/>
                <a:r>
                  <a:rPr lang="zh-TW" altLang="en-US" sz="3000">
                    <a:solidFill>
                      <a:srgbClr val="02D4E1"/>
                    </a:solidFill>
                    <a:latin typeface="微軟正黑體" panose="020B0604030504040204" pitchFamily="34" charset="-120"/>
                    <a:ea typeface="微軟正黑體" panose="020B0604030504040204" pitchFamily="34" charset="-120"/>
                  </a:rPr>
                  <a:t>為何選用 </a:t>
                </a:r>
                <a:r>
                  <a:rPr lang="en-US" altLang="zh-TW" sz="3000" err="1">
                    <a:solidFill>
                      <a:srgbClr val="02D4E1"/>
                    </a:solidFill>
                    <a:latin typeface="Arial" panose="020B0604020202020204" pitchFamily="34" charset="0"/>
                    <a:ea typeface="微軟正黑體" panose="020B0604030504040204" pitchFamily="34" charset="-120"/>
                    <a:cs typeface="Arial" panose="020B0604020202020204" pitchFamily="34" charset="0"/>
                  </a:rPr>
                  <a:t>QTScloud</a:t>
                </a:r>
                <a:r>
                  <a:rPr lang="en-US" altLang="zh-TW" sz="3000">
                    <a:solidFill>
                      <a:srgbClr val="02D4E1"/>
                    </a:solidFill>
                    <a:latin typeface="微軟正黑體" panose="020B0604030504040204" pitchFamily="34" charset="-120"/>
                    <a:ea typeface="微軟正黑體" panose="020B0604030504040204" pitchFamily="34" charset="-120"/>
                  </a:rPr>
                  <a:t> </a:t>
                </a:r>
                <a:r>
                  <a:rPr lang="en-US" altLang="zh-TW" sz="3000" err="1">
                    <a:solidFill>
                      <a:srgbClr val="02D4E1"/>
                    </a:solidFill>
                    <a:latin typeface="微軟正黑體" panose="020B0604030504040204" pitchFamily="34" charset="-120"/>
                    <a:ea typeface="微軟正黑體" panose="020B0604030504040204" pitchFamily="34" charset="-120"/>
                  </a:rPr>
                  <a:t>雲端版</a:t>
                </a:r>
                <a:endParaRPr lang="zh-TW" altLang="en-US" sz="3000">
                  <a:solidFill>
                    <a:srgbClr val="02D4E1"/>
                  </a:solidFill>
                  <a:highlight>
                    <a:srgbClr val="FF0000"/>
                  </a:highlight>
                  <a:latin typeface="微軟正黑體" panose="020B0604030504040204" pitchFamily="34" charset="-120"/>
                  <a:ea typeface="微軟正黑體" panose="020B0604030504040204" pitchFamily="34" charset="-120"/>
                </a:endParaRPr>
              </a:p>
            </p:txBody>
          </p:sp>
          <p:sp>
            <p:nvSpPr>
              <p:cNvPr id="32" name="矩形 19">
                <a:extLst>
                  <a:ext uri="{FF2B5EF4-FFF2-40B4-BE49-F238E27FC236}">
                    <a16:creationId xmlns:a16="http://schemas.microsoft.com/office/drawing/2014/main" id="{65DB47C0-51C2-45CD-8357-9B689D8B8D69}"/>
                  </a:ext>
                </a:extLst>
              </p:cNvPr>
              <p:cNvSpPr/>
              <p:nvPr/>
            </p:nvSpPr>
            <p:spPr>
              <a:xfrm>
                <a:off x="1101232" y="3014815"/>
                <a:ext cx="5405086" cy="587593"/>
              </a:xfrm>
              <a:prstGeom prst="rect">
                <a:avLst/>
              </a:prstGeom>
            </p:spPr>
            <p:txBody>
              <a:bodyPr wrap="square" anchor="t">
                <a:spAutoFit/>
              </a:bodyPr>
              <a:lstStyle/>
              <a:p>
                <a:pPr defTabSz="914378"/>
                <a:r>
                  <a:rPr lang="en-US" altLang="zh-TW" sz="3000" err="1">
                    <a:solidFill>
                      <a:srgbClr val="02D4E1"/>
                    </a:solidFill>
                    <a:latin typeface="Arial" panose="020B0604020202020204" pitchFamily="34" charset="0"/>
                    <a:ea typeface="微軟正黑體" panose="020B0604030504040204" pitchFamily="34" charset="-120"/>
                    <a:cs typeface="Arial" panose="020B0604020202020204" pitchFamily="34" charset="0"/>
                  </a:rPr>
                  <a:t>QTScloud</a:t>
                </a:r>
                <a:r>
                  <a:rPr lang="en-US" altLang="zh-TW" sz="3000">
                    <a:solidFill>
                      <a:srgbClr val="02D4E1"/>
                    </a:solidFill>
                    <a:latin typeface="微軟正黑體" panose="020B0604030504040204" pitchFamily="34" charset="-120"/>
                    <a:ea typeface="微軟正黑體" panose="020B0604030504040204" pitchFamily="34" charset="-120"/>
                  </a:rPr>
                  <a:t> </a:t>
                </a:r>
                <a:r>
                  <a:rPr lang="en-US" altLang="zh-TW" sz="3000" err="1">
                    <a:solidFill>
                      <a:srgbClr val="02D4E1"/>
                    </a:solidFill>
                    <a:latin typeface="微軟正黑體" panose="020B0604030504040204" pitchFamily="34" charset="-120"/>
                    <a:ea typeface="微軟正黑體" panose="020B0604030504040204" pitchFamily="34" charset="-120"/>
                  </a:rPr>
                  <a:t>雲端版</a:t>
                </a:r>
                <a:r>
                  <a:rPr lang="zh-TW" altLang="en-US" sz="3000">
                    <a:solidFill>
                      <a:srgbClr val="02D4E1"/>
                    </a:solidFill>
                    <a:latin typeface="微軟正黑體" panose="020B0604030504040204" pitchFamily="34" charset="-120"/>
                    <a:ea typeface="微軟正黑體" panose="020B0604030504040204" pitchFamily="34" charset="-120"/>
                  </a:rPr>
                  <a:t>重點功能</a:t>
                </a:r>
                <a:endParaRPr lang="zh-TW" altLang="en-US" sz="3000">
                  <a:solidFill>
                    <a:srgbClr val="02D4E1"/>
                  </a:solidFill>
                  <a:highlight>
                    <a:srgbClr val="FF0000"/>
                  </a:highlight>
                  <a:latin typeface="微軟正黑體" panose="020B0604030504040204" pitchFamily="34" charset="-120"/>
                  <a:ea typeface="微軟正黑體" panose="020B0604030504040204" pitchFamily="34" charset="-120"/>
                </a:endParaRPr>
              </a:p>
            </p:txBody>
          </p:sp>
          <p:sp>
            <p:nvSpPr>
              <p:cNvPr id="2" name="橢圓 1">
                <a:extLst>
                  <a:ext uri="{FF2B5EF4-FFF2-40B4-BE49-F238E27FC236}">
                    <a16:creationId xmlns:a16="http://schemas.microsoft.com/office/drawing/2014/main" id="{B713A5B3-92B9-4EE5-8001-5D259AD0BE8C}"/>
                  </a:ext>
                </a:extLst>
              </p:cNvPr>
              <p:cNvSpPr/>
              <p:nvPr/>
            </p:nvSpPr>
            <p:spPr>
              <a:xfrm>
                <a:off x="623000" y="884255"/>
                <a:ext cx="475831" cy="475831"/>
              </a:xfrm>
              <a:prstGeom prst="ellipse">
                <a:avLst/>
              </a:prstGeom>
              <a:noFill/>
              <a:ln w="38100">
                <a:gradFill>
                  <a:gsLst>
                    <a:gs pos="0">
                      <a:srgbClr val="00FFFF"/>
                    </a:gs>
                    <a:gs pos="73000">
                      <a:srgbClr val="3399FF"/>
                    </a:gs>
                    <a:gs pos="100000">
                      <a:srgbClr val="3399FF"/>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rPr>
                  <a:t>1</a:t>
                </a:r>
                <a:endParaRPr lang="zh-TW" altLang="en-US" sz="24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41" name="橢圓 40">
                <a:extLst>
                  <a:ext uri="{FF2B5EF4-FFF2-40B4-BE49-F238E27FC236}">
                    <a16:creationId xmlns:a16="http://schemas.microsoft.com/office/drawing/2014/main" id="{6B47FB05-3E9B-4A80-86E7-E701CAC875EA}"/>
                  </a:ext>
                </a:extLst>
              </p:cNvPr>
              <p:cNvSpPr/>
              <p:nvPr/>
            </p:nvSpPr>
            <p:spPr>
              <a:xfrm>
                <a:off x="623000" y="1619250"/>
                <a:ext cx="475831" cy="475831"/>
              </a:xfrm>
              <a:prstGeom prst="ellipse">
                <a:avLst/>
              </a:prstGeom>
              <a:noFill/>
              <a:ln w="38100">
                <a:gradFill>
                  <a:gsLst>
                    <a:gs pos="0">
                      <a:srgbClr val="00FFFF"/>
                    </a:gs>
                    <a:gs pos="73000">
                      <a:srgbClr val="3399FF"/>
                    </a:gs>
                    <a:gs pos="100000">
                      <a:srgbClr val="3399FF"/>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rPr>
                  <a:t>2</a:t>
                </a:r>
                <a:endParaRPr lang="zh-TW" altLang="en-US" sz="24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42" name="橢圓 41">
                <a:extLst>
                  <a:ext uri="{FF2B5EF4-FFF2-40B4-BE49-F238E27FC236}">
                    <a16:creationId xmlns:a16="http://schemas.microsoft.com/office/drawing/2014/main" id="{838EA391-C17D-4878-8578-567FB13DB0B9}"/>
                  </a:ext>
                </a:extLst>
              </p:cNvPr>
              <p:cNvSpPr/>
              <p:nvPr/>
            </p:nvSpPr>
            <p:spPr>
              <a:xfrm>
                <a:off x="614627" y="2363037"/>
                <a:ext cx="475831" cy="475831"/>
              </a:xfrm>
              <a:prstGeom prst="ellipse">
                <a:avLst/>
              </a:prstGeom>
              <a:noFill/>
              <a:ln w="38100">
                <a:gradFill>
                  <a:gsLst>
                    <a:gs pos="0">
                      <a:srgbClr val="00FFFF"/>
                    </a:gs>
                    <a:gs pos="73000">
                      <a:srgbClr val="3399FF"/>
                    </a:gs>
                    <a:gs pos="100000">
                      <a:srgbClr val="3399FF"/>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rPr>
                  <a:t>3</a:t>
                </a:r>
                <a:endParaRPr lang="zh-TW" altLang="en-US" sz="24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43" name="橢圓 42">
                <a:extLst>
                  <a:ext uri="{FF2B5EF4-FFF2-40B4-BE49-F238E27FC236}">
                    <a16:creationId xmlns:a16="http://schemas.microsoft.com/office/drawing/2014/main" id="{436460CE-E094-45C2-960E-876E4B3363C8}"/>
                  </a:ext>
                </a:extLst>
              </p:cNvPr>
              <p:cNvSpPr/>
              <p:nvPr/>
            </p:nvSpPr>
            <p:spPr>
              <a:xfrm>
                <a:off x="614627" y="3059932"/>
                <a:ext cx="475831" cy="475831"/>
              </a:xfrm>
              <a:prstGeom prst="ellipse">
                <a:avLst/>
              </a:prstGeom>
              <a:noFill/>
              <a:ln w="38100">
                <a:gradFill>
                  <a:gsLst>
                    <a:gs pos="0">
                      <a:srgbClr val="00FFFF"/>
                    </a:gs>
                    <a:gs pos="73000">
                      <a:srgbClr val="3399FF"/>
                    </a:gs>
                    <a:gs pos="100000">
                      <a:srgbClr val="3399FF"/>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rPr>
                  <a:t>4</a:t>
                </a:r>
                <a:endParaRPr lang="zh-TW" altLang="en-US" sz="24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endParaRPr>
              </a:p>
            </p:txBody>
          </p:sp>
        </p:grpSp>
        <p:sp>
          <p:nvSpPr>
            <p:cNvPr id="5" name="矩形 9">
              <a:extLst>
                <a:ext uri="{FF2B5EF4-FFF2-40B4-BE49-F238E27FC236}">
                  <a16:creationId xmlns:a16="http://schemas.microsoft.com/office/drawing/2014/main" id="{CC2EB715-C95B-4525-B1D9-184C7268F1A1}"/>
                </a:ext>
              </a:extLst>
            </p:cNvPr>
            <p:cNvSpPr/>
            <p:nvPr/>
          </p:nvSpPr>
          <p:spPr>
            <a:xfrm>
              <a:off x="920791" y="1742990"/>
              <a:ext cx="5257224" cy="553998"/>
            </a:xfrm>
            <a:prstGeom prst="rect">
              <a:avLst/>
            </a:prstGeom>
          </p:spPr>
          <p:txBody>
            <a:bodyPr wrap="square" anchor="t">
              <a:spAutoFit/>
            </a:bodyPr>
            <a:lstStyle/>
            <a:p>
              <a:pPr defTabSz="914378"/>
              <a:r>
                <a:rPr lang="zh-TW" sz="3000">
                  <a:solidFill>
                    <a:srgbClr val="00FFFF"/>
                  </a:solidFill>
                  <a:latin typeface="微軟正黑體" panose="020B0604030504040204" pitchFamily="34" charset="-120"/>
                  <a:ea typeface="微軟正黑體" panose="020B0604030504040204" pitchFamily="34" charset="-120"/>
                </a:rPr>
                <a:t>雲 </a:t>
              </a:r>
              <a:r>
                <a:rPr lang="en-US" altLang="zh-TW" sz="3000">
                  <a:solidFill>
                    <a:srgbClr val="00FFFF"/>
                  </a:solidFill>
                  <a:latin typeface="Arial" panose="020B0604020202020204" pitchFamily="34" charset="0"/>
                  <a:ea typeface="微軟正黑體" panose="020B0604030504040204" pitchFamily="34" charset="-120"/>
                  <a:cs typeface="Arial" panose="020B0604020202020204" pitchFamily="34" charset="0"/>
                </a:rPr>
                <a:t>NAS</a:t>
              </a:r>
              <a:r>
                <a:rPr lang="en-US" altLang="zh-TW" sz="3000">
                  <a:solidFill>
                    <a:srgbClr val="00FFFF"/>
                  </a:solidFill>
                  <a:latin typeface="微軟正黑體" panose="020B0604030504040204" pitchFamily="34" charset="-120"/>
                  <a:ea typeface="微軟正黑體" panose="020B0604030504040204" pitchFamily="34" charset="-120"/>
                </a:rPr>
                <a:t> </a:t>
              </a:r>
              <a:r>
                <a:rPr lang="zh-TW" altLang="en-US" sz="3000">
                  <a:solidFill>
                    <a:srgbClr val="00FFFF"/>
                  </a:solidFill>
                  <a:latin typeface="微軟正黑體" panose="020B0604030504040204" pitchFamily="34" charset="-120"/>
                  <a:ea typeface="微軟正黑體" panose="020B0604030504040204" pitchFamily="34" charset="-120"/>
                </a:rPr>
                <a:t>解決方案 </a:t>
              </a:r>
              <a:r>
                <a:rPr lang="en-US" altLang="zh-TW" sz="3000" err="1">
                  <a:solidFill>
                    <a:srgbClr val="02D4E1"/>
                  </a:solidFill>
                  <a:latin typeface="Arial" panose="020B0604020202020204" pitchFamily="34" charset="0"/>
                  <a:ea typeface="微軟正黑體" panose="020B0604030504040204" pitchFamily="34" charset="-120"/>
                  <a:cs typeface="Arial" panose="020B0604020202020204" pitchFamily="34" charset="0"/>
                </a:rPr>
                <a:t>QTScloud</a:t>
              </a:r>
              <a:endParaRPr lang="en-US" sz="3000">
                <a:solidFill>
                  <a:srgbClr val="00FFFF"/>
                </a:solidFill>
                <a:latin typeface="微軟正黑體" panose="020B0604030504040204" pitchFamily="34" charset="-120"/>
                <a:ea typeface="微軟正黑體" panose="020B0604030504040204" pitchFamily="34" charset="-120"/>
              </a:endParaRPr>
            </a:p>
          </p:txBody>
        </p:sp>
      </p:grpSp>
    </p:spTree>
    <p:extLst>
      <p:ext uri="{BB962C8B-B14F-4D97-AF65-F5344CB8AC3E}">
        <p14:creationId xmlns:p14="http://schemas.microsoft.com/office/powerpoint/2010/main" val="11193529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6185" y="0"/>
            <a:ext cx="8642607" cy="1131887"/>
          </a:xfrm>
        </p:spPr>
        <p:txBody>
          <a:bodyPr>
            <a:normAutofit/>
          </a:bodyPr>
          <a:lstStyle/>
          <a:p>
            <a:r>
              <a:rPr lang="en-US" altLang="zh-TW">
                <a:latin typeface="Arial" panose="020B0604020202020204" pitchFamily="34" charset="0"/>
              </a:rPr>
              <a:t>HBS3</a:t>
            </a:r>
            <a:r>
              <a:rPr lang="en-US" altLang="zh-TW">
                <a:latin typeface="Arial"/>
                <a:ea typeface="微軟正黑體"/>
                <a:cs typeface="Arial"/>
              </a:rPr>
              <a:t> </a:t>
            </a:r>
            <a:r>
              <a:rPr lang="en-US" altLang="zh-TW" err="1">
                <a:cs typeface="Arial"/>
              </a:rPr>
              <a:t>備份傳輸</a:t>
            </a:r>
            <a:r>
              <a:rPr lang="zh-TW" altLang="en-US">
                <a:cs typeface="Arial"/>
              </a:rPr>
              <a:t>在雲上如虎添翼</a:t>
            </a:r>
            <a:endParaRPr lang="en-US"/>
          </a:p>
        </p:txBody>
      </p:sp>
      <p:sp>
        <p:nvSpPr>
          <p:cNvPr id="4" name="Rectangle 3"/>
          <p:cNvSpPr/>
          <p:nvPr/>
        </p:nvSpPr>
        <p:spPr>
          <a:xfrm>
            <a:off x="243840" y="978314"/>
            <a:ext cx="8481889" cy="646331"/>
          </a:xfrm>
          <a:prstGeom prst="rect">
            <a:avLst/>
          </a:prstGeom>
        </p:spPr>
        <p:txBody>
          <a:bodyPr wrap="square" anchor="t">
            <a:spAutoFit/>
          </a:bodyPr>
          <a:lstStyle/>
          <a:p>
            <a:r>
              <a:rPr lang="en-US" altLang="zh-TW" sz="1800" err="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QuDedup</a:t>
            </a:r>
            <a:r>
              <a:rPr lang="en-US" altLang="zh-TW" sz="180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 </a:t>
            </a:r>
            <a:r>
              <a:rPr lang="zh-TW" altLang="en-US" sz="180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技術，備份當下刪除冗餘資料，讓備份進出更節省</a:t>
            </a:r>
          </a:p>
          <a:p>
            <a:r>
              <a:rPr lang="zh-TW" altLang="en-US" sz="180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本地 </a:t>
            </a:r>
            <a:r>
              <a:rPr lang="en-US" altLang="zh-TW" sz="180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NAS </a:t>
            </a:r>
            <a:r>
              <a:rPr lang="zh-TW" altLang="en-US" sz="180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透過 </a:t>
            </a:r>
            <a:r>
              <a:rPr lang="en-US" altLang="zh-TW" sz="180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HBS3 + TCPBBR </a:t>
            </a:r>
            <a:r>
              <a:rPr lang="zh-TW" altLang="en-US" sz="180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備份到雲</a:t>
            </a:r>
            <a:r>
              <a:rPr lang="en-US" altLang="zh-TW" sz="180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NAS</a:t>
            </a:r>
            <a:r>
              <a:rPr lang="zh-TW" altLang="en-US" sz="1800">
                <a:solidFill>
                  <a:schemeClr val="bg1"/>
                </a:solidFill>
                <a:latin typeface="微軟正黑體" panose="020B0604030504040204" pitchFamily="34" charset="-120"/>
                <a:ea typeface="微軟正黑體" panose="020B0604030504040204" pitchFamily="34" charset="-120"/>
                <a:cs typeface="Arial" panose="020B0604020202020204" pitchFamily="34" charset="0"/>
              </a:rPr>
              <a:t>，比直接到儲存空間還快</a:t>
            </a:r>
          </a:p>
        </p:txBody>
      </p:sp>
      <p:sp>
        <p:nvSpPr>
          <p:cNvPr id="59" name="Google Shape;278;p34">
            <a:extLst>
              <a:ext uri="{FF2B5EF4-FFF2-40B4-BE49-F238E27FC236}">
                <a16:creationId xmlns:a16="http://schemas.microsoft.com/office/drawing/2014/main" id="{705F0D4D-A040-4ABE-B6BA-7976C0A32F18}"/>
              </a:ext>
            </a:extLst>
          </p:cNvPr>
          <p:cNvSpPr/>
          <p:nvPr/>
        </p:nvSpPr>
        <p:spPr>
          <a:xfrm>
            <a:off x="5106018" y="2041002"/>
            <a:ext cx="3030101" cy="2822649"/>
          </a:xfrm>
          <a:prstGeom prst="roundRect">
            <a:avLst>
              <a:gd name="adj" fmla="val 3827"/>
            </a:avLst>
          </a:prstGeom>
          <a:noFill/>
          <a:ln w="19050">
            <a:solidFill>
              <a:schemeClr val="bg1"/>
            </a:solidFill>
          </a:ln>
        </p:spPr>
        <p:txBody>
          <a:bodyPr spcFirstLastPara="1" wrap="square" lIns="121900" tIns="60933" rIns="121900" bIns="60933" anchor="ctr" anchorCtr="0">
            <a:noAutofit/>
          </a:bodyPr>
          <a:lstStyle/>
          <a:p>
            <a:pPr algn="ctr" defTabSz="1219170"/>
            <a:endParaRPr lang="zh-TW" altLang="en-US" sz="2000" b="1">
              <a:solidFill>
                <a:schemeClr val="bg1"/>
              </a:solidFill>
              <a:latin typeface="Microsoft JhengHei"/>
              <a:ea typeface="Microsoft JhengHei"/>
            </a:endParaRPr>
          </a:p>
        </p:txBody>
      </p:sp>
      <p:sp>
        <p:nvSpPr>
          <p:cNvPr id="60" name="文字方塊 59">
            <a:extLst>
              <a:ext uri="{FF2B5EF4-FFF2-40B4-BE49-F238E27FC236}">
                <a16:creationId xmlns:a16="http://schemas.microsoft.com/office/drawing/2014/main" id="{D8B35DB3-7E98-48CB-94B0-1B512E13B1D4}"/>
              </a:ext>
            </a:extLst>
          </p:cNvPr>
          <p:cNvSpPr txBox="1"/>
          <p:nvPr/>
        </p:nvSpPr>
        <p:spPr>
          <a:xfrm>
            <a:off x="5015268" y="1733228"/>
            <a:ext cx="1431673" cy="307777"/>
          </a:xfrm>
          <a:prstGeom prst="rect">
            <a:avLst/>
          </a:prstGeom>
          <a:noFill/>
        </p:spPr>
        <p:txBody>
          <a:bodyPr wrap="square" rtlCol="0">
            <a:spAutoFit/>
          </a:bodyPr>
          <a:lstStyle/>
          <a:p>
            <a:r>
              <a:rPr lang="en-US" altLang="zh-TW">
                <a:solidFill>
                  <a:srgbClr val="FFFFFF"/>
                </a:solidFill>
              </a:rPr>
              <a:t>With </a:t>
            </a:r>
            <a:r>
              <a:rPr lang="en-US" altLang="zh-TW" err="1">
                <a:solidFill>
                  <a:srgbClr val="FFFFFF"/>
                </a:solidFill>
              </a:rPr>
              <a:t>QuDedup</a:t>
            </a:r>
            <a:endParaRPr lang="zh-TW" altLang="en-US">
              <a:solidFill>
                <a:srgbClr val="FFFFFF"/>
              </a:solidFill>
            </a:endParaRPr>
          </a:p>
        </p:txBody>
      </p:sp>
      <p:sp>
        <p:nvSpPr>
          <p:cNvPr id="61" name="Google Shape;278;p34">
            <a:extLst>
              <a:ext uri="{FF2B5EF4-FFF2-40B4-BE49-F238E27FC236}">
                <a16:creationId xmlns:a16="http://schemas.microsoft.com/office/drawing/2014/main" id="{BA504499-545A-4FA8-99F9-8F001C2F31DC}"/>
              </a:ext>
            </a:extLst>
          </p:cNvPr>
          <p:cNvSpPr/>
          <p:nvPr/>
        </p:nvSpPr>
        <p:spPr>
          <a:xfrm>
            <a:off x="1130409" y="2044043"/>
            <a:ext cx="3125810" cy="2819609"/>
          </a:xfrm>
          <a:prstGeom prst="roundRect">
            <a:avLst>
              <a:gd name="adj" fmla="val 3827"/>
            </a:avLst>
          </a:prstGeom>
          <a:noFill/>
          <a:ln>
            <a:solidFill>
              <a:schemeClr val="bg2"/>
            </a:solidFill>
          </a:ln>
        </p:spPr>
        <p:txBody>
          <a:bodyPr spcFirstLastPara="1" wrap="square" lIns="121900" tIns="60933" rIns="121900" bIns="60933" anchor="ctr" anchorCtr="0">
            <a:noAutofit/>
          </a:bodyPr>
          <a:lstStyle/>
          <a:p>
            <a:pPr algn="ctr" defTabSz="1219170"/>
            <a:endParaRPr lang="zh-TW" altLang="en-US" sz="2000" b="1">
              <a:solidFill>
                <a:schemeClr val="bg1"/>
              </a:solidFill>
              <a:latin typeface="Microsoft JhengHei"/>
              <a:ea typeface="Microsoft JhengHei"/>
            </a:endParaRPr>
          </a:p>
        </p:txBody>
      </p:sp>
      <p:grpSp>
        <p:nvGrpSpPr>
          <p:cNvPr id="62" name="群組 61">
            <a:extLst>
              <a:ext uri="{FF2B5EF4-FFF2-40B4-BE49-F238E27FC236}">
                <a16:creationId xmlns:a16="http://schemas.microsoft.com/office/drawing/2014/main" id="{0526734E-0FFC-4B73-BD6C-F63715DF7598}"/>
              </a:ext>
            </a:extLst>
          </p:cNvPr>
          <p:cNvGrpSpPr/>
          <p:nvPr/>
        </p:nvGrpSpPr>
        <p:grpSpPr>
          <a:xfrm>
            <a:off x="5534766" y="2131404"/>
            <a:ext cx="2418396" cy="2748892"/>
            <a:chOff x="4698881" y="1720899"/>
            <a:chExt cx="3026830" cy="3422601"/>
          </a:xfrm>
        </p:grpSpPr>
        <p:pic>
          <p:nvPicPr>
            <p:cNvPr id="63" name="圖片 62">
              <a:extLst>
                <a:ext uri="{FF2B5EF4-FFF2-40B4-BE49-F238E27FC236}">
                  <a16:creationId xmlns:a16="http://schemas.microsoft.com/office/drawing/2014/main" id="{462016F6-6D12-4086-B56E-18618E2D09B4}"/>
                </a:ext>
              </a:extLst>
            </p:cNvPr>
            <p:cNvPicPr>
              <a:picLocks noChangeAspect="1"/>
            </p:cNvPicPr>
            <p:nvPr/>
          </p:nvPicPr>
          <p:blipFill rotWithShape="1">
            <a:blip r:embed="rId2"/>
            <a:srcRect b="11889"/>
            <a:stretch/>
          </p:blipFill>
          <p:spPr>
            <a:xfrm>
              <a:off x="4698881" y="3114282"/>
              <a:ext cx="3026830" cy="2029218"/>
            </a:xfrm>
            <a:prstGeom prst="rect">
              <a:avLst/>
            </a:prstGeom>
          </p:spPr>
        </p:pic>
        <p:pic>
          <p:nvPicPr>
            <p:cNvPr id="74" name="圖片 73">
              <a:extLst>
                <a:ext uri="{FF2B5EF4-FFF2-40B4-BE49-F238E27FC236}">
                  <a16:creationId xmlns:a16="http://schemas.microsoft.com/office/drawing/2014/main" id="{D0111525-E5DC-479A-86D3-557B0E0BD806}"/>
                </a:ext>
              </a:extLst>
            </p:cNvPr>
            <p:cNvPicPr>
              <a:picLocks noChangeAspect="1"/>
            </p:cNvPicPr>
            <p:nvPr/>
          </p:nvPicPr>
          <p:blipFill>
            <a:blip r:embed="rId3"/>
            <a:stretch>
              <a:fillRect/>
            </a:stretch>
          </p:blipFill>
          <p:spPr>
            <a:xfrm>
              <a:off x="5782333" y="4639997"/>
              <a:ext cx="787442" cy="204491"/>
            </a:xfrm>
            <a:prstGeom prst="rect">
              <a:avLst/>
            </a:prstGeom>
          </p:spPr>
        </p:pic>
        <p:pic>
          <p:nvPicPr>
            <p:cNvPr id="75" name="圖片 74">
              <a:extLst>
                <a:ext uri="{FF2B5EF4-FFF2-40B4-BE49-F238E27FC236}">
                  <a16:creationId xmlns:a16="http://schemas.microsoft.com/office/drawing/2014/main" id="{3D6C93F7-D2CE-4D55-9DE5-E766FD6EE119}"/>
                </a:ext>
              </a:extLst>
            </p:cNvPr>
            <p:cNvPicPr>
              <a:picLocks noChangeAspect="1"/>
            </p:cNvPicPr>
            <p:nvPr/>
          </p:nvPicPr>
          <p:blipFill>
            <a:blip r:embed="rId4"/>
            <a:stretch>
              <a:fillRect/>
            </a:stretch>
          </p:blipFill>
          <p:spPr>
            <a:xfrm>
              <a:off x="5064623" y="1720899"/>
              <a:ext cx="1976263" cy="1198730"/>
            </a:xfrm>
            <a:prstGeom prst="rect">
              <a:avLst/>
            </a:prstGeom>
          </p:spPr>
        </p:pic>
        <p:sp>
          <p:nvSpPr>
            <p:cNvPr id="76" name="Google Shape;202;p29">
              <a:extLst>
                <a:ext uri="{FF2B5EF4-FFF2-40B4-BE49-F238E27FC236}">
                  <a16:creationId xmlns:a16="http://schemas.microsoft.com/office/drawing/2014/main" id="{21418A89-A431-474E-96DC-EF41679FC739}"/>
                </a:ext>
              </a:extLst>
            </p:cNvPr>
            <p:cNvSpPr/>
            <p:nvPr/>
          </p:nvSpPr>
          <p:spPr>
            <a:xfrm rot="5400000">
              <a:off x="5788548" y="2901492"/>
              <a:ext cx="528413" cy="405690"/>
            </a:xfrm>
            <a:prstGeom prst="stripedRightArrow">
              <a:avLst>
                <a:gd name="adj1" fmla="val 43182"/>
                <a:gd name="adj2" fmla="val 54461"/>
              </a:avLst>
            </a:prstGeom>
            <a:solidFill>
              <a:srgbClr val="FFDA2A"/>
            </a:solidFill>
            <a:ln>
              <a:noFill/>
            </a:ln>
            <a:effectLst>
              <a:outerShdw blurRad="50800" dist="38100" dir="2700000" algn="tl" rotWithShape="0">
                <a:srgbClr val="000000">
                  <a:alpha val="40000"/>
                </a:srgbClr>
              </a:outerShdw>
            </a:effectLst>
          </p:spPr>
          <p:txBody>
            <a:bodyPr spcFirstLastPara="1" wrap="square" lIns="121900" tIns="60933" rIns="121900" bIns="60933" anchor="ctr" anchorCtr="0">
              <a:noAutofit/>
            </a:bodyPr>
            <a:lstStyle/>
            <a:p>
              <a:pPr algn="ctr" defTabSz="1219170">
                <a:buClr>
                  <a:srgbClr val="000000"/>
                </a:buClr>
              </a:pPr>
              <a:endParaRPr sz="2400" kern="0">
                <a:solidFill>
                  <a:srgbClr val="FFFFFF"/>
                </a:solidFill>
                <a:latin typeface="Calibri"/>
                <a:ea typeface="Calibri"/>
                <a:cs typeface="Calibri"/>
                <a:sym typeface="Calibri"/>
              </a:endParaRPr>
            </a:p>
          </p:txBody>
        </p:sp>
        <p:grpSp>
          <p:nvGrpSpPr>
            <p:cNvPr id="77" name="群組 76">
              <a:extLst>
                <a:ext uri="{FF2B5EF4-FFF2-40B4-BE49-F238E27FC236}">
                  <a16:creationId xmlns:a16="http://schemas.microsoft.com/office/drawing/2014/main" id="{104616D2-EEAC-44BB-A7F0-A3774B07C50C}"/>
                </a:ext>
              </a:extLst>
            </p:cNvPr>
            <p:cNvGrpSpPr/>
            <p:nvPr/>
          </p:nvGrpSpPr>
          <p:grpSpPr>
            <a:xfrm>
              <a:off x="5836858" y="2247343"/>
              <a:ext cx="437983" cy="440634"/>
              <a:chOff x="5569526" y="2294434"/>
              <a:chExt cx="514349" cy="517462"/>
            </a:xfrm>
          </p:grpSpPr>
          <p:sp>
            <p:nvSpPr>
              <p:cNvPr id="105" name="矩形 104">
                <a:extLst>
                  <a:ext uri="{FF2B5EF4-FFF2-40B4-BE49-F238E27FC236}">
                    <a16:creationId xmlns:a16="http://schemas.microsoft.com/office/drawing/2014/main" id="{6BD66072-B0BB-4CCB-B3F8-E3C5027FC26B}"/>
                  </a:ext>
                </a:extLst>
              </p:cNvPr>
              <p:cNvSpPr/>
              <p:nvPr/>
            </p:nvSpPr>
            <p:spPr>
              <a:xfrm>
                <a:off x="5569527" y="2294434"/>
                <a:ext cx="240146" cy="240146"/>
              </a:xfrm>
              <a:prstGeom prst="rect">
                <a:avLst/>
              </a:prstGeom>
              <a:solidFill>
                <a:srgbClr val="F07E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6" name="矩形 105">
                <a:extLst>
                  <a:ext uri="{FF2B5EF4-FFF2-40B4-BE49-F238E27FC236}">
                    <a16:creationId xmlns:a16="http://schemas.microsoft.com/office/drawing/2014/main" id="{D04B6D41-89BA-4DFC-B99B-3F605C742A42}"/>
                  </a:ext>
                </a:extLst>
              </p:cNvPr>
              <p:cNvSpPr/>
              <p:nvPr/>
            </p:nvSpPr>
            <p:spPr>
              <a:xfrm>
                <a:off x="5843729" y="2294434"/>
                <a:ext cx="240146" cy="24014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7" name="矩形 106">
                <a:extLst>
                  <a:ext uri="{FF2B5EF4-FFF2-40B4-BE49-F238E27FC236}">
                    <a16:creationId xmlns:a16="http://schemas.microsoft.com/office/drawing/2014/main" id="{ABCF95C9-167A-4482-B086-3ED13BE3A148}"/>
                  </a:ext>
                </a:extLst>
              </p:cNvPr>
              <p:cNvSpPr/>
              <p:nvPr/>
            </p:nvSpPr>
            <p:spPr>
              <a:xfrm>
                <a:off x="5843729" y="2571750"/>
                <a:ext cx="240146" cy="240146"/>
              </a:xfrm>
              <a:prstGeom prst="rect">
                <a:avLst/>
              </a:prstGeom>
              <a:solidFill>
                <a:srgbClr val="DE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8" name="矩形 107">
                <a:extLst>
                  <a:ext uri="{FF2B5EF4-FFF2-40B4-BE49-F238E27FC236}">
                    <a16:creationId xmlns:a16="http://schemas.microsoft.com/office/drawing/2014/main" id="{0BC803B2-D0BC-45DA-8BCD-BB9459201005}"/>
                  </a:ext>
                </a:extLst>
              </p:cNvPr>
              <p:cNvSpPr/>
              <p:nvPr/>
            </p:nvSpPr>
            <p:spPr>
              <a:xfrm>
                <a:off x="5569526" y="2571750"/>
                <a:ext cx="240146" cy="24014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78" name="群組 77">
              <a:extLst>
                <a:ext uri="{FF2B5EF4-FFF2-40B4-BE49-F238E27FC236}">
                  <a16:creationId xmlns:a16="http://schemas.microsoft.com/office/drawing/2014/main" id="{9292FC03-7C9D-4DCA-A9A8-BC50225D4620}"/>
                </a:ext>
              </a:extLst>
            </p:cNvPr>
            <p:cNvGrpSpPr/>
            <p:nvPr/>
          </p:nvGrpSpPr>
          <p:grpSpPr>
            <a:xfrm>
              <a:off x="5344350" y="3843775"/>
              <a:ext cx="437983" cy="440634"/>
              <a:chOff x="5569526" y="2294434"/>
              <a:chExt cx="514349" cy="517462"/>
            </a:xfrm>
          </p:grpSpPr>
          <p:sp>
            <p:nvSpPr>
              <p:cNvPr id="101" name="矩形 100">
                <a:extLst>
                  <a:ext uri="{FF2B5EF4-FFF2-40B4-BE49-F238E27FC236}">
                    <a16:creationId xmlns:a16="http://schemas.microsoft.com/office/drawing/2014/main" id="{346EFE02-C1BA-48C6-8516-29B00B24A843}"/>
                  </a:ext>
                </a:extLst>
              </p:cNvPr>
              <p:cNvSpPr/>
              <p:nvPr/>
            </p:nvSpPr>
            <p:spPr>
              <a:xfrm>
                <a:off x="5569527" y="2294434"/>
                <a:ext cx="240146" cy="240146"/>
              </a:xfrm>
              <a:prstGeom prst="rect">
                <a:avLst/>
              </a:prstGeom>
              <a:solidFill>
                <a:srgbClr val="F07E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2" name="矩形 101">
                <a:extLst>
                  <a:ext uri="{FF2B5EF4-FFF2-40B4-BE49-F238E27FC236}">
                    <a16:creationId xmlns:a16="http://schemas.microsoft.com/office/drawing/2014/main" id="{3C023376-FBE8-440E-9F20-9F0A511B5EAA}"/>
                  </a:ext>
                </a:extLst>
              </p:cNvPr>
              <p:cNvSpPr/>
              <p:nvPr/>
            </p:nvSpPr>
            <p:spPr>
              <a:xfrm>
                <a:off x="5843729" y="2294434"/>
                <a:ext cx="240146" cy="24014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3" name="矩形 102">
                <a:extLst>
                  <a:ext uri="{FF2B5EF4-FFF2-40B4-BE49-F238E27FC236}">
                    <a16:creationId xmlns:a16="http://schemas.microsoft.com/office/drawing/2014/main" id="{EE8467A7-C86A-4B77-BF65-1A53784DF037}"/>
                  </a:ext>
                </a:extLst>
              </p:cNvPr>
              <p:cNvSpPr/>
              <p:nvPr/>
            </p:nvSpPr>
            <p:spPr>
              <a:xfrm>
                <a:off x="5843729" y="2571750"/>
                <a:ext cx="240146" cy="240146"/>
              </a:xfrm>
              <a:prstGeom prst="rect">
                <a:avLst/>
              </a:prstGeom>
              <a:solidFill>
                <a:srgbClr val="DE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4" name="矩形 103">
                <a:extLst>
                  <a:ext uri="{FF2B5EF4-FFF2-40B4-BE49-F238E27FC236}">
                    <a16:creationId xmlns:a16="http://schemas.microsoft.com/office/drawing/2014/main" id="{EC149504-2290-4A21-BA22-63ABEC96852C}"/>
                  </a:ext>
                </a:extLst>
              </p:cNvPr>
              <p:cNvSpPr/>
              <p:nvPr/>
            </p:nvSpPr>
            <p:spPr>
              <a:xfrm>
                <a:off x="5569526" y="2571750"/>
                <a:ext cx="240146" cy="24014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84" name="群組 83">
              <a:extLst>
                <a:ext uri="{FF2B5EF4-FFF2-40B4-BE49-F238E27FC236}">
                  <a16:creationId xmlns:a16="http://schemas.microsoft.com/office/drawing/2014/main" id="{D5F71A4E-0108-482A-AED8-6AE4E2A76177}"/>
                </a:ext>
              </a:extLst>
            </p:cNvPr>
            <p:cNvGrpSpPr/>
            <p:nvPr/>
          </p:nvGrpSpPr>
          <p:grpSpPr>
            <a:xfrm>
              <a:off x="5897178" y="3843774"/>
              <a:ext cx="437983" cy="440634"/>
              <a:chOff x="5569526" y="2294434"/>
              <a:chExt cx="514349" cy="517462"/>
            </a:xfrm>
          </p:grpSpPr>
          <p:sp>
            <p:nvSpPr>
              <p:cNvPr id="97" name="矩形 96">
                <a:extLst>
                  <a:ext uri="{FF2B5EF4-FFF2-40B4-BE49-F238E27FC236}">
                    <a16:creationId xmlns:a16="http://schemas.microsoft.com/office/drawing/2014/main" id="{155D029B-6C2F-45DA-82AA-31D69D561C29}"/>
                  </a:ext>
                </a:extLst>
              </p:cNvPr>
              <p:cNvSpPr/>
              <p:nvPr/>
            </p:nvSpPr>
            <p:spPr>
              <a:xfrm>
                <a:off x="5569527" y="2294434"/>
                <a:ext cx="240146" cy="240146"/>
              </a:xfrm>
              <a:prstGeom prst="rect">
                <a:avLst/>
              </a:prstGeom>
              <a:solidFill>
                <a:srgbClr val="F07E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8" name="矩形 97">
                <a:extLst>
                  <a:ext uri="{FF2B5EF4-FFF2-40B4-BE49-F238E27FC236}">
                    <a16:creationId xmlns:a16="http://schemas.microsoft.com/office/drawing/2014/main" id="{4FCE6223-E701-4984-9EF8-4A5443101E04}"/>
                  </a:ext>
                </a:extLst>
              </p:cNvPr>
              <p:cNvSpPr/>
              <p:nvPr/>
            </p:nvSpPr>
            <p:spPr>
              <a:xfrm>
                <a:off x="5843729" y="2294434"/>
                <a:ext cx="240146" cy="24014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9" name="矩形 98">
                <a:extLst>
                  <a:ext uri="{FF2B5EF4-FFF2-40B4-BE49-F238E27FC236}">
                    <a16:creationId xmlns:a16="http://schemas.microsoft.com/office/drawing/2014/main" id="{1BDFE426-1A65-460B-952B-ACEC31096845}"/>
                  </a:ext>
                </a:extLst>
              </p:cNvPr>
              <p:cNvSpPr/>
              <p:nvPr/>
            </p:nvSpPr>
            <p:spPr>
              <a:xfrm>
                <a:off x="5843729" y="2571750"/>
                <a:ext cx="240146" cy="240146"/>
              </a:xfrm>
              <a:prstGeom prst="rect">
                <a:avLst/>
              </a:prstGeom>
              <a:solidFill>
                <a:srgbClr val="DE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0" name="矩形 99">
                <a:extLst>
                  <a:ext uri="{FF2B5EF4-FFF2-40B4-BE49-F238E27FC236}">
                    <a16:creationId xmlns:a16="http://schemas.microsoft.com/office/drawing/2014/main" id="{0E6C8004-6DA3-4A57-A23A-97A7BF71892E}"/>
                  </a:ext>
                </a:extLst>
              </p:cNvPr>
              <p:cNvSpPr/>
              <p:nvPr/>
            </p:nvSpPr>
            <p:spPr>
              <a:xfrm>
                <a:off x="5569526" y="2571750"/>
                <a:ext cx="240146" cy="24014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86" name="群組 85">
              <a:extLst>
                <a:ext uri="{FF2B5EF4-FFF2-40B4-BE49-F238E27FC236}">
                  <a16:creationId xmlns:a16="http://schemas.microsoft.com/office/drawing/2014/main" id="{063BFFDA-6A06-4BF0-9FBA-7D997D161B46}"/>
                </a:ext>
              </a:extLst>
            </p:cNvPr>
            <p:cNvGrpSpPr/>
            <p:nvPr/>
          </p:nvGrpSpPr>
          <p:grpSpPr>
            <a:xfrm>
              <a:off x="6458482" y="3843776"/>
              <a:ext cx="437983" cy="440634"/>
              <a:chOff x="5569526" y="2294434"/>
              <a:chExt cx="514349" cy="517462"/>
            </a:xfrm>
          </p:grpSpPr>
          <p:sp>
            <p:nvSpPr>
              <p:cNvPr id="87" name="矩形 86">
                <a:extLst>
                  <a:ext uri="{FF2B5EF4-FFF2-40B4-BE49-F238E27FC236}">
                    <a16:creationId xmlns:a16="http://schemas.microsoft.com/office/drawing/2014/main" id="{A9FC7481-4BD1-4919-BE27-A1657DAF5681}"/>
                  </a:ext>
                </a:extLst>
              </p:cNvPr>
              <p:cNvSpPr/>
              <p:nvPr/>
            </p:nvSpPr>
            <p:spPr>
              <a:xfrm>
                <a:off x="5569527" y="2294434"/>
                <a:ext cx="240146" cy="240146"/>
              </a:xfrm>
              <a:prstGeom prst="rect">
                <a:avLst/>
              </a:prstGeom>
              <a:solidFill>
                <a:srgbClr val="F07E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1" name="矩形 90">
                <a:extLst>
                  <a:ext uri="{FF2B5EF4-FFF2-40B4-BE49-F238E27FC236}">
                    <a16:creationId xmlns:a16="http://schemas.microsoft.com/office/drawing/2014/main" id="{27CA1DEB-6B04-4924-9A9D-E5C10C156A16}"/>
                  </a:ext>
                </a:extLst>
              </p:cNvPr>
              <p:cNvSpPr/>
              <p:nvPr/>
            </p:nvSpPr>
            <p:spPr>
              <a:xfrm>
                <a:off x="5843729" y="2294434"/>
                <a:ext cx="240146" cy="24014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5" name="矩形 94">
                <a:extLst>
                  <a:ext uri="{FF2B5EF4-FFF2-40B4-BE49-F238E27FC236}">
                    <a16:creationId xmlns:a16="http://schemas.microsoft.com/office/drawing/2014/main" id="{C0889DFB-3CBE-4578-9D87-0E59B89D3FDA}"/>
                  </a:ext>
                </a:extLst>
              </p:cNvPr>
              <p:cNvSpPr/>
              <p:nvPr/>
            </p:nvSpPr>
            <p:spPr>
              <a:xfrm>
                <a:off x="5843729" y="2571750"/>
                <a:ext cx="240146" cy="240146"/>
              </a:xfrm>
              <a:prstGeom prst="rect">
                <a:avLst/>
              </a:prstGeom>
              <a:solidFill>
                <a:srgbClr val="DE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6" name="矩形 95">
                <a:extLst>
                  <a:ext uri="{FF2B5EF4-FFF2-40B4-BE49-F238E27FC236}">
                    <a16:creationId xmlns:a16="http://schemas.microsoft.com/office/drawing/2014/main" id="{DBB2C0BE-F666-4134-9465-5A0F98B91E21}"/>
                  </a:ext>
                </a:extLst>
              </p:cNvPr>
              <p:cNvSpPr/>
              <p:nvPr/>
            </p:nvSpPr>
            <p:spPr>
              <a:xfrm>
                <a:off x="5569526" y="2571750"/>
                <a:ext cx="240146" cy="24014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pic>
        <p:nvPicPr>
          <p:cNvPr id="110" name="圖片 109">
            <a:extLst>
              <a:ext uri="{FF2B5EF4-FFF2-40B4-BE49-F238E27FC236}">
                <a16:creationId xmlns:a16="http://schemas.microsoft.com/office/drawing/2014/main" id="{C3E4DF06-1CAB-443B-8134-479F11BAF5FD}"/>
              </a:ext>
            </a:extLst>
          </p:cNvPr>
          <p:cNvPicPr>
            <a:picLocks noChangeAspect="1"/>
          </p:cNvPicPr>
          <p:nvPr/>
        </p:nvPicPr>
        <p:blipFill>
          <a:blip r:embed="rId4"/>
          <a:stretch>
            <a:fillRect/>
          </a:stretch>
        </p:blipFill>
        <p:spPr>
          <a:xfrm>
            <a:off x="1878070" y="2154665"/>
            <a:ext cx="1562731" cy="954624"/>
          </a:xfrm>
          <a:prstGeom prst="rect">
            <a:avLst/>
          </a:prstGeom>
        </p:spPr>
      </p:pic>
      <p:pic>
        <p:nvPicPr>
          <p:cNvPr id="111" name="圖片 110">
            <a:extLst>
              <a:ext uri="{FF2B5EF4-FFF2-40B4-BE49-F238E27FC236}">
                <a16:creationId xmlns:a16="http://schemas.microsoft.com/office/drawing/2014/main" id="{204D8617-148F-4A68-B36B-1416DD53DDFB}"/>
              </a:ext>
            </a:extLst>
          </p:cNvPr>
          <p:cNvPicPr>
            <a:picLocks noChangeAspect="1"/>
          </p:cNvPicPr>
          <p:nvPr/>
        </p:nvPicPr>
        <p:blipFill rotWithShape="1">
          <a:blip r:embed="rId2"/>
          <a:srcRect b="11889"/>
          <a:stretch/>
        </p:blipFill>
        <p:spPr>
          <a:xfrm>
            <a:off x="1668045" y="3264303"/>
            <a:ext cx="2393468" cy="1615993"/>
          </a:xfrm>
          <a:prstGeom prst="rect">
            <a:avLst/>
          </a:prstGeom>
        </p:spPr>
      </p:pic>
      <p:sp>
        <p:nvSpPr>
          <p:cNvPr id="112" name="Google Shape;202;p29">
            <a:extLst>
              <a:ext uri="{FF2B5EF4-FFF2-40B4-BE49-F238E27FC236}">
                <a16:creationId xmlns:a16="http://schemas.microsoft.com/office/drawing/2014/main" id="{E9338854-64DD-4779-829C-39E187F42D96}"/>
              </a:ext>
            </a:extLst>
          </p:cNvPr>
          <p:cNvSpPr/>
          <p:nvPr/>
        </p:nvSpPr>
        <p:spPr>
          <a:xfrm rot="5400000">
            <a:off x="2449032" y="3095983"/>
            <a:ext cx="420808" cy="320800"/>
          </a:xfrm>
          <a:prstGeom prst="stripedRightArrow">
            <a:avLst>
              <a:gd name="adj1" fmla="val 43182"/>
              <a:gd name="adj2" fmla="val 54461"/>
            </a:avLst>
          </a:prstGeom>
          <a:solidFill>
            <a:srgbClr val="FFDA2A"/>
          </a:solidFill>
          <a:ln>
            <a:noFill/>
          </a:ln>
          <a:effectLst>
            <a:outerShdw blurRad="50800" dist="38100" dir="2700000" algn="tl" rotWithShape="0">
              <a:srgbClr val="000000">
                <a:alpha val="40000"/>
              </a:srgbClr>
            </a:outerShdw>
          </a:effectLst>
        </p:spPr>
        <p:txBody>
          <a:bodyPr spcFirstLastPara="1" wrap="square" lIns="121900" tIns="60933" rIns="121900" bIns="60933" anchor="ctr" anchorCtr="0">
            <a:noAutofit/>
          </a:bodyPr>
          <a:lstStyle/>
          <a:p>
            <a:pPr algn="ctr" defTabSz="1219170">
              <a:buClr>
                <a:srgbClr val="000000"/>
              </a:buClr>
            </a:pPr>
            <a:endParaRPr sz="2400" kern="0">
              <a:solidFill>
                <a:srgbClr val="FFFFFF"/>
              </a:solidFill>
              <a:latin typeface="Calibri"/>
              <a:ea typeface="Calibri"/>
              <a:cs typeface="Calibri"/>
              <a:sym typeface="Calibri"/>
            </a:endParaRPr>
          </a:p>
        </p:txBody>
      </p:sp>
      <p:grpSp>
        <p:nvGrpSpPr>
          <p:cNvPr id="113" name="群組 112">
            <a:extLst>
              <a:ext uri="{FF2B5EF4-FFF2-40B4-BE49-F238E27FC236}">
                <a16:creationId xmlns:a16="http://schemas.microsoft.com/office/drawing/2014/main" id="{0DA7C145-08F8-4EA6-9E78-14F24DA99992}"/>
              </a:ext>
            </a:extLst>
          </p:cNvPr>
          <p:cNvGrpSpPr/>
          <p:nvPr/>
        </p:nvGrpSpPr>
        <p:grpSpPr>
          <a:xfrm>
            <a:off x="2395051" y="2463983"/>
            <a:ext cx="528770" cy="538960"/>
            <a:chOff x="5569527" y="2294434"/>
            <a:chExt cx="785286" cy="794778"/>
          </a:xfrm>
        </p:grpSpPr>
        <p:sp>
          <p:nvSpPr>
            <p:cNvPr id="128" name="矩形 127">
              <a:extLst>
                <a:ext uri="{FF2B5EF4-FFF2-40B4-BE49-F238E27FC236}">
                  <a16:creationId xmlns:a16="http://schemas.microsoft.com/office/drawing/2014/main" id="{9BFF6FC8-44DC-4CE3-B722-016928E3D55C}"/>
                </a:ext>
              </a:extLst>
            </p:cNvPr>
            <p:cNvSpPr/>
            <p:nvPr/>
          </p:nvSpPr>
          <p:spPr>
            <a:xfrm>
              <a:off x="5569527" y="2294434"/>
              <a:ext cx="240146" cy="240146"/>
            </a:xfrm>
            <a:prstGeom prst="rect">
              <a:avLst/>
            </a:prstGeom>
            <a:solidFill>
              <a:srgbClr val="F07E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9" name="矩形 128">
              <a:extLst>
                <a:ext uri="{FF2B5EF4-FFF2-40B4-BE49-F238E27FC236}">
                  <a16:creationId xmlns:a16="http://schemas.microsoft.com/office/drawing/2014/main" id="{3A0CC349-C218-42CD-8B22-C754C25DFBD7}"/>
                </a:ext>
              </a:extLst>
            </p:cNvPr>
            <p:cNvSpPr/>
            <p:nvPr/>
          </p:nvSpPr>
          <p:spPr>
            <a:xfrm>
              <a:off x="5569527" y="2571750"/>
              <a:ext cx="240146" cy="240146"/>
            </a:xfrm>
            <a:prstGeom prst="rect">
              <a:avLst/>
            </a:prstGeom>
            <a:solidFill>
              <a:srgbClr val="F07E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0" name="矩形 129">
              <a:extLst>
                <a:ext uri="{FF2B5EF4-FFF2-40B4-BE49-F238E27FC236}">
                  <a16:creationId xmlns:a16="http://schemas.microsoft.com/office/drawing/2014/main" id="{775E8A82-CF7D-41FA-949B-F587A738D658}"/>
                </a:ext>
              </a:extLst>
            </p:cNvPr>
            <p:cNvSpPr/>
            <p:nvPr/>
          </p:nvSpPr>
          <p:spPr>
            <a:xfrm>
              <a:off x="5569527" y="2849066"/>
              <a:ext cx="240146" cy="240146"/>
            </a:xfrm>
            <a:prstGeom prst="rect">
              <a:avLst/>
            </a:prstGeom>
            <a:solidFill>
              <a:srgbClr val="F07E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1" name="矩形 130">
              <a:extLst>
                <a:ext uri="{FF2B5EF4-FFF2-40B4-BE49-F238E27FC236}">
                  <a16:creationId xmlns:a16="http://schemas.microsoft.com/office/drawing/2014/main" id="{2AD9B4D8-08C1-4B2D-9A8E-08536C501A85}"/>
                </a:ext>
              </a:extLst>
            </p:cNvPr>
            <p:cNvSpPr/>
            <p:nvPr/>
          </p:nvSpPr>
          <p:spPr>
            <a:xfrm>
              <a:off x="5843729" y="2294434"/>
              <a:ext cx="240146" cy="24014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2" name="矩形 131">
              <a:extLst>
                <a:ext uri="{FF2B5EF4-FFF2-40B4-BE49-F238E27FC236}">
                  <a16:creationId xmlns:a16="http://schemas.microsoft.com/office/drawing/2014/main" id="{D0C49532-39BC-4D16-BCAB-82C639B06ADE}"/>
                </a:ext>
              </a:extLst>
            </p:cNvPr>
            <p:cNvSpPr/>
            <p:nvPr/>
          </p:nvSpPr>
          <p:spPr>
            <a:xfrm>
              <a:off x="5843729" y="2571750"/>
              <a:ext cx="240146" cy="240146"/>
            </a:xfrm>
            <a:prstGeom prst="rect">
              <a:avLst/>
            </a:prstGeom>
            <a:solidFill>
              <a:srgbClr val="DE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3" name="矩形 132">
              <a:extLst>
                <a:ext uri="{FF2B5EF4-FFF2-40B4-BE49-F238E27FC236}">
                  <a16:creationId xmlns:a16="http://schemas.microsoft.com/office/drawing/2014/main" id="{AB7ABAE8-11C9-4588-84CD-43FCDC2EAC03}"/>
                </a:ext>
              </a:extLst>
            </p:cNvPr>
            <p:cNvSpPr/>
            <p:nvPr/>
          </p:nvSpPr>
          <p:spPr>
            <a:xfrm>
              <a:off x="5843729" y="2849066"/>
              <a:ext cx="240146" cy="24014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4" name="矩形 133">
              <a:extLst>
                <a:ext uri="{FF2B5EF4-FFF2-40B4-BE49-F238E27FC236}">
                  <a16:creationId xmlns:a16="http://schemas.microsoft.com/office/drawing/2014/main" id="{010A4D6D-BE9F-45B5-92D0-49B52CF8704A}"/>
                </a:ext>
              </a:extLst>
            </p:cNvPr>
            <p:cNvSpPr/>
            <p:nvPr/>
          </p:nvSpPr>
          <p:spPr>
            <a:xfrm>
              <a:off x="6114667" y="2294434"/>
              <a:ext cx="240146" cy="24014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5" name="矩形 134">
              <a:extLst>
                <a:ext uri="{FF2B5EF4-FFF2-40B4-BE49-F238E27FC236}">
                  <a16:creationId xmlns:a16="http://schemas.microsoft.com/office/drawing/2014/main" id="{7A12F3F7-2173-4734-805C-781B047C816B}"/>
                </a:ext>
              </a:extLst>
            </p:cNvPr>
            <p:cNvSpPr/>
            <p:nvPr/>
          </p:nvSpPr>
          <p:spPr>
            <a:xfrm>
              <a:off x="6114667" y="2571750"/>
              <a:ext cx="240146" cy="240146"/>
            </a:xfrm>
            <a:prstGeom prst="rect">
              <a:avLst/>
            </a:prstGeom>
            <a:solidFill>
              <a:srgbClr val="DE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6" name="矩形 135">
              <a:extLst>
                <a:ext uri="{FF2B5EF4-FFF2-40B4-BE49-F238E27FC236}">
                  <a16:creationId xmlns:a16="http://schemas.microsoft.com/office/drawing/2014/main" id="{1DCA75C3-D281-4D41-BBAF-7AD2AC2609C0}"/>
                </a:ext>
              </a:extLst>
            </p:cNvPr>
            <p:cNvSpPr/>
            <p:nvPr/>
          </p:nvSpPr>
          <p:spPr>
            <a:xfrm>
              <a:off x="6114667" y="2849066"/>
              <a:ext cx="240146" cy="240146"/>
            </a:xfrm>
            <a:prstGeom prst="rect">
              <a:avLst/>
            </a:prstGeom>
            <a:solidFill>
              <a:srgbClr val="DE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14" name="群組 113">
            <a:extLst>
              <a:ext uri="{FF2B5EF4-FFF2-40B4-BE49-F238E27FC236}">
                <a16:creationId xmlns:a16="http://schemas.microsoft.com/office/drawing/2014/main" id="{56B4554F-8D38-437A-9865-F44AA9FA2A54}"/>
              </a:ext>
            </a:extLst>
          </p:cNvPr>
          <p:cNvGrpSpPr/>
          <p:nvPr/>
        </p:nvGrpSpPr>
        <p:grpSpPr>
          <a:xfrm>
            <a:off x="2395051" y="3647255"/>
            <a:ext cx="528770" cy="538960"/>
            <a:chOff x="5569527" y="2294434"/>
            <a:chExt cx="785286" cy="794778"/>
          </a:xfrm>
        </p:grpSpPr>
        <p:sp>
          <p:nvSpPr>
            <p:cNvPr id="116" name="矩形 115">
              <a:extLst>
                <a:ext uri="{FF2B5EF4-FFF2-40B4-BE49-F238E27FC236}">
                  <a16:creationId xmlns:a16="http://schemas.microsoft.com/office/drawing/2014/main" id="{F9BF597E-B151-4AB5-9FA1-9512887ECCC5}"/>
                </a:ext>
              </a:extLst>
            </p:cNvPr>
            <p:cNvSpPr/>
            <p:nvPr/>
          </p:nvSpPr>
          <p:spPr>
            <a:xfrm>
              <a:off x="5569527" y="2294434"/>
              <a:ext cx="240146" cy="240146"/>
            </a:xfrm>
            <a:prstGeom prst="rect">
              <a:avLst/>
            </a:prstGeom>
            <a:solidFill>
              <a:srgbClr val="F07E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7" name="矩形 116">
              <a:extLst>
                <a:ext uri="{FF2B5EF4-FFF2-40B4-BE49-F238E27FC236}">
                  <a16:creationId xmlns:a16="http://schemas.microsoft.com/office/drawing/2014/main" id="{0C80C4DA-3205-407C-8CA3-FAF78ACED3B4}"/>
                </a:ext>
              </a:extLst>
            </p:cNvPr>
            <p:cNvSpPr/>
            <p:nvPr/>
          </p:nvSpPr>
          <p:spPr>
            <a:xfrm>
              <a:off x="5569527" y="2571750"/>
              <a:ext cx="240146" cy="240146"/>
            </a:xfrm>
            <a:prstGeom prst="rect">
              <a:avLst/>
            </a:prstGeom>
            <a:solidFill>
              <a:srgbClr val="F07E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8" name="矩形 117">
              <a:extLst>
                <a:ext uri="{FF2B5EF4-FFF2-40B4-BE49-F238E27FC236}">
                  <a16:creationId xmlns:a16="http://schemas.microsoft.com/office/drawing/2014/main" id="{23E9F3CC-0B65-4F3C-BF40-E89E764C029C}"/>
                </a:ext>
              </a:extLst>
            </p:cNvPr>
            <p:cNvSpPr/>
            <p:nvPr/>
          </p:nvSpPr>
          <p:spPr>
            <a:xfrm>
              <a:off x="5569527" y="2849066"/>
              <a:ext cx="240146" cy="240146"/>
            </a:xfrm>
            <a:prstGeom prst="rect">
              <a:avLst/>
            </a:prstGeom>
            <a:solidFill>
              <a:srgbClr val="F07E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9" name="矩形 118">
              <a:extLst>
                <a:ext uri="{FF2B5EF4-FFF2-40B4-BE49-F238E27FC236}">
                  <a16:creationId xmlns:a16="http://schemas.microsoft.com/office/drawing/2014/main" id="{CCB3338D-7F4A-47B9-AC59-CE79B22A7559}"/>
                </a:ext>
              </a:extLst>
            </p:cNvPr>
            <p:cNvSpPr/>
            <p:nvPr/>
          </p:nvSpPr>
          <p:spPr>
            <a:xfrm>
              <a:off x="5843729" y="2294434"/>
              <a:ext cx="240146" cy="24014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2" name="矩形 121">
              <a:extLst>
                <a:ext uri="{FF2B5EF4-FFF2-40B4-BE49-F238E27FC236}">
                  <a16:creationId xmlns:a16="http://schemas.microsoft.com/office/drawing/2014/main" id="{8209F680-F377-4724-8E76-0FB23BE2F4F1}"/>
                </a:ext>
              </a:extLst>
            </p:cNvPr>
            <p:cNvSpPr/>
            <p:nvPr/>
          </p:nvSpPr>
          <p:spPr>
            <a:xfrm>
              <a:off x="5843729" y="2571750"/>
              <a:ext cx="240146" cy="240146"/>
            </a:xfrm>
            <a:prstGeom prst="rect">
              <a:avLst/>
            </a:prstGeom>
            <a:solidFill>
              <a:srgbClr val="DE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4" name="矩形 123">
              <a:extLst>
                <a:ext uri="{FF2B5EF4-FFF2-40B4-BE49-F238E27FC236}">
                  <a16:creationId xmlns:a16="http://schemas.microsoft.com/office/drawing/2014/main" id="{5F85ECA9-334A-4FB4-B7FE-687CA104175A}"/>
                </a:ext>
              </a:extLst>
            </p:cNvPr>
            <p:cNvSpPr/>
            <p:nvPr/>
          </p:nvSpPr>
          <p:spPr>
            <a:xfrm>
              <a:off x="5843729" y="2849066"/>
              <a:ext cx="240146" cy="24014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5" name="矩形 124">
              <a:extLst>
                <a:ext uri="{FF2B5EF4-FFF2-40B4-BE49-F238E27FC236}">
                  <a16:creationId xmlns:a16="http://schemas.microsoft.com/office/drawing/2014/main" id="{59FEA8FF-74FA-44DF-B33B-D5595AE055BE}"/>
                </a:ext>
              </a:extLst>
            </p:cNvPr>
            <p:cNvSpPr/>
            <p:nvPr/>
          </p:nvSpPr>
          <p:spPr>
            <a:xfrm>
              <a:off x="6114667" y="2294434"/>
              <a:ext cx="240146" cy="24014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6" name="矩形 125">
              <a:extLst>
                <a:ext uri="{FF2B5EF4-FFF2-40B4-BE49-F238E27FC236}">
                  <a16:creationId xmlns:a16="http://schemas.microsoft.com/office/drawing/2014/main" id="{AD761776-0B2F-4074-9C46-B0A483511119}"/>
                </a:ext>
              </a:extLst>
            </p:cNvPr>
            <p:cNvSpPr/>
            <p:nvPr/>
          </p:nvSpPr>
          <p:spPr>
            <a:xfrm>
              <a:off x="6114667" y="2571750"/>
              <a:ext cx="240146" cy="240146"/>
            </a:xfrm>
            <a:prstGeom prst="rect">
              <a:avLst/>
            </a:prstGeom>
            <a:solidFill>
              <a:srgbClr val="DE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7" name="矩形 126">
              <a:extLst>
                <a:ext uri="{FF2B5EF4-FFF2-40B4-BE49-F238E27FC236}">
                  <a16:creationId xmlns:a16="http://schemas.microsoft.com/office/drawing/2014/main" id="{B8845D28-9C54-45FF-ACAB-2B65C452CDC8}"/>
                </a:ext>
              </a:extLst>
            </p:cNvPr>
            <p:cNvSpPr/>
            <p:nvPr/>
          </p:nvSpPr>
          <p:spPr>
            <a:xfrm>
              <a:off x="6114667" y="2849066"/>
              <a:ext cx="240146" cy="240146"/>
            </a:xfrm>
            <a:prstGeom prst="rect">
              <a:avLst/>
            </a:prstGeom>
            <a:solidFill>
              <a:srgbClr val="DE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pic>
        <p:nvPicPr>
          <p:cNvPr id="115" name="圖片 114">
            <a:extLst>
              <a:ext uri="{FF2B5EF4-FFF2-40B4-BE49-F238E27FC236}">
                <a16:creationId xmlns:a16="http://schemas.microsoft.com/office/drawing/2014/main" id="{917EB118-FE51-4B73-BA97-BFE036A10C38}"/>
              </a:ext>
            </a:extLst>
          </p:cNvPr>
          <p:cNvPicPr>
            <a:picLocks noChangeAspect="1"/>
          </p:cNvPicPr>
          <p:nvPr/>
        </p:nvPicPr>
        <p:blipFill>
          <a:blip r:embed="rId3"/>
          <a:stretch>
            <a:fillRect/>
          </a:stretch>
        </p:blipFill>
        <p:spPr>
          <a:xfrm>
            <a:off x="2524785" y="4479325"/>
            <a:ext cx="622670" cy="162849"/>
          </a:xfrm>
          <a:prstGeom prst="rect">
            <a:avLst/>
          </a:prstGeom>
        </p:spPr>
      </p:pic>
      <p:sp>
        <p:nvSpPr>
          <p:cNvPr id="137" name="文字方塊 136">
            <a:extLst>
              <a:ext uri="{FF2B5EF4-FFF2-40B4-BE49-F238E27FC236}">
                <a16:creationId xmlns:a16="http://schemas.microsoft.com/office/drawing/2014/main" id="{515519D7-C43A-455B-86C5-F5717AC23ED9}"/>
              </a:ext>
            </a:extLst>
          </p:cNvPr>
          <p:cNvSpPr txBox="1"/>
          <p:nvPr/>
        </p:nvSpPr>
        <p:spPr>
          <a:xfrm>
            <a:off x="1127084" y="1733226"/>
            <a:ext cx="1837521" cy="307777"/>
          </a:xfrm>
          <a:prstGeom prst="rect">
            <a:avLst/>
          </a:prstGeom>
          <a:noFill/>
        </p:spPr>
        <p:txBody>
          <a:bodyPr wrap="square" rtlCol="0">
            <a:spAutoFit/>
          </a:bodyPr>
          <a:lstStyle/>
          <a:p>
            <a:r>
              <a:rPr lang="en-US" altLang="zh-TW">
                <a:solidFill>
                  <a:srgbClr val="FFFFFF"/>
                </a:solidFill>
              </a:rPr>
              <a:t>Without </a:t>
            </a:r>
            <a:r>
              <a:rPr lang="en-US" altLang="zh-TW" err="1">
                <a:solidFill>
                  <a:srgbClr val="FFFFFF"/>
                </a:solidFill>
              </a:rPr>
              <a:t>QuDedup</a:t>
            </a:r>
            <a:endParaRPr lang="zh-TW" altLang="en-US">
              <a:solidFill>
                <a:srgbClr val="FFFFFF"/>
              </a:solidFill>
            </a:endParaRPr>
          </a:p>
        </p:txBody>
      </p:sp>
      <p:pic>
        <p:nvPicPr>
          <p:cNvPr id="138" name="圖片 137">
            <a:extLst>
              <a:ext uri="{FF2B5EF4-FFF2-40B4-BE49-F238E27FC236}">
                <a16:creationId xmlns:a16="http://schemas.microsoft.com/office/drawing/2014/main" id="{EC16D209-34C6-400B-9F71-0101BCADEC2F}"/>
              </a:ext>
            </a:extLst>
          </p:cNvPr>
          <p:cNvPicPr>
            <a:picLocks noChangeAspect="1"/>
          </p:cNvPicPr>
          <p:nvPr/>
        </p:nvPicPr>
        <p:blipFill>
          <a:blip r:embed="rId5"/>
          <a:stretch>
            <a:fillRect/>
          </a:stretch>
        </p:blipFill>
        <p:spPr>
          <a:xfrm>
            <a:off x="7004370" y="2207183"/>
            <a:ext cx="582179" cy="582179"/>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2828903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C0564BB-1C28-4C2B-9F0E-5226E18913A3}"/>
              </a:ext>
            </a:extLst>
          </p:cNvPr>
          <p:cNvSpPr>
            <a:spLocks noGrp="1"/>
          </p:cNvSpPr>
          <p:nvPr>
            <p:ph type="title"/>
          </p:nvPr>
        </p:nvSpPr>
        <p:spPr>
          <a:xfrm>
            <a:off x="226185" y="0"/>
            <a:ext cx="8642607" cy="1236371"/>
          </a:xfrm>
        </p:spPr>
        <p:txBody>
          <a:bodyPr>
            <a:normAutofit/>
          </a:bodyPr>
          <a:lstStyle/>
          <a:p>
            <a:r>
              <a:rPr lang="zh-CN" altLang="en-US">
                <a:cs typeface="Arial"/>
              </a:rPr>
              <a:t>雲端資料保護及安全性</a:t>
            </a:r>
            <a:endParaRPr lang="en-US" b="0">
              <a:cs typeface="Arial"/>
            </a:endParaRPr>
          </a:p>
        </p:txBody>
      </p:sp>
      <p:sp>
        <p:nvSpPr>
          <p:cNvPr id="7" name="Shape 241">
            <a:extLst>
              <a:ext uri="{FF2B5EF4-FFF2-40B4-BE49-F238E27FC236}">
                <a16:creationId xmlns:a16="http://schemas.microsoft.com/office/drawing/2014/main" id="{58C2D83B-1338-344B-B6F5-F0FC00E33738}"/>
              </a:ext>
            </a:extLst>
          </p:cNvPr>
          <p:cNvSpPr txBox="1"/>
          <p:nvPr/>
        </p:nvSpPr>
        <p:spPr>
          <a:xfrm>
            <a:off x="444641" y="2373896"/>
            <a:ext cx="8059605" cy="307777"/>
          </a:xfrm>
          <a:prstGeom prst="rect">
            <a:avLst/>
          </a:prstGeom>
          <a:noFill/>
          <a:ln>
            <a:noFill/>
          </a:ln>
        </p:spPr>
        <p:txBody>
          <a:bodyPr spcFirstLastPara="1" wrap="square" lIns="121900" tIns="60933" rIns="121900" bIns="60933" anchor="t" anchorCtr="0">
            <a:noAutofit/>
          </a:bodyPr>
          <a:lstStyle>
            <a:defPPr marR="0" lvl="0" algn="l" rtl="0">
              <a:lnSpc>
                <a:spcPct val="100000"/>
              </a:lnSpc>
              <a:spcBef>
                <a:spcPts val="0"/>
              </a:spcBef>
              <a:spcAft>
                <a:spcPts val="0"/>
              </a:spcAft>
            </a:defPPr>
            <a:lvl1pPr defTabSz="1219170">
              <a:buSzPts val="1400"/>
              <a:defRPr sz="1200" b="1" kern="0">
                <a:solidFill>
                  <a:srgbClr val="EB6100"/>
                </a:solidFill>
                <a:latin typeface="Arial" panose="020B0604020202020204" pitchFamily="34" charset="0"/>
                <a:ea typeface="微軟正黑體" panose="020B0604030504040204" pitchFamily="34" charset="-120"/>
                <a:cs typeface="Arial" panose="020B0604020202020204" pitchFamily="34" charset="0"/>
              </a:defRPr>
            </a:lvl1pPr>
          </a:lstStyle>
          <a:p>
            <a:r>
              <a:rPr lang="en-US" sz="1400" b="0" err="1">
                <a:solidFill>
                  <a:srgbClr val="00FFFF"/>
                </a:solidFill>
                <a:latin typeface="微軟正黑體"/>
                <a:ea typeface="微軟正黑體"/>
                <a:cs typeface="Arial"/>
              </a:rPr>
              <a:t>當惡意軟體攻擊或意外事件發生時，您便可以利用快照檔案，迅速將資料復原至特定時間點的狀態，確保系統運作不中斷</a:t>
            </a:r>
            <a:r>
              <a:rPr lang="en-US" sz="1400" b="0">
                <a:solidFill>
                  <a:srgbClr val="00FFFF"/>
                </a:solidFill>
                <a:latin typeface="微軟正黑體"/>
                <a:ea typeface="微軟正黑體"/>
                <a:cs typeface="Arial"/>
              </a:rPr>
              <a:t>。</a:t>
            </a:r>
            <a:endParaRPr lang="en-US">
              <a:solidFill>
                <a:srgbClr val="00FFFF"/>
              </a:solidFill>
              <a:latin typeface="微軟正黑體"/>
              <a:ea typeface="微軟正黑體"/>
            </a:endParaRPr>
          </a:p>
        </p:txBody>
      </p:sp>
      <p:sp>
        <p:nvSpPr>
          <p:cNvPr id="12" name="Shape 241">
            <a:extLst>
              <a:ext uri="{FF2B5EF4-FFF2-40B4-BE49-F238E27FC236}">
                <a16:creationId xmlns:a16="http://schemas.microsoft.com/office/drawing/2014/main" id="{2D5ACAC8-8DE2-544F-B1BA-171B32A842CF}"/>
              </a:ext>
            </a:extLst>
          </p:cNvPr>
          <p:cNvSpPr txBox="1"/>
          <p:nvPr/>
        </p:nvSpPr>
        <p:spPr>
          <a:xfrm>
            <a:off x="486437" y="4139622"/>
            <a:ext cx="7530727" cy="307777"/>
          </a:xfrm>
          <a:prstGeom prst="rect">
            <a:avLst/>
          </a:prstGeom>
          <a:noFill/>
          <a:ln>
            <a:noFill/>
          </a:ln>
        </p:spPr>
        <p:txBody>
          <a:bodyPr spcFirstLastPara="1" wrap="square" lIns="121900" tIns="60933" rIns="121900" bIns="60933" anchor="t" anchorCtr="0">
            <a:noAutofit/>
          </a:bodyPr>
          <a:lstStyle>
            <a:defPPr marR="0" lvl="0" algn="l" rtl="0">
              <a:lnSpc>
                <a:spcPct val="100000"/>
              </a:lnSpc>
              <a:spcBef>
                <a:spcPts val="0"/>
              </a:spcBef>
              <a:spcAft>
                <a:spcPts val="0"/>
              </a:spcAft>
            </a:defPPr>
            <a:lvl1pPr defTabSz="1219170">
              <a:buSzPts val="1400"/>
              <a:defRPr sz="1200" b="1" kern="0">
                <a:solidFill>
                  <a:srgbClr val="EB6100"/>
                </a:solidFill>
                <a:latin typeface="Arial" panose="020B0604020202020204" pitchFamily="34" charset="0"/>
                <a:ea typeface="微軟正黑體" panose="020B0604030504040204" pitchFamily="34" charset="-120"/>
                <a:cs typeface="Arial" panose="020B0604020202020204" pitchFamily="34" charset="0"/>
              </a:defRPr>
            </a:lvl1pPr>
          </a:lstStyle>
          <a:p>
            <a:r>
              <a:rPr lang="en-US" sz="1400" b="0" err="1">
                <a:solidFill>
                  <a:srgbClr val="00FFFF"/>
                </a:solidFill>
                <a:latin typeface="微軟正黑體" panose="020B0604030504040204" pitchFamily="34" charset="-120"/>
                <a:cs typeface="Arial"/>
              </a:rPr>
              <a:t>透過</a:t>
            </a:r>
            <a:r>
              <a:rPr lang="en-US" sz="1400" b="0">
                <a:solidFill>
                  <a:srgbClr val="00FFFF"/>
                </a:solidFill>
                <a:latin typeface="微軟正黑體" panose="020B0604030504040204" pitchFamily="34" charset="-120"/>
                <a:cs typeface="Arial"/>
                <a:sym typeface="Microsoft JhengHei"/>
              </a:rPr>
              <a:t> QNAP </a:t>
            </a:r>
            <a:r>
              <a:rPr lang="en-US" sz="1400" b="0" err="1">
                <a:solidFill>
                  <a:srgbClr val="00FFFF"/>
                </a:solidFill>
                <a:latin typeface="微軟正黑體" panose="020B0604030504040204" pitchFamily="34" charset="-120"/>
                <a:cs typeface="Arial"/>
                <a:sym typeface="Microsoft JhengHei"/>
              </a:rPr>
              <a:t>專屬</a:t>
            </a:r>
            <a:r>
              <a:rPr lang="en-US" sz="1400" b="0">
                <a:solidFill>
                  <a:srgbClr val="00FFFF"/>
                </a:solidFill>
                <a:latin typeface="微軟正黑體" panose="020B0604030504040204" pitchFamily="34" charset="-120"/>
                <a:cs typeface="Arial"/>
                <a:sym typeface="Microsoft JhengHei"/>
              </a:rPr>
              <a:t> </a:t>
            </a:r>
            <a:r>
              <a:rPr lang="en-US" sz="1400" b="0">
                <a:solidFill>
                  <a:srgbClr val="00FFFF"/>
                </a:solidFill>
                <a:latin typeface="微軟正黑體" panose="020B0604030504040204" pitchFamily="34" charset="-120"/>
                <a:cs typeface="Arial"/>
              </a:rPr>
              <a:t>VPN </a:t>
            </a:r>
            <a:r>
              <a:rPr lang="en-US" sz="1400" b="0" err="1">
                <a:solidFill>
                  <a:srgbClr val="00FFFF"/>
                </a:solidFill>
                <a:latin typeface="微軟正黑體" panose="020B0604030504040204" pitchFamily="34" charset="-120"/>
                <a:cs typeface="Arial"/>
              </a:rPr>
              <a:t>協定降低被偵測到的機會</a:t>
            </a:r>
            <a:r>
              <a:rPr lang="en-US" sz="1400" b="0">
                <a:solidFill>
                  <a:srgbClr val="00FFFF"/>
                </a:solidFill>
                <a:latin typeface="微軟正黑體" panose="020B0604030504040204" pitchFamily="34" charset="-120"/>
                <a:cs typeface="Arial"/>
                <a:sym typeface="Microsoft JhengHei"/>
              </a:rPr>
              <a:t>。</a:t>
            </a:r>
            <a:endParaRPr lang="en-US">
              <a:solidFill>
                <a:srgbClr val="00FFFF"/>
              </a:solidFill>
              <a:latin typeface="微軟正黑體" panose="020B0604030504040204" pitchFamily="34" charset="-120"/>
            </a:endParaRPr>
          </a:p>
          <a:p>
            <a:r>
              <a:rPr lang="zh-TW" altLang="en-US" sz="1400">
                <a:solidFill>
                  <a:srgbClr val="00FFFF"/>
                </a:solidFill>
                <a:latin typeface="微軟正黑體" panose="020B0604030504040204" pitchFamily="34" charset="-120"/>
                <a:cs typeface="Arial"/>
              </a:rPr>
              <a:t>  </a:t>
            </a:r>
            <a:endParaRPr sz="1400">
              <a:solidFill>
                <a:srgbClr val="00FFFF"/>
              </a:solidFill>
              <a:latin typeface="微軟正黑體" panose="020B0604030504040204" pitchFamily="34" charset="-120"/>
            </a:endParaRPr>
          </a:p>
        </p:txBody>
      </p:sp>
      <p:sp>
        <p:nvSpPr>
          <p:cNvPr id="13" name="Google Shape;172;p28">
            <a:extLst>
              <a:ext uri="{FF2B5EF4-FFF2-40B4-BE49-F238E27FC236}">
                <a16:creationId xmlns:a16="http://schemas.microsoft.com/office/drawing/2014/main" id="{F9145C11-346F-447F-8F30-4657F03630FC}"/>
              </a:ext>
            </a:extLst>
          </p:cNvPr>
          <p:cNvSpPr txBox="1"/>
          <p:nvPr/>
        </p:nvSpPr>
        <p:spPr>
          <a:xfrm>
            <a:off x="245531" y="1143842"/>
            <a:ext cx="7535883" cy="381219"/>
          </a:xfrm>
          <a:prstGeom prst="rect">
            <a:avLst/>
          </a:prstGeom>
          <a:noFill/>
          <a:ln>
            <a:noFill/>
          </a:ln>
        </p:spPr>
        <p:txBody>
          <a:bodyPr spcFirstLastPara="1" wrap="square" lIns="121900" tIns="121900" rIns="121900" bIns="121900" anchor="ctr" anchorCtr="0">
            <a:noAutofit/>
          </a:bodyPr>
          <a:lstStyle/>
          <a:p>
            <a:pPr defTabSz="1219170"/>
            <a:r>
              <a:rPr lang="en-US" altLang="zh-TW" sz="2600" b="1" err="1">
                <a:solidFill>
                  <a:schemeClr val="bg1"/>
                </a:solidFill>
                <a:latin typeface="微軟正黑體" panose="020B0604030504040204" pitchFamily="34" charset="-120"/>
                <a:ea typeface="微軟正黑體" panose="020B0604030504040204" pitchFamily="34" charset="-120"/>
              </a:rPr>
              <a:t>快照及多版本備份</a:t>
            </a:r>
            <a:endParaRPr lang="zh-TW" altLang="en-US" sz="2600" b="1" kern="0">
              <a:solidFill>
                <a:schemeClr val="bg1"/>
              </a:solidFill>
              <a:latin typeface="微軟正黑體" panose="020B0604030504040204" pitchFamily="34" charset="-120"/>
              <a:ea typeface="微軟正黑體" panose="020B0604030504040204" pitchFamily="34" charset="-120"/>
            </a:endParaRPr>
          </a:p>
        </p:txBody>
      </p:sp>
      <p:sp>
        <p:nvSpPr>
          <p:cNvPr id="14" name="Google Shape;174;p28">
            <a:extLst>
              <a:ext uri="{FF2B5EF4-FFF2-40B4-BE49-F238E27FC236}">
                <a16:creationId xmlns:a16="http://schemas.microsoft.com/office/drawing/2014/main" id="{7CECB514-9E94-4794-9C1B-C1DBAE591D27}"/>
              </a:ext>
            </a:extLst>
          </p:cNvPr>
          <p:cNvSpPr txBox="1"/>
          <p:nvPr/>
        </p:nvSpPr>
        <p:spPr>
          <a:xfrm>
            <a:off x="124508" y="1526737"/>
            <a:ext cx="8954837" cy="849443"/>
          </a:xfrm>
          <a:prstGeom prst="rect">
            <a:avLst/>
          </a:prstGeom>
          <a:noFill/>
          <a:ln>
            <a:noFill/>
          </a:ln>
        </p:spPr>
        <p:txBody>
          <a:bodyPr spcFirstLastPara="1" wrap="square" lIns="121900" tIns="121900" rIns="121900" bIns="121900" anchor="t" anchorCtr="0">
            <a:noAutofit/>
          </a:bodyPr>
          <a:lstStyle/>
          <a:p>
            <a:pPr marL="139700" lvl="2">
              <a:buSzPts val="1400"/>
            </a:pPr>
            <a:r>
              <a:rPr lang="en-US" altLang="zh-TW" sz="1600" b="1">
                <a:solidFill>
                  <a:schemeClr val="bg1"/>
                </a:solidFill>
                <a:latin typeface="微軟正黑體" panose="020B0604030504040204" pitchFamily="34" charset="-120"/>
                <a:ea typeface="微軟正黑體" panose="020B0604030504040204" pitchFamily="34" charset="-120"/>
                <a:sym typeface="Microsoft JhengHei"/>
              </a:rPr>
              <a:t>1.</a:t>
            </a:r>
            <a:r>
              <a:rPr lang="zh-TW" altLang="en-US" sz="1600" b="1">
                <a:solidFill>
                  <a:schemeClr val="bg1"/>
                </a:solidFill>
                <a:latin typeface="微軟正黑體" panose="020B0604030504040204" pitchFamily="34" charset="-120"/>
                <a:ea typeface="微軟正黑體" panose="020B0604030504040204" pitchFamily="34" charset="-120"/>
                <a:sym typeface="Microsoft JhengHei"/>
              </a:rPr>
              <a:t> </a:t>
            </a:r>
            <a:r>
              <a:rPr lang="en-US" sz="1600" err="1">
                <a:solidFill>
                  <a:schemeClr val="bg1"/>
                </a:solidFill>
                <a:latin typeface="微軟正黑體" panose="020B0604030504040204" pitchFamily="34" charset="-120"/>
                <a:ea typeface="微軟正黑體" panose="020B0604030504040204" pitchFamily="34" charset="-120"/>
                <a:sym typeface="Microsoft JhengHei"/>
              </a:rPr>
              <a:t>可記錄任一時間點的系統狀態與資料</a:t>
            </a:r>
            <a:r>
              <a:rPr lang="en-US" sz="1600">
                <a:solidFill>
                  <a:schemeClr val="bg1"/>
                </a:solidFill>
                <a:latin typeface="微軟正黑體" panose="020B0604030504040204" pitchFamily="34" charset="-120"/>
                <a:ea typeface="微軟正黑體" panose="020B0604030504040204" pitchFamily="34" charset="-120"/>
                <a:sym typeface="Microsoft JhengHei"/>
              </a:rPr>
              <a:t>。</a:t>
            </a:r>
            <a:endParaRPr lang="en-US" altLang="zh-TW" sz="1600" b="1">
              <a:solidFill>
                <a:schemeClr val="bg1"/>
              </a:solidFill>
              <a:latin typeface="微軟正黑體" panose="020B0604030504040204" pitchFamily="34" charset="-120"/>
              <a:ea typeface="微軟正黑體" panose="020B0604030504040204" pitchFamily="34" charset="-120"/>
            </a:endParaRPr>
          </a:p>
          <a:p>
            <a:pPr marL="139700" lvl="2">
              <a:buSzPts val="1400"/>
            </a:pPr>
            <a:r>
              <a:rPr lang="en-US" altLang="zh-TW" sz="1600" b="1">
                <a:solidFill>
                  <a:schemeClr val="bg1"/>
                </a:solidFill>
                <a:latin typeface="微軟正黑體" panose="020B0604030504040204" pitchFamily="34" charset="-120"/>
                <a:ea typeface="微軟正黑體" panose="020B0604030504040204" pitchFamily="34" charset="-120"/>
                <a:sym typeface="Microsoft JhengHei"/>
              </a:rPr>
              <a:t>2.</a:t>
            </a:r>
            <a:r>
              <a:rPr lang="zh-TW" altLang="en-US" sz="1600" b="1">
                <a:solidFill>
                  <a:schemeClr val="bg1"/>
                </a:solidFill>
                <a:latin typeface="微軟正黑體" panose="020B0604030504040204" pitchFamily="34" charset="-120"/>
                <a:ea typeface="微軟正黑體" panose="020B0604030504040204" pitchFamily="34" charset="-120"/>
                <a:sym typeface="Microsoft JhengHei"/>
              </a:rPr>
              <a:t> </a:t>
            </a:r>
            <a:r>
              <a:rPr lang="en-US" altLang="zh-TW" sz="1600">
                <a:solidFill>
                  <a:schemeClr val="bg1"/>
                </a:solidFill>
                <a:latin typeface="微軟正黑體" panose="020B0604030504040204" pitchFamily="34" charset="-120"/>
                <a:ea typeface="微軟正黑體" panose="020B0604030504040204" pitchFamily="34" charset="-120"/>
                <a:sym typeface="Microsoft JhengHei"/>
              </a:rPr>
              <a:t>QNAP</a:t>
            </a:r>
            <a:r>
              <a:rPr lang="zh-TW" altLang="en-US" sz="1600">
                <a:solidFill>
                  <a:schemeClr val="bg1"/>
                </a:solidFill>
                <a:latin typeface="微軟正黑體" panose="020B0604030504040204" pitchFamily="34" charset="-120"/>
                <a:ea typeface="微軟正黑體" panose="020B0604030504040204" pitchFamily="34" charset="-120"/>
                <a:sym typeface="Microsoft JhengHei"/>
              </a:rPr>
              <a:t> 自主研發的 </a:t>
            </a:r>
            <a:r>
              <a:rPr lang="en-US" altLang="zh-TW" sz="1600">
                <a:solidFill>
                  <a:schemeClr val="bg1"/>
                </a:solidFill>
                <a:latin typeface="微軟正黑體" panose="020B0604030504040204" pitchFamily="34" charset="-120"/>
                <a:ea typeface="微軟正黑體" panose="020B0604030504040204" pitchFamily="34" charset="-120"/>
                <a:sym typeface="Microsoft JhengHei"/>
              </a:rPr>
              <a:t>ext4</a:t>
            </a:r>
            <a:r>
              <a:rPr lang="zh-TW" altLang="en-US" sz="1600">
                <a:solidFill>
                  <a:schemeClr val="bg1"/>
                </a:solidFill>
                <a:latin typeface="微軟正黑體" panose="020B0604030504040204" pitchFamily="34" charset="-120"/>
                <a:ea typeface="微軟正黑體" panose="020B0604030504040204" pitchFamily="34" charset="-120"/>
                <a:sym typeface="Microsoft JhengHei"/>
              </a:rPr>
              <a:t> 快照技術，檔案存取不僅快又穩，「磁碟區外的快照」機制</a:t>
            </a:r>
            <a:endParaRPr lang="en-US" altLang="zh-TW" sz="1600">
              <a:solidFill>
                <a:schemeClr val="bg1"/>
              </a:solidFill>
              <a:latin typeface="微軟正黑體" panose="020B0604030504040204" pitchFamily="34" charset="-120"/>
              <a:ea typeface="微軟正黑體" panose="020B0604030504040204" pitchFamily="34" charset="-120"/>
              <a:sym typeface="Microsoft JhengHei"/>
            </a:endParaRPr>
          </a:p>
          <a:p>
            <a:pPr marL="139700" lvl="2">
              <a:buSzPts val="1400"/>
            </a:pPr>
            <a:r>
              <a:rPr lang="en-US" altLang="zh-TW" sz="1600">
                <a:solidFill>
                  <a:schemeClr val="bg1"/>
                </a:solidFill>
                <a:latin typeface="微軟正黑體" panose="020B0604030504040204" pitchFamily="34" charset="-120"/>
                <a:ea typeface="微軟正黑體" panose="020B0604030504040204" pitchFamily="34" charset="-120"/>
                <a:sym typeface="Microsoft JhengHei"/>
              </a:rPr>
              <a:t>    </a:t>
            </a:r>
            <a:r>
              <a:rPr lang="zh-TW" altLang="en-US" sz="1600">
                <a:solidFill>
                  <a:schemeClr val="bg1"/>
                </a:solidFill>
                <a:latin typeface="微軟正黑體" panose="020B0604030504040204" pitchFamily="34" charset="-120"/>
                <a:ea typeface="微軟正黑體" panose="020B0604030504040204" pitchFamily="34" charset="-120"/>
                <a:sym typeface="Microsoft JhengHei"/>
              </a:rPr>
              <a:t>更能將對 </a:t>
            </a:r>
            <a:r>
              <a:rPr lang="en-US" altLang="zh-TW" sz="1600">
                <a:solidFill>
                  <a:schemeClr val="bg1"/>
                </a:solidFill>
                <a:latin typeface="微軟正黑體" panose="020B0604030504040204" pitchFamily="34" charset="-120"/>
                <a:ea typeface="微軟正黑體" panose="020B0604030504040204" pitchFamily="34" charset="-120"/>
                <a:sym typeface="Microsoft JhengHei"/>
              </a:rPr>
              <a:t>NAS</a:t>
            </a:r>
            <a:r>
              <a:rPr lang="zh-TW" altLang="en-US" sz="1600">
                <a:solidFill>
                  <a:schemeClr val="bg1"/>
                </a:solidFill>
                <a:latin typeface="微軟正黑體" panose="020B0604030504040204" pitchFamily="34" charset="-120"/>
                <a:ea typeface="微軟正黑體" panose="020B0604030504040204" pitchFamily="34" charset="-120"/>
                <a:sym typeface="Microsoft JhengHei"/>
              </a:rPr>
              <a:t> 效能的影響降到最低。</a:t>
            </a:r>
            <a:endParaRPr lang="en-US" altLang="zh-TW" sz="1600" b="1">
              <a:solidFill>
                <a:schemeClr val="bg1"/>
              </a:solidFill>
              <a:latin typeface="微軟正黑體" panose="020B0604030504040204" pitchFamily="34" charset="-120"/>
              <a:ea typeface="微軟正黑體" panose="020B0604030504040204" pitchFamily="34" charset="-120"/>
            </a:endParaRPr>
          </a:p>
        </p:txBody>
      </p:sp>
      <p:sp>
        <p:nvSpPr>
          <p:cNvPr id="16" name="矩形 15">
            <a:extLst>
              <a:ext uri="{FF2B5EF4-FFF2-40B4-BE49-F238E27FC236}">
                <a16:creationId xmlns:a16="http://schemas.microsoft.com/office/drawing/2014/main" id="{A2215942-27DF-420D-B625-17F86EED5C85}"/>
              </a:ext>
            </a:extLst>
          </p:cNvPr>
          <p:cNvSpPr/>
          <p:nvPr/>
        </p:nvSpPr>
        <p:spPr>
          <a:xfrm>
            <a:off x="402847" y="2498791"/>
            <a:ext cx="83590" cy="83590"/>
          </a:xfrm>
          <a:prstGeom prst="rect">
            <a:avLst/>
          </a:prstGeom>
          <a:solidFill>
            <a:srgbClr val="00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solidFill>
                <a:srgbClr val="00FFFF"/>
              </a:solidFill>
              <a:latin typeface="微軟正黑體" panose="020B0604030504040204" pitchFamily="34" charset="-120"/>
              <a:ea typeface="微軟正黑體" panose="020B0604030504040204" pitchFamily="34" charset="-120"/>
            </a:endParaRPr>
          </a:p>
        </p:txBody>
      </p:sp>
      <p:sp>
        <p:nvSpPr>
          <p:cNvPr id="17" name="Google Shape;172;p28">
            <a:extLst>
              <a:ext uri="{FF2B5EF4-FFF2-40B4-BE49-F238E27FC236}">
                <a16:creationId xmlns:a16="http://schemas.microsoft.com/office/drawing/2014/main" id="{E960489C-6456-428A-A26D-6A0DDD6F75A2}"/>
              </a:ext>
            </a:extLst>
          </p:cNvPr>
          <p:cNvSpPr txBox="1"/>
          <p:nvPr/>
        </p:nvSpPr>
        <p:spPr>
          <a:xfrm>
            <a:off x="251352" y="3130888"/>
            <a:ext cx="3997375" cy="381219"/>
          </a:xfrm>
          <a:prstGeom prst="rect">
            <a:avLst/>
          </a:prstGeom>
          <a:noFill/>
          <a:ln>
            <a:noFill/>
          </a:ln>
        </p:spPr>
        <p:txBody>
          <a:bodyPr spcFirstLastPara="1" wrap="square" lIns="121900" tIns="121900" rIns="121900" bIns="121900" anchor="ctr" anchorCtr="0">
            <a:noAutofit/>
          </a:bodyPr>
          <a:lstStyle/>
          <a:p>
            <a:pPr defTabSz="1219170"/>
            <a:r>
              <a:rPr lang="en-US" altLang="zh-TW" sz="2600" b="1">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rPr>
              <a:t>QNAP VPN </a:t>
            </a:r>
            <a:r>
              <a:rPr lang="en-US" altLang="zh-TW" sz="2600" b="1" err="1">
                <a:solidFill>
                  <a:schemeClr val="bg1">
                    <a:lumMod val="95000"/>
                  </a:schemeClr>
                </a:solidFill>
                <a:latin typeface="微軟正黑體" panose="020B0604030504040204" pitchFamily="34" charset="-120"/>
                <a:ea typeface="微軟正黑體" panose="020B0604030504040204" pitchFamily="34" charset="-120"/>
              </a:rPr>
              <a:t>服務</a:t>
            </a:r>
            <a:endParaRPr lang="en-US" altLang="zh-TW" sz="2600" b="1">
              <a:solidFill>
                <a:schemeClr val="bg1">
                  <a:lumMod val="95000"/>
                </a:schemeClr>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18" name="Google Shape;174;p28">
            <a:extLst>
              <a:ext uri="{FF2B5EF4-FFF2-40B4-BE49-F238E27FC236}">
                <a16:creationId xmlns:a16="http://schemas.microsoft.com/office/drawing/2014/main" id="{9731B590-A417-4711-AFF6-46C501BCFAF2}"/>
              </a:ext>
            </a:extLst>
          </p:cNvPr>
          <p:cNvSpPr txBox="1"/>
          <p:nvPr/>
        </p:nvSpPr>
        <p:spPr>
          <a:xfrm>
            <a:off x="124508" y="3476813"/>
            <a:ext cx="7623350" cy="849443"/>
          </a:xfrm>
          <a:prstGeom prst="rect">
            <a:avLst/>
          </a:prstGeom>
          <a:noFill/>
          <a:ln>
            <a:noFill/>
          </a:ln>
        </p:spPr>
        <p:txBody>
          <a:bodyPr spcFirstLastPara="1" wrap="square" lIns="121900" tIns="121900" rIns="121900" bIns="121900" anchor="t" anchorCtr="0">
            <a:noAutofit/>
          </a:bodyPr>
          <a:lstStyle/>
          <a:p>
            <a:pPr marL="139700" lvl="2">
              <a:buSzPts val="1400"/>
            </a:pPr>
            <a:r>
              <a:rPr lang="en-US" altLang="zh-TW" sz="1600" b="1">
                <a:solidFill>
                  <a:schemeClr val="bg1"/>
                </a:solidFill>
                <a:latin typeface="微軟正黑體" panose="020B0604030504040204" pitchFamily="34" charset="-120"/>
                <a:ea typeface="微軟正黑體" panose="020B0604030504040204" pitchFamily="34" charset="-120"/>
                <a:sym typeface="Microsoft JhengHei"/>
              </a:rPr>
              <a:t>1. </a:t>
            </a:r>
            <a:r>
              <a:rPr lang="en-US" sz="1600" err="1">
                <a:solidFill>
                  <a:schemeClr val="bg1"/>
                </a:solidFill>
                <a:latin typeface="微軟正黑體" panose="020B0604030504040204" pitchFamily="34" charset="-120"/>
                <a:ea typeface="微軟正黑體" panose="020B0604030504040204" pitchFamily="34" charset="-120"/>
                <a:sym typeface="Microsoft JhengHei"/>
              </a:rPr>
              <a:t>使用</a:t>
            </a:r>
            <a:r>
              <a:rPr lang="en-US" altLang="zh-TW" sz="1600">
                <a:solidFill>
                  <a:schemeClr val="bg1"/>
                </a:solidFill>
                <a:latin typeface="微軟正黑體" panose="020B0604030504040204" pitchFamily="34" charset="-120"/>
                <a:ea typeface="微軟正黑體" panose="020B0604030504040204" pitchFamily="34" charset="-120"/>
                <a:sym typeface="Microsoft JhengHei"/>
              </a:rPr>
              <a:t> </a:t>
            </a:r>
            <a:r>
              <a:rPr lang="en-US" sz="1600">
                <a:solidFill>
                  <a:schemeClr val="bg1"/>
                </a:solidFill>
                <a:latin typeface="微軟正黑體" panose="020B0604030504040204" pitchFamily="34" charset="-120"/>
                <a:ea typeface="微軟正黑體" panose="020B0604030504040204" pitchFamily="34" charset="-120"/>
                <a:sym typeface="Microsoft JhengHei"/>
              </a:rPr>
              <a:t>QVPN </a:t>
            </a:r>
            <a:r>
              <a:rPr lang="en-US" sz="1600" err="1">
                <a:solidFill>
                  <a:schemeClr val="bg1"/>
                </a:solidFill>
                <a:latin typeface="微軟正黑體" panose="020B0604030504040204" pitchFamily="34" charset="-120"/>
                <a:ea typeface="微軟正黑體" panose="020B0604030504040204" pitchFamily="34" charset="-120"/>
                <a:sym typeface="Microsoft JhengHei"/>
              </a:rPr>
              <a:t>為您的</a:t>
            </a:r>
            <a:r>
              <a:rPr lang="en-US" sz="1600">
                <a:solidFill>
                  <a:schemeClr val="bg1"/>
                </a:solidFill>
                <a:latin typeface="微軟正黑體" panose="020B0604030504040204" pitchFamily="34" charset="-120"/>
                <a:ea typeface="微軟正黑體" panose="020B0604030504040204" pitchFamily="34" charset="-120"/>
                <a:sym typeface="Microsoft JhengHei"/>
              </a:rPr>
              <a:t> Cloud NAS </a:t>
            </a:r>
            <a:r>
              <a:rPr lang="en-US" sz="1600" err="1">
                <a:solidFill>
                  <a:schemeClr val="bg1"/>
                </a:solidFill>
                <a:latin typeface="微軟正黑體" panose="020B0604030504040204" pitchFamily="34" charset="-120"/>
                <a:ea typeface="微軟正黑體" panose="020B0604030504040204" pitchFamily="34" charset="-120"/>
                <a:sym typeface="Microsoft JhengHei"/>
              </a:rPr>
              <a:t>與本地設備建立安全連線</a:t>
            </a:r>
            <a:r>
              <a:rPr lang="en-US" sz="1600">
                <a:solidFill>
                  <a:schemeClr val="bg1"/>
                </a:solidFill>
                <a:latin typeface="微軟正黑體" panose="020B0604030504040204" pitchFamily="34" charset="-120"/>
                <a:ea typeface="微軟正黑體" panose="020B0604030504040204" pitchFamily="34" charset="-120"/>
                <a:sym typeface="Microsoft JhengHei"/>
              </a:rPr>
              <a:t>。</a:t>
            </a:r>
            <a:endParaRPr lang="en-US" altLang="zh-TW" sz="1600" b="1">
              <a:solidFill>
                <a:schemeClr val="bg1"/>
              </a:solidFill>
              <a:latin typeface="微軟正黑體" panose="020B0604030504040204" pitchFamily="34" charset="-120"/>
              <a:ea typeface="微軟正黑體" panose="020B0604030504040204" pitchFamily="34" charset="-120"/>
              <a:sym typeface="Microsoft JhengHei"/>
            </a:endParaRPr>
          </a:p>
          <a:p>
            <a:pPr marL="139700" lvl="2">
              <a:buSzPts val="1400"/>
            </a:pPr>
            <a:r>
              <a:rPr lang="fr" altLang="zh-TW" sz="1600" b="1">
                <a:solidFill>
                  <a:schemeClr val="bg1"/>
                </a:solidFill>
                <a:latin typeface="微軟正黑體" panose="020B0604030504040204" pitchFamily="34" charset="-120"/>
                <a:ea typeface="微軟正黑體" panose="020B0604030504040204" pitchFamily="34" charset="-120"/>
                <a:sym typeface="Microsoft JhengHei"/>
              </a:rPr>
              <a:t>2. </a:t>
            </a:r>
            <a:r>
              <a:rPr lang="fr" altLang="zh-TW" sz="1600" b="1" err="1">
                <a:solidFill>
                  <a:schemeClr val="bg1"/>
                </a:solidFill>
                <a:latin typeface="微軟正黑體" panose="020B0604030504040204" pitchFamily="34" charset="-120"/>
                <a:ea typeface="微軟正黑體" panose="020B0604030504040204" pitchFamily="34" charset="-120"/>
                <a:sym typeface="Microsoft JhengHei"/>
              </a:rPr>
              <a:t>支援通用的</a:t>
            </a:r>
            <a:r>
              <a:rPr lang="fr" altLang="zh-TW" sz="1600" b="1">
                <a:solidFill>
                  <a:schemeClr val="bg1"/>
                </a:solidFill>
                <a:latin typeface="微軟正黑體" panose="020B0604030504040204" pitchFamily="34" charset="-120"/>
                <a:ea typeface="微軟正黑體" panose="020B0604030504040204" pitchFamily="34" charset="-120"/>
                <a:sym typeface="Microsoft JhengHei"/>
              </a:rPr>
              <a:t> VPN </a:t>
            </a:r>
            <a:r>
              <a:rPr lang="en-US" altLang="zh-TW" sz="1600" b="1" err="1">
                <a:solidFill>
                  <a:schemeClr val="bg1"/>
                </a:solidFill>
                <a:latin typeface="微軟正黑體" panose="020B0604030504040204" pitchFamily="34" charset="-120"/>
                <a:ea typeface="微軟正黑體" panose="020B0604030504040204" pitchFamily="34" charset="-120"/>
                <a:sym typeface="Microsoft JhengHei"/>
              </a:rPr>
              <a:t>協定及</a:t>
            </a:r>
            <a:r>
              <a:rPr lang="en-US" altLang="zh-TW" sz="1600" b="1">
                <a:solidFill>
                  <a:schemeClr val="bg1"/>
                </a:solidFill>
                <a:latin typeface="微軟正黑體" panose="020B0604030504040204" pitchFamily="34" charset="-120"/>
                <a:ea typeface="微軟正黑體" panose="020B0604030504040204" pitchFamily="34" charset="-120"/>
                <a:sym typeface="Microsoft JhengHei"/>
              </a:rPr>
              <a:t> QNAP </a:t>
            </a:r>
            <a:r>
              <a:rPr lang="en-US" altLang="zh-TW" sz="1600" b="1" err="1">
                <a:solidFill>
                  <a:schemeClr val="bg1"/>
                </a:solidFill>
                <a:latin typeface="微軟正黑體" panose="020B0604030504040204" pitchFamily="34" charset="-120"/>
                <a:ea typeface="微軟正黑體" panose="020B0604030504040204" pitchFamily="34" charset="-120"/>
                <a:sym typeface="Microsoft JhengHei"/>
              </a:rPr>
              <a:t>專屬</a:t>
            </a:r>
            <a:r>
              <a:rPr lang="en-US" altLang="zh-TW" sz="1600" b="1">
                <a:solidFill>
                  <a:schemeClr val="bg1"/>
                </a:solidFill>
                <a:latin typeface="微軟正黑體" panose="020B0604030504040204" pitchFamily="34" charset="-120"/>
                <a:ea typeface="微軟正黑體" panose="020B0604030504040204" pitchFamily="34" charset="-120"/>
                <a:sym typeface="Microsoft JhengHei"/>
              </a:rPr>
              <a:t>  </a:t>
            </a:r>
            <a:r>
              <a:rPr lang="en-US" altLang="zh-TW" b="1" err="1">
                <a:solidFill>
                  <a:srgbClr val="00FFFF"/>
                </a:solidFill>
                <a:latin typeface="微軟正黑體" panose="020B0604030504040204" pitchFamily="34" charset="-120"/>
                <a:ea typeface="微軟正黑體" panose="020B0604030504040204" pitchFamily="34" charset="-120"/>
                <a:sym typeface="Microsoft JhengHei"/>
              </a:rPr>
              <a:t>QBelt</a:t>
            </a:r>
            <a:r>
              <a:rPr lang="en-US" altLang="zh-TW" b="1">
                <a:solidFill>
                  <a:srgbClr val="FFFF00"/>
                </a:solidFill>
                <a:latin typeface="微軟正黑體" panose="020B0604030504040204" pitchFamily="34" charset="-120"/>
                <a:ea typeface="微軟正黑體" panose="020B0604030504040204" pitchFamily="34" charset="-120"/>
                <a:sym typeface="Microsoft JhengHei"/>
              </a:rPr>
              <a:t> </a:t>
            </a:r>
            <a:r>
              <a:rPr lang="en-US" b="1" err="1">
                <a:solidFill>
                  <a:schemeClr val="bg1"/>
                </a:solidFill>
                <a:latin typeface="微軟正黑體" panose="020B0604030504040204" pitchFamily="34" charset="-120"/>
                <a:ea typeface="微軟正黑體" panose="020B0604030504040204" pitchFamily="34" charset="-120"/>
                <a:sym typeface="Microsoft JhengHei"/>
              </a:rPr>
              <a:t>協定</a:t>
            </a:r>
            <a:endParaRPr lang="en-US" altLang="zh-TW" b="1" err="1">
              <a:solidFill>
                <a:schemeClr val="bg1"/>
              </a:solidFill>
              <a:latin typeface="微軟正黑體" panose="020B0604030504040204" pitchFamily="34" charset="-120"/>
              <a:ea typeface="微軟正黑體" panose="020B0604030504040204" pitchFamily="34" charset="-120"/>
            </a:endParaRPr>
          </a:p>
        </p:txBody>
      </p:sp>
      <p:sp>
        <p:nvSpPr>
          <p:cNvPr id="20" name="矩形 19">
            <a:extLst>
              <a:ext uri="{FF2B5EF4-FFF2-40B4-BE49-F238E27FC236}">
                <a16:creationId xmlns:a16="http://schemas.microsoft.com/office/drawing/2014/main" id="{109ADEC5-9683-405D-838D-FA8B31CAED30}"/>
              </a:ext>
            </a:extLst>
          </p:cNvPr>
          <p:cNvSpPr/>
          <p:nvPr/>
        </p:nvSpPr>
        <p:spPr>
          <a:xfrm>
            <a:off x="402847" y="4251716"/>
            <a:ext cx="83590" cy="83590"/>
          </a:xfrm>
          <a:prstGeom prst="rect">
            <a:avLst/>
          </a:prstGeom>
          <a:solidFill>
            <a:srgbClr val="00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3224719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圖片 8">
            <a:extLst>
              <a:ext uri="{FF2B5EF4-FFF2-40B4-BE49-F238E27FC236}">
                <a16:creationId xmlns:a16="http://schemas.microsoft.com/office/drawing/2014/main" id="{829FD772-01A3-41A8-ADD1-FE51CD5BED6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3637" t="10688" r="45403" b="13480"/>
          <a:stretch/>
        </p:blipFill>
        <p:spPr>
          <a:xfrm>
            <a:off x="4775437" y="1131888"/>
            <a:ext cx="4368563" cy="4189911"/>
          </a:xfrm>
          <a:prstGeom prst="rect">
            <a:avLst/>
          </a:prstGeom>
        </p:spPr>
      </p:pic>
      <p:sp>
        <p:nvSpPr>
          <p:cNvPr id="2" name="標題 1">
            <a:extLst>
              <a:ext uri="{FF2B5EF4-FFF2-40B4-BE49-F238E27FC236}">
                <a16:creationId xmlns:a16="http://schemas.microsoft.com/office/drawing/2014/main" id="{9C0564BB-1C28-4C2B-9F0E-5226E18913A3}"/>
              </a:ext>
            </a:extLst>
          </p:cNvPr>
          <p:cNvSpPr>
            <a:spLocks noGrp="1"/>
          </p:cNvSpPr>
          <p:nvPr>
            <p:ph type="title"/>
          </p:nvPr>
        </p:nvSpPr>
        <p:spPr>
          <a:xfrm>
            <a:off x="226185" y="1"/>
            <a:ext cx="8642607" cy="1179094"/>
          </a:xfrm>
        </p:spPr>
        <p:txBody>
          <a:bodyPr>
            <a:noAutofit/>
          </a:bodyPr>
          <a:lstStyle/>
          <a:p>
            <a:r>
              <a:rPr lang="en-US" altLang="zh-TW" b="1" err="1">
                <a:latin typeface="微軟正黑體" panose="020B0604030504040204" pitchFamily="34" charset="-120"/>
                <a:cs typeface="Arial"/>
              </a:rPr>
              <a:t>隨時掌握您</a:t>
            </a:r>
            <a:r>
              <a:rPr lang="en-US" altLang="zh-TW" b="1">
                <a:latin typeface="微軟正黑體" panose="020B0604030504040204" pitchFamily="34" charset="-120"/>
                <a:cs typeface="Arial"/>
              </a:rPr>
              <a:t> </a:t>
            </a:r>
            <a:r>
              <a:rPr lang="en-US" altLang="zh-TW" b="1"/>
              <a:t>Cloud NAS </a:t>
            </a:r>
            <a:r>
              <a:rPr lang="en-US" altLang="zh-TW" b="1" err="1">
                <a:latin typeface="微軟正黑體" panose="020B0604030504040204" pitchFamily="34" charset="-120"/>
                <a:cs typeface="Arial"/>
              </a:rPr>
              <a:t>的狀態</a:t>
            </a:r>
            <a:endParaRPr lang="en-US" altLang="zh-TW" b="1">
              <a:latin typeface="微軟正黑體" panose="020B0604030504040204" pitchFamily="34" charset="-120"/>
              <a:cs typeface="Arial"/>
            </a:endParaRPr>
          </a:p>
        </p:txBody>
      </p:sp>
      <p:sp>
        <p:nvSpPr>
          <p:cNvPr id="34" name="文字方塊 8">
            <a:extLst>
              <a:ext uri="{FF2B5EF4-FFF2-40B4-BE49-F238E27FC236}">
                <a16:creationId xmlns:a16="http://schemas.microsoft.com/office/drawing/2014/main" id="{4B2097E5-FFFC-634A-A801-4ABC329E199B}"/>
              </a:ext>
            </a:extLst>
          </p:cNvPr>
          <p:cNvSpPr txBox="1"/>
          <p:nvPr/>
        </p:nvSpPr>
        <p:spPr>
          <a:xfrm>
            <a:off x="535437" y="2078378"/>
            <a:ext cx="5004578" cy="346249"/>
          </a:xfrm>
          <a:prstGeom prst="rect">
            <a:avLst/>
          </a:prstGeom>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800" err="1">
                <a:solidFill>
                  <a:srgbClr val="FFFFFF"/>
                </a:solidFill>
                <a:latin typeface="微軟正黑體" panose="020B0604030504040204" pitchFamily="34" charset="-120"/>
                <a:ea typeface="微軟正黑體" panose="020B0604030504040204" pitchFamily="34" charset="-120"/>
              </a:rPr>
              <a:t>自訂通知規則，一切盡在掌握中</a:t>
            </a:r>
            <a:endParaRPr lang="en-US" sz="1800">
              <a:solidFill>
                <a:srgbClr val="FFFFFF"/>
              </a:solidFill>
              <a:latin typeface="微軟正黑體" panose="020B0604030504040204" pitchFamily="34" charset="-120"/>
              <a:ea typeface="微軟正黑體" panose="020B0604030504040204" pitchFamily="34" charset="-120"/>
            </a:endParaRPr>
          </a:p>
        </p:txBody>
      </p:sp>
      <p:sp>
        <p:nvSpPr>
          <p:cNvPr id="35" name="文字方塊 31">
            <a:extLst>
              <a:ext uri="{FF2B5EF4-FFF2-40B4-BE49-F238E27FC236}">
                <a16:creationId xmlns:a16="http://schemas.microsoft.com/office/drawing/2014/main" id="{B184B089-BB8A-5849-B7E3-2676C7DC5B69}"/>
              </a:ext>
            </a:extLst>
          </p:cNvPr>
          <p:cNvSpPr txBox="1"/>
          <p:nvPr/>
        </p:nvSpPr>
        <p:spPr>
          <a:xfrm>
            <a:off x="535437" y="4131290"/>
            <a:ext cx="4258632" cy="623248"/>
          </a:xfrm>
          <a:prstGeom prst="rect">
            <a:avLst/>
          </a:prstGeom>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ja-JP" altLang="en-US" sz="1800">
                <a:solidFill>
                  <a:srgbClr val="FFFFFF"/>
                </a:solidFill>
                <a:latin typeface="微軟正黑體" panose="020B0604030504040204" pitchFamily="34" charset="-120"/>
                <a:ea typeface="微軟正黑體" panose="020B0604030504040204" pitchFamily="34" charset="-120"/>
              </a:rPr>
              <a:t>支援電子郵件、手機文字簡訊、即時通訊軟體及推播通知</a:t>
            </a:r>
            <a:r>
              <a:rPr lang="en-US" sz="1800">
                <a:solidFill>
                  <a:srgbClr val="FFFFFF"/>
                </a:solidFill>
                <a:latin typeface="微軟正黑體" panose="020B0604030504040204" pitchFamily="34" charset="-120"/>
                <a:ea typeface="微軟正黑體" panose="020B0604030504040204" pitchFamily="34" charset="-120"/>
              </a:rPr>
              <a:t> </a:t>
            </a:r>
          </a:p>
        </p:txBody>
      </p:sp>
      <p:sp>
        <p:nvSpPr>
          <p:cNvPr id="36" name="文字方塊 33">
            <a:extLst>
              <a:ext uri="{FF2B5EF4-FFF2-40B4-BE49-F238E27FC236}">
                <a16:creationId xmlns:a16="http://schemas.microsoft.com/office/drawing/2014/main" id="{ED2F0625-714A-3D49-B343-77E4ECDEDB23}"/>
              </a:ext>
            </a:extLst>
          </p:cNvPr>
          <p:cNvSpPr txBox="1"/>
          <p:nvPr/>
        </p:nvSpPr>
        <p:spPr>
          <a:xfrm>
            <a:off x="535437" y="3095994"/>
            <a:ext cx="5307122" cy="346249"/>
          </a:xfrm>
          <a:prstGeom prst="rect">
            <a:avLst/>
          </a:prstGeom>
        </p:spPr>
        <p:txBody>
          <a:bodyPr rot="0" spcFirstLastPara="0" vertOverflow="overflow" horzOverflow="overflow" vert="horz" wrap="square" lIns="68580" tIns="34290" rIns="68580" bIns="34290" numCol="1" spcCol="0" rtlCol="0" fromWordArt="0" anchor="ctr" anchorCtr="0" forceAA="0" compatLnSpc="1">
            <a:prstTxWarp prst="textNoShape">
              <a:avLst/>
            </a:prstTxWarp>
            <a:spAutoFit/>
          </a:bodyPr>
          <a:lstStyle/>
          <a:p>
            <a:r>
              <a:rPr lang="ja-JP" altLang="en-US" sz="1800">
                <a:solidFill>
                  <a:srgbClr val="FFFFFF"/>
                </a:solidFill>
                <a:latin typeface="微軟正黑體" panose="020B0604030504040204" pitchFamily="34" charset="-120"/>
                <a:ea typeface="微軟正黑體" panose="020B0604030504040204" pitchFamily="34" charset="-120"/>
              </a:rPr>
              <a:t>高彈性的篩選條件</a:t>
            </a:r>
            <a:r>
              <a:rPr lang="ja-JP" sz="1800">
                <a:solidFill>
                  <a:srgbClr val="FFFFFF"/>
                </a:solidFill>
                <a:latin typeface="微軟正黑體" panose="020B0604030504040204" pitchFamily="34" charset="-120"/>
                <a:ea typeface="微軟正黑體" panose="020B0604030504040204" pitchFamily="34" charset="-120"/>
              </a:rPr>
              <a:t>快速過濾重要通知</a:t>
            </a:r>
            <a:endParaRPr lang="en-US" err="1">
              <a:solidFill>
                <a:srgbClr val="FFFFFF"/>
              </a:solidFill>
              <a:latin typeface="微軟正黑體" panose="020B0604030504040204" pitchFamily="34" charset="-120"/>
              <a:ea typeface="微軟正黑體" panose="020B0604030504040204" pitchFamily="34" charset="-120"/>
            </a:endParaRPr>
          </a:p>
        </p:txBody>
      </p:sp>
      <p:sp>
        <p:nvSpPr>
          <p:cNvPr id="37" name="文字方塊 34">
            <a:extLst>
              <a:ext uri="{FF2B5EF4-FFF2-40B4-BE49-F238E27FC236}">
                <a16:creationId xmlns:a16="http://schemas.microsoft.com/office/drawing/2014/main" id="{DC925122-21C6-7547-AD47-F90E41F97511}"/>
              </a:ext>
            </a:extLst>
          </p:cNvPr>
          <p:cNvSpPr txBox="1"/>
          <p:nvPr/>
        </p:nvSpPr>
        <p:spPr>
          <a:xfrm>
            <a:off x="535437" y="2591381"/>
            <a:ext cx="5602321" cy="346249"/>
          </a:xfrm>
          <a:prstGeom prst="rect">
            <a:avLst/>
          </a:prstGeom>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800" err="1">
                <a:solidFill>
                  <a:srgbClr val="FFFFFF"/>
                </a:solidFill>
                <a:latin typeface="微軟正黑體" panose="020B0604030504040204" pitchFamily="34" charset="-120"/>
                <a:ea typeface="微軟正黑體" panose="020B0604030504040204" pitchFamily="34" charset="-120"/>
              </a:rPr>
              <a:t>通知佇列及歷史記錄，確認通知傳送狀態</a:t>
            </a:r>
            <a:endParaRPr lang="en-US" sz="1800">
              <a:solidFill>
                <a:srgbClr val="FFFFFF"/>
              </a:solidFill>
              <a:latin typeface="微軟正黑體" panose="020B0604030504040204" pitchFamily="34" charset="-120"/>
              <a:ea typeface="微軟正黑體" panose="020B0604030504040204" pitchFamily="34" charset="-120"/>
            </a:endParaRPr>
          </a:p>
        </p:txBody>
      </p:sp>
      <p:sp>
        <p:nvSpPr>
          <p:cNvPr id="38" name="文字方塊 35">
            <a:extLst>
              <a:ext uri="{FF2B5EF4-FFF2-40B4-BE49-F238E27FC236}">
                <a16:creationId xmlns:a16="http://schemas.microsoft.com/office/drawing/2014/main" id="{6E11D2C3-97CA-5E4A-8E13-973A630DA61C}"/>
              </a:ext>
            </a:extLst>
          </p:cNvPr>
          <p:cNvSpPr txBox="1"/>
          <p:nvPr/>
        </p:nvSpPr>
        <p:spPr>
          <a:xfrm>
            <a:off x="535437" y="3603691"/>
            <a:ext cx="4422240" cy="346249"/>
          </a:xfrm>
          <a:prstGeom prst="rect">
            <a:avLst/>
          </a:prstGeom>
        </p:spPr>
        <p:txBody>
          <a:bodyPr rot="0" spcFirstLastPara="0" vertOverflow="overflow" horzOverflow="overflow" vert="horz" wrap="square" lIns="68580" tIns="34290" rIns="68580" bIns="34290" numCol="1" spcCol="0" rtlCol="0" fromWordArt="0" anchor="ctr" anchorCtr="0" forceAA="0" compatLnSpc="1">
            <a:prstTxWarp prst="textNoShape">
              <a:avLst/>
            </a:prstTxWarp>
            <a:spAutoFit/>
          </a:bodyPr>
          <a:lstStyle/>
          <a:p>
            <a:r>
              <a:rPr lang="en-US" sz="1800" err="1">
                <a:solidFill>
                  <a:srgbClr val="FFFFFF"/>
                </a:solidFill>
                <a:latin typeface="微軟正黑體" panose="020B0604030504040204" pitchFamily="34" charset="-120"/>
                <a:ea typeface="微軟正黑體" panose="020B0604030504040204" pitchFamily="34" charset="-120"/>
              </a:rPr>
              <a:t>完整支援多國語系</a:t>
            </a:r>
            <a:endParaRPr lang="en-US">
              <a:solidFill>
                <a:srgbClr val="FFFFFF"/>
              </a:solidFill>
              <a:latin typeface="微軟正黑體" panose="020B0604030504040204" pitchFamily="34" charset="-120"/>
              <a:ea typeface="微軟正黑體" panose="020B0604030504040204" pitchFamily="34" charset="-120"/>
            </a:endParaRPr>
          </a:p>
        </p:txBody>
      </p:sp>
      <p:grpSp>
        <p:nvGrpSpPr>
          <p:cNvPr id="3" name="群組 2">
            <a:extLst>
              <a:ext uri="{FF2B5EF4-FFF2-40B4-BE49-F238E27FC236}">
                <a16:creationId xmlns:a16="http://schemas.microsoft.com/office/drawing/2014/main" id="{092A604B-E332-4735-9DCF-55FE78471C25}"/>
              </a:ext>
            </a:extLst>
          </p:cNvPr>
          <p:cNvGrpSpPr/>
          <p:nvPr/>
        </p:nvGrpSpPr>
        <p:grpSpPr>
          <a:xfrm>
            <a:off x="7547774" y="1002348"/>
            <a:ext cx="1514075" cy="2525712"/>
            <a:chOff x="6954234" y="758941"/>
            <a:chExt cx="1938984" cy="3234525"/>
          </a:xfrm>
        </p:grpSpPr>
        <p:pic>
          <p:nvPicPr>
            <p:cNvPr id="40" name="圖片 10">
              <a:extLst>
                <a:ext uri="{FF2B5EF4-FFF2-40B4-BE49-F238E27FC236}">
                  <a16:creationId xmlns:a16="http://schemas.microsoft.com/office/drawing/2014/main" id="{9A29090D-15AD-4F01-8B73-691EFE9AEF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54234" y="758941"/>
              <a:ext cx="1897818" cy="1233582"/>
            </a:xfrm>
            <a:prstGeom prst="rect">
              <a:avLst/>
            </a:prstGeom>
          </p:spPr>
        </p:pic>
        <p:pic>
          <p:nvPicPr>
            <p:cNvPr id="41" name="圖片 4">
              <a:extLst>
                <a:ext uri="{FF2B5EF4-FFF2-40B4-BE49-F238E27FC236}">
                  <a16:creationId xmlns:a16="http://schemas.microsoft.com/office/drawing/2014/main" id="{2AAAC213-470E-4EFC-BC6D-E699F8AB97A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133886" y="1758006"/>
              <a:ext cx="1718165" cy="276841"/>
            </a:xfrm>
            <a:prstGeom prst="rect">
              <a:avLst/>
            </a:prstGeom>
          </p:spPr>
        </p:pic>
        <p:pic>
          <p:nvPicPr>
            <p:cNvPr id="42" name="圖片 6">
              <a:extLst>
                <a:ext uri="{FF2B5EF4-FFF2-40B4-BE49-F238E27FC236}">
                  <a16:creationId xmlns:a16="http://schemas.microsoft.com/office/drawing/2014/main" id="{6EDCC125-ABBB-4F63-8E54-D69FD724F413}"/>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7579114" y="2209659"/>
              <a:ext cx="1314104" cy="444588"/>
            </a:xfrm>
            <a:prstGeom prst="rect">
              <a:avLst/>
            </a:prstGeom>
          </p:spPr>
        </p:pic>
        <p:pic>
          <p:nvPicPr>
            <p:cNvPr id="43" name="內容版面配置區 5">
              <a:extLst>
                <a:ext uri="{FF2B5EF4-FFF2-40B4-BE49-F238E27FC236}">
                  <a16:creationId xmlns:a16="http://schemas.microsoft.com/office/drawing/2014/main" id="{1889F3C0-D1F1-4046-B929-BBDCADCF04D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799829" y="2690152"/>
              <a:ext cx="1023575" cy="681392"/>
            </a:xfrm>
            <a:prstGeom prst="rect">
              <a:avLst/>
            </a:prstGeom>
          </p:spPr>
        </p:pic>
        <p:pic>
          <p:nvPicPr>
            <p:cNvPr id="44" name="Picture 2">
              <a:extLst>
                <a:ext uri="{FF2B5EF4-FFF2-40B4-BE49-F238E27FC236}">
                  <a16:creationId xmlns:a16="http://schemas.microsoft.com/office/drawing/2014/main" id="{9E6C8F88-6251-4315-925B-582E65FC3C6F}"/>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218915" y="3443364"/>
              <a:ext cx="550740" cy="550102"/>
            </a:xfrm>
            <a:prstGeom prst="rect">
              <a:avLst/>
            </a:prstGeom>
            <a:noFill/>
            <a:extLst>
              <a:ext uri="{909E8E84-426E-40DD-AFC4-6F175D3DCCD1}">
                <a14:hiddenFill xmlns:a14="http://schemas.microsoft.com/office/drawing/2010/main">
                  <a:solidFill>
                    <a:srgbClr val="FFFFFF"/>
                  </a:solidFill>
                </a14:hiddenFill>
              </a:ext>
            </a:extLst>
          </p:spPr>
        </p:pic>
      </p:grpSp>
      <p:pic>
        <p:nvPicPr>
          <p:cNvPr id="47" name="圖片 4" descr="一張含有 頭飾 的圖片&#10;&#10;描述是以高可信度產生">
            <a:extLst>
              <a:ext uri="{FF2B5EF4-FFF2-40B4-BE49-F238E27FC236}">
                <a16:creationId xmlns:a16="http://schemas.microsoft.com/office/drawing/2014/main" id="{7871F318-2338-4E7A-96C9-89206FF98FE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18863" y="1108925"/>
            <a:ext cx="782750" cy="787992"/>
          </a:xfrm>
          <a:prstGeom prst="rect">
            <a:avLst/>
          </a:prstGeom>
          <a:effectLst/>
        </p:spPr>
      </p:pic>
      <p:sp>
        <p:nvSpPr>
          <p:cNvPr id="48" name="Rectangle 28">
            <a:extLst>
              <a:ext uri="{FF2B5EF4-FFF2-40B4-BE49-F238E27FC236}">
                <a16:creationId xmlns:a16="http://schemas.microsoft.com/office/drawing/2014/main" id="{2A04D8F8-BC9E-4891-9BF6-EECB1D3A3937}"/>
              </a:ext>
            </a:extLst>
          </p:cNvPr>
          <p:cNvSpPr/>
          <p:nvPr/>
        </p:nvSpPr>
        <p:spPr>
          <a:xfrm>
            <a:off x="1114596" y="1131888"/>
            <a:ext cx="5391546" cy="830997"/>
          </a:xfrm>
          <a:prstGeom prst="rect">
            <a:avLst/>
          </a:prstGeom>
        </p:spPr>
        <p:txBody>
          <a:bodyPr wrap="square" anchor="t">
            <a:spAutoFit/>
          </a:bodyPr>
          <a:lstStyle/>
          <a:p>
            <a:pPr defTabSz="1219170">
              <a:buClr>
                <a:srgbClr val="FFFFFF"/>
              </a:buClr>
              <a:buSzPts val="2000"/>
            </a:pPr>
            <a:r>
              <a:rPr lang="en-US" altLang="zh-TW" sz="2800" b="1" err="1">
                <a:solidFill>
                  <a:srgbClr val="00FFFF"/>
                </a:solidFill>
                <a:latin typeface="微軟正黑體" panose="020B0604030504040204" pitchFamily="34" charset="-120"/>
                <a:ea typeface="微軟正黑體" panose="020B0604030504040204" pitchFamily="34" charset="-120"/>
              </a:rPr>
              <a:t>通知中心</a:t>
            </a:r>
            <a:r>
              <a:rPr lang="en-US" altLang="zh-TW" sz="2400" b="1">
                <a:solidFill>
                  <a:srgbClr val="00FFFF"/>
                </a:solidFill>
                <a:ea typeface="微軟正黑體"/>
              </a:rPr>
              <a:t> </a:t>
            </a:r>
          </a:p>
          <a:p>
            <a:pPr defTabSz="1219170">
              <a:buClr>
                <a:srgbClr val="FFFFFF"/>
              </a:buClr>
              <a:buSzPts val="2000"/>
            </a:pPr>
            <a:r>
              <a:rPr lang="en-US" altLang="zh-TW" sz="1800">
                <a:solidFill>
                  <a:srgbClr val="00FFFF"/>
                </a:solidFill>
                <a:ea typeface="微軟正黑體"/>
              </a:rPr>
              <a:t>(Notification</a:t>
            </a:r>
            <a:r>
              <a:rPr lang="en-US" altLang="zh-TW" sz="1800" kern="0">
                <a:solidFill>
                  <a:srgbClr val="00FFFF"/>
                </a:solidFill>
                <a:latin typeface="Arial"/>
                <a:ea typeface="微軟正黑體"/>
                <a:cs typeface="Arial"/>
                <a:sym typeface="Arial"/>
              </a:rPr>
              <a:t> Center</a:t>
            </a:r>
            <a:r>
              <a:rPr lang="en-US" altLang="zh-TW" sz="1800">
                <a:solidFill>
                  <a:srgbClr val="00FFFF"/>
                </a:solidFill>
                <a:ea typeface="微軟正黑體"/>
              </a:rPr>
              <a:t>)</a:t>
            </a:r>
            <a:endParaRPr lang="en-US" sz="1800" kern="0">
              <a:solidFill>
                <a:srgbClr val="00FFFF"/>
              </a:solidFill>
              <a:ea typeface="微軟正黑體"/>
            </a:endParaRPr>
          </a:p>
        </p:txBody>
      </p:sp>
      <p:grpSp>
        <p:nvGrpSpPr>
          <p:cNvPr id="4" name="群組 3">
            <a:extLst>
              <a:ext uri="{FF2B5EF4-FFF2-40B4-BE49-F238E27FC236}">
                <a16:creationId xmlns:a16="http://schemas.microsoft.com/office/drawing/2014/main" id="{3CECB007-838B-4E52-8CAA-DC6D78D98615}"/>
              </a:ext>
            </a:extLst>
          </p:cNvPr>
          <p:cNvGrpSpPr/>
          <p:nvPr/>
        </p:nvGrpSpPr>
        <p:grpSpPr>
          <a:xfrm>
            <a:off x="410598" y="2172021"/>
            <a:ext cx="92936" cy="2195647"/>
            <a:chOff x="358012" y="2152390"/>
            <a:chExt cx="92936" cy="2195647"/>
          </a:xfrm>
          <a:solidFill>
            <a:srgbClr val="00FFFF"/>
          </a:solidFill>
        </p:grpSpPr>
        <p:sp>
          <p:nvSpPr>
            <p:cNvPr id="50" name="等腰三角形 49">
              <a:extLst>
                <a:ext uri="{FF2B5EF4-FFF2-40B4-BE49-F238E27FC236}">
                  <a16:creationId xmlns:a16="http://schemas.microsoft.com/office/drawing/2014/main" id="{DDCD56EA-3927-4473-80B4-271205D67A77}"/>
                </a:ext>
              </a:extLst>
            </p:cNvPr>
            <p:cNvSpPr/>
            <p:nvPr/>
          </p:nvSpPr>
          <p:spPr>
            <a:xfrm rot="5400000">
              <a:off x="332272" y="2178130"/>
              <a:ext cx="144416" cy="9293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1" name="等腰三角形 50">
              <a:extLst>
                <a:ext uri="{FF2B5EF4-FFF2-40B4-BE49-F238E27FC236}">
                  <a16:creationId xmlns:a16="http://schemas.microsoft.com/office/drawing/2014/main" id="{E3F848CA-BFD9-40F4-9376-19CFDFB3B1D9}"/>
                </a:ext>
              </a:extLst>
            </p:cNvPr>
            <p:cNvSpPr/>
            <p:nvPr/>
          </p:nvSpPr>
          <p:spPr>
            <a:xfrm rot="5400000">
              <a:off x="332272" y="2690938"/>
              <a:ext cx="144416" cy="9293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2" name="等腰三角形 51">
              <a:extLst>
                <a:ext uri="{FF2B5EF4-FFF2-40B4-BE49-F238E27FC236}">
                  <a16:creationId xmlns:a16="http://schemas.microsoft.com/office/drawing/2014/main" id="{71CE4DBF-31CA-4CFB-98E5-5F1792706556}"/>
                </a:ext>
              </a:extLst>
            </p:cNvPr>
            <p:cNvSpPr/>
            <p:nvPr/>
          </p:nvSpPr>
          <p:spPr>
            <a:xfrm rot="5400000">
              <a:off x="332272" y="3203746"/>
              <a:ext cx="144416" cy="9293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3" name="等腰三角形 52">
              <a:extLst>
                <a:ext uri="{FF2B5EF4-FFF2-40B4-BE49-F238E27FC236}">
                  <a16:creationId xmlns:a16="http://schemas.microsoft.com/office/drawing/2014/main" id="{E9999A65-B864-4F72-AA69-2B7644AC339A}"/>
                </a:ext>
              </a:extLst>
            </p:cNvPr>
            <p:cNvSpPr/>
            <p:nvPr/>
          </p:nvSpPr>
          <p:spPr>
            <a:xfrm rot="5400000">
              <a:off x="332272" y="3716554"/>
              <a:ext cx="144416" cy="9293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4" name="等腰三角形 53">
              <a:extLst>
                <a:ext uri="{FF2B5EF4-FFF2-40B4-BE49-F238E27FC236}">
                  <a16:creationId xmlns:a16="http://schemas.microsoft.com/office/drawing/2014/main" id="{73EF3ABD-AE2B-4A45-9AA0-73387ED741F0}"/>
                </a:ext>
              </a:extLst>
            </p:cNvPr>
            <p:cNvSpPr/>
            <p:nvPr/>
          </p:nvSpPr>
          <p:spPr>
            <a:xfrm rot="5400000">
              <a:off x="332272" y="4229361"/>
              <a:ext cx="144416" cy="9293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Tree>
    <p:extLst>
      <p:ext uri="{BB962C8B-B14F-4D97-AF65-F5344CB8AC3E}">
        <p14:creationId xmlns:p14="http://schemas.microsoft.com/office/powerpoint/2010/main" val="17953573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圓角 2">
            <a:extLst>
              <a:ext uri="{FF2B5EF4-FFF2-40B4-BE49-F238E27FC236}">
                <a16:creationId xmlns:a16="http://schemas.microsoft.com/office/drawing/2014/main" id="{E7D4BCE9-85EE-4D3E-A8A0-CFCA727AFFA5}"/>
              </a:ext>
            </a:extLst>
          </p:cNvPr>
          <p:cNvSpPr/>
          <p:nvPr/>
        </p:nvSpPr>
        <p:spPr>
          <a:xfrm>
            <a:off x="200967" y="1124607"/>
            <a:ext cx="2856508" cy="442936"/>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 name="矩形: 圓角 31">
            <a:extLst>
              <a:ext uri="{FF2B5EF4-FFF2-40B4-BE49-F238E27FC236}">
                <a16:creationId xmlns:a16="http://schemas.microsoft.com/office/drawing/2014/main" id="{EF89E7B0-12BA-4680-8165-0EC3DC05B492}"/>
              </a:ext>
            </a:extLst>
          </p:cNvPr>
          <p:cNvSpPr/>
          <p:nvPr/>
        </p:nvSpPr>
        <p:spPr>
          <a:xfrm>
            <a:off x="3208773" y="1124607"/>
            <a:ext cx="2817082" cy="442936"/>
          </a:xfrm>
          <a:prstGeom prst="roundRect">
            <a:avLst>
              <a:gd name="adj" fmla="val 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 name="矩形: 圓角 32">
            <a:extLst>
              <a:ext uri="{FF2B5EF4-FFF2-40B4-BE49-F238E27FC236}">
                <a16:creationId xmlns:a16="http://schemas.microsoft.com/office/drawing/2014/main" id="{A425F4F8-C3FD-4FCD-AFEC-4A94B7338ED0}"/>
              </a:ext>
            </a:extLst>
          </p:cNvPr>
          <p:cNvSpPr/>
          <p:nvPr/>
        </p:nvSpPr>
        <p:spPr>
          <a:xfrm>
            <a:off x="6179784" y="1124607"/>
            <a:ext cx="2757387" cy="442936"/>
          </a:xfrm>
          <a:prstGeom prst="roundRect">
            <a:avLst>
              <a:gd name="adj" fmla="val 0"/>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6" name="Google Shape;278;p34">
            <a:extLst>
              <a:ext uri="{FF2B5EF4-FFF2-40B4-BE49-F238E27FC236}">
                <a16:creationId xmlns:a16="http://schemas.microsoft.com/office/drawing/2014/main" id="{493E419F-D600-460A-8115-31916ACDFA30}"/>
              </a:ext>
            </a:extLst>
          </p:cNvPr>
          <p:cNvSpPr/>
          <p:nvPr/>
        </p:nvSpPr>
        <p:spPr>
          <a:xfrm>
            <a:off x="208547" y="1393837"/>
            <a:ext cx="2837636" cy="3430411"/>
          </a:xfrm>
          <a:prstGeom prst="roundRect">
            <a:avLst>
              <a:gd name="adj" fmla="val 6730"/>
            </a:avLst>
          </a:prstGeom>
          <a:noFill/>
          <a:ln w="19050">
            <a:solidFill>
              <a:schemeClr val="accent2"/>
            </a:solidFill>
          </a:ln>
        </p:spPr>
        <p:txBody>
          <a:bodyPr spcFirstLastPara="1" wrap="square" lIns="121900" tIns="60933" rIns="121900" bIns="60933" anchor="ctr" anchorCtr="0">
            <a:noAutofit/>
          </a:bodyPr>
          <a:lstStyle/>
          <a:p>
            <a:pPr algn="ctr" defTabSz="1219170"/>
            <a:endParaRPr sz="2000" b="1">
              <a:solidFill>
                <a:schemeClr val="bg1"/>
              </a:solidFill>
              <a:latin typeface="Microsoft JhengHei"/>
              <a:ea typeface="Microsoft JhengHei"/>
            </a:endParaRPr>
          </a:p>
        </p:txBody>
      </p:sp>
      <p:sp>
        <p:nvSpPr>
          <p:cNvPr id="50" name="Google Shape;278;p34">
            <a:extLst>
              <a:ext uri="{FF2B5EF4-FFF2-40B4-BE49-F238E27FC236}">
                <a16:creationId xmlns:a16="http://schemas.microsoft.com/office/drawing/2014/main" id="{904F07F2-410E-4371-93BF-58E569C08AB4}"/>
              </a:ext>
            </a:extLst>
          </p:cNvPr>
          <p:cNvSpPr/>
          <p:nvPr/>
        </p:nvSpPr>
        <p:spPr>
          <a:xfrm>
            <a:off x="6189784" y="1240221"/>
            <a:ext cx="2743201" cy="2215673"/>
          </a:xfrm>
          <a:prstGeom prst="roundRect">
            <a:avLst>
              <a:gd name="adj" fmla="val 6730"/>
            </a:avLst>
          </a:prstGeom>
          <a:noFill/>
          <a:ln w="19050">
            <a:solidFill>
              <a:srgbClr val="7030A0"/>
            </a:solidFill>
          </a:ln>
        </p:spPr>
        <p:txBody>
          <a:bodyPr spcFirstLastPara="1" wrap="square" lIns="121900" tIns="60933" rIns="121900" bIns="60933" anchor="ctr" anchorCtr="0">
            <a:noAutofit/>
          </a:bodyPr>
          <a:lstStyle/>
          <a:p>
            <a:pPr algn="ctr" defTabSz="1219170"/>
            <a:endParaRPr sz="2000" b="1">
              <a:solidFill>
                <a:schemeClr val="bg1"/>
              </a:solidFill>
              <a:latin typeface="Microsoft JhengHei"/>
              <a:ea typeface="Microsoft JhengHei"/>
            </a:endParaRPr>
          </a:p>
        </p:txBody>
      </p:sp>
      <p:sp>
        <p:nvSpPr>
          <p:cNvPr id="53" name="Google Shape;278;p34">
            <a:extLst>
              <a:ext uri="{FF2B5EF4-FFF2-40B4-BE49-F238E27FC236}">
                <a16:creationId xmlns:a16="http://schemas.microsoft.com/office/drawing/2014/main" id="{8A2D318D-6E58-4120-AC28-8C33751A5BBE}"/>
              </a:ext>
            </a:extLst>
          </p:cNvPr>
          <p:cNvSpPr/>
          <p:nvPr/>
        </p:nvSpPr>
        <p:spPr>
          <a:xfrm>
            <a:off x="3215474" y="1393837"/>
            <a:ext cx="2796444" cy="3430411"/>
          </a:xfrm>
          <a:prstGeom prst="roundRect">
            <a:avLst>
              <a:gd name="adj" fmla="val 6730"/>
            </a:avLst>
          </a:prstGeom>
          <a:noFill/>
          <a:ln w="19050">
            <a:solidFill>
              <a:srgbClr val="0070C0"/>
            </a:solidFill>
          </a:ln>
        </p:spPr>
        <p:txBody>
          <a:bodyPr spcFirstLastPara="1" wrap="square" lIns="121900" tIns="60933" rIns="121900" bIns="60933" anchor="ctr" anchorCtr="0">
            <a:noAutofit/>
          </a:bodyPr>
          <a:lstStyle/>
          <a:p>
            <a:pPr algn="ctr" defTabSz="1219170"/>
            <a:endParaRPr sz="2000" b="1">
              <a:solidFill>
                <a:schemeClr val="bg1"/>
              </a:solidFill>
              <a:latin typeface="Microsoft JhengHei"/>
              <a:ea typeface="Microsoft JhengHei"/>
            </a:endParaRPr>
          </a:p>
        </p:txBody>
      </p:sp>
      <p:pic>
        <p:nvPicPr>
          <p:cNvPr id="57" name="Picture 2">
            <a:extLst>
              <a:ext uri="{FF2B5EF4-FFF2-40B4-BE49-F238E27FC236}">
                <a16:creationId xmlns:a16="http://schemas.microsoft.com/office/drawing/2014/main" id="{3795E053-D154-4EBA-B133-9F260C2B745B}"/>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244436" y="1749245"/>
            <a:ext cx="680105" cy="680105"/>
          </a:xfrm>
          <a:prstGeom prst="rect">
            <a:avLst/>
          </a:prstGeom>
          <a:noFill/>
          <a:extLst>
            <a:ext uri="{909E8E84-426E-40DD-AFC4-6F175D3DCCD1}">
              <a14:hiddenFill xmlns:a14="http://schemas.microsoft.com/office/drawing/2010/main">
                <a:solidFill>
                  <a:srgbClr val="FFFFFF"/>
                </a:solidFill>
              </a14:hiddenFill>
            </a:ext>
          </a:extLst>
        </p:spPr>
      </p:pic>
      <p:sp>
        <p:nvSpPr>
          <p:cNvPr id="58" name="Rectangle 14">
            <a:extLst>
              <a:ext uri="{FF2B5EF4-FFF2-40B4-BE49-F238E27FC236}">
                <a16:creationId xmlns:a16="http://schemas.microsoft.com/office/drawing/2014/main" id="{5465498B-A540-4166-AAEF-952019BEA924}"/>
              </a:ext>
            </a:extLst>
          </p:cNvPr>
          <p:cNvSpPr/>
          <p:nvPr/>
        </p:nvSpPr>
        <p:spPr>
          <a:xfrm>
            <a:off x="238871" y="2460086"/>
            <a:ext cx="2718349" cy="338554"/>
          </a:xfrm>
          <a:prstGeom prst="rect">
            <a:avLst/>
          </a:prstGeom>
        </p:spPr>
        <p:txBody>
          <a:bodyPr wrap="square" anchor="t">
            <a:spAutoFit/>
          </a:bodyPr>
          <a:lstStyle/>
          <a:p>
            <a:pPr algn="ctr" defTabSz="1219170">
              <a:buClr>
                <a:srgbClr val="000000"/>
              </a:buClr>
            </a:pPr>
            <a:r>
              <a:rPr lang="en-US" altLang="zh-TW" sz="1600" b="1">
                <a:solidFill>
                  <a:schemeClr val="bg1"/>
                </a:solidFill>
                <a:ea typeface="Calibri" panose="020F0502020204030204" pitchFamily="34" charset="0"/>
              </a:rPr>
              <a:t>HBS</a:t>
            </a:r>
            <a:r>
              <a:rPr lang="en-US" altLang="zh-TW" sz="1600" b="1" kern="0">
                <a:solidFill>
                  <a:schemeClr val="bg1"/>
                </a:solidFill>
                <a:latin typeface="Arial"/>
                <a:ea typeface="Calibri" panose="020F0502020204030204" pitchFamily="34" charset="0"/>
                <a:cs typeface="Arial"/>
                <a:sym typeface="Arial"/>
              </a:rPr>
              <a:t> </a:t>
            </a:r>
            <a:r>
              <a:rPr lang="en-US" altLang="zh-TW" sz="1600" b="1">
                <a:solidFill>
                  <a:schemeClr val="bg1"/>
                </a:solidFill>
                <a:ea typeface="Calibri" panose="020F0502020204030204" pitchFamily="34" charset="0"/>
              </a:rPr>
              <a:t>3</a:t>
            </a:r>
            <a:endParaRPr lang="en-US" sz="1600" kern="0">
              <a:solidFill>
                <a:schemeClr val="bg1"/>
              </a:solidFill>
              <a:latin typeface="Calibri"/>
              <a:sym typeface="Arial"/>
            </a:endParaRPr>
          </a:p>
        </p:txBody>
      </p:sp>
      <p:pic>
        <p:nvPicPr>
          <p:cNvPr id="60" name="Picture 4" descr="https://lh4.googleusercontent.com/4WuMLqzgdXkRTJYQ5AB3gwCxZnVSlyNn25VrI5TXsOY49NN_VwX9-zrVqZPPW_yWAhOf7aMnmQfpQjiRfrlBcPD3wCxQLRxyQmkSO4IdQMIwb0OkbhTRklW2fBxICbu2t6DE3b0zkZE">
            <a:extLst>
              <a:ext uri="{FF2B5EF4-FFF2-40B4-BE49-F238E27FC236}">
                <a16:creationId xmlns:a16="http://schemas.microsoft.com/office/drawing/2014/main" id="{30D6EB1F-33C6-45F3-B0DF-0FEE542807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44436" y="3365993"/>
            <a:ext cx="680105" cy="680105"/>
          </a:xfrm>
          <a:prstGeom prst="rect">
            <a:avLst/>
          </a:prstGeom>
          <a:noFill/>
          <a:extLst>
            <a:ext uri="{909E8E84-426E-40DD-AFC4-6F175D3DCCD1}">
              <a14:hiddenFill xmlns:a14="http://schemas.microsoft.com/office/drawing/2010/main">
                <a:solidFill>
                  <a:srgbClr val="FFFFFF"/>
                </a:solidFill>
              </a14:hiddenFill>
            </a:ext>
          </a:extLst>
        </p:spPr>
      </p:pic>
      <p:sp>
        <p:nvSpPr>
          <p:cNvPr id="61" name="Rectangle 17">
            <a:extLst>
              <a:ext uri="{FF2B5EF4-FFF2-40B4-BE49-F238E27FC236}">
                <a16:creationId xmlns:a16="http://schemas.microsoft.com/office/drawing/2014/main" id="{F968B7E9-E43F-4F29-A12E-3C5192688044}"/>
              </a:ext>
            </a:extLst>
          </p:cNvPr>
          <p:cNvSpPr/>
          <p:nvPr/>
        </p:nvSpPr>
        <p:spPr>
          <a:xfrm>
            <a:off x="1112183" y="4010333"/>
            <a:ext cx="954127" cy="338554"/>
          </a:xfrm>
          <a:prstGeom prst="rect">
            <a:avLst/>
          </a:prstGeom>
        </p:spPr>
        <p:txBody>
          <a:bodyPr wrap="square">
            <a:spAutoFit/>
          </a:bodyPr>
          <a:lstStyle/>
          <a:p>
            <a:pPr algn="ctr" defTabSz="1219170">
              <a:buClr>
                <a:srgbClr val="000000"/>
              </a:buClr>
            </a:pPr>
            <a:r>
              <a:rPr lang="en-US" altLang="zh-TW" sz="1600" b="1" kern="0" err="1">
                <a:solidFill>
                  <a:schemeClr val="bg1"/>
                </a:solidFill>
                <a:latin typeface="Arial"/>
                <a:cs typeface="Arial"/>
                <a:sym typeface="Arial"/>
              </a:rPr>
              <a:t>Boxafe</a:t>
            </a:r>
            <a:endParaRPr lang="en-US" sz="1600" b="1" kern="0">
              <a:solidFill>
                <a:schemeClr val="bg1"/>
              </a:solidFill>
              <a:latin typeface="Arial"/>
              <a:cs typeface="Arial"/>
              <a:sym typeface="Arial"/>
            </a:endParaRPr>
          </a:p>
        </p:txBody>
      </p:sp>
      <p:pic>
        <p:nvPicPr>
          <p:cNvPr id="63" name="Picture 19">
            <a:extLst>
              <a:ext uri="{FF2B5EF4-FFF2-40B4-BE49-F238E27FC236}">
                <a16:creationId xmlns:a16="http://schemas.microsoft.com/office/drawing/2014/main" id="{A70F9046-A3A6-4C58-8620-A47295659A6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17539" y="1749245"/>
            <a:ext cx="680105" cy="680105"/>
          </a:xfrm>
          <a:prstGeom prst="rect">
            <a:avLst/>
          </a:prstGeom>
        </p:spPr>
      </p:pic>
      <p:sp>
        <p:nvSpPr>
          <p:cNvPr id="64" name="Rectangle 20">
            <a:extLst>
              <a:ext uri="{FF2B5EF4-FFF2-40B4-BE49-F238E27FC236}">
                <a16:creationId xmlns:a16="http://schemas.microsoft.com/office/drawing/2014/main" id="{F6A6777A-DE39-44B5-B276-687460FD3DC3}"/>
              </a:ext>
            </a:extLst>
          </p:cNvPr>
          <p:cNvSpPr/>
          <p:nvPr/>
        </p:nvSpPr>
        <p:spPr>
          <a:xfrm>
            <a:off x="3304230" y="2427622"/>
            <a:ext cx="2481561" cy="338554"/>
          </a:xfrm>
          <a:prstGeom prst="rect">
            <a:avLst/>
          </a:prstGeom>
        </p:spPr>
        <p:txBody>
          <a:bodyPr wrap="square">
            <a:spAutoFit/>
          </a:bodyPr>
          <a:lstStyle/>
          <a:p>
            <a:pPr algn="ctr" defTabSz="1219170">
              <a:buClr>
                <a:srgbClr val="000000"/>
              </a:buClr>
            </a:pPr>
            <a:r>
              <a:rPr lang="en-US" altLang="zh-TW" sz="1600" b="1" kern="0" err="1">
                <a:solidFill>
                  <a:schemeClr val="bg1"/>
                </a:solidFill>
                <a:latin typeface="Arial"/>
                <a:ea typeface="Calibri" panose="020F0502020204030204" pitchFamily="34" charset="0"/>
                <a:cs typeface="Arial"/>
                <a:sym typeface="Arial"/>
              </a:rPr>
              <a:t>Qsirch</a:t>
            </a:r>
            <a:endParaRPr lang="en-US" sz="1600" kern="0">
              <a:solidFill>
                <a:schemeClr val="bg1"/>
              </a:solidFill>
              <a:latin typeface="Arial"/>
              <a:cs typeface="Arial"/>
              <a:sym typeface="Arial"/>
            </a:endParaRPr>
          </a:p>
        </p:txBody>
      </p:sp>
      <p:pic>
        <p:nvPicPr>
          <p:cNvPr id="66" name="Picture 22">
            <a:extLst>
              <a:ext uri="{FF2B5EF4-FFF2-40B4-BE49-F238E27FC236}">
                <a16:creationId xmlns:a16="http://schemas.microsoft.com/office/drawing/2014/main" id="{28FB6C5F-B9FC-4445-8A49-A7F24C4E3DE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22145" y="3365993"/>
            <a:ext cx="680105" cy="680105"/>
          </a:xfrm>
          <a:prstGeom prst="rect">
            <a:avLst/>
          </a:prstGeom>
        </p:spPr>
      </p:pic>
      <p:sp>
        <p:nvSpPr>
          <p:cNvPr id="67" name="Rectangle 23">
            <a:extLst>
              <a:ext uri="{FF2B5EF4-FFF2-40B4-BE49-F238E27FC236}">
                <a16:creationId xmlns:a16="http://schemas.microsoft.com/office/drawing/2014/main" id="{4F6A4BB8-7EE7-4023-B1B3-1C9D47CAF4AA}"/>
              </a:ext>
            </a:extLst>
          </p:cNvPr>
          <p:cNvSpPr/>
          <p:nvPr/>
        </p:nvSpPr>
        <p:spPr>
          <a:xfrm>
            <a:off x="4115645" y="4018061"/>
            <a:ext cx="890583" cy="338554"/>
          </a:xfrm>
          <a:prstGeom prst="rect">
            <a:avLst/>
          </a:prstGeom>
        </p:spPr>
        <p:txBody>
          <a:bodyPr wrap="square">
            <a:spAutoFit/>
          </a:bodyPr>
          <a:lstStyle/>
          <a:p>
            <a:pPr algn="ctr" defTabSz="1219170">
              <a:buClr>
                <a:srgbClr val="000000"/>
              </a:buClr>
            </a:pPr>
            <a:r>
              <a:rPr lang="en-US" altLang="zh-TW" sz="1600" b="1" kern="0" err="1">
                <a:solidFill>
                  <a:schemeClr val="bg1"/>
                </a:solidFill>
                <a:latin typeface="Arial"/>
                <a:cs typeface="Arial"/>
                <a:sym typeface="Arial"/>
              </a:rPr>
              <a:t>Qfiling</a:t>
            </a:r>
            <a:endParaRPr lang="en-US" sz="1600" b="1" kern="0">
              <a:solidFill>
                <a:schemeClr val="bg1"/>
              </a:solidFill>
              <a:latin typeface="Arial"/>
              <a:cs typeface="Arial"/>
              <a:sym typeface="Arial"/>
            </a:endParaRPr>
          </a:p>
        </p:txBody>
      </p:sp>
      <p:pic>
        <p:nvPicPr>
          <p:cNvPr id="69" name="Picture 25">
            <a:extLst>
              <a:ext uri="{FF2B5EF4-FFF2-40B4-BE49-F238E27FC236}">
                <a16:creationId xmlns:a16="http://schemas.microsoft.com/office/drawing/2014/main" id="{AD898A56-FC7E-40C5-84BC-F931EC875D93}"/>
              </a:ext>
            </a:extLst>
          </p:cNvPr>
          <p:cNvPicPr>
            <a:picLocks noChangeAspect="1"/>
          </p:cNvPicPr>
          <p:nvPr/>
        </p:nvPicPr>
        <p:blipFill>
          <a:blip r:embed="rId7"/>
          <a:stretch>
            <a:fillRect/>
          </a:stretch>
        </p:blipFill>
        <p:spPr>
          <a:xfrm>
            <a:off x="7265736" y="1749245"/>
            <a:ext cx="680105" cy="680105"/>
          </a:xfrm>
          <a:prstGeom prst="rect">
            <a:avLst/>
          </a:prstGeom>
        </p:spPr>
      </p:pic>
      <p:sp>
        <p:nvSpPr>
          <p:cNvPr id="2" name="標題 1">
            <a:extLst>
              <a:ext uri="{FF2B5EF4-FFF2-40B4-BE49-F238E27FC236}">
                <a16:creationId xmlns:a16="http://schemas.microsoft.com/office/drawing/2014/main" id="{9C0564BB-1C28-4C2B-9F0E-5226E18913A3}"/>
              </a:ext>
            </a:extLst>
          </p:cNvPr>
          <p:cNvSpPr>
            <a:spLocks noGrp="1"/>
          </p:cNvSpPr>
          <p:nvPr>
            <p:ph type="title"/>
          </p:nvPr>
        </p:nvSpPr>
        <p:spPr>
          <a:xfrm>
            <a:off x="226185" y="1"/>
            <a:ext cx="8642607" cy="1187668"/>
          </a:xfrm>
        </p:spPr>
        <p:txBody>
          <a:bodyPr>
            <a:noAutofit/>
          </a:bodyPr>
          <a:lstStyle/>
          <a:p>
            <a:pPr>
              <a:spcAft>
                <a:spcPts val="600"/>
              </a:spcAft>
            </a:pPr>
            <a:r>
              <a:rPr lang="zh-TW" altLang="en-US" sz="3200" b="0">
                <a:cs typeface="Arial"/>
              </a:rPr>
              <a:t>多元化應用：</a:t>
            </a:r>
            <a:br>
              <a:rPr lang="en-US" altLang="zh-TW" sz="3200">
                <a:cs typeface="Arial"/>
              </a:rPr>
            </a:br>
            <a:r>
              <a:rPr lang="zh-TW" altLang="en-US" sz="3200">
                <a:cs typeface="Arial"/>
              </a:rPr>
              <a:t>檔案備份、工作生產力及多媒體管理</a:t>
            </a:r>
            <a:endParaRPr lang="en-US" altLang="zh-TW" sz="3200">
              <a:cs typeface="Arial"/>
            </a:endParaRPr>
          </a:p>
        </p:txBody>
      </p:sp>
      <p:sp>
        <p:nvSpPr>
          <p:cNvPr id="75" name="Rectangle 20">
            <a:extLst>
              <a:ext uri="{FF2B5EF4-FFF2-40B4-BE49-F238E27FC236}">
                <a16:creationId xmlns:a16="http://schemas.microsoft.com/office/drawing/2014/main" id="{69DEBD2A-CA56-44A9-90A4-D409ABDCAA42}"/>
              </a:ext>
            </a:extLst>
          </p:cNvPr>
          <p:cNvSpPr/>
          <p:nvPr/>
        </p:nvSpPr>
        <p:spPr>
          <a:xfrm>
            <a:off x="6365006" y="2427622"/>
            <a:ext cx="2481561" cy="338554"/>
          </a:xfrm>
          <a:prstGeom prst="rect">
            <a:avLst/>
          </a:prstGeom>
        </p:spPr>
        <p:txBody>
          <a:bodyPr wrap="square">
            <a:spAutoFit/>
          </a:bodyPr>
          <a:lstStyle/>
          <a:p>
            <a:pPr algn="ctr" defTabSz="1219170"/>
            <a:r>
              <a:rPr lang="en-US" altLang="zh-TW" sz="1600" b="1" err="1">
                <a:solidFill>
                  <a:schemeClr val="bg1"/>
                </a:solidFill>
              </a:rPr>
              <a:t>QuMagie</a:t>
            </a:r>
            <a:endParaRPr lang="en-US" altLang="zh-TW" sz="1600" b="1">
              <a:solidFill>
                <a:schemeClr val="bg1"/>
              </a:solidFill>
            </a:endParaRPr>
          </a:p>
        </p:txBody>
      </p:sp>
      <p:cxnSp>
        <p:nvCxnSpPr>
          <p:cNvPr id="4" name="直線接點 3">
            <a:extLst>
              <a:ext uri="{FF2B5EF4-FFF2-40B4-BE49-F238E27FC236}">
                <a16:creationId xmlns:a16="http://schemas.microsoft.com/office/drawing/2014/main" id="{A4D1DE59-09F3-4821-AFF7-0859BE20EBF7}"/>
              </a:ext>
            </a:extLst>
          </p:cNvPr>
          <p:cNvCxnSpPr/>
          <p:nvPr/>
        </p:nvCxnSpPr>
        <p:spPr>
          <a:xfrm>
            <a:off x="463925" y="3251315"/>
            <a:ext cx="2171700"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31" name="直線接點 30">
            <a:extLst>
              <a:ext uri="{FF2B5EF4-FFF2-40B4-BE49-F238E27FC236}">
                <a16:creationId xmlns:a16="http://schemas.microsoft.com/office/drawing/2014/main" id="{ECCFB130-6987-472A-B253-836B4205AACC}"/>
              </a:ext>
            </a:extLst>
          </p:cNvPr>
          <p:cNvCxnSpPr/>
          <p:nvPr/>
        </p:nvCxnSpPr>
        <p:spPr>
          <a:xfrm>
            <a:off x="3455896" y="3251315"/>
            <a:ext cx="2171700"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9" name="Rectangle 15">
            <a:extLst>
              <a:ext uri="{FF2B5EF4-FFF2-40B4-BE49-F238E27FC236}">
                <a16:creationId xmlns:a16="http://schemas.microsoft.com/office/drawing/2014/main" id="{D4CC61B6-C925-4916-9837-25596CF5A456}"/>
              </a:ext>
            </a:extLst>
          </p:cNvPr>
          <p:cNvSpPr/>
          <p:nvPr/>
        </p:nvSpPr>
        <p:spPr>
          <a:xfrm>
            <a:off x="184582" y="2735136"/>
            <a:ext cx="2731172" cy="523220"/>
          </a:xfrm>
          <a:prstGeom prst="rect">
            <a:avLst/>
          </a:prstGeom>
        </p:spPr>
        <p:txBody>
          <a:bodyPr wrap="square" anchor="t">
            <a:spAutoFit/>
          </a:bodyPr>
          <a:lstStyle/>
          <a:p>
            <a:pPr algn="ctr"/>
            <a:r>
              <a:rPr lang="ja-JP" altLang="en-US">
                <a:solidFill>
                  <a:srgbClr val="FFFFFF"/>
                </a:solidFill>
                <a:latin typeface="微軟正黑體" panose="020B0604030504040204" pitchFamily="34" charset="-120"/>
                <a:ea typeface="微軟正黑體" panose="020B0604030504040204" pitchFamily="34" charset="-120"/>
              </a:rPr>
              <a:t>打造</a:t>
            </a:r>
            <a:r>
              <a:rPr lang="en-US">
                <a:solidFill>
                  <a:srgbClr val="FFFFFF"/>
                </a:solidFill>
                <a:latin typeface="微軟正黑體" panose="020B0604030504040204" pitchFamily="34" charset="-120"/>
                <a:ea typeface="微軟正黑體" panose="020B0604030504040204" pitchFamily="34" charset="-120"/>
              </a:rPr>
              <a:t> 3-2-1 </a:t>
            </a:r>
            <a:r>
              <a:rPr lang="ja-JP" altLang="en-US">
                <a:solidFill>
                  <a:srgbClr val="FFFFFF"/>
                </a:solidFill>
                <a:latin typeface="微軟正黑體" panose="020B0604030504040204" pitchFamily="34" charset="-120"/>
                <a:ea typeface="微軟正黑體" panose="020B0604030504040204" pitchFamily="34" charset="-120"/>
              </a:rPr>
              <a:t>備份策略及</a:t>
            </a:r>
            <a:endParaRPr lang="en-US" altLang="ja-JP">
              <a:solidFill>
                <a:srgbClr val="FFFFFF"/>
              </a:solidFill>
              <a:latin typeface="微軟正黑體" panose="020B0604030504040204" pitchFamily="34" charset="-120"/>
              <a:ea typeface="微軟正黑體" panose="020B0604030504040204" pitchFamily="34" charset="-120"/>
            </a:endParaRPr>
          </a:p>
          <a:p>
            <a:pPr algn="ctr"/>
            <a:r>
              <a:rPr lang="ja-JP" altLang="en-US">
                <a:solidFill>
                  <a:srgbClr val="FFFFFF"/>
                </a:solidFill>
                <a:latin typeface="微軟正黑體" panose="020B0604030504040204" pitchFamily="34" charset="-120"/>
                <a:ea typeface="微軟正黑體" panose="020B0604030504040204" pitchFamily="34" charset="-120"/>
              </a:rPr>
              <a:t>災難復原計畫</a:t>
            </a:r>
            <a:endParaRPr lang="en-US">
              <a:solidFill>
                <a:srgbClr val="FFFFFF"/>
              </a:solidFill>
              <a:latin typeface="微軟正黑體" panose="020B0604030504040204" pitchFamily="34" charset="-120"/>
              <a:ea typeface="微軟正黑體" panose="020B0604030504040204" pitchFamily="34" charset="-120"/>
            </a:endParaRPr>
          </a:p>
        </p:txBody>
      </p:sp>
      <p:sp>
        <p:nvSpPr>
          <p:cNvPr id="30" name="Rectangle 18">
            <a:extLst>
              <a:ext uri="{FF2B5EF4-FFF2-40B4-BE49-F238E27FC236}">
                <a16:creationId xmlns:a16="http://schemas.microsoft.com/office/drawing/2014/main" id="{AA2A1CC9-B60B-4332-AC35-7456B4CCD352}"/>
              </a:ext>
            </a:extLst>
          </p:cNvPr>
          <p:cNvSpPr/>
          <p:nvPr/>
        </p:nvSpPr>
        <p:spPr>
          <a:xfrm>
            <a:off x="162316" y="4320553"/>
            <a:ext cx="2817666" cy="523220"/>
          </a:xfrm>
          <a:prstGeom prst="rect">
            <a:avLst/>
          </a:prstGeom>
        </p:spPr>
        <p:txBody>
          <a:bodyPr wrap="square" anchor="t">
            <a:spAutoFit/>
          </a:bodyPr>
          <a:lstStyle/>
          <a:p>
            <a:pPr algn="ctr"/>
            <a:r>
              <a:rPr lang="ja-JP" altLang="en-US">
                <a:solidFill>
                  <a:schemeClr val="bg1"/>
                </a:solidFill>
                <a:latin typeface="微軟正黑體" panose="020B0604030504040204" pitchFamily="34" charset="-120"/>
                <a:ea typeface="微軟正黑體" panose="020B0604030504040204" pitchFamily="34" charset="-120"/>
              </a:rPr>
              <a:t>備份</a:t>
            </a:r>
            <a:r>
              <a:rPr lang="en-US">
                <a:solidFill>
                  <a:schemeClr val="bg1"/>
                </a:solidFill>
                <a:latin typeface="微軟正黑體" panose="020B0604030504040204" pitchFamily="34" charset="-120"/>
                <a:ea typeface="微軟正黑體" panose="020B0604030504040204" pitchFamily="34" charset="-120"/>
              </a:rPr>
              <a:t> Office 365 &amp; </a:t>
            </a:r>
          </a:p>
          <a:p>
            <a:pPr algn="ctr"/>
            <a:r>
              <a:rPr lang="en-US">
                <a:solidFill>
                  <a:schemeClr val="bg1"/>
                </a:solidFill>
                <a:latin typeface="微軟正黑體" panose="020B0604030504040204" pitchFamily="34" charset="-120"/>
                <a:ea typeface="微軟正黑體" panose="020B0604030504040204" pitchFamily="34" charset="-120"/>
              </a:rPr>
              <a:t>Google G Suite </a:t>
            </a:r>
            <a:r>
              <a:rPr lang="ja-JP" altLang="en-US">
                <a:solidFill>
                  <a:schemeClr val="bg1"/>
                </a:solidFill>
                <a:latin typeface="微軟正黑體" panose="020B0604030504040204" pitchFamily="34" charset="-120"/>
                <a:ea typeface="微軟正黑體" panose="020B0604030504040204" pitchFamily="34" charset="-120"/>
              </a:rPr>
              <a:t>資料</a:t>
            </a:r>
            <a:endParaRPr lang="en-US">
              <a:solidFill>
                <a:schemeClr val="bg1"/>
              </a:solidFill>
              <a:latin typeface="微軟正黑體" panose="020B0604030504040204" pitchFamily="34" charset="-120"/>
              <a:ea typeface="微軟正黑體" panose="020B0604030504040204" pitchFamily="34" charset="-120"/>
            </a:endParaRPr>
          </a:p>
        </p:txBody>
      </p:sp>
      <p:sp>
        <p:nvSpPr>
          <p:cNvPr id="34" name="Rectangle 21">
            <a:extLst>
              <a:ext uri="{FF2B5EF4-FFF2-40B4-BE49-F238E27FC236}">
                <a16:creationId xmlns:a16="http://schemas.microsoft.com/office/drawing/2014/main" id="{6AA11855-4807-42A2-A0D7-B681D5E8FFE4}"/>
              </a:ext>
            </a:extLst>
          </p:cNvPr>
          <p:cNvSpPr/>
          <p:nvPr/>
        </p:nvSpPr>
        <p:spPr>
          <a:xfrm>
            <a:off x="3241162" y="2735136"/>
            <a:ext cx="2623009" cy="523220"/>
          </a:xfrm>
          <a:prstGeom prst="rect">
            <a:avLst/>
          </a:prstGeom>
        </p:spPr>
        <p:txBody>
          <a:bodyPr wrap="square" anchor="t">
            <a:spAutoFit/>
          </a:bodyPr>
          <a:lstStyle/>
          <a:p>
            <a:pPr algn="ctr"/>
            <a:r>
              <a:rPr lang="ja-JP">
                <a:solidFill>
                  <a:srgbClr val="FFFFFF"/>
                </a:solidFill>
                <a:latin typeface="微軟正黑體" panose="020B0604030504040204" pitchFamily="34" charset="-120"/>
                <a:ea typeface="微軟正黑體" panose="020B0604030504040204" pitchFamily="34" charset="-120"/>
              </a:rPr>
              <a:t>如同 Google™ 般的</a:t>
            </a:r>
            <a:endParaRPr lang="en-US" altLang="ja-JP">
              <a:solidFill>
                <a:srgbClr val="FFFFFF"/>
              </a:solidFill>
              <a:latin typeface="微軟正黑體" panose="020B0604030504040204" pitchFamily="34" charset="-120"/>
              <a:ea typeface="微軟正黑體" panose="020B0604030504040204" pitchFamily="34" charset="-120"/>
            </a:endParaRPr>
          </a:p>
          <a:p>
            <a:pPr algn="ctr"/>
            <a:r>
              <a:rPr lang="ja-JP" altLang="en-US">
                <a:solidFill>
                  <a:srgbClr val="FFFFFF"/>
                </a:solidFill>
                <a:latin typeface="微軟正黑體" panose="020B0604030504040204" pitchFamily="34" charset="-120"/>
                <a:ea typeface="微軟正黑體" panose="020B0604030504040204" pitchFamily="34" charset="-120"/>
              </a:rPr>
              <a:t>全文檢索搜尋引擎</a:t>
            </a:r>
            <a:endParaRPr lang="en-US">
              <a:solidFill>
                <a:srgbClr val="FFFFFF"/>
              </a:solidFill>
              <a:latin typeface="微軟正黑體" panose="020B0604030504040204" pitchFamily="34" charset="-120"/>
              <a:ea typeface="微軟正黑體" panose="020B0604030504040204" pitchFamily="34" charset="-120"/>
            </a:endParaRPr>
          </a:p>
        </p:txBody>
      </p:sp>
      <p:sp>
        <p:nvSpPr>
          <p:cNvPr id="35" name="Rectangle 24">
            <a:extLst>
              <a:ext uri="{FF2B5EF4-FFF2-40B4-BE49-F238E27FC236}">
                <a16:creationId xmlns:a16="http://schemas.microsoft.com/office/drawing/2014/main" id="{E0E9A530-6068-492F-A3D0-703C6920B929}"/>
              </a:ext>
            </a:extLst>
          </p:cNvPr>
          <p:cNvSpPr/>
          <p:nvPr/>
        </p:nvSpPr>
        <p:spPr>
          <a:xfrm>
            <a:off x="3080607" y="4368918"/>
            <a:ext cx="2956377" cy="307777"/>
          </a:xfrm>
          <a:prstGeom prst="rect">
            <a:avLst/>
          </a:prstGeom>
        </p:spPr>
        <p:txBody>
          <a:bodyPr wrap="square" anchor="t">
            <a:spAutoFit/>
          </a:bodyPr>
          <a:lstStyle/>
          <a:p>
            <a:pPr algn="ctr"/>
            <a:r>
              <a:rPr lang="en-US" err="1">
                <a:solidFill>
                  <a:schemeClr val="bg1"/>
                </a:solidFill>
                <a:latin typeface="微軟正黑體" panose="020B0604030504040204" pitchFamily="34" charset="-120"/>
                <a:ea typeface="微軟正黑體" panose="020B0604030504040204" pitchFamily="34" charset="-120"/>
              </a:rPr>
              <a:t>讓檔案整理工作變得自動化</a:t>
            </a:r>
          </a:p>
        </p:txBody>
      </p:sp>
      <p:sp>
        <p:nvSpPr>
          <p:cNvPr id="36" name="Rectangle 27">
            <a:extLst>
              <a:ext uri="{FF2B5EF4-FFF2-40B4-BE49-F238E27FC236}">
                <a16:creationId xmlns:a16="http://schemas.microsoft.com/office/drawing/2014/main" id="{FC78CBB0-5D22-41BC-AC11-8DBEDC62D618}"/>
              </a:ext>
            </a:extLst>
          </p:cNvPr>
          <p:cNvSpPr/>
          <p:nvPr/>
        </p:nvSpPr>
        <p:spPr>
          <a:xfrm>
            <a:off x="6197539" y="2735136"/>
            <a:ext cx="2751968" cy="307777"/>
          </a:xfrm>
          <a:prstGeom prst="rect">
            <a:avLst/>
          </a:prstGeom>
        </p:spPr>
        <p:txBody>
          <a:bodyPr wrap="square" anchor="t">
            <a:spAutoFit/>
          </a:bodyPr>
          <a:lstStyle/>
          <a:p>
            <a:pPr algn="ctr"/>
            <a:r>
              <a:rPr lang="en-US" altLang="zh-TW">
                <a:solidFill>
                  <a:schemeClr val="bg1"/>
                </a:solidFill>
                <a:latin typeface="微軟正黑體" panose="020B0604030504040204" pitchFamily="34" charset="-120"/>
                <a:ea typeface="微軟正黑體" panose="020B0604030504040204" pitchFamily="34" charset="-120"/>
              </a:rPr>
              <a:t>用 AI </a:t>
            </a:r>
            <a:r>
              <a:rPr lang="en-US" altLang="zh-TW" err="1">
                <a:solidFill>
                  <a:schemeClr val="bg1"/>
                </a:solidFill>
                <a:latin typeface="微軟正黑體" panose="020B0604030504040204" pitchFamily="34" charset="-120"/>
                <a:ea typeface="微軟正黑體" panose="020B0604030504040204" pitchFamily="34" charset="-120"/>
              </a:rPr>
              <a:t>聰明地整理照片</a:t>
            </a:r>
          </a:p>
        </p:txBody>
      </p:sp>
      <p:sp>
        <p:nvSpPr>
          <p:cNvPr id="37" name="文字方塊 34">
            <a:extLst>
              <a:ext uri="{FF2B5EF4-FFF2-40B4-BE49-F238E27FC236}">
                <a16:creationId xmlns:a16="http://schemas.microsoft.com/office/drawing/2014/main" id="{668DF185-0ABD-4157-8D80-B3FB9A44B72F}"/>
              </a:ext>
            </a:extLst>
          </p:cNvPr>
          <p:cNvSpPr txBox="1"/>
          <p:nvPr/>
        </p:nvSpPr>
        <p:spPr>
          <a:xfrm>
            <a:off x="630622" y="1131742"/>
            <a:ext cx="2039006" cy="438582"/>
          </a:xfrm>
          <a:prstGeom prst="rect">
            <a:avLst/>
          </a:prstGeom>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zh-TW" altLang="en-US" sz="2400" b="1">
                <a:solidFill>
                  <a:schemeClr val="bg1"/>
                </a:solidFill>
                <a:latin typeface="微軟正黑體" panose="020B0604030504040204" pitchFamily="34" charset="-120"/>
                <a:ea typeface="微軟正黑體" panose="020B0604030504040204" pitchFamily="34" charset="-120"/>
              </a:rPr>
              <a:t>檔案備份</a:t>
            </a:r>
            <a:endParaRPr lang="en-US" sz="2400" b="1">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38" name="文字方塊 34">
            <a:extLst>
              <a:ext uri="{FF2B5EF4-FFF2-40B4-BE49-F238E27FC236}">
                <a16:creationId xmlns:a16="http://schemas.microsoft.com/office/drawing/2014/main" id="{0E03CD2D-B924-4477-8641-D18FDAED6131}"/>
              </a:ext>
            </a:extLst>
          </p:cNvPr>
          <p:cNvSpPr txBox="1"/>
          <p:nvPr/>
        </p:nvSpPr>
        <p:spPr>
          <a:xfrm>
            <a:off x="3448417" y="1147131"/>
            <a:ext cx="2186382" cy="438582"/>
          </a:xfrm>
          <a:prstGeom prst="rect">
            <a:avLst/>
          </a:prstGeom>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zh-TW" altLang="en-US" sz="2400" b="1">
                <a:solidFill>
                  <a:schemeClr val="bg1"/>
                </a:solidFill>
                <a:latin typeface="微軟正黑體" panose="020B0604030504040204" pitchFamily="34" charset="-120"/>
                <a:ea typeface="微軟正黑體" panose="020B0604030504040204" pitchFamily="34" charset="-120"/>
              </a:rPr>
              <a:t>工作生產力</a:t>
            </a:r>
            <a:endParaRPr lang="en-US" sz="2400" b="1">
              <a:solidFill>
                <a:schemeClr val="bg1"/>
              </a:solidFill>
              <a:latin typeface="微軟正黑體" panose="020B0604030504040204" pitchFamily="34" charset="-120"/>
              <a:ea typeface="微軟正黑體" panose="020B0604030504040204" pitchFamily="34" charset="-120"/>
            </a:endParaRPr>
          </a:p>
        </p:txBody>
      </p:sp>
      <p:sp>
        <p:nvSpPr>
          <p:cNvPr id="39" name="文字方塊 34">
            <a:extLst>
              <a:ext uri="{FF2B5EF4-FFF2-40B4-BE49-F238E27FC236}">
                <a16:creationId xmlns:a16="http://schemas.microsoft.com/office/drawing/2014/main" id="{376CD674-9528-48C4-A225-2CC996B1A721}"/>
              </a:ext>
            </a:extLst>
          </p:cNvPr>
          <p:cNvSpPr txBox="1"/>
          <p:nvPr/>
        </p:nvSpPr>
        <p:spPr>
          <a:xfrm>
            <a:off x="6635753" y="1162520"/>
            <a:ext cx="1870938" cy="438582"/>
          </a:xfrm>
          <a:prstGeom prst="rect">
            <a:avLst/>
          </a:prstGeom>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algn="ctr">
              <a:defRPr sz="1800" b="1">
                <a:solidFill>
                  <a:schemeClr val="bg1"/>
                </a:solidFill>
                <a:effectLst>
                  <a:outerShdw blurRad="38100" dist="38100" dir="2700000" algn="tl">
                    <a:srgbClr val="000000">
                      <a:alpha val="43137"/>
                    </a:srgbClr>
                  </a:outerShdw>
                </a:effectLst>
                <a:ea typeface="微軟正黑體"/>
              </a:defRPr>
            </a:lvl1pPr>
          </a:lstStyle>
          <a:p>
            <a:r>
              <a:rPr lang="zh-TW" altLang="en-US" sz="2400">
                <a:effectLst/>
                <a:latin typeface="微軟正黑體" panose="020B0604030504040204" pitchFamily="34" charset="-120"/>
                <a:ea typeface="微軟正黑體" panose="020B0604030504040204" pitchFamily="34" charset="-120"/>
              </a:rPr>
              <a:t>多媒體管理</a:t>
            </a:r>
            <a:endParaRPr lang="en-US" altLang="zh-TW" sz="2400">
              <a:effectLst/>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5335191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圓角 15">
            <a:extLst>
              <a:ext uri="{FF2B5EF4-FFF2-40B4-BE49-F238E27FC236}">
                <a16:creationId xmlns:a16="http://schemas.microsoft.com/office/drawing/2014/main" id="{508034AA-8A40-4E76-B383-5EDCBD4547B6}"/>
              </a:ext>
            </a:extLst>
          </p:cNvPr>
          <p:cNvSpPr/>
          <p:nvPr/>
        </p:nvSpPr>
        <p:spPr>
          <a:xfrm>
            <a:off x="1165439" y="1131888"/>
            <a:ext cx="6929690" cy="623760"/>
          </a:xfrm>
          <a:prstGeom prst="roundRect">
            <a:avLst>
              <a:gd name="adj" fmla="val 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 name="Google Shape;278;p34">
            <a:extLst>
              <a:ext uri="{FF2B5EF4-FFF2-40B4-BE49-F238E27FC236}">
                <a16:creationId xmlns:a16="http://schemas.microsoft.com/office/drawing/2014/main" id="{8C5440FD-8B8F-4B19-86B2-EDC0966769A3}"/>
              </a:ext>
            </a:extLst>
          </p:cNvPr>
          <p:cNvSpPr/>
          <p:nvPr/>
        </p:nvSpPr>
        <p:spPr>
          <a:xfrm>
            <a:off x="1172140" y="1350206"/>
            <a:ext cx="6909542" cy="2331778"/>
          </a:xfrm>
          <a:prstGeom prst="roundRect">
            <a:avLst>
              <a:gd name="adj" fmla="val 6730"/>
            </a:avLst>
          </a:prstGeom>
          <a:noFill/>
          <a:ln w="19050">
            <a:solidFill>
              <a:schemeClr val="bg1">
                <a:lumMod val="85000"/>
              </a:schemeClr>
            </a:solidFill>
          </a:ln>
        </p:spPr>
        <p:txBody>
          <a:bodyPr spcFirstLastPara="1" wrap="square" lIns="121900" tIns="60933" rIns="121900" bIns="60933" anchor="ctr" anchorCtr="0">
            <a:noAutofit/>
          </a:bodyPr>
          <a:lstStyle/>
          <a:p>
            <a:pPr algn="ctr" defTabSz="1219170"/>
            <a:endParaRPr sz="2000" b="1">
              <a:solidFill>
                <a:schemeClr val="bg1"/>
              </a:solidFill>
              <a:latin typeface="Microsoft JhengHei"/>
              <a:ea typeface="Microsoft JhengHei"/>
            </a:endParaRPr>
          </a:p>
        </p:txBody>
      </p:sp>
      <p:pic>
        <p:nvPicPr>
          <p:cNvPr id="21" name="Picture 8" descr="Image result for digital ocean transparent">
            <a:extLst>
              <a:ext uri="{FF2B5EF4-FFF2-40B4-BE49-F238E27FC236}">
                <a16:creationId xmlns:a16="http://schemas.microsoft.com/office/drawing/2014/main" id="{AC5EDB7E-E868-45E7-8B23-3A59B5B48A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02089" y="2007822"/>
            <a:ext cx="1267832" cy="126783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4">
            <a:extLst>
              <a:ext uri="{FF2B5EF4-FFF2-40B4-BE49-F238E27FC236}">
                <a16:creationId xmlns:a16="http://schemas.microsoft.com/office/drawing/2014/main" id="{FD161D96-36F8-4CDC-A1D6-9E06FB08AC24}"/>
              </a:ext>
            </a:extLst>
          </p:cNvPr>
          <p:cNvPicPr>
            <a:picLocks noChangeAspect="1" noChangeArrowheads="1"/>
          </p:cNvPicPr>
          <p:nvPr/>
        </p:nvPicPr>
        <p:blipFill>
          <a:blip r:embed="rId3"/>
          <a:stretch>
            <a:fillRect/>
          </a:stretch>
        </p:blipFill>
        <p:spPr bwMode="auto">
          <a:xfrm>
            <a:off x="1850339" y="2263468"/>
            <a:ext cx="873736" cy="871247"/>
          </a:xfrm>
          <a:prstGeom prst="roundRect">
            <a:avLst/>
          </a:prstGeom>
          <a:noFill/>
          <a:extLst>
            <a:ext uri="{909E8E84-426E-40DD-AFC4-6F175D3DCCD1}">
              <a14:hiddenFill xmlns:a14="http://schemas.microsoft.com/office/drawing/2010/main">
                <a:solidFill>
                  <a:srgbClr val="FFFFFF"/>
                </a:solidFill>
              </a14:hiddenFill>
            </a:ext>
          </a:extLst>
        </p:spPr>
      </p:pic>
      <p:pic>
        <p:nvPicPr>
          <p:cNvPr id="23" name="Picture 8">
            <a:extLst>
              <a:ext uri="{FF2B5EF4-FFF2-40B4-BE49-F238E27FC236}">
                <a16:creationId xmlns:a16="http://schemas.microsoft.com/office/drawing/2014/main" id="{08F0BF7D-6F8A-40C2-9F45-14D20E0FD911}"/>
              </a:ext>
            </a:extLst>
          </p:cNvPr>
          <p:cNvPicPr>
            <a:picLocks noChangeAspect="1" noChangeArrowheads="1"/>
          </p:cNvPicPr>
          <p:nvPr/>
        </p:nvPicPr>
        <p:blipFill>
          <a:blip r:embed="rId4"/>
          <a:stretch>
            <a:fillRect/>
          </a:stretch>
        </p:blipFill>
        <p:spPr bwMode="auto">
          <a:xfrm>
            <a:off x="3039801" y="2113184"/>
            <a:ext cx="2784987" cy="994638"/>
          </a:xfrm>
          <a:prstGeom prst="rect">
            <a:avLst/>
          </a:prstGeom>
          <a:noFill/>
          <a:extLst>
            <a:ext uri="{909E8E84-426E-40DD-AFC4-6F175D3DCCD1}">
              <a14:hiddenFill xmlns:a14="http://schemas.microsoft.com/office/drawing/2010/main">
                <a:solidFill>
                  <a:srgbClr val="FFFFFF"/>
                </a:solidFill>
              </a14:hiddenFill>
            </a:ext>
          </a:extLst>
        </p:spPr>
      </p:pic>
      <p:sp>
        <p:nvSpPr>
          <p:cNvPr id="25" name="Google Shape;174;p28">
            <a:extLst>
              <a:ext uri="{FF2B5EF4-FFF2-40B4-BE49-F238E27FC236}">
                <a16:creationId xmlns:a16="http://schemas.microsoft.com/office/drawing/2014/main" id="{45DFA960-5D2C-4B34-BF37-4AE829704064}"/>
              </a:ext>
            </a:extLst>
          </p:cNvPr>
          <p:cNvSpPr txBox="1"/>
          <p:nvPr/>
        </p:nvSpPr>
        <p:spPr>
          <a:xfrm>
            <a:off x="1697229" y="3983618"/>
            <a:ext cx="3484684" cy="390688"/>
          </a:xfrm>
          <a:prstGeom prst="rect">
            <a:avLst/>
          </a:prstGeom>
          <a:noFill/>
          <a:ln>
            <a:noFill/>
          </a:ln>
        </p:spPr>
        <p:txBody>
          <a:bodyPr spcFirstLastPara="1" wrap="square" lIns="91425" tIns="91425" rIns="91425" bIns="91425" anchor="t" anchorCtr="0">
            <a:noAutofit/>
          </a:bodyPr>
          <a:lstStyle/>
          <a:p>
            <a:r>
              <a:rPr lang="zh-TW" altLang="en-US" sz="2000" b="1">
                <a:solidFill>
                  <a:schemeClr val="bg1">
                    <a:lumMod val="95000"/>
                  </a:schemeClr>
                </a:solidFill>
                <a:latin typeface="微軟正黑體"/>
                <a:ea typeface="微軟正黑體"/>
              </a:rPr>
              <a:t>即將支援更多雲端</a:t>
            </a:r>
            <a:r>
              <a:rPr lang="en-US" altLang="zh-TW" sz="2000" b="1">
                <a:solidFill>
                  <a:schemeClr val="bg1">
                    <a:lumMod val="95000"/>
                  </a:schemeClr>
                </a:solidFill>
                <a:latin typeface="微軟正黑體"/>
                <a:ea typeface="微軟正黑體"/>
              </a:rPr>
              <a:t>...</a:t>
            </a:r>
          </a:p>
        </p:txBody>
      </p:sp>
      <p:sp>
        <p:nvSpPr>
          <p:cNvPr id="15" name="文字方塊 34">
            <a:extLst>
              <a:ext uri="{FF2B5EF4-FFF2-40B4-BE49-F238E27FC236}">
                <a16:creationId xmlns:a16="http://schemas.microsoft.com/office/drawing/2014/main" id="{2EF69C85-B191-427E-9EBE-8B8D69864AD0}"/>
              </a:ext>
            </a:extLst>
          </p:cNvPr>
          <p:cNvSpPr txBox="1"/>
          <p:nvPr/>
        </p:nvSpPr>
        <p:spPr>
          <a:xfrm>
            <a:off x="1670322" y="1205874"/>
            <a:ext cx="5555134" cy="561692"/>
          </a:xfrm>
          <a:prstGeom prst="rect">
            <a:avLst/>
          </a:prstGeom>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defTabSz="914378"/>
            <a:r>
              <a:rPr lang="zh-TW" altLang="en-US" sz="3200" b="1">
                <a:solidFill>
                  <a:srgbClr val="002060"/>
                </a:solidFill>
                <a:latin typeface="微軟正黑體" panose="020B0604030504040204" pitchFamily="34" charset="-120"/>
                <a:ea typeface="微軟正黑體" panose="020B0604030504040204" pitchFamily="34" charset="-120"/>
                <a:cs typeface="Arial" panose="020B0604020202020204" pitchFamily="34" charset="0"/>
              </a:rPr>
              <a:t>雲端平台</a:t>
            </a:r>
          </a:p>
        </p:txBody>
      </p:sp>
      <p:sp>
        <p:nvSpPr>
          <p:cNvPr id="2" name="Title 1"/>
          <p:cNvSpPr>
            <a:spLocks noGrp="1"/>
          </p:cNvSpPr>
          <p:nvPr>
            <p:ph type="title"/>
          </p:nvPr>
        </p:nvSpPr>
        <p:spPr>
          <a:xfrm>
            <a:off x="226185" y="0"/>
            <a:ext cx="8642607" cy="1131887"/>
          </a:xfrm>
        </p:spPr>
        <p:txBody>
          <a:bodyPr>
            <a:normAutofit/>
          </a:bodyPr>
          <a:lstStyle/>
          <a:p>
            <a:r>
              <a:rPr lang="zh-TW" altLang="en-US">
                <a:cs typeface="Arial"/>
              </a:rPr>
              <a:t>支援的</a:t>
            </a:r>
            <a:r>
              <a:rPr lang="ja-JP" altLang="en-US">
                <a:cs typeface="Arial"/>
              </a:rPr>
              <a:t>雲端平台</a:t>
            </a:r>
            <a:endParaRPr lang="en-US">
              <a:cs typeface="Arial"/>
            </a:endParaRPr>
          </a:p>
        </p:txBody>
      </p:sp>
      <p:pic>
        <p:nvPicPr>
          <p:cNvPr id="1026" name="Picture 2" descr="Image result for MS Azur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44249" y="3813790"/>
            <a:ext cx="2288445" cy="661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583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圓角 12">
            <a:extLst>
              <a:ext uri="{FF2B5EF4-FFF2-40B4-BE49-F238E27FC236}">
                <a16:creationId xmlns:a16="http://schemas.microsoft.com/office/drawing/2014/main" id="{20F5D9BF-AE9C-47DE-B743-5D1EC76C54F6}"/>
              </a:ext>
            </a:extLst>
          </p:cNvPr>
          <p:cNvSpPr/>
          <p:nvPr/>
        </p:nvSpPr>
        <p:spPr>
          <a:xfrm>
            <a:off x="182880" y="807720"/>
            <a:ext cx="1043940" cy="4023360"/>
          </a:xfrm>
          <a:prstGeom prst="roundRect">
            <a:avLst>
              <a:gd name="adj" fmla="val 12287"/>
            </a:avLst>
          </a:prstGeom>
          <a:gradFill flip="none" rotWithShape="1">
            <a:gsLst>
              <a:gs pos="95000">
                <a:srgbClr val="00FFFF">
                  <a:alpha val="0"/>
                </a:srgbClr>
              </a:gs>
              <a:gs pos="22000">
                <a:srgbClr val="00FFFF"/>
              </a:gs>
              <a:gs pos="62000">
                <a:srgbClr val="00FFFF">
                  <a:alpha val="40000"/>
                </a:srgbClr>
              </a:gs>
              <a:gs pos="0">
                <a:srgbClr val="00FFFF"/>
              </a:gs>
            </a:gsLst>
            <a:lin ang="5400000" scaled="0"/>
            <a:tileRect/>
          </a:grad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algn="ctr" defTabSz="933450">
              <a:lnSpc>
                <a:spcPct val="90000"/>
              </a:lnSpc>
              <a:spcBef>
                <a:spcPct val="0"/>
              </a:spcBef>
            </a:pPr>
            <a:endParaRPr lang="zh-TW" altLang="en-US" sz="2100" kern="1200">
              <a:solidFill>
                <a:schemeClr val="dk1">
                  <a:hueOff val="0"/>
                  <a:satOff val="0"/>
                  <a:lumOff val="0"/>
                  <a:alphaOff val="0"/>
                </a:schemeClr>
              </a:solidFill>
              <a:latin typeface="Arial" panose="020B0604020202020204" pitchFamily="34" charset="0"/>
              <a:cs typeface="Arial" panose="020B0604020202020204" pitchFamily="34" charset="0"/>
            </a:endParaRPr>
          </a:p>
        </p:txBody>
      </p:sp>
      <p:sp>
        <p:nvSpPr>
          <p:cNvPr id="76" name="矩形: 圓角 75">
            <a:extLst>
              <a:ext uri="{FF2B5EF4-FFF2-40B4-BE49-F238E27FC236}">
                <a16:creationId xmlns:a16="http://schemas.microsoft.com/office/drawing/2014/main" id="{2A6074BE-77E2-4650-8869-BB9C80FEC643}"/>
              </a:ext>
            </a:extLst>
          </p:cNvPr>
          <p:cNvSpPr/>
          <p:nvPr/>
        </p:nvSpPr>
        <p:spPr>
          <a:xfrm>
            <a:off x="1291046" y="807720"/>
            <a:ext cx="1043940" cy="4023360"/>
          </a:xfrm>
          <a:prstGeom prst="roundRect">
            <a:avLst>
              <a:gd name="adj" fmla="val 12287"/>
            </a:avLst>
          </a:prstGeom>
          <a:gradFill flip="none" rotWithShape="1">
            <a:gsLst>
              <a:gs pos="95000">
                <a:srgbClr val="00FFFF">
                  <a:alpha val="0"/>
                </a:srgbClr>
              </a:gs>
              <a:gs pos="22000">
                <a:srgbClr val="00FFFF"/>
              </a:gs>
              <a:gs pos="62000">
                <a:srgbClr val="00FFFF">
                  <a:alpha val="40000"/>
                </a:srgbClr>
              </a:gs>
              <a:gs pos="0">
                <a:srgbClr val="00FFFF"/>
              </a:gs>
            </a:gsLst>
            <a:lin ang="5400000" scaled="0"/>
            <a:tileRect/>
          </a:grad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algn="ctr" defTabSz="933450">
              <a:lnSpc>
                <a:spcPct val="90000"/>
              </a:lnSpc>
              <a:spcBef>
                <a:spcPct val="0"/>
              </a:spcBef>
            </a:pPr>
            <a:endParaRPr lang="zh-TW" altLang="en-US" sz="2100" kern="1200">
              <a:solidFill>
                <a:schemeClr val="dk1">
                  <a:hueOff val="0"/>
                  <a:satOff val="0"/>
                  <a:lumOff val="0"/>
                  <a:alphaOff val="0"/>
                </a:schemeClr>
              </a:solidFill>
              <a:latin typeface="Arial" panose="020B0604020202020204" pitchFamily="34" charset="0"/>
              <a:cs typeface="Arial" panose="020B0604020202020204" pitchFamily="34" charset="0"/>
            </a:endParaRPr>
          </a:p>
        </p:txBody>
      </p:sp>
      <p:sp>
        <p:nvSpPr>
          <p:cNvPr id="77" name="矩形: 圓角 76">
            <a:extLst>
              <a:ext uri="{FF2B5EF4-FFF2-40B4-BE49-F238E27FC236}">
                <a16:creationId xmlns:a16="http://schemas.microsoft.com/office/drawing/2014/main" id="{3943DCA4-E662-49B8-8A4B-B7C7BC8E8AED}"/>
              </a:ext>
            </a:extLst>
          </p:cNvPr>
          <p:cNvSpPr/>
          <p:nvPr/>
        </p:nvSpPr>
        <p:spPr>
          <a:xfrm>
            <a:off x="2399212" y="807720"/>
            <a:ext cx="1043940" cy="4023360"/>
          </a:xfrm>
          <a:prstGeom prst="roundRect">
            <a:avLst>
              <a:gd name="adj" fmla="val 12287"/>
            </a:avLst>
          </a:prstGeom>
          <a:gradFill flip="none" rotWithShape="1">
            <a:gsLst>
              <a:gs pos="95000">
                <a:srgbClr val="00FFFF">
                  <a:alpha val="0"/>
                </a:srgbClr>
              </a:gs>
              <a:gs pos="22000">
                <a:srgbClr val="00FFFF"/>
              </a:gs>
              <a:gs pos="62000">
                <a:srgbClr val="00FFFF">
                  <a:alpha val="40000"/>
                </a:srgbClr>
              </a:gs>
              <a:gs pos="0">
                <a:srgbClr val="00FFFF"/>
              </a:gs>
            </a:gsLst>
            <a:lin ang="5400000" scaled="0"/>
            <a:tileRect/>
          </a:grad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algn="ctr" defTabSz="933450">
              <a:lnSpc>
                <a:spcPct val="90000"/>
              </a:lnSpc>
              <a:spcBef>
                <a:spcPct val="0"/>
              </a:spcBef>
            </a:pPr>
            <a:endParaRPr lang="zh-TW" altLang="en-US" sz="2100" kern="1200">
              <a:solidFill>
                <a:schemeClr val="dk1">
                  <a:hueOff val="0"/>
                  <a:satOff val="0"/>
                  <a:lumOff val="0"/>
                  <a:alphaOff val="0"/>
                </a:schemeClr>
              </a:solidFill>
              <a:latin typeface="Arial" panose="020B0604020202020204" pitchFamily="34" charset="0"/>
              <a:cs typeface="Arial" panose="020B0604020202020204" pitchFamily="34" charset="0"/>
            </a:endParaRPr>
          </a:p>
        </p:txBody>
      </p:sp>
      <p:sp>
        <p:nvSpPr>
          <p:cNvPr id="78" name="矩形: 圓角 77">
            <a:extLst>
              <a:ext uri="{FF2B5EF4-FFF2-40B4-BE49-F238E27FC236}">
                <a16:creationId xmlns:a16="http://schemas.microsoft.com/office/drawing/2014/main" id="{D101D697-1533-4888-95D5-B32E6A14C0C5}"/>
              </a:ext>
            </a:extLst>
          </p:cNvPr>
          <p:cNvSpPr/>
          <p:nvPr/>
        </p:nvSpPr>
        <p:spPr>
          <a:xfrm>
            <a:off x="3507378" y="807720"/>
            <a:ext cx="1043940" cy="4023360"/>
          </a:xfrm>
          <a:prstGeom prst="roundRect">
            <a:avLst>
              <a:gd name="adj" fmla="val 12287"/>
            </a:avLst>
          </a:prstGeom>
          <a:gradFill flip="none" rotWithShape="1">
            <a:gsLst>
              <a:gs pos="95000">
                <a:srgbClr val="00FFFF">
                  <a:alpha val="0"/>
                </a:srgbClr>
              </a:gs>
              <a:gs pos="22000">
                <a:srgbClr val="00FFFF"/>
              </a:gs>
              <a:gs pos="62000">
                <a:srgbClr val="00FFFF">
                  <a:alpha val="40000"/>
                </a:srgbClr>
              </a:gs>
              <a:gs pos="0">
                <a:srgbClr val="00FFFF"/>
              </a:gs>
            </a:gsLst>
            <a:lin ang="5400000" scaled="0"/>
            <a:tileRect/>
          </a:grad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algn="ctr" defTabSz="933450">
              <a:lnSpc>
                <a:spcPct val="90000"/>
              </a:lnSpc>
              <a:spcBef>
                <a:spcPct val="0"/>
              </a:spcBef>
            </a:pPr>
            <a:endParaRPr lang="zh-TW" altLang="en-US" sz="2100" kern="1200">
              <a:solidFill>
                <a:schemeClr val="dk1">
                  <a:hueOff val="0"/>
                  <a:satOff val="0"/>
                  <a:lumOff val="0"/>
                  <a:alphaOff val="0"/>
                </a:schemeClr>
              </a:solidFill>
              <a:latin typeface="Arial" panose="020B0604020202020204" pitchFamily="34" charset="0"/>
              <a:cs typeface="Arial" panose="020B0604020202020204" pitchFamily="34" charset="0"/>
            </a:endParaRPr>
          </a:p>
        </p:txBody>
      </p:sp>
      <p:sp>
        <p:nvSpPr>
          <p:cNvPr id="82" name="矩形: 圓角 81">
            <a:extLst>
              <a:ext uri="{FF2B5EF4-FFF2-40B4-BE49-F238E27FC236}">
                <a16:creationId xmlns:a16="http://schemas.microsoft.com/office/drawing/2014/main" id="{959CEFB8-3CD6-4F03-BE57-75DC731E9997}"/>
              </a:ext>
            </a:extLst>
          </p:cNvPr>
          <p:cNvSpPr/>
          <p:nvPr/>
        </p:nvSpPr>
        <p:spPr>
          <a:xfrm>
            <a:off x="4615544" y="807720"/>
            <a:ext cx="1043940" cy="4023360"/>
          </a:xfrm>
          <a:prstGeom prst="roundRect">
            <a:avLst>
              <a:gd name="adj" fmla="val 12287"/>
            </a:avLst>
          </a:prstGeom>
          <a:gradFill flip="none" rotWithShape="1">
            <a:gsLst>
              <a:gs pos="95000">
                <a:srgbClr val="00FFFF">
                  <a:alpha val="0"/>
                </a:srgbClr>
              </a:gs>
              <a:gs pos="22000">
                <a:srgbClr val="00FFFF"/>
              </a:gs>
              <a:gs pos="62000">
                <a:srgbClr val="00FFFF">
                  <a:alpha val="40000"/>
                </a:srgbClr>
              </a:gs>
              <a:gs pos="0">
                <a:srgbClr val="00FFFF"/>
              </a:gs>
            </a:gsLst>
            <a:lin ang="5400000" scaled="0"/>
            <a:tileRect/>
          </a:grad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algn="ctr" defTabSz="933450">
              <a:lnSpc>
                <a:spcPct val="90000"/>
              </a:lnSpc>
              <a:spcBef>
                <a:spcPct val="0"/>
              </a:spcBef>
            </a:pPr>
            <a:endParaRPr lang="zh-TW" altLang="en-US" sz="2100" kern="1200">
              <a:solidFill>
                <a:schemeClr val="dk1">
                  <a:hueOff val="0"/>
                  <a:satOff val="0"/>
                  <a:lumOff val="0"/>
                  <a:alphaOff val="0"/>
                </a:schemeClr>
              </a:solidFill>
              <a:latin typeface="Arial" panose="020B0604020202020204" pitchFamily="34" charset="0"/>
              <a:cs typeface="Arial" panose="020B0604020202020204" pitchFamily="34" charset="0"/>
            </a:endParaRPr>
          </a:p>
        </p:txBody>
      </p:sp>
      <p:sp>
        <p:nvSpPr>
          <p:cNvPr id="86" name="矩形: 圓角 85">
            <a:extLst>
              <a:ext uri="{FF2B5EF4-FFF2-40B4-BE49-F238E27FC236}">
                <a16:creationId xmlns:a16="http://schemas.microsoft.com/office/drawing/2014/main" id="{F4E76515-6950-490E-BC26-3465148AAB00}"/>
              </a:ext>
            </a:extLst>
          </p:cNvPr>
          <p:cNvSpPr/>
          <p:nvPr/>
        </p:nvSpPr>
        <p:spPr>
          <a:xfrm>
            <a:off x="5723710" y="807720"/>
            <a:ext cx="1043940" cy="4023360"/>
          </a:xfrm>
          <a:prstGeom prst="roundRect">
            <a:avLst>
              <a:gd name="adj" fmla="val 12287"/>
            </a:avLst>
          </a:prstGeom>
          <a:gradFill flip="none" rotWithShape="1">
            <a:gsLst>
              <a:gs pos="95000">
                <a:srgbClr val="00FFFF">
                  <a:alpha val="0"/>
                </a:srgbClr>
              </a:gs>
              <a:gs pos="22000">
                <a:srgbClr val="00FFFF"/>
              </a:gs>
              <a:gs pos="62000">
                <a:srgbClr val="00FFFF">
                  <a:alpha val="40000"/>
                </a:srgbClr>
              </a:gs>
              <a:gs pos="0">
                <a:srgbClr val="00FFFF"/>
              </a:gs>
            </a:gsLst>
            <a:lin ang="5400000" scaled="0"/>
            <a:tileRect/>
          </a:grad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algn="ctr" defTabSz="933450">
              <a:lnSpc>
                <a:spcPct val="90000"/>
              </a:lnSpc>
              <a:spcBef>
                <a:spcPct val="0"/>
              </a:spcBef>
            </a:pPr>
            <a:endParaRPr lang="zh-TW" altLang="en-US" sz="2100" kern="1200">
              <a:solidFill>
                <a:schemeClr val="dk1">
                  <a:hueOff val="0"/>
                  <a:satOff val="0"/>
                  <a:lumOff val="0"/>
                  <a:alphaOff val="0"/>
                </a:schemeClr>
              </a:solidFill>
              <a:latin typeface="Arial" panose="020B0604020202020204" pitchFamily="34" charset="0"/>
              <a:cs typeface="Arial" panose="020B0604020202020204" pitchFamily="34" charset="0"/>
            </a:endParaRPr>
          </a:p>
        </p:txBody>
      </p:sp>
      <p:sp>
        <p:nvSpPr>
          <p:cNvPr id="90" name="矩形: 圓角 89">
            <a:extLst>
              <a:ext uri="{FF2B5EF4-FFF2-40B4-BE49-F238E27FC236}">
                <a16:creationId xmlns:a16="http://schemas.microsoft.com/office/drawing/2014/main" id="{A3DD2FFB-2FAC-4D4D-A20F-324D11429741}"/>
              </a:ext>
            </a:extLst>
          </p:cNvPr>
          <p:cNvSpPr/>
          <p:nvPr/>
        </p:nvSpPr>
        <p:spPr>
          <a:xfrm>
            <a:off x="6831876" y="807720"/>
            <a:ext cx="1043940" cy="4023360"/>
          </a:xfrm>
          <a:prstGeom prst="roundRect">
            <a:avLst>
              <a:gd name="adj" fmla="val 12287"/>
            </a:avLst>
          </a:prstGeom>
          <a:gradFill flip="none" rotWithShape="1">
            <a:gsLst>
              <a:gs pos="95000">
                <a:srgbClr val="00FFFF">
                  <a:alpha val="0"/>
                </a:srgbClr>
              </a:gs>
              <a:gs pos="22000">
                <a:srgbClr val="00FFFF"/>
              </a:gs>
              <a:gs pos="62000">
                <a:srgbClr val="00FFFF">
                  <a:alpha val="40000"/>
                </a:srgbClr>
              </a:gs>
              <a:gs pos="0">
                <a:srgbClr val="00FFFF"/>
              </a:gs>
            </a:gsLst>
            <a:lin ang="5400000" scaled="0"/>
            <a:tileRect/>
          </a:grad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algn="ctr" defTabSz="933450">
              <a:lnSpc>
                <a:spcPct val="90000"/>
              </a:lnSpc>
              <a:spcBef>
                <a:spcPct val="0"/>
              </a:spcBef>
            </a:pPr>
            <a:endParaRPr lang="zh-TW" altLang="en-US" sz="2100" kern="1200">
              <a:solidFill>
                <a:schemeClr val="dk1">
                  <a:hueOff val="0"/>
                  <a:satOff val="0"/>
                  <a:lumOff val="0"/>
                  <a:alphaOff val="0"/>
                </a:schemeClr>
              </a:solidFill>
              <a:latin typeface="Arial" panose="020B0604020202020204" pitchFamily="34" charset="0"/>
              <a:cs typeface="Arial" panose="020B0604020202020204" pitchFamily="34" charset="0"/>
            </a:endParaRPr>
          </a:p>
        </p:txBody>
      </p:sp>
      <p:sp>
        <p:nvSpPr>
          <p:cNvPr id="91" name="矩形: 圓角 90">
            <a:extLst>
              <a:ext uri="{FF2B5EF4-FFF2-40B4-BE49-F238E27FC236}">
                <a16:creationId xmlns:a16="http://schemas.microsoft.com/office/drawing/2014/main" id="{E43265DD-AB5E-41BE-B8DF-E6AA7728CE25}"/>
              </a:ext>
            </a:extLst>
          </p:cNvPr>
          <p:cNvSpPr/>
          <p:nvPr/>
        </p:nvSpPr>
        <p:spPr>
          <a:xfrm>
            <a:off x="7940040" y="807720"/>
            <a:ext cx="1043940" cy="4023360"/>
          </a:xfrm>
          <a:prstGeom prst="roundRect">
            <a:avLst>
              <a:gd name="adj" fmla="val 12287"/>
            </a:avLst>
          </a:prstGeom>
          <a:gradFill flip="none" rotWithShape="1">
            <a:gsLst>
              <a:gs pos="95000">
                <a:srgbClr val="00FFFF">
                  <a:alpha val="0"/>
                </a:srgbClr>
              </a:gs>
              <a:gs pos="22000">
                <a:srgbClr val="00FFFF"/>
              </a:gs>
              <a:gs pos="62000">
                <a:srgbClr val="00FFFF">
                  <a:alpha val="40000"/>
                </a:srgbClr>
              </a:gs>
              <a:gs pos="0">
                <a:srgbClr val="00FFFF"/>
              </a:gs>
            </a:gsLst>
            <a:lin ang="5400000" scaled="0"/>
            <a:tileRect/>
          </a:grad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algn="ctr" defTabSz="933450">
              <a:lnSpc>
                <a:spcPct val="90000"/>
              </a:lnSpc>
              <a:spcBef>
                <a:spcPct val="0"/>
              </a:spcBef>
            </a:pPr>
            <a:endParaRPr lang="zh-TW" altLang="en-US" sz="2100" kern="1200">
              <a:solidFill>
                <a:schemeClr val="dk1">
                  <a:hueOff val="0"/>
                  <a:satOff val="0"/>
                  <a:lumOff val="0"/>
                  <a:alphaOff val="0"/>
                </a:schemeClr>
              </a:solidFill>
              <a:latin typeface="Arial" panose="020B0604020202020204" pitchFamily="34" charset="0"/>
              <a:cs typeface="Arial" panose="020B0604020202020204" pitchFamily="34" charset="0"/>
            </a:endParaRPr>
          </a:p>
        </p:txBody>
      </p:sp>
      <p:sp>
        <p:nvSpPr>
          <p:cNvPr id="2" name="Title 1"/>
          <p:cNvSpPr>
            <a:spLocks noGrp="1"/>
          </p:cNvSpPr>
          <p:nvPr>
            <p:ph type="title"/>
          </p:nvPr>
        </p:nvSpPr>
        <p:spPr/>
        <p:txBody>
          <a:bodyPr>
            <a:normAutofit/>
          </a:bodyPr>
          <a:lstStyle/>
          <a:p>
            <a:r>
              <a:rPr lang="zh-TW" altLang="en-US" dirty="0">
                <a:cs typeface="Arial"/>
              </a:rPr>
              <a:t>雲</a:t>
            </a:r>
            <a:r>
              <a:rPr lang="zh-TW" altLang="en-US" dirty="0">
                <a:latin typeface="Arial"/>
                <a:ea typeface="微軟正黑體"/>
                <a:cs typeface="Arial"/>
              </a:rPr>
              <a:t> NAS </a:t>
            </a:r>
            <a:r>
              <a:rPr lang="en-US" dirty="0" err="1">
                <a:latin typeface="Arial"/>
                <a:ea typeface="微軟正黑體"/>
                <a:cs typeface="Arial"/>
              </a:rPr>
              <a:t>QTScloud</a:t>
            </a:r>
            <a:r>
              <a:rPr lang="en-US" altLang="zh-TW" dirty="0">
                <a:latin typeface="Arial"/>
                <a:ea typeface="微軟正黑體"/>
                <a:cs typeface="Arial"/>
              </a:rPr>
              <a:t> </a:t>
            </a:r>
            <a:r>
              <a:rPr lang="zh-TW" altLang="en-US" dirty="0">
                <a:cs typeface="Arial"/>
              </a:rPr>
              <a:t>訂價</a:t>
            </a:r>
            <a:endParaRPr lang="en-US" dirty="0">
              <a:highlight>
                <a:srgbClr val="FF0000"/>
              </a:highlight>
              <a:cs typeface="Arial"/>
            </a:endParaRPr>
          </a:p>
        </p:txBody>
      </p:sp>
      <p:sp>
        <p:nvSpPr>
          <p:cNvPr id="6" name="手繪多邊形: 圖案 5">
            <a:extLst>
              <a:ext uri="{FF2B5EF4-FFF2-40B4-BE49-F238E27FC236}">
                <a16:creationId xmlns:a16="http://schemas.microsoft.com/office/drawing/2014/main" id="{94C5F480-3A54-44A9-A389-EAA9F6279C0F}"/>
              </a:ext>
            </a:extLst>
          </p:cNvPr>
          <p:cNvSpPr/>
          <p:nvPr/>
        </p:nvSpPr>
        <p:spPr>
          <a:xfrm>
            <a:off x="274292" y="1644564"/>
            <a:ext cx="827761" cy="568228"/>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solidFill>
            <a:srgbClr val="002060"/>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buNone/>
            </a:pPr>
            <a:r>
              <a:rPr lang="zh-TW" altLang="en-US" sz="1200" kern="1200">
                <a:latin typeface="Arial" panose="020B0604020202020204" pitchFamily="34" charset="0"/>
                <a:ea typeface="微軟正黑體" panose="020B0604030504040204" pitchFamily="34" charset="-120"/>
                <a:cs typeface="Arial" panose="020B0604020202020204" pitchFamily="34" charset="0"/>
              </a:rPr>
              <a:t>每月</a:t>
            </a:r>
            <a:endParaRPr lang="en-US" altLang="zh-TW" sz="1200" kern="1200">
              <a:latin typeface="Arial" panose="020B0604020202020204" pitchFamily="34" charset="0"/>
              <a:ea typeface="微軟正黑體" panose="020B0604030504040204" pitchFamily="34" charset="-120"/>
              <a:cs typeface="Arial" panose="020B0604020202020204" pitchFamily="34" charset="0"/>
            </a:endParaRPr>
          </a:p>
          <a:p>
            <a:pPr marL="0" lvl="0" indent="0" algn="ctr" defTabSz="666750">
              <a:lnSpc>
                <a:spcPct val="90000"/>
              </a:lnSpc>
              <a:spcBef>
                <a:spcPct val="0"/>
              </a:spcBef>
              <a:buNone/>
            </a:pPr>
            <a:r>
              <a:rPr lang="en-US" sz="1600" b="1" kern="1200">
                <a:latin typeface="Arial" panose="020B0604020202020204" pitchFamily="34" charset="0"/>
                <a:cs typeface="Arial" panose="020B0604020202020204" pitchFamily="34" charset="0"/>
              </a:rPr>
              <a:t>$ 7</a:t>
            </a:r>
          </a:p>
        </p:txBody>
      </p:sp>
      <p:sp>
        <p:nvSpPr>
          <p:cNvPr id="7" name="手繪多邊形: 圖案 6">
            <a:extLst>
              <a:ext uri="{FF2B5EF4-FFF2-40B4-BE49-F238E27FC236}">
                <a16:creationId xmlns:a16="http://schemas.microsoft.com/office/drawing/2014/main" id="{C4B9F7AA-C144-4568-B60F-1627964BFF4C}"/>
              </a:ext>
            </a:extLst>
          </p:cNvPr>
          <p:cNvSpPr/>
          <p:nvPr/>
        </p:nvSpPr>
        <p:spPr>
          <a:xfrm>
            <a:off x="274292" y="2305400"/>
            <a:ext cx="827761" cy="568228"/>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solidFill>
            <a:srgbClr val="002060"/>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buNone/>
            </a:pPr>
            <a:r>
              <a:rPr lang="zh-TW" altLang="en-US" sz="1200" kern="1200">
                <a:latin typeface="Arial" panose="020B0604020202020204" pitchFamily="34" charset="0"/>
                <a:ea typeface="微軟正黑體" panose="020B0604030504040204" pitchFamily="34" charset="-120"/>
                <a:cs typeface="Arial" panose="020B0604020202020204" pitchFamily="34" charset="0"/>
              </a:rPr>
              <a:t>每年</a:t>
            </a:r>
            <a:endParaRPr lang="en-US" altLang="zh-TW" sz="1200" kern="1200">
              <a:latin typeface="Arial" panose="020B0604020202020204" pitchFamily="34" charset="0"/>
              <a:ea typeface="微軟正黑體" panose="020B0604030504040204" pitchFamily="34" charset="-120"/>
              <a:cs typeface="Arial" panose="020B0604020202020204" pitchFamily="34" charset="0"/>
            </a:endParaRPr>
          </a:p>
          <a:p>
            <a:pPr marL="0" lvl="0" indent="0" algn="ctr" defTabSz="666750">
              <a:lnSpc>
                <a:spcPct val="90000"/>
              </a:lnSpc>
              <a:spcBef>
                <a:spcPct val="0"/>
              </a:spcBef>
              <a:buNone/>
            </a:pPr>
            <a:r>
              <a:rPr lang="en-US" altLang="zh-TW" sz="1200" b="1" kern="1200">
                <a:latin typeface="Arial" panose="020B0604020202020204" pitchFamily="34" charset="0"/>
                <a:cs typeface="Arial" panose="020B0604020202020204" pitchFamily="34" charset="0"/>
              </a:rPr>
              <a:t>$ </a:t>
            </a:r>
            <a:r>
              <a:rPr lang="en-US" sz="1600" b="1" kern="1200">
                <a:latin typeface="Arial" panose="020B0604020202020204" pitchFamily="34" charset="0"/>
                <a:cs typeface="Arial" panose="020B0604020202020204" pitchFamily="34" charset="0"/>
              </a:rPr>
              <a:t>70</a:t>
            </a:r>
          </a:p>
        </p:txBody>
      </p:sp>
      <p:sp>
        <p:nvSpPr>
          <p:cNvPr id="66" name="手繪多邊形: 圖案 65">
            <a:extLst>
              <a:ext uri="{FF2B5EF4-FFF2-40B4-BE49-F238E27FC236}">
                <a16:creationId xmlns:a16="http://schemas.microsoft.com/office/drawing/2014/main" id="{DDCF62CA-BCDF-481C-9001-E9C85B9EBDB9}"/>
              </a:ext>
            </a:extLst>
          </p:cNvPr>
          <p:cNvSpPr/>
          <p:nvPr/>
        </p:nvSpPr>
        <p:spPr>
          <a:xfrm>
            <a:off x="1386597" y="1644564"/>
            <a:ext cx="827761" cy="568228"/>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solidFill>
            <a:srgbClr val="002060"/>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buNone/>
            </a:pPr>
            <a:r>
              <a:rPr lang="zh-TW" altLang="en-US" sz="1200" kern="1200">
                <a:latin typeface="Arial" panose="020B0604020202020204" pitchFamily="34" charset="0"/>
                <a:ea typeface="微軟正黑體" panose="020B0604030504040204" pitchFamily="34" charset="-120"/>
                <a:cs typeface="Arial" panose="020B0604020202020204" pitchFamily="34" charset="0"/>
              </a:rPr>
              <a:t>每月</a:t>
            </a:r>
            <a:endParaRPr lang="en-US" altLang="zh-TW" sz="1200" kern="1200">
              <a:latin typeface="Arial" panose="020B0604020202020204" pitchFamily="34" charset="0"/>
              <a:ea typeface="微軟正黑體" panose="020B0604030504040204" pitchFamily="34" charset="-120"/>
              <a:cs typeface="Arial" panose="020B0604020202020204" pitchFamily="34" charset="0"/>
            </a:endParaRPr>
          </a:p>
          <a:p>
            <a:pPr marL="0" lvl="0" indent="0" algn="ctr" defTabSz="666750">
              <a:lnSpc>
                <a:spcPct val="90000"/>
              </a:lnSpc>
              <a:spcBef>
                <a:spcPct val="0"/>
              </a:spcBef>
              <a:buNone/>
            </a:pPr>
            <a:r>
              <a:rPr lang="en-US" sz="1600" b="1" kern="1200">
                <a:latin typeface="Arial" panose="020B0604020202020204" pitchFamily="34" charset="0"/>
                <a:cs typeface="Arial" panose="020B0604020202020204" pitchFamily="34" charset="0"/>
              </a:rPr>
              <a:t>$ 10</a:t>
            </a:r>
          </a:p>
        </p:txBody>
      </p:sp>
      <p:sp>
        <p:nvSpPr>
          <p:cNvPr id="67" name="手繪多邊形: 圖案 66">
            <a:extLst>
              <a:ext uri="{FF2B5EF4-FFF2-40B4-BE49-F238E27FC236}">
                <a16:creationId xmlns:a16="http://schemas.microsoft.com/office/drawing/2014/main" id="{9AF5EDF5-6C90-4EA7-95B8-7E15ECE17E80}"/>
              </a:ext>
            </a:extLst>
          </p:cNvPr>
          <p:cNvSpPr/>
          <p:nvPr/>
        </p:nvSpPr>
        <p:spPr>
          <a:xfrm>
            <a:off x="1386597" y="2305400"/>
            <a:ext cx="827761" cy="568228"/>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solidFill>
            <a:srgbClr val="002060"/>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buNone/>
            </a:pPr>
            <a:r>
              <a:rPr lang="zh-TW" altLang="en-US" sz="1200" kern="1200">
                <a:latin typeface="Arial" panose="020B0604020202020204" pitchFamily="34" charset="0"/>
                <a:ea typeface="微軟正黑體" panose="020B0604030504040204" pitchFamily="34" charset="-120"/>
                <a:cs typeface="Arial" panose="020B0604020202020204" pitchFamily="34" charset="0"/>
              </a:rPr>
              <a:t>每年</a:t>
            </a:r>
            <a:endParaRPr lang="en-US" altLang="zh-TW" sz="1200" kern="1200">
              <a:latin typeface="Arial" panose="020B0604020202020204" pitchFamily="34" charset="0"/>
              <a:ea typeface="微軟正黑體" panose="020B0604030504040204" pitchFamily="34" charset="-120"/>
              <a:cs typeface="Arial" panose="020B0604020202020204" pitchFamily="34" charset="0"/>
            </a:endParaRPr>
          </a:p>
          <a:p>
            <a:pPr marL="0" lvl="0" indent="0" algn="ctr" defTabSz="666750">
              <a:lnSpc>
                <a:spcPct val="90000"/>
              </a:lnSpc>
              <a:spcBef>
                <a:spcPct val="0"/>
              </a:spcBef>
              <a:buNone/>
            </a:pPr>
            <a:r>
              <a:rPr lang="en-US" altLang="zh-TW" sz="1200" b="1" kern="1200">
                <a:latin typeface="Arial" panose="020B0604020202020204" pitchFamily="34" charset="0"/>
                <a:cs typeface="Arial" panose="020B0604020202020204" pitchFamily="34" charset="0"/>
              </a:rPr>
              <a:t>$ </a:t>
            </a:r>
            <a:r>
              <a:rPr lang="en-US" altLang="zh-TW" sz="1600" b="1" kern="1200">
                <a:latin typeface="Arial" panose="020B0604020202020204" pitchFamily="34" charset="0"/>
                <a:cs typeface="Arial" panose="020B0604020202020204" pitchFamily="34" charset="0"/>
              </a:rPr>
              <a:t>10</a:t>
            </a:r>
            <a:r>
              <a:rPr lang="en-US" sz="1600" b="1" kern="1200">
                <a:latin typeface="Arial" panose="020B0604020202020204" pitchFamily="34" charset="0"/>
                <a:cs typeface="Arial" panose="020B0604020202020204" pitchFamily="34" charset="0"/>
              </a:rPr>
              <a:t>0</a:t>
            </a:r>
          </a:p>
        </p:txBody>
      </p:sp>
      <p:sp>
        <p:nvSpPr>
          <p:cNvPr id="68" name="手繪多邊形: 圖案 67">
            <a:extLst>
              <a:ext uri="{FF2B5EF4-FFF2-40B4-BE49-F238E27FC236}">
                <a16:creationId xmlns:a16="http://schemas.microsoft.com/office/drawing/2014/main" id="{DA6170A4-DB60-4D38-BE2D-149EC4C471FD}"/>
              </a:ext>
            </a:extLst>
          </p:cNvPr>
          <p:cNvSpPr/>
          <p:nvPr/>
        </p:nvSpPr>
        <p:spPr>
          <a:xfrm>
            <a:off x="2498901" y="1644564"/>
            <a:ext cx="827761" cy="568228"/>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solidFill>
            <a:srgbClr val="002060"/>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buNone/>
            </a:pPr>
            <a:r>
              <a:rPr lang="zh-TW" altLang="en-US" sz="1200" kern="1200">
                <a:latin typeface="Arial" panose="020B0604020202020204" pitchFamily="34" charset="0"/>
                <a:ea typeface="微軟正黑體" panose="020B0604030504040204" pitchFamily="34" charset="-120"/>
                <a:cs typeface="Arial" panose="020B0604020202020204" pitchFamily="34" charset="0"/>
              </a:rPr>
              <a:t>每月</a:t>
            </a:r>
            <a:endParaRPr lang="en-US" altLang="zh-TW" sz="1200" kern="1200">
              <a:latin typeface="Arial" panose="020B0604020202020204" pitchFamily="34" charset="0"/>
              <a:ea typeface="微軟正黑體" panose="020B0604030504040204" pitchFamily="34" charset="-120"/>
              <a:cs typeface="Arial" panose="020B0604020202020204" pitchFamily="34" charset="0"/>
            </a:endParaRPr>
          </a:p>
          <a:p>
            <a:pPr marL="0" lvl="0" indent="0" algn="ctr" defTabSz="666750">
              <a:lnSpc>
                <a:spcPct val="90000"/>
              </a:lnSpc>
              <a:spcBef>
                <a:spcPct val="0"/>
              </a:spcBef>
              <a:buNone/>
            </a:pPr>
            <a:r>
              <a:rPr lang="en-US" sz="1600" b="1" kern="1200">
                <a:latin typeface="Arial" panose="020B0604020202020204" pitchFamily="34" charset="0"/>
                <a:cs typeface="Arial" panose="020B0604020202020204" pitchFamily="34" charset="0"/>
              </a:rPr>
              <a:t>$ 15</a:t>
            </a:r>
          </a:p>
        </p:txBody>
      </p:sp>
      <p:sp>
        <p:nvSpPr>
          <p:cNvPr id="69" name="手繪多邊形: 圖案 68">
            <a:extLst>
              <a:ext uri="{FF2B5EF4-FFF2-40B4-BE49-F238E27FC236}">
                <a16:creationId xmlns:a16="http://schemas.microsoft.com/office/drawing/2014/main" id="{54546109-DD2F-43AD-8FF1-954C6BC7D374}"/>
              </a:ext>
            </a:extLst>
          </p:cNvPr>
          <p:cNvSpPr/>
          <p:nvPr/>
        </p:nvSpPr>
        <p:spPr>
          <a:xfrm>
            <a:off x="2498901" y="2305400"/>
            <a:ext cx="827761" cy="568228"/>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solidFill>
            <a:srgbClr val="002060"/>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buNone/>
            </a:pPr>
            <a:r>
              <a:rPr lang="zh-TW" altLang="en-US" sz="1200" kern="1200">
                <a:latin typeface="Arial" panose="020B0604020202020204" pitchFamily="34" charset="0"/>
                <a:ea typeface="微軟正黑體" panose="020B0604030504040204" pitchFamily="34" charset="-120"/>
                <a:cs typeface="Arial" panose="020B0604020202020204" pitchFamily="34" charset="0"/>
              </a:rPr>
              <a:t>每年</a:t>
            </a:r>
            <a:endParaRPr lang="en-US" altLang="zh-TW" sz="1200" kern="1200">
              <a:latin typeface="Arial" panose="020B0604020202020204" pitchFamily="34" charset="0"/>
              <a:ea typeface="微軟正黑體" panose="020B0604030504040204" pitchFamily="34" charset="-120"/>
              <a:cs typeface="Arial" panose="020B0604020202020204" pitchFamily="34" charset="0"/>
            </a:endParaRPr>
          </a:p>
          <a:p>
            <a:pPr marL="0" lvl="0" indent="0" algn="ctr" defTabSz="666750">
              <a:lnSpc>
                <a:spcPct val="90000"/>
              </a:lnSpc>
              <a:spcBef>
                <a:spcPct val="0"/>
              </a:spcBef>
              <a:buNone/>
            </a:pPr>
            <a:r>
              <a:rPr lang="en-US" altLang="zh-TW" sz="1200" b="1" kern="1200">
                <a:latin typeface="Arial" panose="020B0604020202020204" pitchFamily="34" charset="0"/>
                <a:cs typeface="Arial" panose="020B0604020202020204" pitchFamily="34" charset="0"/>
              </a:rPr>
              <a:t>$ </a:t>
            </a:r>
            <a:r>
              <a:rPr lang="en-US" altLang="zh-TW" sz="1600" b="1" kern="1200">
                <a:latin typeface="Arial" panose="020B0604020202020204" pitchFamily="34" charset="0"/>
                <a:cs typeface="Arial" panose="020B0604020202020204" pitchFamily="34" charset="0"/>
              </a:rPr>
              <a:t>15</a:t>
            </a:r>
            <a:r>
              <a:rPr lang="en-US" sz="1600" b="1" kern="1200">
                <a:latin typeface="Arial" panose="020B0604020202020204" pitchFamily="34" charset="0"/>
                <a:cs typeface="Arial" panose="020B0604020202020204" pitchFamily="34" charset="0"/>
              </a:rPr>
              <a:t>0</a:t>
            </a:r>
          </a:p>
        </p:txBody>
      </p:sp>
      <p:sp>
        <p:nvSpPr>
          <p:cNvPr id="70" name="手繪多邊形: 圖案 69">
            <a:extLst>
              <a:ext uri="{FF2B5EF4-FFF2-40B4-BE49-F238E27FC236}">
                <a16:creationId xmlns:a16="http://schemas.microsoft.com/office/drawing/2014/main" id="{7F96FF9E-E7E2-4FFF-975B-AFCC3774D014}"/>
              </a:ext>
            </a:extLst>
          </p:cNvPr>
          <p:cNvSpPr/>
          <p:nvPr/>
        </p:nvSpPr>
        <p:spPr>
          <a:xfrm>
            <a:off x="3611206" y="1644564"/>
            <a:ext cx="827761" cy="568228"/>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solidFill>
            <a:srgbClr val="002060"/>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buNone/>
            </a:pPr>
            <a:r>
              <a:rPr lang="zh-TW" altLang="en-US" sz="1200" kern="1200">
                <a:latin typeface="Arial" panose="020B0604020202020204" pitchFamily="34" charset="0"/>
                <a:ea typeface="微軟正黑體" panose="020B0604030504040204" pitchFamily="34" charset="-120"/>
                <a:cs typeface="Arial" panose="020B0604020202020204" pitchFamily="34" charset="0"/>
              </a:rPr>
              <a:t>每月</a:t>
            </a:r>
            <a:endParaRPr lang="en-US" altLang="zh-TW" sz="1200" kern="1200">
              <a:latin typeface="Arial" panose="020B0604020202020204" pitchFamily="34" charset="0"/>
              <a:ea typeface="微軟正黑體" panose="020B0604030504040204" pitchFamily="34" charset="-120"/>
              <a:cs typeface="Arial" panose="020B0604020202020204" pitchFamily="34" charset="0"/>
            </a:endParaRPr>
          </a:p>
          <a:p>
            <a:pPr marL="0" lvl="0" indent="0" algn="ctr" defTabSz="666750">
              <a:lnSpc>
                <a:spcPct val="90000"/>
              </a:lnSpc>
              <a:spcBef>
                <a:spcPct val="0"/>
              </a:spcBef>
              <a:buNone/>
            </a:pPr>
            <a:r>
              <a:rPr lang="en-US" sz="1600" b="1" kern="1200">
                <a:latin typeface="Arial" panose="020B0604020202020204" pitchFamily="34" charset="0"/>
                <a:cs typeface="Arial" panose="020B0604020202020204" pitchFamily="34" charset="0"/>
              </a:rPr>
              <a:t>$ 20</a:t>
            </a:r>
          </a:p>
        </p:txBody>
      </p:sp>
      <p:sp>
        <p:nvSpPr>
          <p:cNvPr id="71" name="手繪多邊形: 圖案 70">
            <a:extLst>
              <a:ext uri="{FF2B5EF4-FFF2-40B4-BE49-F238E27FC236}">
                <a16:creationId xmlns:a16="http://schemas.microsoft.com/office/drawing/2014/main" id="{B0FBF0DC-5128-4DEC-811D-AF0B41558406}"/>
              </a:ext>
            </a:extLst>
          </p:cNvPr>
          <p:cNvSpPr/>
          <p:nvPr/>
        </p:nvSpPr>
        <p:spPr>
          <a:xfrm>
            <a:off x="3611206" y="2305400"/>
            <a:ext cx="827761" cy="568228"/>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solidFill>
            <a:srgbClr val="002060"/>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buNone/>
            </a:pPr>
            <a:r>
              <a:rPr lang="zh-TW" altLang="en-US" sz="1200" kern="1200">
                <a:latin typeface="Arial" panose="020B0604020202020204" pitchFamily="34" charset="0"/>
                <a:ea typeface="微軟正黑體" panose="020B0604030504040204" pitchFamily="34" charset="-120"/>
                <a:cs typeface="Arial" panose="020B0604020202020204" pitchFamily="34" charset="0"/>
              </a:rPr>
              <a:t>每年</a:t>
            </a:r>
            <a:endParaRPr lang="en-US" altLang="zh-TW" sz="1200" kern="1200">
              <a:latin typeface="Arial" panose="020B0604020202020204" pitchFamily="34" charset="0"/>
              <a:ea typeface="微軟正黑體" panose="020B0604030504040204" pitchFamily="34" charset="-120"/>
              <a:cs typeface="Arial" panose="020B0604020202020204" pitchFamily="34" charset="0"/>
            </a:endParaRPr>
          </a:p>
          <a:p>
            <a:pPr marL="0" lvl="0" indent="0" algn="ctr" defTabSz="666750">
              <a:lnSpc>
                <a:spcPct val="90000"/>
              </a:lnSpc>
              <a:spcBef>
                <a:spcPct val="0"/>
              </a:spcBef>
              <a:buNone/>
            </a:pPr>
            <a:r>
              <a:rPr lang="en-US" altLang="zh-TW" sz="1200" b="1" kern="1200">
                <a:latin typeface="Arial" panose="020B0604020202020204" pitchFamily="34" charset="0"/>
                <a:cs typeface="Arial" panose="020B0604020202020204" pitchFamily="34" charset="0"/>
              </a:rPr>
              <a:t>$ </a:t>
            </a:r>
            <a:r>
              <a:rPr lang="en-US" altLang="zh-TW" sz="1600" b="1" kern="1200">
                <a:latin typeface="Arial" panose="020B0604020202020204" pitchFamily="34" charset="0"/>
                <a:cs typeface="Arial" panose="020B0604020202020204" pitchFamily="34" charset="0"/>
              </a:rPr>
              <a:t>20</a:t>
            </a:r>
            <a:r>
              <a:rPr lang="en-US" sz="1600" b="1" kern="1200">
                <a:latin typeface="Arial" panose="020B0604020202020204" pitchFamily="34" charset="0"/>
                <a:cs typeface="Arial" panose="020B0604020202020204" pitchFamily="34" charset="0"/>
              </a:rPr>
              <a:t>0</a:t>
            </a:r>
          </a:p>
        </p:txBody>
      </p:sp>
      <p:sp>
        <p:nvSpPr>
          <p:cNvPr id="72" name="手繪多邊形: 圖案 71">
            <a:extLst>
              <a:ext uri="{FF2B5EF4-FFF2-40B4-BE49-F238E27FC236}">
                <a16:creationId xmlns:a16="http://schemas.microsoft.com/office/drawing/2014/main" id="{ADC42D39-4234-4124-8A49-25BC62CCDE42}"/>
              </a:ext>
            </a:extLst>
          </p:cNvPr>
          <p:cNvSpPr/>
          <p:nvPr/>
        </p:nvSpPr>
        <p:spPr>
          <a:xfrm>
            <a:off x="4723511" y="1644564"/>
            <a:ext cx="827761" cy="568228"/>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solidFill>
            <a:srgbClr val="002060"/>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buNone/>
            </a:pPr>
            <a:r>
              <a:rPr lang="zh-TW" altLang="en-US" kern="1200">
                <a:latin typeface="Arial" panose="020B0604020202020204" pitchFamily="34" charset="0"/>
                <a:ea typeface="微軟正黑體" panose="020B0604030504040204" pitchFamily="34" charset="-120"/>
                <a:cs typeface="Arial" panose="020B0604020202020204" pitchFamily="34" charset="0"/>
              </a:rPr>
              <a:t>每月</a:t>
            </a:r>
            <a:endParaRPr lang="en-US" altLang="zh-TW" kern="1200">
              <a:latin typeface="Arial" panose="020B0604020202020204" pitchFamily="34" charset="0"/>
              <a:ea typeface="微軟正黑體" panose="020B0604030504040204" pitchFamily="34" charset="-120"/>
              <a:cs typeface="Arial" panose="020B0604020202020204" pitchFamily="34" charset="0"/>
            </a:endParaRPr>
          </a:p>
          <a:p>
            <a:pPr marL="0" lvl="0" indent="0" algn="ctr" defTabSz="666750">
              <a:lnSpc>
                <a:spcPct val="90000"/>
              </a:lnSpc>
              <a:spcBef>
                <a:spcPct val="0"/>
              </a:spcBef>
              <a:buNone/>
            </a:pPr>
            <a:r>
              <a:rPr lang="en-US" sz="1800" b="1" kern="1200">
                <a:latin typeface="Arial" panose="020B0604020202020204" pitchFamily="34" charset="0"/>
                <a:cs typeface="Arial" panose="020B0604020202020204" pitchFamily="34" charset="0"/>
              </a:rPr>
              <a:t>$ 30</a:t>
            </a:r>
          </a:p>
        </p:txBody>
      </p:sp>
      <p:sp>
        <p:nvSpPr>
          <p:cNvPr id="73" name="手繪多邊形: 圖案 72">
            <a:extLst>
              <a:ext uri="{FF2B5EF4-FFF2-40B4-BE49-F238E27FC236}">
                <a16:creationId xmlns:a16="http://schemas.microsoft.com/office/drawing/2014/main" id="{D11CA06D-F557-4ADD-BAB4-063AE1E35D82}"/>
              </a:ext>
            </a:extLst>
          </p:cNvPr>
          <p:cNvSpPr/>
          <p:nvPr/>
        </p:nvSpPr>
        <p:spPr>
          <a:xfrm>
            <a:off x="4723511" y="2305400"/>
            <a:ext cx="827761" cy="568228"/>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solidFill>
            <a:srgbClr val="002060"/>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buNone/>
            </a:pPr>
            <a:r>
              <a:rPr lang="zh-TW" altLang="en-US" sz="1200" kern="1200">
                <a:latin typeface="Arial" panose="020B0604020202020204" pitchFamily="34" charset="0"/>
                <a:ea typeface="微軟正黑體" panose="020B0604030504040204" pitchFamily="34" charset="-120"/>
                <a:cs typeface="Arial" panose="020B0604020202020204" pitchFamily="34" charset="0"/>
              </a:rPr>
              <a:t>每年</a:t>
            </a:r>
            <a:endParaRPr lang="en-US" altLang="zh-TW" sz="1200" kern="1200">
              <a:latin typeface="Arial" panose="020B0604020202020204" pitchFamily="34" charset="0"/>
              <a:ea typeface="微軟正黑體" panose="020B0604030504040204" pitchFamily="34" charset="-120"/>
              <a:cs typeface="Arial" panose="020B0604020202020204" pitchFamily="34" charset="0"/>
            </a:endParaRPr>
          </a:p>
          <a:p>
            <a:pPr marL="0" lvl="0" indent="0" algn="ctr" defTabSz="666750">
              <a:lnSpc>
                <a:spcPct val="90000"/>
              </a:lnSpc>
              <a:spcBef>
                <a:spcPct val="0"/>
              </a:spcBef>
              <a:buNone/>
            </a:pPr>
            <a:r>
              <a:rPr lang="en-US" altLang="zh-TW" sz="1200" b="1" kern="1200">
                <a:latin typeface="Arial" panose="020B0604020202020204" pitchFamily="34" charset="0"/>
                <a:cs typeface="Arial" panose="020B0604020202020204" pitchFamily="34" charset="0"/>
              </a:rPr>
              <a:t>$ </a:t>
            </a:r>
            <a:r>
              <a:rPr lang="en-US" altLang="zh-TW" sz="1600" b="1" kern="1200">
                <a:latin typeface="Arial" panose="020B0604020202020204" pitchFamily="34" charset="0"/>
                <a:cs typeface="Arial" panose="020B0604020202020204" pitchFamily="34" charset="0"/>
              </a:rPr>
              <a:t>30</a:t>
            </a:r>
            <a:r>
              <a:rPr lang="en-US" sz="1600" b="1" kern="1200">
                <a:latin typeface="Arial" panose="020B0604020202020204" pitchFamily="34" charset="0"/>
                <a:cs typeface="Arial" panose="020B0604020202020204" pitchFamily="34" charset="0"/>
              </a:rPr>
              <a:t>0</a:t>
            </a:r>
          </a:p>
        </p:txBody>
      </p:sp>
      <p:sp>
        <p:nvSpPr>
          <p:cNvPr id="80" name="手繪多邊形: 圖案 79">
            <a:extLst>
              <a:ext uri="{FF2B5EF4-FFF2-40B4-BE49-F238E27FC236}">
                <a16:creationId xmlns:a16="http://schemas.microsoft.com/office/drawing/2014/main" id="{69D93A31-D9A8-41BA-9FD0-DD497B8EB671}"/>
              </a:ext>
            </a:extLst>
          </p:cNvPr>
          <p:cNvSpPr/>
          <p:nvPr/>
        </p:nvSpPr>
        <p:spPr>
          <a:xfrm>
            <a:off x="5827385" y="1644564"/>
            <a:ext cx="827761" cy="568228"/>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solidFill>
            <a:srgbClr val="002060"/>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buNone/>
            </a:pPr>
            <a:r>
              <a:rPr lang="zh-TW" altLang="en-US" sz="1200" kern="1200">
                <a:latin typeface="Arial" panose="020B0604020202020204" pitchFamily="34" charset="0"/>
                <a:ea typeface="微軟正黑體" panose="020B0604030504040204" pitchFamily="34" charset="-120"/>
                <a:cs typeface="Arial" panose="020B0604020202020204" pitchFamily="34" charset="0"/>
              </a:rPr>
              <a:t>每月</a:t>
            </a:r>
            <a:endParaRPr lang="en-US" altLang="zh-TW" sz="1200" kern="1200">
              <a:latin typeface="Arial" panose="020B0604020202020204" pitchFamily="34" charset="0"/>
              <a:ea typeface="微軟正黑體" panose="020B0604030504040204" pitchFamily="34" charset="-120"/>
              <a:cs typeface="Arial" panose="020B0604020202020204" pitchFamily="34" charset="0"/>
            </a:endParaRPr>
          </a:p>
          <a:p>
            <a:pPr marL="0" lvl="0" indent="0" algn="ctr" defTabSz="666750">
              <a:lnSpc>
                <a:spcPct val="90000"/>
              </a:lnSpc>
              <a:spcBef>
                <a:spcPct val="0"/>
              </a:spcBef>
              <a:buNone/>
            </a:pPr>
            <a:r>
              <a:rPr lang="en-US" sz="1600" b="1" kern="1200">
                <a:latin typeface="Arial" panose="020B0604020202020204" pitchFamily="34" charset="0"/>
                <a:cs typeface="Arial" panose="020B0604020202020204" pitchFamily="34" charset="0"/>
              </a:rPr>
              <a:t>$ 50</a:t>
            </a:r>
          </a:p>
        </p:txBody>
      </p:sp>
      <p:sp>
        <p:nvSpPr>
          <p:cNvPr id="81" name="手繪多邊形: 圖案 80">
            <a:extLst>
              <a:ext uri="{FF2B5EF4-FFF2-40B4-BE49-F238E27FC236}">
                <a16:creationId xmlns:a16="http://schemas.microsoft.com/office/drawing/2014/main" id="{1286F6C2-A076-47D5-95DE-21A703E9E24F}"/>
              </a:ext>
            </a:extLst>
          </p:cNvPr>
          <p:cNvSpPr/>
          <p:nvPr/>
        </p:nvSpPr>
        <p:spPr>
          <a:xfrm>
            <a:off x="5827385" y="2305400"/>
            <a:ext cx="827761" cy="568228"/>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solidFill>
            <a:srgbClr val="002060"/>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buNone/>
            </a:pPr>
            <a:r>
              <a:rPr lang="zh-TW" altLang="en-US" sz="1200" kern="1200">
                <a:latin typeface="Arial" panose="020B0604020202020204" pitchFamily="34" charset="0"/>
                <a:ea typeface="微軟正黑體" panose="020B0604030504040204" pitchFamily="34" charset="-120"/>
                <a:cs typeface="Arial" panose="020B0604020202020204" pitchFamily="34" charset="0"/>
              </a:rPr>
              <a:t>每年</a:t>
            </a:r>
            <a:endParaRPr lang="en-US" altLang="zh-TW" sz="1200" kern="1200">
              <a:latin typeface="Arial" panose="020B0604020202020204" pitchFamily="34" charset="0"/>
              <a:ea typeface="微軟正黑體" panose="020B0604030504040204" pitchFamily="34" charset="-120"/>
              <a:cs typeface="Arial" panose="020B0604020202020204" pitchFamily="34" charset="0"/>
            </a:endParaRPr>
          </a:p>
          <a:p>
            <a:pPr marL="0" lvl="0" indent="0" algn="ctr" defTabSz="666750">
              <a:lnSpc>
                <a:spcPct val="90000"/>
              </a:lnSpc>
              <a:spcBef>
                <a:spcPct val="0"/>
              </a:spcBef>
              <a:buNone/>
            </a:pPr>
            <a:r>
              <a:rPr lang="en-US" altLang="zh-TW" sz="1200" b="1" kern="1200">
                <a:latin typeface="Arial" panose="020B0604020202020204" pitchFamily="34" charset="0"/>
                <a:cs typeface="Arial" panose="020B0604020202020204" pitchFamily="34" charset="0"/>
              </a:rPr>
              <a:t>$ </a:t>
            </a:r>
            <a:r>
              <a:rPr lang="en-US" altLang="zh-TW" sz="1600" b="1" kern="1200">
                <a:latin typeface="Arial" panose="020B0604020202020204" pitchFamily="34" charset="0"/>
                <a:cs typeface="Arial" panose="020B0604020202020204" pitchFamily="34" charset="0"/>
              </a:rPr>
              <a:t>50</a:t>
            </a:r>
            <a:r>
              <a:rPr lang="en-US" sz="1600" b="1" kern="1200">
                <a:latin typeface="Arial" panose="020B0604020202020204" pitchFamily="34" charset="0"/>
                <a:cs typeface="Arial" panose="020B0604020202020204" pitchFamily="34" charset="0"/>
              </a:rPr>
              <a:t>0</a:t>
            </a:r>
          </a:p>
        </p:txBody>
      </p:sp>
      <p:sp>
        <p:nvSpPr>
          <p:cNvPr id="84" name="手繪多邊形: 圖案 83">
            <a:extLst>
              <a:ext uri="{FF2B5EF4-FFF2-40B4-BE49-F238E27FC236}">
                <a16:creationId xmlns:a16="http://schemas.microsoft.com/office/drawing/2014/main" id="{5F6180B8-DAC0-49B1-8A87-00E1D00ECB9A}"/>
              </a:ext>
            </a:extLst>
          </p:cNvPr>
          <p:cNvSpPr/>
          <p:nvPr/>
        </p:nvSpPr>
        <p:spPr>
          <a:xfrm>
            <a:off x="6939689" y="1644564"/>
            <a:ext cx="827761" cy="568228"/>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solidFill>
            <a:srgbClr val="002060"/>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buNone/>
            </a:pPr>
            <a:r>
              <a:rPr lang="zh-TW" altLang="en-US" sz="1200" kern="1200">
                <a:latin typeface="Arial" panose="020B0604020202020204" pitchFamily="34" charset="0"/>
                <a:ea typeface="微軟正黑體" panose="020B0604030504040204" pitchFamily="34" charset="-120"/>
                <a:cs typeface="Arial" panose="020B0604020202020204" pitchFamily="34" charset="0"/>
              </a:rPr>
              <a:t>每月</a:t>
            </a:r>
            <a:endParaRPr lang="en-US" altLang="zh-TW" sz="1200" kern="1200">
              <a:latin typeface="Arial" panose="020B0604020202020204" pitchFamily="34" charset="0"/>
              <a:ea typeface="微軟正黑體" panose="020B0604030504040204" pitchFamily="34" charset="-120"/>
              <a:cs typeface="Arial" panose="020B0604020202020204" pitchFamily="34" charset="0"/>
            </a:endParaRPr>
          </a:p>
          <a:p>
            <a:pPr marL="0" lvl="0" indent="0" algn="ctr" defTabSz="666750">
              <a:lnSpc>
                <a:spcPct val="90000"/>
              </a:lnSpc>
              <a:spcBef>
                <a:spcPct val="0"/>
              </a:spcBef>
              <a:buNone/>
            </a:pPr>
            <a:r>
              <a:rPr lang="en-US" sz="1600" b="1" kern="1200">
                <a:latin typeface="Arial" panose="020B0604020202020204" pitchFamily="34" charset="0"/>
                <a:cs typeface="Arial" panose="020B0604020202020204" pitchFamily="34" charset="0"/>
              </a:rPr>
              <a:t>$ 80</a:t>
            </a:r>
          </a:p>
        </p:txBody>
      </p:sp>
      <p:sp>
        <p:nvSpPr>
          <p:cNvPr id="85" name="手繪多邊形: 圖案 84">
            <a:extLst>
              <a:ext uri="{FF2B5EF4-FFF2-40B4-BE49-F238E27FC236}">
                <a16:creationId xmlns:a16="http://schemas.microsoft.com/office/drawing/2014/main" id="{4A7AD70E-7293-4C35-850F-B59DC2E9F115}"/>
              </a:ext>
            </a:extLst>
          </p:cNvPr>
          <p:cNvSpPr/>
          <p:nvPr/>
        </p:nvSpPr>
        <p:spPr>
          <a:xfrm>
            <a:off x="6939689" y="2305400"/>
            <a:ext cx="827761" cy="568228"/>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solidFill>
            <a:srgbClr val="002060"/>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buNone/>
            </a:pPr>
            <a:r>
              <a:rPr lang="zh-TW" altLang="en-US" sz="1200" kern="1200">
                <a:latin typeface="Arial" panose="020B0604020202020204" pitchFamily="34" charset="0"/>
                <a:ea typeface="微軟正黑體" panose="020B0604030504040204" pitchFamily="34" charset="-120"/>
                <a:cs typeface="Arial" panose="020B0604020202020204" pitchFamily="34" charset="0"/>
              </a:rPr>
              <a:t>每年</a:t>
            </a:r>
            <a:endParaRPr lang="en-US" altLang="zh-TW" sz="1200" kern="1200">
              <a:latin typeface="Arial" panose="020B0604020202020204" pitchFamily="34" charset="0"/>
              <a:ea typeface="微軟正黑體" panose="020B0604030504040204" pitchFamily="34" charset="-120"/>
              <a:cs typeface="Arial" panose="020B0604020202020204" pitchFamily="34" charset="0"/>
            </a:endParaRPr>
          </a:p>
          <a:p>
            <a:pPr marL="0" lvl="0" indent="0" algn="ctr" defTabSz="666750">
              <a:lnSpc>
                <a:spcPct val="90000"/>
              </a:lnSpc>
              <a:spcBef>
                <a:spcPct val="0"/>
              </a:spcBef>
              <a:buNone/>
            </a:pPr>
            <a:r>
              <a:rPr lang="en-US" altLang="zh-TW" sz="1200" b="1" kern="1200">
                <a:latin typeface="Arial" panose="020B0604020202020204" pitchFamily="34" charset="0"/>
                <a:cs typeface="Arial" panose="020B0604020202020204" pitchFamily="34" charset="0"/>
              </a:rPr>
              <a:t>$ </a:t>
            </a:r>
            <a:r>
              <a:rPr lang="en-US" altLang="zh-TW" sz="1600" b="1" kern="1200">
                <a:latin typeface="Arial" panose="020B0604020202020204" pitchFamily="34" charset="0"/>
                <a:cs typeface="Arial" panose="020B0604020202020204" pitchFamily="34" charset="0"/>
              </a:rPr>
              <a:t>80</a:t>
            </a:r>
            <a:r>
              <a:rPr lang="en-US" sz="1600" b="1" kern="1200">
                <a:latin typeface="Arial" panose="020B0604020202020204" pitchFamily="34" charset="0"/>
                <a:cs typeface="Arial" panose="020B0604020202020204" pitchFamily="34" charset="0"/>
              </a:rPr>
              <a:t>0</a:t>
            </a:r>
          </a:p>
        </p:txBody>
      </p:sp>
      <p:sp>
        <p:nvSpPr>
          <p:cNvPr id="88" name="手繪多邊形: 圖案 87">
            <a:extLst>
              <a:ext uri="{FF2B5EF4-FFF2-40B4-BE49-F238E27FC236}">
                <a16:creationId xmlns:a16="http://schemas.microsoft.com/office/drawing/2014/main" id="{1B06FD62-1860-4BA9-A537-3D0E030C0919}"/>
              </a:ext>
            </a:extLst>
          </p:cNvPr>
          <p:cNvSpPr/>
          <p:nvPr/>
        </p:nvSpPr>
        <p:spPr>
          <a:xfrm>
            <a:off x="8041946" y="1644564"/>
            <a:ext cx="827761" cy="568228"/>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solidFill>
            <a:srgbClr val="002060"/>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buNone/>
            </a:pPr>
            <a:r>
              <a:rPr lang="zh-TW" altLang="en-US" sz="1200" kern="1200">
                <a:latin typeface="Arial" panose="020B0604020202020204" pitchFamily="34" charset="0"/>
                <a:ea typeface="微軟正黑體" panose="020B0604030504040204" pitchFamily="34" charset="-120"/>
                <a:cs typeface="Arial" panose="020B0604020202020204" pitchFamily="34" charset="0"/>
              </a:rPr>
              <a:t>每月</a:t>
            </a:r>
            <a:endParaRPr lang="en-US" altLang="zh-TW" sz="1200" kern="1200">
              <a:latin typeface="Arial" panose="020B0604020202020204" pitchFamily="34" charset="0"/>
              <a:ea typeface="微軟正黑體" panose="020B0604030504040204" pitchFamily="34" charset="-120"/>
              <a:cs typeface="Arial" panose="020B0604020202020204" pitchFamily="34" charset="0"/>
            </a:endParaRPr>
          </a:p>
          <a:p>
            <a:pPr marL="0" lvl="0" indent="0" algn="ctr" defTabSz="666750">
              <a:lnSpc>
                <a:spcPct val="90000"/>
              </a:lnSpc>
              <a:spcBef>
                <a:spcPct val="0"/>
              </a:spcBef>
              <a:buNone/>
            </a:pPr>
            <a:r>
              <a:rPr lang="en-US" sz="1600" b="1" kern="1200">
                <a:latin typeface="Arial" panose="020B0604020202020204" pitchFamily="34" charset="0"/>
                <a:cs typeface="Arial" panose="020B0604020202020204" pitchFamily="34" charset="0"/>
              </a:rPr>
              <a:t>$ 100</a:t>
            </a:r>
          </a:p>
        </p:txBody>
      </p:sp>
      <p:sp>
        <p:nvSpPr>
          <p:cNvPr id="89" name="手繪多邊形: 圖案 88">
            <a:extLst>
              <a:ext uri="{FF2B5EF4-FFF2-40B4-BE49-F238E27FC236}">
                <a16:creationId xmlns:a16="http://schemas.microsoft.com/office/drawing/2014/main" id="{C1F6E62E-8F86-4823-A6C8-4724401E50D9}"/>
              </a:ext>
            </a:extLst>
          </p:cNvPr>
          <p:cNvSpPr/>
          <p:nvPr/>
        </p:nvSpPr>
        <p:spPr>
          <a:xfrm>
            <a:off x="8041946" y="2305400"/>
            <a:ext cx="827761" cy="568228"/>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solidFill>
            <a:srgbClr val="002060"/>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buNone/>
            </a:pPr>
            <a:r>
              <a:rPr lang="zh-TW" altLang="en-US" sz="1200" kern="1200">
                <a:latin typeface="Arial" panose="020B0604020202020204" pitchFamily="34" charset="0"/>
                <a:ea typeface="微軟正黑體" panose="020B0604030504040204" pitchFamily="34" charset="-120"/>
                <a:cs typeface="Arial" panose="020B0604020202020204" pitchFamily="34" charset="0"/>
              </a:rPr>
              <a:t>每年</a:t>
            </a:r>
            <a:endParaRPr lang="en-US" altLang="zh-TW" sz="1200" kern="1200">
              <a:latin typeface="Arial" panose="020B0604020202020204" pitchFamily="34" charset="0"/>
              <a:ea typeface="微軟正黑體" panose="020B0604030504040204" pitchFamily="34" charset="-120"/>
              <a:cs typeface="Arial" panose="020B0604020202020204" pitchFamily="34" charset="0"/>
            </a:endParaRPr>
          </a:p>
          <a:p>
            <a:pPr marL="0" lvl="0" indent="0" algn="ctr" defTabSz="666750">
              <a:lnSpc>
                <a:spcPct val="90000"/>
              </a:lnSpc>
              <a:spcBef>
                <a:spcPct val="0"/>
              </a:spcBef>
              <a:buNone/>
            </a:pPr>
            <a:r>
              <a:rPr lang="en-US" altLang="zh-TW" sz="1200" b="1" kern="1200" spc="-150">
                <a:latin typeface="Arial" panose="020B0604020202020204" pitchFamily="34" charset="0"/>
                <a:cs typeface="Arial" panose="020B0604020202020204" pitchFamily="34" charset="0"/>
              </a:rPr>
              <a:t>$ </a:t>
            </a:r>
            <a:r>
              <a:rPr lang="en-US" altLang="zh-TW" sz="1600" b="1" kern="1200" spc="-150">
                <a:latin typeface="Arial" panose="020B0604020202020204" pitchFamily="34" charset="0"/>
                <a:cs typeface="Arial" panose="020B0604020202020204" pitchFamily="34" charset="0"/>
              </a:rPr>
              <a:t>100</a:t>
            </a:r>
            <a:r>
              <a:rPr lang="en-US" sz="1600" b="1" kern="1200" spc="-150">
                <a:latin typeface="Arial" panose="020B0604020202020204" pitchFamily="34" charset="0"/>
                <a:cs typeface="Arial" panose="020B0604020202020204" pitchFamily="34" charset="0"/>
              </a:rPr>
              <a:t>0</a:t>
            </a:r>
          </a:p>
        </p:txBody>
      </p:sp>
      <p:cxnSp>
        <p:nvCxnSpPr>
          <p:cNvPr id="98" name="直線接點 97">
            <a:extLst>
              <a:ext uri="{FF2B5EF4-FFF2-40B4-BE49-F238E27FC236}">
                <a16:creationId xmlns:a16="http://schemas.microsoft.com/office/drawing/2014/main" id="{0988B63F-6FA9-43D8-BEA4-6F109361CD81}"/>
              </a:ext>
            </a:extLst>
          </p:cNvPr>
          <p:cNvCxnSpPr/>
          <p:nvPr/>
        </p:nvCxnSpPr>
        <p:spPr>
          <a:xfrm>
            <a:off x="4734448" y="2990396"/>
            <a:ext cx="803868"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grpSp>
        <p:nvGrpSpPr>
          <p:cNvPr id="3" name="群組 2">
            <a:extLst>
              <a:ext uri="{FF2B5EF4-FFF2-40B4-BE49-F238E27FC236}">
                <a16:creationId xmlns:a16="http://schemas.microsoft.com/office/drawing/2014/main" id="{710B08F8-87A5-4C5F-80B6-5489F8964ADC}"/>
              </a:ext>
            </a:extLst>
          </p:cNvPr>
          <p:cNvGrpSpPr/>
          <p:nvPr/>
        </p:nvGrpSpPr>
        <p:grpSpPr>
          <a:xfrm>
            <a:off x="134036" y="1930526"/>
            <a:ext cx="8802356" cy="312481"/>
            <a:chOff x="134036" y="2378167"/>
            <a:chExt cx="8802356" cy="312481"/>
          </a:xfrm>
        </p:grpSpPr>
        <p:sp>
          <p:nvSpPr>
            <p:cNvPr id="60" name="手繪多邊形: 圖案 59">
              <a:extLst>
                <a:ext uri="{FF2B5EF4-FFF2-40B4-BE49-F238E27FC236}">
                  <a16:creationId xmlns:a16="http://schemas.microsoft.com/office/drawing/2014/main" id="{CC5FCF7B-3806-4382-A2BF-84748F4670A8}"/>
                </a:ext>
              </a:extLst>
            </p:cNvPr>
            <p:cNvSpPr/>
            <p:nvPr/>
          </p:nvSpPr>
          <p:spPr>
            <a:xfrm>
              <a:off x="134036" y="2378167"/>
              <a:ext cx="1034702" cy="312481"/>
            </a:xfrm>
            <a:custGeom>
              <a:avLst/>
              <a:gdLst>
                <a:gd name="connsiteX0" fmla="*/ 0 w 1058453"/>
                <a:gd name="connsiteY0" fmla="*/ 105845 h 2503714"/>
                <a:gd name="connsiteX1" fmla="*/ 105845 w 1058453"/>
                <a:gd name="connsiteY1" fmla="*/ 0 h 2503714"/>
                <a:gd name="connsiteX2" fmla="*/ 952608 w 1058453"/>
                <a:gd name="connsiteY2" fmla="*/ 0 h 2503714"/>
                <a:gd name="connsiteX3" fmla="*/ 1058453 w 1058453"/>
                <a:gd name="connsiteY3" fmla="*/ 105845 h 2503714"/>
                <a:gd name="connsiteX4" fmla="*/ 1058453 w 1058453"/>
                <a:gd name="connsiteY4" fmla="*/ 2397869 h 2503714"/>
                <a:gd name="connsiteX5" fmla="*/ 952608 w 1058453"/>
                <a:gd name="connsiteY5" fmla="*/ 2503714 h 2503714"/>
                <a:gd name="connsiteX6" fmla="*/ 105845 w 1058453"/>
                <a:gd name="connsiteY6" fmla="*/ 2503714 h 2503714"/>
                <a:gd name="connsiteX7" fmla="*/ 0 w 1058453"/>
                <a:gd name="connsiteY7" fmla="*/ 2397869 h 2503714"/>
                <a:gd name="connsiteX8" fmla="*/ 0 w 1058453"/>
                <a:gd name="connsiteY8" fmla="*/ 105845 h 250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8453" h="2503714">
                  <a:moveTo>
                    <a:pt x="0" y="105845"/>
                  </a:moveTo>
                  <a:cubicBezTo>
                    <a:pt x="0" y="47388"/>
                    <a:pt x="47388" y="0"/>
                    <a:pt x="105845" y="0"/>
                  </a:cubicBezTo>
                  <a:lnTo>
                    <a:pt x="952608" y="0"/>
                  </a:lnTo>
                  <a:cubicBezTo>
                    <a:pt x="1011065" y="0"/>
                    <a:pt x="1058453" y="47388"/>
                    <a:pt x="1058453" y="105845"/>
                  </a:cubicBezTo>
                  <a:lnTo>
                    <a:pt x="1058453" y="2397869"/>
                  </a:lnTo>
                  <a:cubicBezTo>
                    <a:pt x="1058453" y="2456326"/>
                    <a:pt x="1011065" y="2503714"/>
                    <a:pt x="952608" y="2503714"/>
                  </a:cubicBezTo>
                  <a:lnTo>
                    <a:pt x="105845" y="2503714"/>
                  </a:lnTo>
                  <a:cubicBezTo>
                    <a:pt x="47388" y="2503714"/>
                    <a:pt x="0" y="2456326"/>
                    <a:pt x="0" y="2397869"/>
                  </a:cubicBezTo>
                  <a:lnTo>
                    <a:pt x="0" y="105845"/>
                  </a:lnTo>
                  <a:close/>
                </a:path>
              </a:pathLst>
            </a:custGeom>
            <a:no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marL="0" lvl="0" indent="0" algn="ctr" defTabSz="933450">
                <a:lnSpc>
                  <a:spcPct val="90000"/>
                </a:lnSpc>
                <a:spcBef>
                  <a:spcPct val="0"/>
                </a:spcBef>
                <a:buNone/>
              </a:pPr>
              <a:r>
                <a:rPr lang="en-US" sz="2800" b="1" kern="1200">
                  <a:latin typeface="Arial" panose="020B0604020202020204" pitchFamily="34" charset="0"/>
                  <a:cs typeface="Arial" panose="020B0604020202020204" pitchFamily="34" charset="0"/>
                </a:rPr>
                <a:t>1</a:t>
              </a:r>
              <a:r>
                <a:rPr lang="en-US" sz="2000" b="1" kern="1200">
                  <a:latin typeface="Arial" panose="020B0604020202020204" pitchFamily="34" charset="0"/>
                  <a:cs typeface="Arial" panose="020B0604020202020204" pitchFamily="34" charset="0"/>
                </a:rPr>
                <a:t> </a:t>
              </a:r>
            </a:p>
            <a:p>
              <a:pPr marL="0" lvl="0" indent="0" algn="ctr" defTabSz="933450">
                <a:lnSpc>
                  <a:spcPct val="90000"/>
                </a:lnSpc>
                <a:spcBef>
                  <a:spcPct val="0"/>
                </a:spcBef>
                <a:buNone/>
              </a:pPr>
              <a:r>
                <a:rPr lang="en-US" sz="2000" kern="1200">
                  <a:latin typeface="Arial" panose="020B0604020202020204" pitchFamily="34" charset="0"/>
                  <a:cs typeface="Arial" panose="020B0604020202020204" pitchFamily="34" charset="0"/>
                </a:rPr>
                <a:t>Core</a:t>
              </a:r>
            </a:p>
          </p:txBody>
        </p:sp>
        <p:sp>
          <p:nvSpPr>
            <p:cNvPr id="61" name="手繪多邊形: 圖案 60">
              <a:extLst>
                <a:ext uri="{FF2B5EF4-FFF2-40B4-BE49-F238E27FC236}">
                  <a16:creationId xmlns:a16="http://schemas.microsoft.com/office/drawing/2014/main" id="{29F41F71-BFF2-4BEB-9F9F-016CA05253B2}"/>
                </a:ext>
              </a:extLst>
            </p:cNvPr>
            <p:cNvSpPr/>
            <p:nvPr/>
          </p:nvSpPr>
          <p:spPr>
            <a:xfrm>
              <a:off x="1246341" y="2378167"/>
              <a:ext cx="1034702" cy="312481"/>
            </a:xfrm>
            <a:custGeom>
              <a:avLst/>
              <a:gdLst>
                <a:gd name="connsiteX0" fmla="*/ 0 w 1058453"/>
                <a:gd name="connsiteY0" fmla="*/ 105845 h 2503714"/>
                <a:gd name="connsiteX1" fmla="*/ 105845 w 1058453"/>
                <a:gd name="connsiteY1" fmla="*/ 0 h 2503714"/>
                <a:gd name="connsiteX2" fmla="*/ 952608 w 1058453"/>
                <a:gd name="connsiteY2" fmla="*/ 0 h 2503714"/>
                <a:gd name="connsiteX3" fmla="*/ 1058453 w 1058453"/>
                <a:gd name="connsiteY3" fmla="*/ 105845 h 2503714"/>
                <a:gd name="connsiteX4" fmla="*/ 1058453 w 1058453"/>
                <a:gd name="connsiteY4" fmla="*/ 2397869 h 2503714"/>
                <a:gd name="connsiteX5" fmla="*/ 952608 w 1058453"/>
                <a:gd name="connsiteY5" fmla="*/ 2503714 h 2503714"/>
                <a:gd name="connsiteX6" fmla="*/ 105845 w 1058453"/>
                <a:gd name="connsiteY6" fmla="*/ 2503714 h 2503714"/>
                <a:gd name="connsiteX7" fmla="*/ 0 w 1058453"/>
                <a:gd name="connsiteY7" fmla="*/ 2397869 h 2503714"/>
                <a:gd name="connsiteX8" fmla="*/ 0 w 1058453"/>
                <a:gd name="connsiteY8" fmla="*/ 105845 h 250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8453" h="2503714">
                  <a:moveTo>
                    <a:pt x="0" y="105845"/>
                  </a:moveTo>
                  <a:cubicBezTo>
                    <a:pt x="0" y="47388"/>
                    <a:pt x="47388" y="0"/>
                    <a:pt x="105845" y="0"/>
                  </a:cubicBezTo>
                  <a:lnTo>
                    <a:pt x="952608" y="0"/>
                  </a:lnTo>
                  <a:cubicBezTo>
                    <a:pt x="1011065" y="0"/>
                    <a:pt x="1058453" y="47388"/>
                    <a:pt x="1058453" y="105845"/>
                  </a:cubicBezTo>
                  <a:lnTo>
                    <a:pt x="1058453" y="2397869"/>
                  </a:lnTo>
                  <a:cubicBezTo>
                    <a:pt x="1058453" y="2456326"/>
                    <a:pt x="1011065" y="2503714"/>
                    <a:pt x="952608" y="2503714"/>
                  </a:cubicBezTo>
                  <a:lnTo>
                    <a:pt x="105845" y="2503714"/>
                  </a:lnTo>
                  <a:cubicBezTo>
                    <a:pt x="47388" y="2503714"/>
                    <a:pt x="0" y="2456326"/>
                    <a:pt x="0" y="2397869"/>
                  </a:cubicBezTo>
                  <a:lnTo>
                    <a:pt x="0" y="105845"/>
                  </a:lnTo>
                  <a:close/>
                </a:path>
              </a:pathLst>
            </a:custGeom>
            <a:no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marL="0" lvl="0" indent="0" algn="ctr" defTabSz="933450">
                <a:lnSpc>
                  <a:spcPct val="90000"/>
                </a:lnSpc>
                <a:spcBef>
                  <a:spcPct val="0"/>
                </a:spcBef>
                <a:buNone/>
              </a:pPr>
              <a:r>
                <a:rPr lang="en-US" altLang="zh-TW" sz="2800" b="1" kern="1200">
                  <a:latin typeface="Arial" panose="020B0604020202020204" pitchFamily="34" charset="0"/>
                  <a:cs typeface="Arial" panose="020B0604020202020204" pitchFamily="34" charset="0"/>
                </a:rPr>
                <a:t>2</a:t>
              </a:r>
              <a:r>
                <a:rPr lang="en-US" altLang="zh-TW" sz="2000" b="1" kern="1200">
                  <a:latin typeface="Arial" panose="020B0604020202020204" pitchFamily="34" charset="0"/>
                  <a:cs typeface="Arial" panose="020B0604020202020204" pitchFamily="34" charset="0"/>
                </a:rPr>
                <a:t> </a:t>
              </a:r>
            </a:p>
            <a:p>
              <a:pPr marL="0" lvl="0" indent="0" algn="ctr" defTabSz="933450">
                <a:lnSpc>
                  <a:spcPct val="90000"/>
                </a:lnSpc>
                <a:spcBef>
                  <a:spcPct val="0"/>
                </a:spcBef>
                <a:buNone/>
              </a:pPr>
              <a:r>
                <a:rPr lang="en-US" altLang="zh-TW" sz="2000" kern="1200">
                  <a:latin typeface="Arial" panose="020B0604020202020204" pitchFamily="34" charset="0"/>
                  <a:cs typeface="Arial" panose="020B0604020202020204" pitchFamily="34" charset="0"/>
                </a:rPr>
                <a:t>Cores</a:t>
              </a:r>
            </a:p>
          </p:txBody>
        </p:sp>
        <p:sp>
          <p:nvSpPr>
            <p:cNvPr id="62" name="手繪多邊形: 圖案 61">
              <a:extLst>
                <a:ext uri="{FF2B5EF4-FFF2-40B4-BE49-F238E27FC236}">
                  <a16:creationId xmlns:a16="http://schemas.microsoft.com/office/drawing/2014/main" id="{C8D0AE00-87E4-4F78-BE90-D54749F95148}"/>
                </a:ext>
              </a:extLst>
            </p:cNvPr>
            <p:cNvSpPr/>
            <p:nvPr/>
          </p:nvSpPr>
          <p:spPr>
            <a:xfrm>
              <a:off x="2358645" y="2378167"/>
              <a:ext cx="1034702" cy="312481"/>
            </a:xfrm>
            <a:custGeom>
              <a:avLst/>
              <a:gdLst>
                <a:gd name="connsiteX0" fmla="*/ 0 w 1058453"/>
                <a:gd name="connsiteY0" fmla="*/ 105845 h 2503714"/>
                <a:gd name="connsiteX1" fmla="*/ 105845 w 1058453"/>
                <a:gd name="connsiteY1" fmla="*/ 0 h 2503714"/>
                <a:gd name="connsiteX2" fmla="*/ 952608 w 1058453"/>
                <a:gd name="connsiteY2" fmla="*/ 0 h 2503714"/>
                <a:gd name="connsiteX3" fmla="*/ 1058453 w 1058453"/>
                <a:gd name="connsiteY3" fmla="*/ 105845 h 2503714"/>
                <a:gd name="connsiteX4" fmla="*/ 1058453 w 1058453"/>
                <a:gd name="connsiteY4" fmla="*/ 2397869 h 2503714"/>
                <a:gd name="connsiteX5" fmla="*/ 952608 w 1058453"/>
                <a:gd name="connsiteY5" fmla="*/ 2503714 h 2503714"/>
                <a:gd name="connsiteX6" fmla="*/ 105845 w 1058453"/>
                <a:gd name="connsiteY6" fmla="*/ 2503714 h 2503714"/>
                <a:gd name="connsiteX7" fmla="*/ 0 w 1058453"/>
                <a:gd name="connsiteY7" fmla="*/ 2397869 h 2503714"/>
                <a:gd name="connsiteX8" fmla="*/ 0 w 1058453"/>
                <a:gd name="connsiteY8" fmla="*/ 105845 h 250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8453" h="2503714">
                  <a:moveTo>
                    <a:pt x="0" y="105845"/>
                  </a:moveTo>
                  <a:cubicBezTo>
                    <a:pt x="0" y="47388"/>
                    <a:pt x="47388" y="0"/>
                    <a:pt x="105845" y="0"/>
                  </a:cubicBezTo>
                  <a:lnTo>
                    <a:pt x="952608" y="0"/>
                  </a:lnTo>
                  <a:cubicBezTo>
                    <a:pt x="1011065" y="0"/>
                    <a:pt x="1058453" y="47388"/>
                    <a:pt x="1058453" y="105845"/>
                  </a:cubicBezTo>
                  <a:lnTo>
                    <a:pt x="1058453" y="2397869"/>
                  </a:lnTo>
                  <a:cubicBezTo>
                    <a:pt x="1058453" y="2456326"/>
                    <a:pt x="1011065" y="2503714"/>
                    <a:pt x="952608" y="2503714"/>
                  </a:cubicBezTo>
                  <a:lnTo>
                    <a:pt x="105845" y="2503714"/>
                  </a:lnTo>
                  <a:cubicBezTo>
                    <a:pt x="47388" y="2503714"/>
                    <a:pt x="0" y="2456326"/>
                    <a:pt x="0" y="2397869"/>
                  </a:cubicBezTo>
                  <a:lnTo>
                    <a:pt x="0" y="105845"/>
                  </a:lnTo>
                  <a:close/>
                </a:path>
              </a:pathLst>
            </a:custGeom>
            <a:no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marL="0" lvl="0" indent="0" algn="ctr" defTabSz="933450">
                <a:lnSpc>
                  <a:spcPct val="90000"/>
                </a:lnSpc>
                <a:spcBef>
                  <a:spcPct val="0"/>
                </a:spcBef>
                <a:buNone/>
              </a:pPr>
              <a:r>
                <a:rPr lang="en-US" altLang="zh-TW" sz="2800" b="1" kern="1200">
                  <a:latin typeface="Arial" panose="020B0604020202020204" pitchFamily="34" charset="0"/>
                  <a:cs typeface="Arial" panose="020B0604020202020204" pitchFamily="34" charset="0"/>
                </a:rPr>
                <a:t>4 </a:t>
              </a:r>
            </a:p>
            <a:p>
              <a:pPr marL="0" lvl="0" indent="0" algn="ctr" defTabSz="933450">
                <a:lnSpc>
                  <a:spcPct val="90000"/>
                </a:lnSpc>
                <a:spcBef>
                  <a:spcPct val="0"/>
                </a:spcBef>
                <a:buNone/>
              </a:pPr>
              <a:r>
                <a:rPr lang="en-US" altLang="zh-TW" sz="2000" kern="1200">
                  <a:latin typeface="Arial" panose="020B0604020202020204" pitchFamily="34" charset="0"/>
                  <a:cs typeface="Arial" panose="020B0604020202020204" pitchFamily="34" charset="0"/>
                </a:rPr>
                <a:t>Cores</a:t>
              </a:r>
            </a:p>
          </p:txBody>
        </p:sp>
        <p:sp>
          <p:nvSpPr>
            <p:cNvPr id="63" name="手繪多邊形: 圖案 62">
              <a:extLst>
                <a:ext uri="{FF2B5EF4-FFF2-40B4-BE49-F238E27FC236}">
                  <a16:creationId xmlns:a16="http://schemas.microsoft.com/office/drawing/2014/main" id="{41CAC4AD-FC35-4822-881C-53DE61F17DCB}"/>
                </a:ext>
              </a:extLst>
            </p:cNvPr>
            <p:cNvSpPr/>
            <p:nvPr/>
          </p:nvSpPr>
          <p:spPr>
            <a:xfrm>
              <a:off x="3470950" y="2378167"/>
              <a:ext cx="1034702" cy="312481"/>
            </a:xfrm>
            <a:custGeom>
              <a:avLst/>
              <a:gdLst>
                <a:gd name="connsiteX0" fmla="*/ 0 w 1058453"/>
                <a:gd name="connsiteY0" fmla="*/ 105845 h 2503714"/>
                <a:gd name="connsiteX1" fmla="*/ 105845 w 1058453"/>
                <a:gd name="connsiteY1" fmla="*/ 0 h 2503714"/>
                <a:gd name="connsiteX2" fmla="*/ 952608 w 1058453"/>
                <a:gd name="connsiteY2" fmla="*/ 0 h 2503714"/>
                <a:gd name="connsiteX3" fmla="*/ 1058453 w 1058453"/>
                <a:gd name="connsiteY3" fmla="*/ 105845 h 2503714"/>
                <a:gd name="connsiteX4" fmla="*/ 1058453 w 1058453"/>
                <a:gd name="connsiteY4" fmla="*/ 2397869 h 2503714"/>
                <a:gd name="connsiteX5" fmla="*/ 952608 w 1058453"/>
                <a:gd name="connsiteY5" fmla="*/ 2503714 h 2503714"/>
                <a:gd name="connsiteX6" fmla="*/ 105845 w 1058453"/>
                <a:gd name="connsiteY6" fmla="*/ 2503714 h 2503714"/>
                <a:gd name="connsiteX7" fmla="*/ 0 w 1058453"/>
                <a:gd name="connsiteY7" fmla="*/ 2397869 h 2503714"/>
                <a:gd name="connsiteX8" fmla="*/ 0 w 1058453"/>
                <a:gd name="connsiteY8" fmla="*/ 105845 h 250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8453" h="2503714">
                  <a:moveTo>
                    <a:pt x="0" y="105845"/>
                  </a:moveTo>
                  <a:cubicBezTo>
                    <a:pt x="0" y="47388"/>
                    <a:pt x="47388" y="0"/>
                    <a:pt x="105845" y="0"/>
                  </a:cubicBezTo>
                  <a:lnTo>
                    <a:pt x="952608" y="0"/>
                  </a:lnTo>
                  <a:cubicBezTo>
                    <a:pt x="1011065" y="0"/>
                    <a:pt x="1058453" y="47388"/>
                    <a:pt x="1058453" y="105845"/>
                  </a:cubicBezTo>
                  <a:lnTo>
                    <a:pt x="1058453" y="2397869"/>
                  </a:lnTo>
                  <a:cubicBezTo>
                    <a:pt x="1058453" y="2456326"/>
                    <a:pt x="1011065" y="2503714"/>
                    <a:pt x="952608" y="2503714"/>
                  </a:cubicBezTo>
                  <a:lnTo>
                    <a:pt x="105845" y="2503714"/>
                  </a:lnTo>
                  <a:cubicBezTo>
                    <a:pt x="47388" y="2503714"/>
                    <a:pt x="0" y="2456326"/>
                    <a:pt x="0" y="2397869"/>
                  </a:cubicBezTo>
                  <a:lnTo>
                    <a:pt x="0" y="105845"/>
                  </a:lnTo>
                  <a:close/>
                </a:path>
              </a:pathLst>
            </a:custGeom>
            <a:no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marL="0" lvl="0" indent="0" algn="ctr" defTabSz="933450">
                <a:lnSpc>
                  <a:spcPct val="90000"/>
                </a:lnSpc>
                <a:spcBef>
                  <a:spcPct val="0"/>
                </a:spcBef>
                <a:buNone/>
              </a:pPr>
              <a:r>
                <a:rPr lang="en-US" altLang="zh-TW" sz="2800" b="1" kern="1200">
                  <a:latin typeface="Arial" panose="020B0604020202020204" pitchFamily="34" charset="0"/>
                  <a:cs typeface="Arial" panose="020B0604020202020204" pitchFamily="34" charset="0"/>
                </a:rPr>
                <a:t>6</a:t>
              </a:r>
            </a:p>
            <a:p>
              <a:pPr marL="0" lvl="0" indent="0" algn="ctr" defTabSz="933450">
                <a:lnSpc>
                  <a:spcPct val="90000"/>
                </a:lnSpc>
                <a:spcBef>
                  <a:spcPct val="0"/>
                </a:spcBef>
                <a:buNone/>
              </a:pPr>
              <a:r>
                <a:rPr lang="en-US" altLang="zh-TW" sz="2000" kern="1200">
                  <a:latin typeface="Arial" panose="020B0604020202020204" pitchFamily="34" charset="0"/>
                  <a:cs typeface="Arial" panose="020B0604020202020204" pitchFamily="34" charset="0"/>
                </a:rPr>
                <a:t>Cores</a:t>
              </a:r>
            </a:p>
          </p:txBody>
        </p:sp>
        <p:sp>
          <p:nvSpPr>
            <p:cNvPr id="64" name="手繪多邊形: 圖案 63">
              <a:extLst>
                <a:ext uri="{FF2B5EF4-FFF2-40B4-BE49-F238E27FC236}">
                  <a16:creationId xmlns:a16="http://schemas.microsoft.com/office/drawing/2014/main" id="{DA056588-8CB4-495F-92B4-10545ADEFCD1}"/>
                </a:ext>
              </a:extLst>
            </p:cNvPr>
            <p:cNvSpPr/>
            <p:nvPr/>
          </p:nvSpPr>
          <p:spPr>
            <a:xfrm>
              <a:off x="4583255" y="2378167"/>
              <a:ext cx="1034702" cy="312481"/>
            </a:xfrm>
            <a:custGeom>
              <a:avLst/>
              <a:gdLst>
                <a:gd name="connsiteX0" fmla="*/ 0 w 1058453"/>
                <a:gd name="connsiteY0" fmla="*/ 105845 h 2503714"/>
                <a:gd name="connsiteX1" fmla="*/ 105845 w 1058453"/>
                <a:gd name="connsiteY1" fmla="*/ 0 h 2503714"/>
                <a:gd name="connsiteX2" fmla="*/ 952608 w 1058453"/>
                <a:gd name="connsiteY2" fmla="*/ 0 h 2503714"/>
                <a:gd name="connsiteX3" fmla="*/ 1058453 w 1058453"/>
                <a:gd name="connsiteY3" fmla="*/ 105845 h 2503714"/>
                <a:gd name="connsiteX4" fmla="*/ 1058453 w 1058453"/>
                <a:gd name="connsiteY4" fmla="*/ 2397869 h 2503714"/>
                <a:gd name="connsiteX5" fmla="*/ 952608 w 1058453"/>
                <a:gd name="connsiteY5" fmla="*/ 2503714 h 2503714"/>
                <a:gd name="connsiteX6" fmla="*/ 105845 w 1058453"/>
                <a:gd name="connsiteY6" fmla="*/ 2503714 h 2503714"/>
                <a:gd name="connsiteX7" fmla="*/ 0 w 1058453"/>
                <a:gd name="connsiteY7" fmla="*/ 2397869 h 2503714"/>
                <a:gd name="connsiteX8" fmla="*/ 0 w 1058453"/>
                <a:gd name="connsiteY8" fmla="*/ 105845 h 250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8453" h="2503714">
                  <a:moveTo>
                    <a:pt x="0" y="105845"/>
                  </a:moveTo>
                  <a:cubicBezTo>
                    <a:pt x="0" y="47388"/>
                    <a:pt x="47388" y="0"/>
                    <a:pt x="105845" y="0"/>
                  </a:cubicBezTo>
                  <a:lnTo>
                    <a:pt x="952608" y="0"/>
                  </a:lnTo>
                  <a:cubicBezTo>
                    <a:pt x="1011065" y="0"/>
                    <a:pt x="1058453" y="47388"/>
                    <a:pt x="1058453" y="105845"/>
                  </a:cubicBezTo>
                  <a:lnTo>
                    <a:pt x="1058453" y="2397869"/>
                  </a:lnTo>
                  <a:cubicBezTo>
                    <a:pt x="1058453" y="2456326"/>
                    <a:pt x="1011065" y="2503714"/>
                    <a:pt x="952608" y="2503714"/>
                  </a:cubicBezTo>
                  <a:lnTo>
                    <a:pt x="105845" y="2503714"/>
                  </a:lnTo>
                  <a:cubicBezTo>
                    <a:pt x="47388" y="2503714"/>
                    <a:pt x="0" y="2456326"/>
                    <a:pt x="0" y="2397869"/>
                  </a:cubicBezTo>
                  <a:lnTo>
                    <a:pt x="0" y="105845"/>
                  </a:lnTo>
                  <a:close/>
                </a:path>
              </a:pathLst>
            </a:custGeom>
            <a:no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marL="0" lvl="0" indent="0" algn="ctr" defTabSz="933450">
                <a:lnSpc>
                  <a:spcPct val="90000"/>
                </a:lnSpc>
                <a:spcBef>
                  <a:spcPct val="0"/>
                </a:spcBef>
                <a:buNone/>
              </a:pPr>
              <a:r>
                <a:rPr lang="en-US" sz="2800" b="1" kern="1200">
                  <a:latin typeface="Arial" panose="020B0604020202020204" pitchFamily="34" charset="0"/>
                  <a:cs typeface="Arial" panose="020B0604020202020204" pitchFamily="34" charset="0"/>
                </a:rPr>
                <a:t>8</a:t>
              </a:r>
              <a:endParaRPr lang="en-US" sz="2800" kern="1200">
                <a:latin typeface="Arial" panose="020B0604020202020204" pitchFamily="34" charset="0"/>
                <a:cs typeface="Arial" panose="020B0604020202020204" pitchFamily="34" charset="0"/>
              </a:endParaRPr>
            </a:p>
            <a:p>
              <a:pPr marL="0" lvl="0" indent="0" algn="ctr" defTabSz="933450">
                <a:lnSpc>
                  <a:spcPct val="90000"/>
                </a:lnSpc>
                <a:spcBef>
                  <a:spcPct val="0"/>
                </a:spcBef>
                <a:buNone/>
              </a:pPr>
              <a:r>
                <a:rPr lang="en-US" sz="2000" kern="1200">
                  <a:latin typeface="Arial" panose="020B0604020202020204" pitchFamily="34" charset="0"/>
                  <a:cs typeface="Arial" panose="020B0604020202020204" pitchFamily="34" charset="0"/>
                </a:rPr>
                <a:t>Cores</a:t>
              </a:r>
            </a:p>
          </p:txBody>
        </p:sp>
        <p:sp>
          <p:nvSpPr>
            <p:cNvPr id="65" name="手繪多邊形: 圖案 64">
              <a:extLst>
                <a:ext uri="{FF2B5EF4-FFF2-40B4-BE49-F238E27FC236}">
                  <a16:creationId xmlns:a16="http://schemas.microsoft.com/office/drawing/2014/main" id="{99F2FB2C-7ED1-41AC-8FB7-5507E4EA289A}"/>
                </a:ext>
              </a:extLst>
            </p:cNvPr>
            <p:cNvSpPr/>
            <p:nvPr/>
          </p:nvSpPr>
          <p:spPr>
            <a:xfrm>
              <a:off x="5687129" y="2378167"/>
              <a:ext cx="1034702" cy="312481"/>
            </a:xfrm>
            <a:custGeom>
              <a:avLst/>
              <a:gdLst>
                <a:gd name="connsiteX0" fmla="*/ 0 w 1058453"/>
                <a:gd name="connsiteY0" fmla="*/ 105845 h 2503714"/>
                <a:gd name="connsiteX1" fmla="*/ 105845 w 1058453"/>
                <a:gd name="connsiteY1" fmla="*/ 0 h 2503714"/>
                <a:gd name="connsiteX2" fmla="*/ 952608 w 1058453"/>
                <a:gd name="connsiteY2" fmla="*/ 0 h 2503714"/>
                <a:gd name="connsiteX3" fmla="*/ 1058453 w 1058453"/>
                <a:gd name="connsiteY3" fmla="*/ 105845 h 2503714"/>
                <a:gd name="connsiteX4" fmla="*/ 1058453 w 1058453"/>
                <a:gd name="connsiteY4" fmla="*/ 2397869 h 2503714"/>
                <a:gd name="connsiteX5" fmla="*/ 952608 w 1058453"/>
                <a:gd name="connsiteY5" fmla="*/ 2503714 h 2503714"/>
                <a:gd name="connsiteX6" fmla="*/ 105845 w 1058453"/>
                <a:gd name="connsiteY6" fmla="*/ 2503714 h 2503714"/>
                <a:gd name="connsiteX7" fmla="*/ 0 w 1058453"/>
                <a:gd name="connsiteY7" fmla="*/ 2397869 h 2503714"/>
                <a:gd name="connsiteX8" fmla="*/ 0 w 1058453"/>
                <a:gd name="connsiteY8" fmla="*/ 105845 h 250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8453" h="2503714">
                  <a:moveTo>
                    <a:pt x="0" y="105845"/>
                  </a:moveTo>
                  <a:cubicBezTo>
                    <a:pt x="0" y="47388"/>
                    <a:pt x="47388" y="0"/>
                    <a:pt x="105845" y="0"/>
                  </a:cubicBezTo>
                  <a:lnTo>
                    <a:pt x="952608" y="0"/>
                  </a:lnTo>
                  <a:cubicBezTo>
                    <a:pt x="1011065" y="0"/>
                    <a:pt x="1058453" y="47388"/>
                    <a:pt x="1058453" y="105845"/>
                  </a:cubicBezTo>
                  <a:lnTo>
                    <a:pt x="1058453" y="2397869"/>
                  </a:lnTo>
                  <a:cubicBezTo>
                    <a:pt x="1058453" y="2456326"/>
                    <a:pt x="1011065" y="2503714"/>
                    <a:pt x="952608" y="2503714"/>
                  </a:cubicBezTo>
                  <a:lnTo>
                    <a:pt x="105845" y="2503714"/>
                  </a:lnTo>
                  <a:cubicBezTo>
                    <a:pt x="47388" y="2503714"/>
                    <a:pt x="0" y="2456326"/>
                    <a:pt x="0" y="2397869"/>
                  </a:cubicBezTo>
                  <a:lnTo>
                    <a:pt x="0" y="105845"/>
                  </a:lnTo>
                  <a:close/>
                </a:path>
              </a:pathLst>
            </a:custGeom>
            <a:no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marL="0" lvl="0" indent="0" algn="ctr" defTabSz="933450">
                <a:lnSpc>
                  <a:spcPct val="90000"/>
                </a:lnSpc>
                <a:spcBef>
                  <a:spcPct val="0"/>
                </a:spcBef>
                <a:buNone/>
              </a:pPr>
              <a:r>
                <a:rPr lang="en-US" altLang="zh-TW" sz="2800" b="1" kern="1200">
                  <a:latin typeface="Arial" panose="020B0604020202020204" pitchFamily="34" charset="0"/>
                  <a:cs typeface="Arial" panose="020B0604020202020204" pitchFamily="34" charset="0"/>
                </a:rPr>
                <a:t>12</a:t>
              </a:r>
              <a:r>
                <a:rPr lang="en-US" altLang="zh-TW" sz="2000" b="1" kern="1200">
                  <a:latin typeface="Arial" panose="020B0604020202020204" pitchFamily="34" charset="0"/>
                  <a:cs typeface="Arial" panose="020B0604020202020204" pitchFamily="34" charset="0"/>
                </a:rPr>
                <a:t> </a:t>
              </a:r>
            </a:p>
            <a:p>
              <a:pPr marL="0" lvl="0" indent="0" algn="ctr" defTabSz="933450">
                <a:lnSpc>
                  <a:spcPct val="90000"/>
                </a:lnSpc>
                <a:spcBef>
                  <a:spcPct val="0"/>
                </a:spcBef>
                <a:buNone/>
              </a:pPr>
              <a:r>
                <a:rPr lang="en-US" altLang="zh-TW" sz="2000" kern="1200">
                  <a:latin typeface="Arial" panose="020B0604020202020204" pitchFamily="34" charset="0"/>
                  <a:cs typeface="Arial" panose="020B0604020202020204" pitchFamily="34" charset="0"/>
                </a:rPr>
                <a:t>Cores</a:t>
              </a:r>
            </a:p>
          </p:txBody>
        </p:sp>
        <p:sp>
          <p:nvSpPr>
            <p:cNvPr id="74" name="手繪多邊形: 圖案 73">
              <a:extLst>
                <a:ext uri="{FF2B5EF4-FFF2-40B4-BE49-F238E27FC236}">
                  <a16:creationId xmlns:a16="http://schemas.microsoft.com/office/drawing/2014/main" id="{E922297C-1D64-4D2A-AD93-2B01DA862794}"/>
                </a:ext>
              </a:extLst>
            </p:cNvPr>
            <p:cNvSpPr/>
            <p:nvPr/>
          </p:nvSpPr>
          <p:spPr>
            <a:xfrm>
              <a:off x="6799433" y="2378167"/>
              <a:ext cx="1034702" cy="312481"/>
            </a:xfrm>
            <a:custGeom>
              <a:avLst/>
              <a:gdLst>
                <a:gd name="connsiteX0" fmla="*/ 0 w 1058453"/>
                <a:gd name="connsiteY0" fmla="*/ 105845 h 2503714"/>
                <a:gd name="connsiteX1" fmla="*/ 105845 w 1058453"/>
                <a:gd name="connsiteY1" fmla="*/ 0 h 2503714"/>
                <a:gd name="connsiteX2" fmla="*/ 952608 w 1058453"/>
                <a:gd name="connsiteY2" fmla="*/ 0 h 2503714"/>
                <a:gd name="connsiteX3" fmla="*/ 1058453 w 1058453"/>
                <a:gd name="connsiteY3" fmla="*/ 105845 h 2503714"/>
                <a:gd name="connsiteX4" fmla="*/ 1058453 w 1058453"/>
                <a:gd name="connsiteY4" fmla="*/ 2397869 h 2503714"/>
                <a:gd name="connsiteX5" fmla="*/ 952608 w 1058453"/>
                <a:gd name="connsiteY5" fmla="*/ 2503714 h 2503714"/>
                <a:gd name="connsiteX6" fmla="*/ 105845 w 1058453"/>
                <a:gd name="connsiteY6" fmla="*/ 2503714 h 2503714"/>
                <a:gd name="connsiteX7" fmla="*/ 0 w 1058453"/>
                <a:gd name="connsiteY7" fmla="*/ 2397869 h 2503714"/>
                <a:gd name="connsiteX8" fmla="*/ 0 w 1058453"/>
                <a:gd name="connsiteY8" fmla="*/ 105845 h 250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8453" h="2503714">
                  <a:moveTo>
                    <a:pt x="0" y="105845"/>
                  </a:moveTo>
                  <a:cubicBezTo>
                    <a:pt x="0" y="47388"/>
                    <a:pt x="47388" y="0"/>
                    <a:pt x="105845" y="0"/>
                  </a:cubicBezTo>
                  <a:lnTo>
                    <a:pt x="952608" y="0"/>
                  </a:lnTo>
                  <a:cubicBezTo>
                    <a:pt x="1011065" y="0"/>
                    <a:pt x="1058453" y="47388"/>
                    <a:pt x="1058453" y="105845"/>
                  </a:cubicBezTo>
                  <a:lnTo>
                    <a:pt x="1058453" y="2397869"/>
                  </a:lnTo>
                  <a:cubicBezTo>
                    <a:pt x="1058453" y="2456326"/>
                    <a:pt x="1011065" y="2503714"/>
                    <a:pt x="952608" y="2503714"/>
                  </a:cubicBezTo>
                  <a:lnTo>
                    <a:pt x="105845" y="2503714"/>
                  </a:lnTo>
                  <a:cubicBezTo>
                    <a:pt x="47388" y="2503714"/>
                    <a:pt x="0" y="2456326"/>
                    <a:pt x="0" y="2397869"/>
                  </a:cubicBezTo>
                  <a:lnTo>
                    <a:pt x="0" y="105845"/>
                  </a:lnTo>
                  <a:close/>
                </a:path>
              </a:pathLst>
            </a:custGeom>
            <a:no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marL="0" lvl="0" indent="0" algn="ctr" defTabSz="933450">
                <a:lnSpc>
                  <a:spcPct val="90000"/>
                </a:lnSpc>
                <a:spcBef>
                  <a:spcPct val="0"/>
                </a:spcBef>
                <a:buNone/>
              </a:pPr>
              <a:r>
                <a:rPr lang="en-US" altLang="zh-TW" sz="2800" b="1" kern="1200">
                  <a:latin typeface="Arial" panose="020B0604020202020204" pitchFamily="34" charset="0"/>
                  <a:cs typeface="Arial" panose="020B0604020202020204" pitchFamily="34" charset="0"/>
                </a:rPr>
                <a:t>16</a:t>
              </a:r>
            </a:p>
            <a:p>
              <a:pPr marL="0" lvl="0" indent="0" algn="ctr" defTabSz="933450">
                <a:lnSpc>
                  <a:spcPct val="90000"/>
                </a:lnSpc>
                <a:spcBef>
                  <a:spcPct val="0"/>
                </a:spcBef>
                <a:buNone/>
              </a:pPr>
              <a:r>
                <a:rPr lang="en-US" altLang="zh-TW" sz="2000" kern="1200">
                  <a:latin typeface="Arial" panose="020B0604020202020204" pitchFamily="34" charset="0"/>
                  <a:cs typeface="Arial" panose="020B0604020202020204" pitchFamily="34" charset="0"/>
                </a:rPr>
                <a:t>Cores</a:t>
              </a:r>
            </a:p>
          </p:txBody>
        </p:sp>
        <p:sp>
          <p:nvSpPr>
            <p:cNvPr id="75" name="手繪多邊形: 圖案 74">
              <a:extLst>
                <a:ext uri="{FF2B5EF4-FFF2-40B4-BE49-F238E27FC236}">
                  <a16:creationId xmlns:a16="http://schemas.microsoft.com/office/drawing/2014/main" id="{51BD7BB9-263D-4A86-9E95-C9EC2494D470}"/>
                </a:ext>
              </a:extLst>
            </p:cNvPr>
            <p:cNvSpPr/>
            <p:nvPr/>
          </p:nvSpPr>
          <p:spPr>
            <a:xfrm>
              <a:off x="7901690" y="2378167"/>
              <a:ext cx="1034702" cy="312481"/>
            </a:xfrm>
            <a:custGeom>
              <a:avLst/>
              <a:gdLst>
                <a:gd name="connsiteX0" fmla="*/ 0 w 1058453"/>
                <a:gd name="connsiteY0" fmla="*/ 105845 h 2503714"/>
                <a:gd name="connsiteX1" fmla="*/ 105845 w 1058453"/>
                <a:gd name="connsiteY1" fmla="*/ 0 h 2503714"/>
                <a:gd name="connsiteX2" fmla="*/ 952608 w 1058453"/>
                <a:gd name="connsiteY2" fmla="*/ 0 h 2503714"/>
                <a:gd name="connsiteX3" fmla="*/ 1058453 w 1058453"/>
                <a:gd name="connsiteY3" fmla="*/ 105845 h 2503714"/>
                <a:gd name="connsiteX4" fmla="*/ 1058453 w 1058453"/>
                <a:gd name="connsiteY4" fmla="*/ 2397869 h 2503714"/>
                <a:gd name="connsiteX5" fmla="*/ 952608 w 1058453"/>
                <a:gd name="connsiteY5" fmla="*/ 2503714 h 2503714"/>
                <a:gd name="connsiteX6" fmla="*/ 105845 w 1058453"/>
                <a:gd name="connsiteY6" fmla="*/ 2503714 h 2503714"/>
                <a:gd name="connsiteX7" fmla="*/ 0 w 1058453"/>
                <a:gd name="connsiteY7" fmla="*/ 2397869 h 2503714"/>
                <a:gd name="connsiteX8" fmla="*/ 0 w 1058453"/>
                <a:gd name="connsiteY8" fmla="*/ 105845 h 250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8453" h="2503714">
                  <a:moveTo>
                    <a:pt x="0" y="105845"/>
                  </a:moveTo>
                  <a:cubicBezTo>
                    <a:pt x="0" y="47388"/>
                    <a:pt x="47388" y="0"/>
                    <a:pt x="105845" y="0"/>
                  </a:cubicBezTo>
                  <a:lnTo>
                    <a:pt x="952608" y="0"/>
                  </a:lnTo>
                  <a:cubicBezTo>
                    <a:pt x="1011065" y="0"/>
                    <a:pt x="1058453" y="47388"/>
                    <a:pt x="1058453" y="105845"/>
                  </a:cubicBezTo>
                  <a:lnTo>
                    <a:pt x="1058453" y="2397869"/>
                  </a:lnTo>
                  <a:cubicBezTo>
                    <a:pt x="1058453" y="2456326"/>
                    <a:pt x="1011065" y="2503714"/>
                    <a:pt x="952608" y="2503714"/>
                  </a:cubicBezTo>
                  <a:lnTo>
                    <a:pt x="105845" y="2503714"/>
                  </a:lnTo>
                  <a:cubicBezTo>
                    <a:pt x="47388" y="2503714"/>
                    <a:pt x="0" y="2456326"/>
                    <a:pt x="0" y="2397869"/>
                  </a:cubicBezTo>
                  <a:lnTo>
                    <a:pt x="0" y="105845"/>
                  </a:lnTo>
                  <a:close/>
                </a:path>
              </a:pathLst>
            </a:custGeom>
            <a:no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marL="0" lvl="0" indent="0" algn="ctr" defTabSz="933450">
                <a:lnSpc>
                  <a:spcPct val="90000"/>
                </a:lnSpc>
                <a:spcBef>
                  <a:spcPct val="0"/>
                </a:spcBef>
                <a:buNone/>
              </a:pPr>
              <a:r>
                <a:rPr lang="en-US" sz="2800" b="1" kern="1200">
                  <a:latin typeface="Arial" panose="020B0604020202020204" pitchFamily="34" charset="0"/>
                  <a:cs typeface="Arial" panose="020B0604020202020204" pitchFamily="34" charset="0"/>
                </a:rPr>
                <a:t>24+</a:t>
              </a:r>
              <a:r>
                <a:rPr lang="en-US" sz="2000" b="1" kern="1200">
                  <a:latin typeface="Arial" panose="020B0604020202020204" pitchFamily="34" charset="0"/>
                  <a:cs typeface="Arial" panose="020B0604020202020204" pitchFamily="34" charset="0"/>
                </a:rPr>
                <a:t> </a:t>
              </a:r>
            </a:p>
            <a:p>
              <a:pPr marL="0" lvl="0" indent="0" algn="ctr" defTabSz="933450">
                <a:lnSpc>
                  <a:spcPct val="90000"/>
                </a:lnSpc>
                <a:spcBef>
                  <a:spcPct val="0"/>
                </a:spcBef>
                <a:buNone/>
              </a:pPr>
              <a:r>
                <a:rPr lang="en-US" sz="2000" kern="1200">
                  <a:latin typeface="Arial" panose="020B0604020202020204" pitchFamily="34" charset="0"/>
                  <a:cs typeface="Arial" panose="020B0604020202020204" pitchFamily="34" charset="0"/>
                </a:rPr>
                <a:t>Cores</a:t>
              </a:r>
            </a:p>
          </p:txBody>
        </p:sp>
      </p:grpSp>
      <p:grpSp>
        <p:nvGrpSpPr>
          <p:cNvPr id="23" name="群組 22">
            <a:extLst>
              <a:ext uri="{FF2B5EF4-FFF2-40B4-BE49-F238E27FC236}">
                <a16:creationId xmlns:a16="http://schemas.microsoft.com/office/drawing/2014/main" id="{BF4A9C3B-848B-4BB7-91CD-B7D03109F73F}"/>
              </a:ext>
            </a:extLst>
          </p:cNvPr>
          <p:cNvGrpSpPr/>
          <p:nvPr/>
        </p:nvGrpSpPr>
        <p:grpSpPr>
          <a:xfrm>
            <a:off x="178676" y="2990396"/>
            <a:ext cx="1055764" cy="1421627"/>
            <a:chOff x="178676" y="2990396"/>
            <a:chExt cx="1055764" cy="1421627"/>
          </a:xfrm>
        </p:grpSpPr>
        <p:cxnSp>
          <p:nvCxnSpPr>
            <p:cNvPr id="92" name="直線接點 91">
              <a:extLst>
                <a:ext uri="{FF2B5EF4-FFF2-40B4-BE49-F238E27FC236}">
                  <a16:creationId xmlns:a16="http://schemas.microsoft.com/office/drawing/2014/main" id="{0B2F0530-F2F7-4E9F-9CE0-792DF5C07FF1}"/>
                </a:ext>
              </a:extLst>
            </p:cNvPr>
            <p:cNvCxnSpPr/>
            <p:nvPr/>
          </p:nvCxnSpPr>
          <p:spPr>
            <a:xfrm>
              <a:off x="291402" y="2990396"/>
              <a:ext cx="803868"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4" name="矩形 3">
              <a:extLst>
                <a:ext uri="{FF2B5EF4-FFF2-40B4-BE49-F238E27FC236}">
                  <a16:creationId xmlns:a16="http://schemas.microsoft.com/office/drawing/2014/main" id="{C8F3D9F7-AAA1-43E3-A224-E30D4CBDA454}"/>
                </a:ext>
              </a:extLst>
            </p:cNvPr>
            <p:cNvSpPr/>
            <p:nvPr/>
          </p:nvSpPr>
          <p:spPr>
            <a:xfrm>
              <a:off x="178676" y="3068569"/>
              <a:ext cx="1040524" cy="276999"/>
            </a:xfrm>
            <a:prstGeom prst="rect">
              <a:avLst/>
            </a:prstGeom>
          </p:spPr>
          <p:txBody>
            <a:bodyPr wrap="square">
              <a:spAutoFit/>
            </a:bodyPr>
            <a:lstStyle/>
            <a:p>
              <a:pPr lvl="0"/>
              <a:r>
                <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適用於</a:t>
              </a:r>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a:t>
              </a:r>
              <a:endPar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9" name="矩形 8">
              <a:extLst>
                <a:ext uri="{FF2B5EF4-FFF2-40B4-BE49-F238E27FC236}">
                  <a16:creationId xmlns:a16="http://schemas.microsoft.com/office/drawing/2014/main" id="{FBB26C1E-753E-476B-A7D2-741BE2FF9EE1}"/>
                </a:ext>
              </a:extLst>
            </p:cNvPr>
            <p:cNvSpPr/>
            <p:nvPr/>
          </p:nvSpPr>
          <p:spPr>
            <a:xfrm>
              <a:off x="184433" y="3319416"/>
              <a:ext cx="1050007" cy="1092607"/>
            </a:xfrm>
            <a:prstGeom prst="rect">
              <a:avLst/>
            </a:prstGeom>
          </p:spPr>
          <p:txBody>
            <a:bodyPr wrap="square" anchor="t">
              <a:spAutoFit/>
            </a:bodyPr>
            <a:lstStyle/>
            <a:p>
              <a:pPr lvl="1"/>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NAS </a:t>
              </a:r>
              <a:r>
                <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用戶數</a:t>
              </a:r>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 </a:t>
              </a:r>
            </a:p>
            <a:p>
              <a:pPr lvl="1">
                <a:spcAft>
                  <a:spcPts val="600"/>
                </a:spcAft>
              </a:pPr>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1-5</a:t>
              </a:r>
            </a:p>
            <a:p>
              <a:pPr lvl="1"/>
              <a:r>
                <a:rPr lang="zh-TW" altLang="en-US" sz="1200" b="1">
                  <a:solidFill>
                    <a:schemeClr val="bg1"/>
                  </a:solidFill>
                  <a:latin typeface="微軟正黑體" panose="020B0604030504040204" pitchFamily="34" charset="-120"/>
                  <a:ea typeface="微軟正黑體" panose="020B0604030504040204" pitchFamily="34" charset="-120"/>
                </a:rPr>
                <a:t>建議</a:t>
              </a:r>
              <a:r>
                <a:rPr lang="en-US" altLang="zh-TW" sz="1200" b="1" err="1">
                  <a:solidFill>
                    <a:schemeClr val="bg1"/>
                  </a:solidFill>
                  <a:latin typeface="微軟正黑體" panose="020B0604030504040204" pitchFamily="34" charset="-120"/>
                  <a:ea typeface="微軟正黑體" panose="020B0604030504040204" pitchFamily="34" charset="-120"/>
                </a:rPr>
                <a:t>同時</a:t>
              </a:r>
              <a:endParaRPr lang="en-US" altLang="zh-TW" sz="1200" b="1">
                <a:solidFill>
                  <a:schemeClr val="bg1"/>
                </a:solidFill>
                <a:latin typeface="微軟正黑體" panose="020B0604030504040204" pitchFamily="34" charset="-120"/>
                <a:ea typeface="微軟正黑體" panose="020B0604030504040204" pitchFamily="34" charset="-120"/>
              </a:endParaRPr>
            </a:p>
            <a:p>
              <a:pPr lvl="1"/>
              <a:r>
                <a:rPr lang="en-US" altLang="zh-TW" sz="1200" b="1" err="1">
                  <a:solidFill>
                    <a:schemeClr val="bg1"/>
                  </a:solidFill>
                  <a:latin typeface="微軟正黑體" panose="020B0604030504040204" pitchFamily="34" charset="-120"/>
                  <a:ea typeface="微軟正黑體" panose="020B0604030504040204" pitchFamily="34" charset="-120"/>
                </a:rPr>
                <a:t>連線數</a:t>
              </a:r>
              <a:r>
                <a:rPr lang="en-US" altLang="zh-TW" sz="1200" b="1">
                  <a:solidFill>
                    <a:schemeClr val="bg1"/>
                  </a:solidFill>
                  <a:latin typeface="微軟正黑體" panose="020B0604030504040204" pitchFamily="34" charset="-120"/>
                  <a:ea typeface="微軟正黑體" panose="020B0604030504040204" pitchFamily="34" charset="-120"/>
                </a:rPr>
                <a:t>：</a:t>
              </a:r>
            </a:p>
            <a:p>
              <a:pPr lvl="1"/>
              <a:r>
                <a:rPr lang="en-US" altLang="zh-TW" sz="1200" b="1">
                  <a:solidFill>
                    <a:schemeClr val="bg1"/>
                  </a:solidFill>
                  <a:latin typeface="微軟正黑體" panose="020B0604030504040204" pitchFamily="34" charset="-120"/>
                  <a:ea typeface="微軟正黑體" panose="020B0604030504040204" pitchFamily="34" charset="-120"/>
                </a:rPr>
                <a:t>10</a:t>
              </a:r>
            </a:p>
          </p:txBody>
        </p:sp>
      </p:grpSp>
      <p:grpSp>
        <p:nvGrpSpPr>
          <p:cNvPr id="22" name="群組 21">
            <a:extLst>
              <a:ext uri="{FF2B5EF4-FFF2-40B4-BE49-F238E27FC236}">
                <a16:creationId xmlns:a16="http://schemas.microsoft.com/office/drawing/2014/main" id="{44425366-6206-4A3F-9203-C73A06E95C0C}"/>
              </a:ext>
            </a:extLst>
          </p:cNvPr>
          <p:cNvGrpSpPr/>
          <p:nvPr/>
        </p:nvGrpSpPr>
        <p:grpSpPr>
          <a:xfrm>
            <a:off x="1295400" y="2990396"/>
            <a:ext cx="1051560" cy="1421627"/>
            <a:chOff x="1295400" y="2990396"/>
            <a:chExt cx="1051560" cy="1421627"/>
          </a:xfrm>
        </p:grpSpPr>
        <p:cxnSp>
          <p:nvCxnSpPr>
            <p:cNvPr id="93" name="直線接點 92">
              <a:extLst>
                <a:ext uri="{FF2B5EF4-FFF2-40B4-BE49-F238E27FC236}">
                  <a16:creationId xmlns:a16="http://schemas.microsoft.com/office/drawing/2014/main" id="{77FAF563-9422-4D98-9E3E-0FE28B1C29D7}"/>
                </a:ext>
              </a:extLst>
            </p:cNvPr>
            <p:cNvCxnSpPr/>
            <p:nvPr/>
          </p:nvCxnSpPr>
          <p:spPr>
            <a:xfrm>
              <a:off x="1381648" y="2990396"/>
              <a:ext cx="803868"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107" name="矩形 106">
              <a:extLst>
                <a:ext uri="{FF2B5EF4-FFF2-40B4-BE49-F238E27FC236}">
                  <a16:creationId xmlns:a16="http://schemas.microsoft.com/office/drawing/2014/main" id="{3AA959D8-D8F9-4E3F-B045-5EBB3E137058}"/>
                </a:ext>
              </a:extLst>
            </p:cNvPr>
            <p:cNvSpPr/>
            <p:nvPr/>
          </p:nvSpPr>
          <p:spPr>
            <a:xfrm>
              <a:off x="1295400" y="3068569"/>
              <a:ext cx="1021080" cy="276999"/>
            </a:xfrm>
            <a:prstGeom prst="rect">
              <a:avLst/>
            </a:prstGeom>
          </p:spPr>
          <p:txBody>
            <a:bodyPr wrap="square">
              <a:spAutoFit/>
            </a:bodyPr>
            <a:lstStyle/>
            <a:p>
              <a:pPr lvl="0"/>
              <a:r>
                <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適用於</a:t>
              </a:r>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a:t>
              </a:r>
              <a:endPar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108" name="矩形 107">
              <a:extLst>
                <a:ext uri="{FF2B5EF4-FFF2-40B4-BE49-F238E27FC236}">
                  <a16:creationId xmlns:a16="http://schemas.microsoft.com/office/drawing/2014/main" id="{34B5C706-ABE4-45B0-9D93-43E7AAD566E9}"/>
                </a:ext>
              </a:extLst>
            </p:cNvPr>
            <p:cNvSpPr/>
            <p:nvPr/>
          </p:nvSpPr>
          <p:spPr>
            <a:xfrm>
              <a:off x="1301157" y="3319416"/>
              <a:ext cx="1045803" cy="1092607"/>
            </a:xfrm>
            <a:prstGeom prst="rect">
              <a:avLst/>
            </a:prstGeom>
          </p:spPr>
          <p:txBody>
            <a:bodyPr wrap="square">
              <a:spAutoFit/>
            </a:bodyPr>
            <a:lstStyle/>
            <a:p>
              <a:pPr lvl="1"/>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NAS </a:t>
              </a:r>
              <a:r>
                <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用戶數</a:t>
              </a:r>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a:t>
              </a:r>
            </a:p>
            <a:p>
              <a:pPr lvl="1">
                <a:spcAft>
                  <a:spcPts val="600"/>
                </a:spcAft>
              </a:pPr>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6-10</a:t>
              </a:r>
            </a:p>
            <a:p>
              <a:pPr lvl="1"/>
              <a:r>
                <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建議同時</a:t>
              </a:r>
              <a:endPar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a:p>
              <a:pPr lvl="1"/>
              <a:r>
                <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連線數</a:t>
              </a:r>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 </a:t>
              </a:r>
            </a:p>
            <a:p>
              <a:pPr lvl="1"/>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10-20</a:t>
              </a:r>
            </a:p>
          </p:txBody>
        </p:sp>
      </p:grpSp>
      <p:grpSp>
        <p:nvGrpSpPr>
          <p:cNvPr id="21" name="群組 20">
            <a:extLst>
              <a:ext uri="{FF2B5EF4-FFF2-40B4-BE49-F238E27FC236}">
                <a16:creationId xmlns:a16="http://schemas.microsoft.com/office/drawing/2014/main" id="{614157F5-EDDA-4A6B-A441-25DEE7C6B3BC}"/>
              </a:ext>
            </a:extLst>
          </p:cNvPr>
          <p:cNvGrpSpPr/>
          <p:nvPr/>
        </p:nvGrpSpPr>
        <p:grpSpPr>
          <a:xfrm>
            <a:off x="2415779" y="2990396"/>
            <a:ext cx="1043701" cy="1421627"/>
            <a:chOff x="2415779" y="2990396"/>
            <a:chExt cx="1043701" cy="1421627"/>
          </a:xfrm>
        </p:grpSpPr>
        <p:cxnSp>
          <p:nvCxnSpPr>
            <p:cNvPr id="96" name="直線接點 95">
              <a:extLst>
                <a:ext uri="{FF2B5EF4-FFF2-40B4-BE49-F238E27FC236}">
                  <a16:creationId xmlns:a16="http://schemas.microsoft.com/office/drawing/2014/main" id="{CE668536-0FC4-43E1-8A8E-0966DD6D1E6E}"/>
                </a:ext>
              </a:extLst>
            </p:cNvPr>
            <p:cNvCxnSpPr/>
            <p:nvPr/>
          </p:nvCxnSpPr>
          <p:spPr>
            <a:xfrm>
              <a:off x="2524648" y="2990396"/>
              <a:ext cx="803868"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110" name="矩形 109">
              <a:extLst>
                <a:ext uri="{FF2B5EF4-FFF2-40B4-BE49-F238E27FC236}">
                  <a16:creationId xmlns:a16="http://schemas.microsoft.com/office/drawing/2014/main" id="{B576C251-BC46-48F7-8BCD-EB61D7BBB21F}"/>
                </a:ext>
              </a:extLst>
            </p:cNvPr>
            <p:cNvSpPr/>
            <p:nvPr/>
          </p:nvSpPr>
          <p:spPr>
            <a:xfrm>
              <a:off x="2425262" y="3068569"/>
              <a:ext cx="1018978" cy="276999"/>
            </a:xfrm>
            <a:prstGeom prst="rect">
              <a:avLst/>
            </a:prstGeom>
          </p:spPr>
          <p:txBody>
            <a:bodyPr wrap="square">
              <a:spAutoFit/>
            </a:bodyPr>
            <a:lstStyle/>
            <a:p>
              <a:pPr lvl="0"/>
              <a:r>
                <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適用於</a:t>
              </a:r>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a:t>
              </a:r>
              <a:endPar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111" name="矩形 110">
              <a:extLst>
                <a:ext uri="{FF2B5EF4-FFF2-40B4-BE49-F238E27FC236}">
                  <a16:creationId xmlns:a16="http://schemas.microsoft.com/office/drawing/2014/main" id="{F754C9C9-7ED2-4FCA-8F56-2F9E80749324}"/>
                </a:ext>
              </a:extLst>
            </p:cNvPr>
            <p:cNvSpPr/>
            <p:nvPr/>
          </p:nvSpPr>
          <p:spPr>
            <a:xfrm>
              <a:off x="2415779" y="3319416"/>
              <a:ext cx="1043701" cy="1092607"/>
            </a:xfrm>
            <a:prstGeom prst="rect">
              <a:avLst/>
            </a:prstGeom>
          </p:spPr>
          <p:txBody>
            <a:bodyPr wrap="square">
              <a:spAutoFit/>
            </a:bodyPr>
            <a:lstStyle/>
            <a:p>
              <a:pPr lvl="1">
                <a:spcAft>
                  <a:spcPts val="600"/>
                </a:spcAft>
              </a:pPr>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NAS </a:t>
              </a:r>
              <a:r>
                <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用戶數</a:t>
              </a:r>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 10-20</a:t>
              </a:r>
            </a:p>
            <a:p>
              <a:pPr lvl="1"/>
              <a:r>
                <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建議同時</a:t>
              </a:r>
              <a:endPar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a:p>
              <a:pPr lvl="1"/>
              <a:r>
                <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連線數</a:t>
              </a:r>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 </a:t>
              </a:r>
            </a:p>
            <a:p>
              <a:pPr lvl="1"/>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20-50</a:t>
              </a:r>
            </a:p>
          </p:txBody>
        </p:sp>
      </p:grpSp>
      <p:grpSp>
        <p:nvGrpSpPr>
          <p:cNvPr id="20" name="群組 19">
            <a:extLst>
              <a:ext uri="{FF2B5EF4-FFF2-40B4-BE49-F238E27FC236}">
                <a16:creationId xmlns:a16="http://schemas.microsoft.com/office/drawing/2014/main" id="{103CC0E6-E457-4789-AFE5-AD5C81878965}"/>
              </a:ext>
            </a:extLst>
          </p:cNvPr>
          <p:cNvGrpSpPr/>
          <p:nvPr/>
        </p:nvGrpSpPr>
        <p:grpSpPr>
          <a:xfrm>
            <a:off x="3510267" y="2990396"/>
            <a:ext cx="1046493" cy="1421627"/>
            <a:chOff x="3510267" y="2990396"/>
            <a:chExt cx="1046493" cy="1421627"/>
          </a:xfrm>
        </p:grpSpPr>
        <p:cxnSp>
          <p:nvCxnSpPr>
            <p:cNvPr id="97" name="直線接點 96">
              <a:extLst>
                <a:ext uri="{FF2B5EF4-FFF2-40B4-BE49-F238E27FC236}">
                  <a16:creationId xmlns:a16="http://schemas.microsoft.com/office/drawing/2014/main" id="{28F557AA-64E1-4187-BE5B-7EF081683E68}"/>
                </a:ext>
              </a:extLst>
            </p:cNvPr>
            <p:cNvCxnSpPr/>
            <p:nvPr/>
          </p:nvCxnSpPr>
          <p:spPr>
            <a:xfrm>
              <a:off x="3591448" y="2990396"/>
              <a:ext cx="803868"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113" name="矩形 112">
              <a:extLst>
                <a:ext uri="{FF2B5EF4-FFF2-40B4-BE49-F238E27FC236}">
                  <a16:creationId xmlns:a16="http://schemas.microsoft.com/office/drawing/2014/main" id="{BBA81807-3D0A-4834-BF37-37E49E98EE20}"/>
                </a:ext>
              </a:extLst>
            </p:cNvPr>
            <p:cNvSpPr/>
            <p:nvPr/>
          </p:nvSpPr>
          <p:spPr>
            <a:xfrm>
              <a:off x="3512130" y="3068569"/>
              <a:ext cx="1029390" cy="276999"/>
            </a:xfrm>
            <a:prstGeom prst="rect">
              <a:avLst/>
            </a:prstGeom>
          </p:spPr>
          <p:txBody>
            <a:bodyPr wrap="square">
              <a:spAutoFit/>
            </a:bodyPr>
            <a:lstStyle/>
            <a:p>
              <a:pPr lvl="0"/>
              <a:r>
                <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適用於</a:t>
              </a:r>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a:t>
              </a:r>
              <a:endPar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114" name="矩形 113">
              <a:extLst>
                <a:ext uri="{FF2B5EF4-FFF2-40B4-BE49-F238E27FC236}">
                  <a16:creationId xmlns:a16="http://schemas.microsoft.com/office/drawing/2014/main" id="{32444BC5-A0EF-4837-B9D0-2A965AA4CD88}"/>
                </a:ext>
              </a:extLst>
            </p:cNvPr>
            <p:cNvSpPr/>
            <p:nvPr/>
          </p:nvSpPr>
          <p:spPr>
            <a:xfrm>
              <a:off x="3510267" y="3319416"/>
              <a:ext cx="1046493" cy="1092607"/>
            </a:xfrm>
            <a:prstGeom prst="rect">
              <a:avLst/>
            </a:prstGeom>
          </p:spPr>
          <p:txBody>
            <a:bodyPr wrap="square">
              <a:spAutoFit/>
            </a:bodyPr>
            <a:lstStyle/>
            <a:p>
              <a:pPr lvl="1"/>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NAS </a:t>
              </a:r>
              <a:r>
                <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用戶數 </a:t>
              </a:r>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a:t>
              </a:r>
            </a:p>
            <a:p>
              <a:pPr lvl="1">
                <a:spcAft>
                  <a:spcPts val="600"/>
                </a:spcAft>
              </a:pPr>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 20-50</a:t>
              </a:r>
            </a:p>
            <a:p>
              <a:pPr lvl="1"/>
              <a:r>
                <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建議同時</a:t>
              </a:r>
              <a:endPar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a:p>
              <a:pPr lvl="1"/>
              <a:r>
                <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連線數</a:t>
              </a:r>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 </a:t>
              </a:r>
            </a:p>
            <a:p>
              <a:pPr lvl="1"/>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50-100</a:t>
              </a:r>
            </a:p>
          </p:txBody>
        </p:sp>
      </p:grpSp>
      <p:grpSp>
        <p:nvGrpSpPr>
          <p:cNvPr id="19" name="群組 18">
            <a:extLst>
              <a:ext uri="{FF2B5EF4-FFF2-40B4-BE49-F238E27FC236}">
                <a16:creationId xmlns:a16="http://schemas.microsoft.com/office/drawing/2014/main" id="{CEEF5A97-1FB2-43D3-AEA4-B88712E35290}"/>
              </a:ext>
            </a:extLst>
          </p:cNvPr>
          <p:cNvGrpSpPr/>
          <p:nvPr/>
        </p:nvGrpSpPr>
        <p:grpSpPr>
          <a:xfrm>
            <a:off x="4628854" y="3068569"/>
            <a:ext cx="1040426" cy="1343454"/>
            <a:chOff x="4628854" y="3068569"/>
            <a:chExt cx="1040426" cy="1343454"/>
          </a:xfrm>
        </p:grpSpPr>
        <p:sp>
          <p:nvSpPr>
            <p:cNvPr id="116" name="矩形 115">
              <a:extLst>
                <a:ext uri="{FF2B5EF4-FFF2-40B4-BE49-F238E27FC236}">
                  <a16:creationId xmlns:a16="http://schemas.microsoft.com/office/drawing/2014/main" id="{463E5B4A-35CF-4483-98AA-4C298C71E75E}"/>
                </a:ext>
              </a:extLst>
            </p:cNvPr>
            <p:cNvSpPr/>
            <p:nvPr/>
          </p:nvSpPr>
          <p:spPr>
            <a:xfrm>
              <a:off x="4628854" y="3068569"/>
              <a:ext cx="1040426" cy="276999"/>
            </a:xfrm>
            <a:prstGeom prst="rect">
              <a:avLst/>
            </a:prstGeom>
          </p:spPr>
          <p:txBody>
            <a:bodyPr wrap="square">
              <a:spAutoFit/>
            </a:bodyPr>
            <a:lstStyle/>
            <a:p>
              <a:pPr lvl="0"/>
              <a:r>
                <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適用於</a:t>
              </a:r>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a:t>
              </a:r>
              <a:endPar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117" name="矩形 116">
              <a:extLst>
                <a:ext uri="{FF2B5EF4-FFF2-40B4-BE49-F238E27FC236}">
                  <a16:creationId xmlns:a16="http://schemas.microsoft.com/office/drawing/2014/main" id="{B554C33D-0700-4BD9-9657-DCB42A5A517A}"/>
                </a:ext>
              </a:extLst>
            </p:cNvPr>
            <p:cNvSpPr/>
            <p:nvPr/>
          </p:nvSpPr>
          <p:spPr>
            <a:xfrm>
              <a:off x="4634611" y="3319416"/>
              <a:ext cx="1011809" cy="1092607"/>
            </a:xfrm>
            <a:prstGeom prst="rect">
              <a:avLst/>
            </a:prstGeom>
          </p:spPr>
          <p:txBody>
            <a:bodyPr wrap="square">
              <a:spAutoFit/>
            </a:bodyPr>
            <a:lstStyle/>
            <a:p>
              <a:pPr lvl="1"/>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NAS </a:t>
              </a:r>
              <a:r>
                <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用戶數</a:t>
              </a:r>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 </a:t>
              </a:r>
            </a:p>
            <a:p>
              <a:pPr lvl="1">
                <a:spcAft>
                  <a:spcPts val="600"/>
                </a:spcAft>
              </a:pPr>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50-100</a:t>
              </a:r>
            </a:p>
            <a:p>
              <a:pPr lvl="1"/>
              <a:r>
                <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建議同時</a:t>
              </a:r>
              <a:endPar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a:p>
              <a:pPr lvl="1"/>
              <a:r>
                <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連線數</a:t>
              </a:r>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 </a:t>
              </a:r>
            </a:p>
            <a:p>
              <a:pPr lvl="1"/>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100-200</a:t>
              </a:r>
            </a:p>
          </p:txBody>
        </p:sp>
      </p:grpSp>
      <p:grpSp>
        <p:nvGrpSpPr>
          <p:cNvPr id="18" name="群組 17">
            <a:extLst>
              <a:ext uri="{FF2B5EF4-FFF2-40B4-BE49-F238E27FC236}">
                <a16:creationId xmlns:a16="http://schemas.microsoft.com/office/drawing/2014/main" id="{C3F4D4E1-DDCD-462E-AA27-0F6AA727387E}"/>
              </a:ext>
            </a:extLst>
          </p:cNvPr>
          <p:cNvGrpSpPr/>
          <p:nvPr/>
        </p:nvGrpSpPr>
        <p:grpSpPr>
          <a:xfrm>
            <a:off x="5749233" y="2990396"/>
            <a:ext cx="1017327" cy="1421627"/>
            <a:chOff x="5749233" y="2990396"/>
            <a:chExt cx="1017327" cy="1421627"/>
          </a:xfrm>
        </p:grpSpPr>
        <p:cxnSp>
          <p:nvCxnSpPr>
            <p:cNvPr id="99" name="直線接點 98">
              <a:extLst>
                <a:ext uri="{FF2B5EF4-FFF2-40B4-BE49-F238E27FC236}">
                  <a16:creationId xmlns:a16="http://schemas.microsoft.com/office/drawing/2014/main" id="{CB7C3F5B-3BCA-45FD-9091-191B2EAA8AF8}"/>
                </a:ext>
              </a:extLst>
            </p:cNvPr>
            <p:cNvCxnSpPr/>
            <p:nvPr/>
          </p:nvCxnSpPr>
          <p:spPr>
            <a:xfrm>
              <a:off x="5801248" y="2990396"/>
              <a:ext cx="803868"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119" name="矩形 118">
              <a:extLst>
                <a:ext uri="{FF2B5EF4-FFF2-40B4-BE49-F238E27FC236}">
                  <a16:creationId xmlns:a16="http://schemas.microsoft.com/office/drawing/2014/main" id="{94150BE5-E6F8-4EA4-8BF4-6E6E7EC861E2}"/>
                </a:ext>
              </a:extLst>
            </p:cNvPr>
            <p:cNvSpPr/>
            <p:nvPr/>
          </p:nvSpPr>
          <p:spPr>
            <a:xfrm>
              <a:off x="5758716" y="3068569"/>
              <a:ext cx="1007844" cy="276999"/>
            </a:xfrm>
            <a:prstGeom prst="rect">
              <a:avLst/>
            </a:prstGeom>
          </p:spPr>
          <p:txBody>
            <a:bodyPr wrap="square">
              <a:spAutoFit/>
            </a:bodyPr>
            <a:lstStyle/>
            <a:p>
              <a:pPr lvl="0"/>
              <a:r>
                <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適用於</a:t>
              </a:r>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a:t>
              </a:r>
              <a:endPar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120" name="矩形 119">
              <a:extLst>
                <a:ext uri="{FF2B5EF4-FFF2-40B4-BE49-F238E27FC236}">
                  <a16:creationId xmlns:a16="http://schemas.microsoft.com/office/drawing/2014/main" id="{1F5B7403-3E5D-4D29-A6C1-A52C7AD969D7}"/>
                </a:ext>
              </a:extLst>
            </p:cNvPr>
            <p:cNvSpPr/>
            <p:nvPr/>
          </p:nvSpPr>
          <p:spPr>
            <a:xfrm>
              <a:off x="5749233" y="3319416"/>
              <a:ext cx="1017327" cy="1092607"/>
            </a:xfrm>
            <a:prstGeom prst="rect">
              <a:avLst/>
            </a:prstGeom>
          </p:spPr>
          <p:txBody>
            <a:bodyPr wrap="square">
              <a:spAutoFit/>
            </a:bodyPr>
            <a:lstStyle/>
            <a:p>
              <a:pPr lvl="1"/>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NAS </a:t>
              </a:r>
              <a:r>
                <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用戶數</a:t>
              </a:r>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 </a:t>
              </a:r>
            </a:p>
            <a:p>
              <a:pPr lvl="1">
                <a:spcAft>
                  <a:spcPts val="600"/>
                </a:spcAft>
              </a:pPr>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100-200</a:t>
              </a:r>
            </a:p>
            <a:p>
              <a:pPr lvl="1"/>
              <a:r>
                <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建議同時</a:t>
              </a:r>
              <a:endPar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a:p>
              <a:pPr lvl="1"/>
              <a:r>
                <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連線數</a:t>
              </a:r>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 </a:t>
              </a:r>
            </a:p>
            <a:p>
              <a:pPr lvl="1"/>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200-500</a:t>
              </a:r>
            </a:p>
          </p:txBody>
        </p:sp>
      </p:grpSp>
      <p:grpSp>
        <p:nvGrpSpPr>
          <p:cNvPr id="16" name="群組 15">
            <a:extLst>
              <a:ext uri="{FF2B5EF4-FFF2-40B4-BE49-F238E27FC236}">
                <a16:creationId xmlns:a16="http://schemas.microsoft.com/office/drawing/2014/main" id="{A69861E3-5CF2-4D04-BA6A-16ED6FE41E71}"/>
              </a:ext>
            </a:extLst>
          </p:cNvPr>
          <p:cNvGrpSpPr/>
          <p:nvPr/>
        </p:nvGrpSpPr>
        <p:grpSpPr>
          <a:xfrm>
            <a:off x="6818037" y="2990396"/>
            <a:ext cx="1053423" cy="1421627"/>
            <a:chOff x="6818037" y="2990396"/>
            <a:chExt cx="1053423" cy="1421627"/>
          </a:xfrm>
        </p:grpSpPr>
        <p:cxnSp>
          <p:nvCxnSpPr>
            <p:cNvPr id="100" name="直線接點 99">
              <a:extLst>
                <a:ext uri="{FF2B5EF4-FFF2-40B4-BE49-F238E27FC236}">
                  <a16:creationId xmlns:a16="http://schemas.microsoft.com/office/drawing/2014/main" id="{C2B12F2F-0564-450B-ADE7-66DFA72243BD}"/>
                </a:ext>
              </a:extLst>
            </p:cNvPr>
            <p:cNvCxnSpPr/>
            <p:nvPr/>
          </p:nvCxnSpPr>
          <p:spPr>
            <a:xfrm>
              <a:off x="6944248" y="2990396"/>
              <a:ext cx="803868"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131" name="矩形 130">
              <a:extLst>
                <a:ext uri="{FF2B5EF4-FFF2-40B4-BE49-F238E27FC236}">
                  <a16:creationId xmlns:a16="http://schemas.microsoft.com/office/drawing/2014/main" id="{B0B31AFF-6953-4FBE-9420-7A956AA903EB}"/>
                </a:ext>
              </a:extLst>
            </p:cNvPr>
            <p:cNvSpPr/>
            <p:nvPr/>
          </p:nvSpPr>
          <p:spPr>
            <a:xfrm>
              <a:off x="6819900" y="3068569"/>
              <a:ext cx="1051560" cy="276611"/>
            </a:xfrm>
            <a:prstGeom prst="rect">
              <a:avLst/>
            </a:prstGeom>
          </p:spPr>
          <p:txBody>
            <a:bodyPr wrap="square">
              <a:spAutoFit/>
            </a:bodyPr>
            <a:lstStyle/>
            <a:p>
              <a:pPr lvl="0"/>
              <a:r>
                <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適用於</a:t>
              </a:r>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a:t>
              </a:r>
              <a:endPar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132" name="矩形 131">
              <a:extLst>
                <a:ext uri="{FF2B5EF4-FFF2-40B4-BE49-F238E27FC236}">
                  <a16:creationId xmlns:a16="http://schemas.microsoft.com/office/drawing/2014/main" id="{C9B6CA97-31FC-4B7B-9D3E-3FB5821AE9D2}"/>
                </a:ext>
              </a:extLst>
            </p:cNvPr>
            <p:cNvSpPr/>
            <p:nvPr/>
          </p:nvSpPr>
          <p:spPr>
            <a:xfrm>
              <a:off x="6818037" y="3319416"/>
              <a:ext cx="1053423" cy="1092607"/>
            </a:xfrm>
            <a:prstGeom prst="rect">
              <a:avLst/>
            </a:prstGeom>
          </p:spPr>
          <p:txBody>
            <a:bodyPr wrap="square">
              <a:spAutoFit/>
            </a:bodyPr>
            <a:lstStyle/>
            <a:p>
              <a:pPr lvl="1"/>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NAS </a:t>
              </a:r>
              <a:r>
                <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用戶數</a:t>
              </a:r>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 </a:t>
              </a:r>
            </a:p>
            <a:p>
              <a:pPr lvl="1">
                <a:spcAft>
                  <a:spcPts val="600"/>
                </a:spcAft>
              </a:pPr>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200-500</a:t>
              </a:r>
            </a:p>
            <a:p>
              <a:pPr lvl="1"/>
              <a:r>
                <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建議同時</a:t>
              </a:r>
              <a:endPar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a:p>
              <a:pPr lvl="1"/>
              <a:r>
                <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連線數</a:t>
              </a:r>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 </a:t>
              </a:r>
            </a:p>
            <a:p>
              <a:pPr lvl="1"/>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500-1000</a:t>
              </a:r>
            </a:p>
          </p:txBody>
        </p:sp>
      </p:grpSp>
      <p:grpSp>
        <p:nvGrpSpPr>
          <p:cNvPr id="15" name="群組 14">
            <a:extLst>
              <a:ext uri="{FF2B5EF4-FFF2-40B4-BE49-F238E27FC236}">
                <a16:creationId xmlns:a16="http://schemas.microsoft.com/office/drawing/2014/main" id="{8056C83E-58BE-4A32-8268-013DC296B96A}"/>
              </a:ext>
            </a:extLst>
          </p:cNvPr>
          <p:cNvGrpSpPr/>
          <p:nvPr/>
        </p:nvGrpSpPr>
        <p:grpSpPr>
          <a:xfrm>
            <a:off x="7940040" y="2990396"/>
            <a:ext cx="1036320" cy="1421627"/>
            <a:chOff x="7940040" y="2990396"/>
            <a:chExt cx="1036320" cy="1421627"/>
          </a:xfrm>
        </p:grpSpPr>
        <p:cxnSp>
          <p:nvCxnSpPr>
            <p:cNvPr id="101" name="直線接點 100">
              <a:extLst>
                <a:ext uri="{FF2B5EF4-FFF2-40B4-BE49-F238E27FC236}">
                  <a16:creationId xmlns:a16="http://schemas.microsoft.com/office/drawing/2014/main" id="{156B1A74-7185-4D17-8FE5-0089550F582D}"/>
                </a:ext>
              </a:extLst>
            </p:cNvPr>
            <p:cNvCxnSpPr>
              <a:cxnSpLocks/>
            </p:cNvCxnSpPr>
            <p:nvPr/>
          </p:nvCxnSpPr>
          <p:spPr>
            <a:xfrm>
              <a:off x="8035636" y="2990396"/>
              <a:ext cx="835384"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134" name="矩形 133">
              <a:extLst>
                <a:ext uri="{FF2B5EF4-FFF2-40B4-BE49-F238E27FC236}">
                  <a16:creationId xmlns:a16="http://schemas.microsoft.com/office/drawing/2014/main" id="{BB5C9A48-D4C3-4B1A-8E7C-C81468828B07}"/>
                </a:ext>
              </a:extLst>
            </p:cNvPr>
            <p:cNvSpPr/>
            <p:nvPr/>
          </p:nvSpPr>
          <p:spPr>
            <a:xfrm>
              <a:off x="7940040" y="3068569"/>
              <a:ext cx="1036320" cy="276999"/>
            </a:xfrm>
            <a:prstGeom prst="rect">
              <a:avLst/>
            </a:prstGeom>
          </p:spPr>
          <p:txBody>
            <a:bodyPr wrap="square">
              <a:spAutoFit/>
            </a:bodyPr>
            <a:lstStyle/>
            <a:p>
              <a:pPr lvl="0"/>
              <a:r>
                <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適用於</a:t>
              </a:r>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a:t>
              </a:r>
              <a:endPar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135" name="矩形 134">
              <a:extLst>
                <a:ext uri="{FF2B5EF4-FFF2-40B4-BE49-F238E27FC236}">
                  <a16:creationId xmlns:a16="http://schemas.microsoft.com/office/drawing/2014/main" id="{19F93D60-9FA1-41A0-97D3-9B7F13E1E137}"/>
                </a:ext>
              </a:extLst>
            </p:cNvPr>
            <p:cNvSpPr/>
            <p:nvPr/>
          </p:nvSpPr>
          <p:spPr>
            <a:xfrm>
              <a:off x="7940279" y="3319416"/>
              <a:ext cx="1036081" cy="1092607"/>
            </a:xfrm>
            <a:prstGeom prst="rect">
              <a:avLst/>
            </a:prstGeom>
          </p:spPr>
          <p:txBody>
            <a:bodyPr wrap="square">
              <a:spAutoFit/>
            </a:bodyPr>
            <a:lstStyle/>
            <a:p>
              <a:pPr lvl="1">
                <a:spcAft>
                  <a:spcPts val="600"/>
                </a:spcAft>
              </a:pPr>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NAS </a:t>
              </a:r>
              <a:r>
                <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用戶數</a:t>
              </a:r>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 500+</a:t>
              </a:r>
            </a:p>
            <a:p>
              <a:pPr lvl="1"/>
              <a:r>
                <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建議同時</a:t>
              </a:r>
              <a:endPar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a:p>
              <a:pPr lvl="1"/>
              <a:r>
                <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連線數</a:t>
              </a:r>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 </a:t>
              </a:r>
            </a:p>
            <a:p>
              <a:pPr lvl="1"/>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1000+</a:t>
              </a:r>
            </a:p>
          </p:txBody>
        </p:sp>
      </p:grpSp>
    </p:spTree>
    <p:extLst>
      <p:ext uri="{BB962C8B-B14F-4D97-AF65-F5344CB8AC3E}">
        <p14:creationId xmlns:p14="http://schemas.microsoft.com/office/powerpoint/2010/main" val="18059557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2560E507-0D9A-4282-90CC-C3474092B7E2}"/>
              </a:ext>
            </a:extLst>
          </p:cNvPr>
          <p:cNvSpPr/>
          <p:nvPr/>
        </p:nvSpPr>
        <p:spPr>
          <a:xfrm>
            <a:off x="408535" y="2925053"/>
            <a:ext cx="4034117" cy="523220"/>
          </a:xfrm>
          <a:prstGeom prst="rect">
            <a:avLst/>
          </a:prstGeom>
        </p:spPr>
        <p:txBody>
          <a:bodyPr wrap="square">
            <a:spAutoFit/>
          </a:bodyPr>
          <a:lstStyle/>
          <a:p>
            <a:pPr algn="just" hangingPunct="0"/>
            <a:r>
              <a:rPr lang="zh-TW" altLang="en-US" sz="2800" spc="600">
                <a:solidFill>
                  <a:schemeClr val="bg1">
                    <a:lumMod val="95000"/>
                  </a:schemeClr>
                </a:solidFill>
                <a:latin typeface="微軟正黑體" panose="020B0604030504040204" pitchFamily="34" charset="-120"/>
                <a:ea typeface="微軟正黑體" panose="020B0604030504040204" pitchFamily="34" charset="-120"/>
                <a:cs typeface="+mj-cs"/>
                <a:sym typeface="Arial"/>
              </a:rPr>
              <a:t>是你最好的選擇</a:t>
            </a:r>
            <a:endParaRPr lang="zh-TW" altLang="en-US" sz="2800" b="0" spc="600" baseline="0">
              <a:solidFill>
                <a:schemeClr val="bg1">
                  <a:lumMod val="95000"/>
                </a:schemeClr>
              </a:solidFill>
              <a:latin typeface="微軟正黑體" panose="020B0604030504040204" pitchFamily="34" charset="-120"/>
              <a:ea typeface="微軟正黑體" panose="020B0604030504040204" pitchFamily="34" charset="-120"/>
              <a:cs typeface="+mj-cs"/>
              <a:sym typeface="Arial"/>
            </a:endParaRPr>
          </a:p>
        </p:txBody>
      </p:sp>
      <p:sp>
        <p:nvSpPr>
          <p:cNvPr id="3" name="圖形 6">
            <a:extLst>
              <a:ext uri="{FF2B5EF4-FFF2-40B4-BE49-F238E27FC236}">
                <a16:creationId xmlns:a16="http://schemas.microsoft.com/office/drawing/2014/main" id="{4D46E87A-BFC7-4F64-A657-7B78DDB004A2}"/>
              </a:ext>
            </a:extLst>
          </p:cNvPr>
          <p:cNvSpPr/>
          <p:nvPr/>
        </p:nvSpPr>
        <p:spPr>
          <a:xfrm>
            <a:off x="488110" y="2195226"/>
            <a:ext cx="3452519" cy="634775"/>
          </a:xfrm>
          <a:custGeom>
            <a:avLst/>
            <a:gdLst>
              <a:gd name="connsiteX0" fmla="*/ 330059 w 1743075"/>
              <a:gd name="connsiteY0" fmla="*/ 4997 h 342900"/>
              <a:gd name="connsiteX1" fmla="*/ 546602 w 1743075"/>
              <a:gd name="connsiteY1" fmla="*/ 4997 h 342900"/>
              <a:gd name="connsiteX2" fmla="*/ 546602 w 1743075"/>
              <a:gd name="connsiteY2" fmla="*/ 60478 h 342900"/>
              <a:gd name="connsiteX3" fmla="*/ 469770 w 1743075"/>
              <a:gd name="connsiteY3" fmla="*/ 60478 h 342900"/>
              <a:gd name="connsiteX4" fmla="*/ 469770 w 1743075"/>
              <a:gd name="connsiteY4" fmla="*/ 337899 h 342900"/>
              <a:gd name="connsiteX5" fmla="*/ 406890 w 1743075"/>
              <a:gd name="connsiteY5" fmla="*/ 337899 h 342900"/>
              <a:gd name="connsiteX6" fmla="*/ 406890 w 1743075"/>
              <a:gd name="connsiteY6" fmla="*/ 60478 h 342900"/>
              <a:gd name="connsiteX7" fmla="*/ 330059 w 1743075"/>
              <a:gd name="connsiteY7" fmla="*/ 60478 h 342900"/>
              <a:gd name="connsiteX8" fmla="*/ 330059 w 1743075"/>
              <a:gd name="connsiteY8" fmla="*/ 4997 h 342900"/>
              <a:gd name="connsiteX9" fmla="*/ 708589 w 1743075"/>
              <a:gd name="connsiteY9" fmla="*/ 144956 h 342900"/>
              <a:gd name="connsiteX10" fmla="*/ 802412 w 1743075"/>
              <a:gd name="connsiteY10" fmla="*/ 247425 h 342900"/>
              <a:gd name="connsiteX11" fmla="*/ 685633 w 1743075"/>
              <a:gd name="connsiteY11" fmla="*/ 342900 h 342900"/>
              <a:gd name="connsiteX12" fmla="*/ 581836 w 1743075"/>
              <a:gd name="connsiteY12" fmla="*/ 322903 h 342900"/>
              <a:gd name="connsiteX13" fmla="*/ 604608 w 1743075"/>
              <a:gd name="connsiteY13" fmla="*/ 276875 h 342900"/>
              <a:gd name="connsiteX14" fmla="*/ 686626 w 1743075"/>
              <a:gd name="connsiteY14" fmla="*/ 288910 h 342900"/>
              <a:gd name="connsiteX15" fmla="*/ 739527 w 1743075"/>
              <a:gd name="connsiteY15" fmla="*/ 247425 h 342900"/>
              <a:gd name="connsiteX16" fmla="*/ 678638 w 1743075"/>
              <a:gd name="connsiteY16" fmla="*/ 194442 h 342900"/>
              <a:gd name="connsiteX17" fmla="*/ 587319 w 1743075"/>
              <a:gd name="connsiteY17" fmla="*/ 90470 h 342900"/>
              <a:gd name="connsiteX18" fmla="*/ 699105 w 1743075"/>
              <a:gd name="connsiteY18" fmla="*/ 2 h 342900"/>
              <a:gd name="connsiteX19" fmla="*/ 795799 w 1743075"/>
              <a:gd name="connsiteY19" fmla="*/ 10969 h 342900"/>
              <a:gd name="connsiteX20" fmla="*/ 771263 w 1743075"/>
              <a:gd name="connsiteY20" fmla="*/ 60552 h 342900"/>
              <a:gd name="connsiteX21" fmla="*/ 700104 w 1743075"/>
              <a:gd name="connsiteY21" fmla="*/ 53985 h 342900"/>
              <a:gd name="connsiteX22" fmla="*/ 650199 w 1743075"/>
              <a:gd name="connsiteY22" fmla="*/ 91973 h 342900"/>
              <a:gd name="connsiteX23" fmla="*/ 708589 w 1743075"/>
              <a:gd name="connsiteY23" fmla="*/ 144956 h 342900"/>
              <a:gd name="connsiteX24" fmla="*/ 290794 w 1743075"/>
              <a:gd name="connsiteY24" fmla="*/ 240429 h 342900"/>
              <a:gd name="connsiteX25" fmla="*/ 280820 w 1743075"/>
              <a:gd name="connsiteY25" fmla="*/ 288120 h 342900"/>
              <a:gd name="connsiteX26" fmla="*/ 330057 w 1743075"/>
              <a:gd name="connsiteY26" fmla="*/ 337897 h 342900"/>
              <a:gd name="connsiteX27" fmla="*/ 263600 w 1743075"/>
              <a:gd name="connsiteY27" fmla="*/ 337897 h 342900"/>
              <a:gd name="connsiteX28" fmla="*/ 249072 w 1743075"/>
              <a:gd name="connsiteY28" fmla="*/ 323244 h 342900"/>
              <a:gd name="connsiteX29" fmla="*/ 165028 w 1743075"/>
              <a:gd name="connsiteY29" fmla="*/ 342892 h 342900"/>
              <a:gd name="connsiteX30" fmla="*/ 125760 w 1743075"/>
              <a:gd name="connsiteY30" fmla="*/ 342892 h 342900"/>
              <a:gd name="connsiteX31" fmla="*/ 0 w 1743075"/>
              <a:gd name="connsiteY31" fmla="*/ 240429 h 342900"/>
              <a:gd name="connsiteX32" fmla="*/ 0 w 1743075"/>
              <a:gd name="connsiteY32" fmla="*/ 102469 h 342900"/>
              <a:gd name="connsiteX33" fmla="*/ 125760 w 1743075"/>
              <a:gd name="connsiteY33" fmla="*/ 0 h 342900"/>
              <a:gd name="connsiteX34" fmla="*/ 165028 w 1743075"/>
              <a:gd name="connsiteY34" fmla="*/ 0 h 342900"/>
              <a:gd name="connsiteX35" fmla="*/ 290794 w 1743075"/>
              <a:gd name="connsiteY35" fmla="*/ 102469 h 342900"/>
              <a:gd name="connsiteX36" fmla="*/ 290794 w 1743075"/>
              <a:gd name="connsiteY36" fmla="*/ 240429 h 342900"/>
              <a:gd name="connsiteX37" fmla="*/ 165028 w 1743075"/>
              <a:gd name="connsiteY37" fmla="*/ 287411 h 342900"/>
              <a:gd name="connsiteX38" fmla="*/ 205781 w 1743075"/>
              <a:gd name="connsiteY38" fmla="*/ 279600 h 342900"/>
              <a:gd name="connsiteX39" fmla="*/ 122998 w 1743075"/>
              <a:gd name="connsiteY39" fmla="*/ 196138 h 342900"/>
              <a:gd name="connsiteX40" fmla="*/ 189844 w 1743075"/>
              <a:gd name="connsiteY40" fmla="*/ 196138 h 342900"/>
              <a:gd name="connsiteX41" fmla="*/ 227908 w 1743075"/>
              <a:gd name="connsiteY41" fmla="*/ 234623 h 342900"/>
              <a:gd name="connsiteX42" fmla="*/ 227908 w 1743075"/>
              <a:gd name="connsiteY42" fmla="*/ 105967 h 342900"/>
              <a:gd name="connsiteX43" fmla="*/ 165028 w 1743075"/>
              <a:gd name="connsiteY43" fmla="*/ 55481 h 342900"/>
              <a:gd name="connsiteX44" fmla="*/ 125760 w 1743075"/>
              <a:gd name="connsiteY44" fmla="*/ 55481 h 342900"/>
              <a:gd name="connsiteX45" fmla="*/ 62880 w 1743075"/>
              <a:gd name="connsiteY45" fmla="*/ 105967 h 342900"/>
              <a:gd name="connsiteX46" fmla="*/ 62880 w 1743075"/>
              <a:gd name="connsiteY46" fmla="*/ 236932 h 342900"/>
              <a:gd name="connsiteX47" fmla="*/ 125760 w 1743075"/>
              <a:gd name="connsiteY47" fmla="*/ 287411 h 342900"/>
              <a:gd name="connsiteX48" fmla="*/ 165028 w 1743075"/>
              <a:gd name="connsiteY48" fmla="*/ 287411 h 342900"/>
              <a:gd name="connsiteX49" fmla="*/ 1051112 w 1743075"/>
              <a:gd name="connsiteY49" fmla="*/ 332902 h 342900"/>
              <a:gd name="connsiteX50" fmla="*/ 1051112 w 1743075"/>
              <a:gd name="connsiteY50" fmla="*/ 4999 h 342900"/>
              <a:gd name="connsiteX51" fmla="*/ 1079535 w 1743075"/>
              <a:gd name="connsiteY51" fmla="*/ 4999 h 342900"/>
              <a:gd name="connsiteX52" fmla="*/ 1079535 w 1743075"/>
              <a:gd name="connsiteY52" fmla="*/ 332902 h 342900"/>
              <a:gd name="connsiteX53" fmla="*/ 1051112 w 1743075"/>
              <a:gd name="connsiteY53" fmla="*/ 332902 h 342900"/>
              <a:gd name="connsiteX54" fmla="*/ 1211428 w 1743075"/>
              <a:gd name="connsiteY54" fmla="*/ 337897 h 342900"/>
              <a:gd name="connsiteX55" fmla="*/ 1118797 w 1743075"/>
              <a:gd name="connsiteY55" fmla="*/ 251012 h 342900"/>
              <a:gd name="connsiteX56" fmla="*/ 1118797 w 1743075"/>
              <a:gd name="connsiteY56" fmla="*/ 175912 h 342900"/>
              <a:gd name="connsiteX57" fmla="*/ 1211428 w 1743075"/>
              <a:gd name="connsiteY57" fmla="*/ 89027 h 342900"/>
              <a:gd name="connsiteX58" fmla="*/ 1304049 w 1743075"/>
              <a:gd name="connsiteY58" fmla="*/ 175912 h 342900"/>
              <a:gd name="connsiteX59" fmla="*/ 1304049 w 1743075"/>
              <a:gd name="connsiteY59" fmla="*/ 251012 h 342900"/>
              <a:gd name="connsiteX60" fmla="*/ 1211428 w 1743075"/>
              <a:gd name="connsiteY60" fmla="*/ 337897 h 342900"/>
              <a:gd name="connsiteX61" fmla="*/ 1275626 w 1743075"/>
              <a:gd name="connsiteY61" fmla="*/ 174929 h 342900"/>
              <a:gd name="connsiteX62" fmla="*/ 1211428 w 1743075"/>
              <a:gd name="connsiteY62" fmla="*/ 114556 h 342900"/>
              <a:gd name="connsiteX63" fmla="*/ 1147220 w 1743075"/>
              <a:gd name="connsiteY63" fmla="*/ 174929 h 342900"/>
              <a:gd name="connsiteX64" fmla="*/ 1147220 w 1743075"/>
              <a:gd name="connsiteY64" fmla="*/ 251995 h 342900"/>
              <a:gd name="connsiteX65" fmla="*/ 1211428 w 1743075"/>
              <a:gd name="connsiteY65" fmla="*/ 312374 h 342900"/>
              <a:gd name="connsiteX66" fmla="*/ 1275626 w 1743075"/>
              <a:gd name="connsiteY66" fmla="*/ 251995 h 342900"/>
              <a:gd name="connsiteX67" fmla="*/ 1275626 w 1743075"/>
              <a:gd name="connsiteY67" fmla="*/ 174929 h 342900"/>
              <a:gd name="connsiteX68" fmla="*/ 1499883 w 1743075"/>
              <a:gd name="connsiteY68" fmla="*/ 94420 h 342900"/>
              <a:gd name="connsiteX69" fmla="*/ 1528305 w 1743075"/>
              <a:gd name="connsiteY69" fmla="*/ 94420 h 342900"/>
              <a:gd name="connsiteX70" fmla="*/ 1528305 w 1743075"/>
              <a:gd name="connsiteY70" fmla="*/ 251016 h 342900"/>
              <a:gd name="connsiteX71" fmla="*/ 1435675 w 1743075"/>
              <a:gd name="connsiteY71" fmla="*/ 337900 h 342900"/>
              <a:gd name="connsiteX72" fmla="*/ 1343054 w 1743075"/>
              <a:gd name="connsiteY72" fmla="*/ 251016 h 342900"/>
              <a:gd name="connsiteX73" fmla="*/ 1343054 w 1743075"/>
              <a:gd name="connsiteY73" fmla="*/ 94420 h 342900"/>
              <a:gd name="connsiteX74" fmla="*/ 1371476 w 1743075"/>
              <a:gd name="connsiteY74" fmla="*/ 94420 h 342900"/>
              <a:gd name="connsiteX75" fmla="*/ 1371476 w 1743075"/>
              <a:gd name="connsiteY75" fmla="*/ 251999 h 342900"/>
              <a:gd name="connsiteX76" fmla="*/ 1435675 w 1743075"/>
              <a:gd name="connsiteY76" fmla="*/ 312377 h 342900"/>
              <a:gd name="connsiteX77" fmla="*/ 1499883 w 1743075"/>
              <a:gd name="connsiteY77" fmla="*/ 251999 h 342900"/>
              <a:gd name="connsiteX78" fmla="*/ 1499883 w 1743075"/>
              <a:gd name="connsiteY78" fmla="*/ 94420 h 342900"/>
              <a:gd name="connsiteX79" fmla="*/ 951842 w 1743075"/>
              <a:gd name="connsiteY79" fmla="*/ 312345 h 342900"/>
              <a:gd name="connsiteX80" fmla="*/ 1012117 w 1743075"/>
              <a:gd name="connsiteY80" fmla="*/ 309150 h 342900"/>
              <a:gd name="connsiteX81" fmla="*/ 1015622 w 1743075"/>
              <a:gd name="connsiteY81" fmla="*/ 334805 h 342900"/>
              <a:gd name="connsiteX82" fmla="*/ 951842 w 1743075"/>
              <a:gd name="connsiteY82" fmla="*/ 337897 h 342900"/>
              <a:gd name="connsiteX83" fmla="*/ 861306 w 1743075"/>
              <a:gd name="connsiteY83" fmla="*/ 251017 h 342900"/>
              <a:gd name="connsiteX84" fmla="*/ 861306 w 1743075"/>
              <a:gd name="connsiteY84" fmla="*/ 175912 h 342900"/>
              <a:gd name="connsiteX85" fmla="*/ 951842 w 1743075"/>
              <a:gd name="connsiteY85" fmla="*/ 89067 h 342900"/>
              <a:gd name="connsiteX86" fmla="*/ 1015289 w 1743075"/>
              <a:gd name="connsiteY86" fmla="*/ 92170 h 342900"/>
              <a:gd name="connsiteX87" fmla="*/ 1011117 w 1743075"/>
              <a:gd name="connsiteY87" fmla="*/ 117636 h 342900"/>
              <a:gd name="connsiteX88" fmla="*/ 951842 w 1743075"/>
              <a:gd name="connsiteY88" fmla="*/ 114584 h 342900"/>
              <a:gd name="connsiteX89" fmla="*/ 889732 w 1743075"/>
              <a:gd name="connsiteY89" fmla="*/ 174929 h 342900"/>
              <a:gd name="connsiteX90" fmla="*/ 889732 w 1743075"/>
              <a:gd name="connsiteY90" fmla="*/ 251994 h 342900"/>
              <a:gd name="connsiteX91" fmla="*/ 951842 w 1743075"/>
              <a:gd name="connsiteY91" fmla="*/ 312345 h 342900"/>
              <a:gd name="connsiteX92" fmla="*/ 1714595 w 1743075"/>
              <a:gd name="connsiteY92" fmla="*/ 4997 h 342900"/>
              <a:gd name="connsiteX93" fmla="*/ 1743037 w 1743075"/>
              <a:gd name="connsiteY93" fmla="*/ 4997 h 342900"/>
              <a:gd name="connsiteX94" fmla="*/ 1743037 w 1743075"/>
              <a:gd name="connsiteY94" fmla="*/ 251997 h 342900"/>
              <a:gd name="connsiteX95" fmla="*/ 1658102 w 1743075"/>
              <a:gd name="connsiteY95" fmla="*/ 337859 h 342900"/>
              <a:gd name="connsiteX96" fmla="*/ 1567577 w 1743075"/>
              <a:gd name="connsiteY96" fmla="*/ 251014 h 342900"/>
              <a:gd name="connsiteX97" fmla="*/ 1567577 w 1743075"/>
              <a:gd name="connsiteY97" fmla="*/ 175914 h 342900"/>
              <a:gd name="connsiteX98" fmla="*/ 1658102 w 1743075"/>
              <a:gd name="connsiteY98" fmla="*/ 89070 h 342900"/>
              <a:gd name="connsiteX99" fmla="*/ 1714595 w 1743075"/>
              <a:gd name="connsiteY99" fmla="*/ 89070 h 342900"/>
              <a:gd name="connsiteX100" fmla="*/ 1714595 w 1743075"/>
              <a:gd name="connsiteY100" fmla="*/ 4997 h 342900"/>
              <a:gd name="connsiteX101" fmla="*/ 1596000 w 1743075"/>
              <a:gd name="connsiteY101" fmla="*/ 251997 h 342900"/>
              <a:gd name="connsiteX102" fmla="*/ 1658102 w 1743075"/>
              <a:gd name="connsiteY102" fmla="*/ 312348 h 342900"/>
              <a:gd name="connsiteX103" fmla="*/ 1714595 w 1743075"/>
              <a:gd name="connsiteY103" fmla="*/ 251997 h 342900"/>
              <a:gd name="connsiteX104" fmla="*/ 1714595 w 1743075"/>
              <a:gd name="connsiteY104" fmla="*/ 114541 h 342900"/>
              <a:gd name="connsiteX105" fmla="*/ 1658102 w 1743075"/>
              <a:gd name="connsiteY105" fmla="*/ 114587 h 342900"/>
              <a:gd name="connsiteX106" fmla="*/ 1596000 w 1743075"/>
              <a:gd name="connsiteY106" fmla="*/ 174931 h 342900"/>
              <a:gd name="connsiteX107" fmla="*/ 1596000 w 1743075"/>
              <a:gd name="connsiteY107" fmla="*/ 251997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Lst>
            <a:rect l="l" t="t" r="r" b="b"/>
            <a:pathLst>
              <a:path w="1743075" h="342900">
                <a:moveTo>
                  <a:pt x="330059" y="4997"/>
                </a:moveTo>
                <a:lnTo>
                  <a:pt x="546602" y="4997"/>
                </a:lnTo>
                <a:lnTo>
                  <a:pt x="546602" y="60478"/>
                </a:lnTo>
                <a:lnTo>
                  <a:pt x="469770" y="60478"/>
                </a:lnTo>
                <a:lnTo>
                  <a:pt x="469770" y="337899"/>
                </a:lnTo>
                <a:lnTo>
                  <a:pt x="406890" y="337899"/>
                </a:lnTo>
                <a:lnTo>
                  <a:pt x="406890" y="60478"/>
                </a:lnTo>
                <a:lnTo>
                  <a:pt x="330059" y="60478"/>
                </a:lnTo>
                <a:lnTo>
                  <a:pt x="330059" y="4997"/>
                </a:lnTo>
                <a:close/>
                <a:moveTo>
                  <a:pt x="708589" y="144956"/>
                </a:moveTo>
                <a:cubicBezTo>
                  <a:pt x="797922" y="166450"/>
                  <a:pt x="802412" y="180944"/>
                  <a:pt x="802412" y="247425"/>
                </a:cubicBezTo>
                <a:cubicBezTo>
                  <a:pt x="802412" y="310405"/>
                  <a:pt x="783948" y="342900"/>
                  <a:pt x="685633" y="342900"/>
                </a:cubicBezTo>
                <a:cubicBezTo>
                  <a:pt x="647706" y="342900"/>
                  <a:pt x="603798" y="333402"/>
                  <a:pt x="581836" y="322903"/>
                </a:cubicBezTo>
                <a:lnTo>
                  <a:pt x="604608" y="276875"/>
                </a:lnTo>
                <a:cubicBezTo>
                  <a:pt x="631438" y="284344"/>
                  <a:pt x="657897" y="288910"/>
                  <a:pt x="686626" y="288910"/>
                </a:cubicBezTo>
                <a:cubicBezTo>
                  <a:pt x="732040" y="288910"/>
                  <a:pt x="739527" y="279412"/>
                  <a:pt x="739527" y="247425"/>
                </a:cubicBezTo>
                <a:cubicBezTo>
                  <a:pt x="739527" y="210439"/>
                  <a:pt x="738533" y="207438"/>
                  <a:pt x="678638" y="194442"/>
                </a:cubicBezTo>
                <a:cubicBezTo>
                  <a:pt x="598292" y="176446"/>
                  <a:pt x="587319" y="160953"/>
                  <a:pt x="587319" y="90470"/>
                </a:cubicBezTo>
                <a:cubicBezTo>
                  <a:pt x="587319" y="29988"/>
                  <a:pt x="614759" y="2"/>
                  <a:pt x="699105" y="2"/>
                </a:cubicBezTo>
                <a:cubicBezTo>
                  <a:pt x="728012" y="2"/>
                  <a:pt x="762898" y="3494"/>
                  <a:pt x="795799" y="10969"/>
                </a:cubicBezTo>
                <a:lnTo>
                  <a:pt x="771263" y="60552"/>
                </a:lnTo>
                <a:cubicBezTo>
                  <a:pt x="748154" y="56523"/>
                  <a:pt x="723053" y="53985"/>
                  <a:pt x="700104" y="53985"/>
                </a:cubicBezTo>
                <a:cubicBezTo>
                  <a:pt x="657685" y="53985"/>
                  <a:pt x="650199" y="62981"/>
                  <a:pt x="650199" y="91973"/>
                </a:cubicBezTo>
                <a:cubicBezTo>
                  <a:pt x="650199" y="129960"/>
                  <a:pt x="651198" y="130960"/>
                  <a:pt x="708589" y="144956"/>
                </a:cubicBezTo>
                <a:close/>
                <a:moveTo>
                  <a:pt x="290794" y="240429"/>
                </a:moveTo>
                <a:cubicBezTo>
                  <a:pt x="290794" y="257506"/>
                  <a:pt x="287747" y="273776"/>
                  <a:pt x="280820" y="288120"/>
                </a:cubicBezTo>
                <a:lnTo>
                  <a:pt x="330057" y="337897"/>
                </a:lnTo>
                <a:lnTo>
                  <a:pt x="263600" y="337897"/>
                </a:lnTo>
                <a:lnTo>
                  <a:pt x="249072" y="323244"/>
                </a:lnTo>
                <a:cubicBezTo>
                  <a:pt x="229473" y="335537"/>
                  <a:pt x="202095" y="342892"/>
                  <a:pt x="165028" y="342892"/>
                </a:cubicBezTo>
                <a:lnTo>
                  <a:pt x="125760" y="342892"/>
                </a:lnTo>
                <a:cubicBezTo>
                  <a:pt x="31936" y="342892"/>
                  <a:pt x="0" y="295909"/>
                  <a:pt x="0" y="240429"/>
                </a:cubicBezTo>
                <a:lnTo>
                  <a:pt x="0" y="102469"/>
                </a:lnTo>
                <a:cubicBezTo>
                  <a:pt x="0" y="46989"/>
                  <a:pt x="31936" y="0"/>
                  <a:pt x="125760" y="0"/>
                </a:cubicBezTo>
                <a:lnTo>
                  <a:pt x="165028" y="0"/>
                </a:lnTo>
                <a:cubicBezTo>
                  <a:pt x="258852" y="0"/>
                  <a:pt x="290794" y="46989"/>
                  <a:pt x="290794" y="102469"/>
                </a:cubicBezTo>
                <a:lnTo>
                  <a:pt x="290794" y="240429"/>
                </a:lnTo>
                <a:close/>
                <a:moveTo>
                  <a:pt x="165028" y="287411"/>
                </a:moveTo>
                <a:cubicBezTo>
                  <a:pt x="182774" y="287411"/>
                  <a:pt x="196075" y="284686"/>
                  <a:pt x="205781" y="279600"/>
                </a:cubicBezTo>
                <a:lnTo>
                  <a:pt x="122998" y="196138"/>
                </a:lnTo>
                <a:lnTo>
                  <a:pt x="189844" y="196138"/>
                </a:lnTo>
                <a:lnTo>
                  <a:pt x="227908" y="234623"/>
                </a:lnTo>
                <a:lnTo>
                  <a:pt x="227908" y="105967"/>
                </a:lnTo>
                <a:cubicBezTo>
                  <a:pt x="227908" y="74478"/>
                  <a:pt x="211938" y="55481"/>
                  <a:pt x="165028" y="55481"/>
                </a:cubicBezTo>
                <a:lnTo>
                  <a:pt x="125760" y="55481"/>
                </a:lnTo>
                <a:cubicBezTo>
                  <a:pt x="78851" y="55481"/>
                  <a:pt x="62880" y="74478"/>
                  <a:pt x="62880" y="105967"/>
                </a:cubicBezTo>
                <a:lnTo>
                  <a:pt x="62880" y="236932"/>
                </a:lnTo>
                <a:cubicBezTo>
                  <a:pt x="62880" y="268421"/>
                  <a:pt x="78851" y="287411"/>
                  <a:pt x="125760" y="287411"/>
                </a:cubicBezTo>
                <a:lnTo>
                  <a:pt x="165028" y="287411"/>
                </a:lnTo>
                <a:close/>
                <a:moveTo>
                  <a:pt x="1051112" y="332902"/>
                </a:moveTo>
                <a:lnTo>
                  <a:pt x="1051112" y="4999"/>
                </a:lnTo>
                <a:lnTo>
                  <a:pt x="1079535" y="4999"/>
                </a:lnTo>
                <a:lnTo>
                  <a:pt x="1079535" y="332902"/>
                </a:lnTo>
                <a:lnTo>
                  <a:pt x="1051112" y="332902"/>
                </a:lnTo>
                <a:close/>
                <a:moveTo>
                  <a:pt x="1211428" y="337897"/>
                </a:moveTo>
                <a:cubicBezTo>
                  <a:pt x="1144286" y="337897"/>
                  <a:pt x="1118797" y="300098"/>
                  <a:pt x="1118797" y="251012"/>
                </a:cubicBezTo>
                <a:lnTo>
                  <a:pt x="1118797" y="175912"/>
                </a:lnTo>
                <a:cubicBezTo>
                  <a:pt x="1118797" y="126826"/>
                  <a:pt x="1144286" y="89027"/>
                  <a:pt x="1211428" y="89027"/>
                </a:cubicBezTo>
                <a:cubicBezTo>
                  <a:pt x="1278569" y="89027"/>
                  <a:pt x="1304049" y="126826"/>
                  <a:pt x="1304049" y="175912"/>
                </a:cubicBezTo>
                <a:lnTo>
                  <a:pt x="1304049" y="251012"/>
                </a:lnTo>
                <a:cubicBezTo>
                  <a:pt x="1304049" y="300098"/>
                  <a:pt x="1278569" y="337897"/>
                  <a:pt x="1211428" y="337897"/>
                </a:cubicBezTo>
                <a:close/>
                <a:moveTo>
                  <a:pt x="1275626" y="174929"/>
                </a:moveTo>
                <a:cubicBezTo>
                  <a:pt x="1275626" y="134679"/>
                  <a:pt x="1256024" y="114556"/>
                  <a:pt x="1211428" y="114556"/>
                </a:cubicBezTo>
                <a:cubicBezTo>
                  <a:pt x="1166832" y="114556"/>
                  <a:pt x="1147220" y="134679"/>
                  <a:pt x="1147220" y="174929"/>
                </a:cubicBezTo>
                <a:lnTo>
                  <a:pt x="1147220" y="251995"/>
                </a:lnTo>
                <a:cubicBezTo>
                  <a:pt x="1147220" y="292246"/>
                  <a:pt x="1166832" y="312374"/>
                  <a:pt x="1211428" y="312374"/>
                </a:cubicBezTo>
                <a:cubicBezTo>
                  <a:pt x="1256024" y="312374"/>
                  <a:pt x="1275626" y="292246"/>
                  <a:pt x="1275626" y="251995"/>
                </a:cubicBezTo>
                <a:lnTo>
                  <a:pt x="1275626" y="174929"/>
                </a:lnTo>
                <a:close/>
                <a:moveTo>
                  <a:pt x="1499883" y="94420"/>
                </a:moveTo>
                <a:lnTo>
                  <a:pt x="1528305" y="94420"/>
                </a:lnTo>
                <a:lnTo>
                  <a:pt x="1528305" y="251016"/>
                </a:lnTo>
                <a:cubicBezTo>
                  <a:pt x="1528305" y="300101"/>
                  <a:pt x="1502816" y="337900"/>
                  <a:pt x="1435675" y="337900"/>
                </a:cubicBezTo>
                <a:cubicBezTo>
                  <a:pt x="1368533" y="337900"/>
                  <a:pt x="1343054" y="300101"/>
                  <a:pt x="1343054" y="251016"/>
                </a:cubicBezTo>
                <a:lnTo>
                  <a:pt x="1343054" y="94420"/>
                </a:lnTo>
                <a:lnTo>
                  <a:pt x="1371476" y="94420"/>
                </a:lnTo>
                <a:lnTo>
                  <a:pt x="1371476" y="251999"/>
                </a:lnTo>
                <a:cubicBezTo>
                  <a:pt x="1371476" y="292249"/>
                  <a:pt x="1391079" y="312377"/>
                  <a:pt x="1435675" y="312377"/>
                </a:cubicBezTo>
                <a:cubicBezTo>
                  <a:pt x="1480271" y="312377"/>
                  <a:pt x="1499883" y="292249"/>
                  <a:pt x="1499883" y="251999"/>
                </a:cubicBezTo>
                <a:lnTo>
                  <a:pt x="1499883" y="94420"/>
                </a:lnTo>
                <a:close/>
                <a:moveTo>
                  <a:pt x="951842" y="312345"/>
                </a:moveTo>
                <a:cubicBezTo>
                  <a:pt x="970874" y="312699"/>
                  <a:pt x="1012117" y="309150"/>
                  <a:pt x="1012117" y="309150"/>
                </a:cubicBezTo>
                <a:lnTo>
                  <a:pt x="1015622" y="334805"/>
                </a:lnTo>
                <a:cubicBezTo>
                  <a:pt x="1015622" y="334805"/>
                  <a:pt x="992534" y="337897"/>
                  <a:pt x="951842" y="337897"/>
                </a:cubicBezTo>
                <a:cubicBezTo>
                  <a:pt x="887137" y="337897"/>
                  <a:pt x="861306" y="299583"/>
                  <a:pt x="861306" y="251017"/>
                </a:cubicBezTo>
                <a:lnTo>
                  <a:pt x="861306" y="175912"/>
                </a:lnTo>
                <a:cubicBezTo>
                  <a:pt x="861306" y="127345"/>
                  <a:pt x="887359" y="89027"/>
                  <a:pt x="951842" y="89067"/>
                </a:cubicBezTo>
                <a:cubicBezTo>
                  <a:pt x="1005202" y="89067"/>
                  <a:pt x="1015289" y="92170"/>
                  <a:pt x="1015289" y="92170"/>
                </a:cubicBezTo>
                <a:lnTo>
                  <a:pt x="1011117" y="117636"/>
                </a:lnTo>
                <a:cubicBezTo>
                  <a:pt x="1011117" y="117636"/>
                  <a:pt x="993553" y="113384"/>
                  <a:pt x="951842" y="114584"/>
                </a:cubicBezTo>
                <a:cubicBezTo>
                  <a:pt x="908945" y="115818"/>
                  <a:pt x="889732" y="135318"/>
                  <a:pt x="889732" y="174929"/>
                </a:cubicBezTo>
                <a:lnTo>
                  <a:pt x="889732" y="251994"/>
                </a:lnTo>
                <a:cubicBezTo>
                  <a:pt x="889732" y="291605"/>
                  <a:pt x="910268" y="311562"/>
                  <a:pt x="951842" y="312345"/>
                </a:cubicBezTo>
                <a:close/>
                <a:moveTo>
                  <a:pt x="1714595" y="4997"/>
                </a:moveTo>
                <a:lnTo>
                  <a:pt x="1743037" y="4997"/>
                </a:lnTo>
                <a:lnTo>
                  <a:pt x="1743037" y="251997"/>
                </a:lnTo>
                <a:cubicBezTo>
                  <a:pt x="1743037" y="264673"/>
                  <a:pt x="1747742" y="337859"/>
                  <a:pt x="1658102" y="337859"/>
                </a:cubicBezTo>
                <a:cubicBezTo>
                  <a:pt x="1592790" y="337859"/>
                  <a:pt x="1567577" y="299580"/>
                  <a:pt x="1567577" y="251014"/>
                </a:cubicBezTo>
                <a:lnTo>
                  <a:pt x="1567577" y="175914"/>
                </a:lnTo>
                <a:cubicBezTo>
                  <a:pt x="1567577" y="127348"/>
                  <a:pt x="1592552" y="89858"/>
                  <a:pt x="1658102" y="89070"/>
                </a:cubicBezTo>
                <a:lnTo>
                  <a:pt x="1714595" y="89070"/>
                </a:lnTo>
                <a:lnTo>
                  <a:pt x="1714595" y="4997"/>
                </a:lnTo>
                <a:close/>
                <a:moveTo>
                  <a:pt x="1596000" y="251997"/>
                </a:moveTo>
                <a:cubicBezTo>
                  <a:pt x="1596000" y="291608"/>
                  <a:pt x="1616478" y="312348"/>
                  <a:pt x="1658102" y="312348"/>
                </a:cubicBezTo>
                <a:cubicBezTo>
                  <a:pt x="1716729" y="312348"/>
                  <a:pt x="1714357" y="265370"/>
                  <a:pt x="1714595" y="251997"/>
                </a:cubicBezTo>
                <a:lnTo>
                  <a:pt x="1714595" y="114541"/>
                </a:lnTo>
                <a:lnTo>
                  <a:pt x="1658102" y="114587"/>
                </a:lnTo>
                <a:cubicBezTo>
                  <a:pt x="1615002" y="115215"/>
                  <a:pt x="1596000" y="135321"/>
                  <a:pt x="1596000" y="174931"/>
                </a:cubicBezTo>
                <a:lnTo>
                  <a:pt x="1596000" y="251997"/>
                </a:lnTo>
                <a:close/>
              </a:path>
            </a:pathLst>
          </a:custGeom>
          <a:solidFill>
            <a:schemeClr val="bg1"/>
          </a:solidFill>
          <a:ln w="9525" cap="flat">
            <a:noFill/>
            <a:prstDash val="solid"/>
            <a:miter/>
          </a:ln>
        </p:spPr>
        <p:txBody>
          <a:bodyPr rtlCol="0" anchor="ctr"/>
          <a:lstStyle/>
          <a:p>
            <a:endParaRPr lang="zh-TW" altLang="en-US"/>
          </a:p>
        </p:txBody>
      </p:sp>
      <p:sp>
        <p:nvSpPr>
          <p:cNvPr id="6" name="文字方塊 5">
            <a:extLst>
              <a:ext uri="{FF2B5EF4-FFF2-40B4-BE49-F238E27FC236}">
                <a16:creationId xmlns:a16="http://schemas.microsoft.com/office/drawing/2014/main" id="{7A23E14E-8CCE-4F0E-A066-C53BAECD8744}"/>
              </a:ext>
            </a:extLst>
          </p:cNvPr>
          <p:cNvSpPr txBox="1"/>
          <p:nvPr/>
        </p:nvSpPr>
        <p:spPr>
          <a:xfrm>
            <a:off x="365760" y="4534623"/>
            <a:ext cx="5450093" cy="276999"/>
          </a:xfrm>
          <a:prstGeom prst="rect">
            <a:avLst/>
          </a:prstGeom>
          <a:noFill/>
        </p:spPr>
        <p:txBody>
          <a:bodyPr wrap="square" rtlCol="0">
            <a:spAutoFit/>
          </a:bodyPr>
          <a:lstStyle/>
          <a:p>
            <a:pPr>
              <a:lnSpc>
                <a:spcPct val="100000"/>
              </a:lnSpc>
            </a:pPr>
            <a:r>
              <a:rPr lang="en-US" altLang="zh-TW" sz="600" dirty="0">
                <a:solidFill>
                  <a:srgbClr val="0093D4"/>
                </a:solidFill>
                <a:latin typeface="Arial" panose="020B0604020202020204" pitchFamily="34" charset="0"/>
                <a:cs typeface="Arial" panose="020B0604020202020204" pitchFamily="34" charset="0"/>
              </a:rPr>
              <a:t>©2020</a:t>
            </a:r>
            <a:r>
              <a:rPr lang="zh-TW" altLang="en-US" sz="600" dirty="0">
                <a:solidFill>
                  <a:srgbClr val="0093D4"/>
                </a:solidFill>
                <a:latin typeface="Arial" panose="020B0604020202020204" pitchFamily="34" charset="0"/>
                <a:cs typeface="Arial" panose="020B0604020202020204" pitchFamily="34" charset="0"/>
              </a:rPr>
              <a:t>著作權為威聯通科技股份有限公司所有。威聯通科技並保留所有權利。威聯通科技股份有限公司所使用或註冊之商標或標章。檔案中所提及之產品及公司名稱可能為其他公司所有之商標</a:t>
            </a:r>
          </a:p>
        </p:txBody>
      </p:sp>
      <p:pic>
        <p:nvPicPr>
          <p:cNvPr id="5" name="圖片 4">
            <a:extLst>
              <a:ext uri="{FF2B5EF4-FFF2-40B4-BE49-F238E27FC236}">
                <a16:creationId xmlns:a16="http://schemas.microsoft.com/office/drawing/2014/main" id="{F51CB1FC-E523-4A9E-A5D4-D8B9D6D22C4A}"/>
              </a:ext>
            </a:extLst>
          </p:cNvPr>
          <p:cNvPicPr>
            <a:picLocks noChangeAspect="1"/>
          </p:cNvPicPr>
          <p:nvPr/>
        </p:nvPicPr>
        <p:blipFill>
          <a:blip r:embed="rId2"/>
          <a:srcRect/>
          <a:stretch/>
        </p:blipFill>
        <p:spPr>
          <a:xfrm>
            <a:off x="7264112" y="403731"/>
            <a:ext cx="1537712" cy="1223682"/>
          </a:xfrm>
          <a:prstGeom prst="snip2DiagRect">
            <a:avLst>
              <a:gd name="adj1" fmla="val 23920"/>
              <a:gd name="adj2" fmla="val 45661"/>
            </a:avLst>
          </a:prstGeom>
        </p:spPr>
      </p:pic>
    </p:spTree>
    <p:extLst>
      <p:ext uri="{BB962C8B-B14F-4D97-AF65-F5344CB8AC3E}">
        <p14:creationId xmlns:p14="http://schemas.microsoft.com/office/powerpoint/2010/main" val="55463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群組 2">
            <a:extLst>
              <a:ext uri="{FF2B5EF4-FFF2-40B4-BE49-F238E27FC236}">
                <a16:creationId xmlns:a16="http://schemas.microsoft.com/office/drawing/2014/main" id="{F071D4D8-773E-4112-921A-9EC1D4131B9C}"/>
              </a:ext>
            </a:extLst>
          </p:cNvPr>
          <p:cNvGrpSpPr/>
          <p:nvPr/>
        </p:nvGrpSpPr>
        <p:grpSpPr>
          <a:xfrm>
            <a:off x="356839" y="1956944"/>
            <a:ext cx="5449229" cy="1316668"/>
            <a:chOff x="304800" y="1741354"/>
            <a:chExt cx="5449229" cy="1316668"/>
          </a:xfrm>
        </p:grpSpPr>
        <p:sp>
          <p:nvSpPr>
            <p:cNvPr id="4" name="圖形 6">
              <a:extLst>
                <a:ext uri="{FF2B5EF4-FFF2-40B4-BE49-F238E27FC236}">
                  <a16:creationId xmlns:a16="http://schemas.microsoft.com/office/drawing/2014/main" id="{BADF0ABB-811E-482B-AE69-49C87B949E1B}"/>
                </a:ext>
              </a:extLst>
            </p:cNvPr>
            <p:cNvSpPr/>
            <p:nvPr/>
          </p:nvSpPr>
          <p:spPr>
            <a:xfrm>
              <a:off x="411878" y="2266832"/>
              <a:ext cx="2743740" cy="539752"/>
            </a:xfrm>
            <a:custGeom>
              <a:avLst/>
              <a:gdLst>
                <a:gd name="connsiteX0" fmla="*/ 330059 w 1743075"/>
                <a:gd name="connsiteY0" fmla="*/ 4997 h 342900"/>
                <a:gd name="connsiteX1" fmla="*/ 546602 w 1743075"/>
                <a:gd name="connsiteY1" fmla="*/ 4997 h 342900"/>
                <a:gd name="connsiteX2" fmla="*/ 546602 w 1743075"/>
                <a:gd name="connsiteY2" fmla="*/ 60478 h 342900"/>
                <a:gd name="connsiteX3" fmla="*/ 469770 w 1743075"/>
                <a:gd name="connsiteY3" fmla="*/ 60478 h 342900"/>
                <a:gd name="connsiteX4" fmla="*/ 469770 w 1743075"/>
                <a:gd name="connsiteY4" fmla="*/ 337899 h 342900"/>
                <a:gd name="connsiteX5" fmla="*/ 406890 w 1743075"/>
                <a:gd name="connsiteY5" fmla="*/ 337899 h 342900"/>
                <a:gd name="connsiteX6" fmla="*/ 406890 w 1743075"/>
                <a:gd name="connsiteY6" fmla="*/ 60478 h 342900"/>
                <a:gd name="connsiteX7" fmla="*/ 330059 w 1743075"/>
                <a:gd name="connsiteY7" fmla="*/ 60478 h 342900"/>
                <a:gd name="connsiteX8" fmla="*/ 330059 w 1743075"/>
                <a:gd name="connsiteY8" fmla="*/ 4997 h 342900"/>
                <a:gd name="connsiteX9" fmla="*/ 708589 w 1743075"/>
                <a:gd name="connsiteY9" fmla="*/ 144956 h 342900"/>
                <a:gd name="connsiteX10" fmla="*/ 802412 w 1743075"/>
                <a:gd name="connsiteY10" fmla="*/ 247425 h 342900"/>
                <a:gd name="connsiteX11" fmla="*/ 685633 w 1743075"/>
                <a:gd name="connsiteY11" fmla="*/ 342900 h 342900"/>
                <a:gd name="connsiteX12" fmla="*/ 581836 w 1743075"/>
                <a:gd name="connsiteY12" fmla="*/ 322903 h 342900"/>
                <a:gd name="connsiteX13" fmla="*/ 604608 w 1743075"/>
                <a:gd name="connsiteY13" fmla="*/ 276875 h 342900"/>
                <a:gd name="connsiteX14" fmla="*/ 686626 w 1743075"/>
                <a:gd name="connsiteY14" fmla="*/ 288910 h 342900"/>
                <a:gd name="connsiteX15" fmla="*/ 739527 w 1743075"/>
                <a:gd name="connsiteY15" fmla="*/ 247425 h 342900"/>
                <a:gd name="connsiteX16" fmla="*/ 678638 w 1743075"/>
                <a:gd name="connsiteY16" fmla="*/ 194442 h 342900"/>
                <a:gd name="connsiteX17" fmla="*/ 587319 w 1743075"/>
                <a:gd name="connsiteY17" fmla="*/ 90470 h 342900"/>
                <a:gd name="connsiteX18" fmla="*/ 699105 w 1743075"/>
                <a:gd name="connsiteY18" fmla="*/ 2 h 342900"/>
                <a:gd name="connsiteX19" fmla="*/ 795799 w 1743075"/>
                <a:gd name="connsiteY19" fmla="*/ 10969 h 342900"/>
                <a:gd name="connsiteX20" fmla="*/ 771263 w 1743075"/>
                <a:gd name="connsiteY20" fmla="*/ 60552 h 342900"/>
                <a:gd name="connsiteX21" fmla="*/ 700104 w 1743075"/>
                <a:gd name="connsiteY21" fmla="*/ 53985 h 342900"/>
                <a:gd name="connsiteX22" fmla="*/ 650199 w 1743075"/>
                <a:gd name="connsiteY22" fmla="*/ 91973 h 342900"/>
                <a:gd name="connsiteX23" fmla="*/ 708589 w 1743075"/>
                <a:gd name="connsiteY23" fmla="*/ 144956 h 342900"/>
                <a:gd name="connsiteX24" fmla="*/ 290794 w 1743075"/>
                <a:gd name="connsiteY24" fmla="*/ 240429 h 342900"/>
                <a:gd name="connsiteX25" fmla="*/ 280820 w 1743075"/>
                <a:gd name="connsiteY25" fmla="*/ 288120 h 342900"/>
                <a:gd name="connsiteX26" fmla="*/ 330057 w 1743075"/>
                <a:gd name="connsiteY26" fmla="*/ 337897 h 342900"/>
                <a:gd name="connsiteX27" fmla="*/ 263600 w 1743075"/>
                <a:gd name="connsiteY27" fmla="*/ 337897 h 342900"/>
                <a:gd name="connsiteX28" fmla="*/ 249072 w 1743075"/>
                <a:gd name="connsiteY28" fmla="*/ 323244 h 342900"/>
                <a:gd name="connsiteX29" fmla="*/ 165028 w 1743075"/>
                <a:gd name="connsiteY29" fmla="*/ 342892 h 342900"/>
                <a:gd name="connsiteX30" fmla="*/ 125760 w 1743075"/>
                <a:gd name="connsiteY30" fmla="*/ 342892 h 342900"/>
                <a:gd name="connsiteX31" fmla="*/ 0 w 1743075"/>
                <a:gd name="connsiteY31" fmla="*/ 240429 h 342900"/>
                <a:gd name="connsiteX32" fmla="*/ 0 w 1743075"/>
                <a:gd name="connsiteY32" fmla="*/ 102469 h 342900"/>
                <a:gd name="connsiteX33" fmla="*/ 125760 w 1743075"/>
                <a:gd name="connsiteY33" fmla="*/ 0 h 342900"/>
                <a:gd name="connsiteX34" fmla="*/ 165028 w 1743075"/>
                <a:gd name="connsiteY34" fmla="*/ 0 h 342900"/>
                <a:gd name="connsiteX35" fmla="*/ 290794 w 1743075"/>
                <a:gd name="connsiteY35" fmla="*/ 102469 h 342900"/>
                <a:gd name="connsiteX36" fmla="*/ 290794 w 1743075"/>
                <a:gd name="connsiteY36" fmla="*/ 240429 h 342900"/>
                <a:gd name="connsiteX37" fmla="*/ 165028 w 1743075"/>
                <a:gd name="connsiteY37" fmla="*/ 287411 h 342900"/>
                <a:gd name="connsiteX38" fmla="*/ 205781 w 1743075"/>
                <a:gd name="connsiteY38" fmla="*/ 279600 h 342900"/>
                <a:gd name="connsiteX39" fmla="*/ 122998 w 1743075"/>
                <a:gd name="connsiteY39" fmla="*/ 196138 h 342900"/>
                <a:gd name="connsiteX40" fmla="*/ 189844 w 1743075"/>
                <a:gd name="connsiteY40" fmla="*/ 196138 h 342900"/>
                <a:gd name="connsiteX41" fmla="*/ 227908 w 1743075"/>
                <a:gd name="connsiteY41" fmla="*/ 234623 h 342900"/>
                <a:gd name="connsiteX42" fmla="*/ 227908 w 1743075"/>
                <a:gd name="connsiteY42" fmla="*/ 105967 h 342900"/>
                <a:gd name="connsiteX43" fmla="*/ 165028 w 1743075"/>
                <a:gd name="connsiteY43" fmla="*/ 55481 h 342900"/>
                <a:gd name="connsiteX44" fmla="*/ 125760 w 1743075"/>
                <a:gd name="connsiteY44" fmla="*/ 55481 h 342900"/>
                <a:gd name="connsiteX45" fmla="*/ 62880 w 1743075"/>
                <a:gd name="connsiteY45" fmla="*/ 105967 h 342900"/>
                <a:gd name="connsiteX46" fmla="*/ 62880 w 1743075"/>
                <a:gd name="connsiteY46" fmla="*/ 236932 h 342900"/>
                <a:gd name="connsiteX47" fmla="*/ 125760 w 1743075"/>
                <a:gd name="connsiteY47" fmla="*/ 287411 h 342900"/>
                <a:gd name="connsiteX48" fmla="*/ 165028 w 1743075"/>
                <a:gd name="connsiteY48" fmla="*/ 287411 h 342900"/>
                <a:gd name="connsiteX49" fmla="*/ 1051112 w 1743075"/>
                <a:gd name="connsiteY49" fmla="*/ 332902 h 342900"/>
                <a:gd name="connsiteX50" fmla="*/ 1051112 w 1743075"/>
                <a:gd name="connsiteY50" fmla="*/ 4999 h 342900"/>
                <a:gd name="connsiteX51" fmla="*/ 1079535 w 1743075"/>
                <a:gd name="connsiteY51" fmla="*/ 4999 h 342900"/>
                <a:gd name="connsiteX52" fmla="*/ 1079535 w 1743075"/>
                <a:gd name="connsiteY52" fmla="*/ 332902 h 342900"/>
                <a:gd name="connsiteX53" fmla="*/ 1051112 w 1743075"/>
                <a:gd name="connsiteY53" fmla="*/ 332902 h 342900"/>
                <a:gd name="connsiteX54" fmla="*/ 1211428 w 1743075"/>
                <a:gd name="connsiteY54" fmla="*/ 337897 h 342900"/>
                <a:gd name="connsiteX55" fmla="*/ 1118797 w 1743075"/>
                <a:gd name="connsiteY55" fmla="*/ 251012 h 342900"/>
                <a:gd name="connsiteX56" fmla="*/ 1118797 w 1743075"/>
                <a:gd name="connsiteY56" fmla="*/ 175912 h 342900"/>
                <a:gd name="connsiteX57" fmla="*/ 1211428 w 1743075"/>
                <a:gd name="connsiteY57" fmla="*/ 89027 h 342900"/>
                <a:gd name="connsiteX58" fmla="*/ 1304049 w 1743075"/>
                <a:gd name="connsiteY58" fmla="*/ 175912 h 342900"/>
                <a:gd name="connsiteX59" fmla="*/ 1304049 w 1743075"/>
                <a:gd name="connsiteY59" fmla="*/ 251012 h 342900"/>
                <a:gd name="connsiteX60" fmla="*/ 1211428 w 1743075"/>
                <a:gd name="connsiteY60" fmla="*/ 337897 h 342900"/>
                <a:gd name="connsiteX61" fmla="*/ 1275626 w 1743075"/>
                <a:gd name="connsiteY61" fmla="*/ 174929 h 342900"/>
                <a:gd name="connsiteX62" fmla="*/ 1211428 w 1743075"/>
                <a:gd name="connsiteY62" fmla="*/ 114556 h 342900"/>
                <a:gd name="connsiteX63" fmla="*/ 1147220 w 1743075"/>
                <a:gd name="connsiteY63" fmla="*/ 174929 h 342900"/>
                <a:gd name="connsiteX64" fmla="*/ 1147220 w 1743075"/>
                <a:gd name="connsiteY64" fmla="*/ 251995 h 342900"/>
                <a:gd name="connsiteX65" fmla="*/ 1211428 w 1743075"/>
                <a:gd name="connsiteY65" fmla="*/ 312374 h 342900"/>
                <a:gd name="connsiteX66" fmla="*/ 1275626 w 1743075"/>
                <a:gd name="connsiteY66" fmla="*/ 251995 h 342900"/>
                <a:gd name="connsiteX67" fmla="*/ 1275626 w 1743075"/>
                <a:gd name="connsiteY67" fmla="*/ 174929 h 342900"/>
                <a:gd name="connsiteX68" fmla="*/ 1499883 w 1743075"/>
                <a:gd name="connsiteY68" fmla="*/ 94420 h 342900"/>
                <a:gd name="connsiteX69" fmla="*/ 1528305 w 1743075"/>
                <a:gd name="connsiteY69" fmla="*/ 94420 h 342900"/>
                <a:gd name="connsiteX70" fmla="*/ 1528305 w 1743075"/>
                <a:gd name="connsiteY70" fmla="*/ 251016 h 342900"/>
                <a:gd name="connsiteX71" fmla="*/ 1435675 w 1743075"/>
                <a:gd name="connsiteY71" fmla="*/ 337900 h 342900"/>
                <a:gd name="connsiteX72" fmla="*/ 1343054 w 1743075"/>
                <a:gd name="connsiteY72" fmla="*/ 251016 h 342900"/>
                <a:gd name="connsiteX73" fmla="*/ 1343054 w 1743075"/>
                <a:gd name="connsiteY73" fmla="*/ 94420 h 342900"/>
                <a:gd name="connsiteX74" fmla="*/ 1371476 w 1743075"/>
                <a:gd name="connsiteY74" fmla="*/ 94420 h 342900"/>
                <a:gd name="connsiteX75" fmla="*/ 1371476 w 1743075"/>
                <a:gd name="connsiteY75" fmla="*/ 251999 h 342900"/>
                <a:gd name="connsiteX76" fmla="*/ 1435675 w 1743075"/>
                <a:gd name="connsiteY76" fmla="*/ 312377 h 342900"/>
                <a:gd name="connsiteX77" fmla="*/ 1499883 w 1743075"/>
                <a:gd name="connsiteY77" fmla="*/ 251999 h 342900"/>
                <a:gd name="connsiteX78" fmla="*/ 1499883 w 1743075"/>
                <a:gd name="connsiteY78" fmla="*/ 94420 h 342900"/>
                <a:gd name="connsiteX79" fmla="*/ 951842 w 1743075"/>
                <a:gd name="connsiteY79" fmla="*/ 312345 h 342900"/>
                <a:gd name="connsiteX80" fmla="*/ 1012117 w 1743075"/>
                <a:gd name="connsiteY80" fmla="*/ 309150 h 342900"/>
                <a:gd name="connsiteX81" fmla="*/ 1015622 w 1743075"/>
                <a:gd name="connsiteY81" fmla="*/ 334805 h 342900"/>
                <a:gd name="connsiteX82" fmla="*/ 951842 w 1743075"/>
                <a:gd name="connsiteY82" fmla="*/ 337897 h 342900"/>
                <a:gd name="connsiteX83" fmla="*/ 861306 w 1743075"/>
                <a:gd name="connsiteY83" fmla="*/ 251017 h 342900"/>
                <a:gd name="connsiteX84" fmla="*/ 861306 w 1743075"/>
                <a:gd name="connsiteY84" fmla="*/ 175912 h 342900"/>
                <a:gd name="connsiteX85" fmla="*/ 951842 w 1743075"/>
                <a:gd name="connsiteY85" fmla="*/ 89067 h 342900"/>
                <a:gd name="connsiteX86" fmla="*/ 1015289 w 1743075"/>
                <a:gd name="connsiteY86" fmla="*/ 92170 h 342900"/>
                <a:gd name="connsiteX87" fmla="*/ 1011117 w 1743075"/>
                <a:gd name="connsiteY87" fmla="*/ 117636 h 342900"/>
                <a:gd name="connsiteX88" fmla="*/ 951842 w 1743075"/>
                <a:gd name="connsiteY88" fmla="*/ 114584 h 342900"/>
                <a:gd name="connsiteX89" fmla="*/ 889732 w 1743075"/>
                <a:gd name="connsiteY89" fmla="*/ 174929 h 342900"/>
                <a:gd name="connsiteX90" fmla="*/ 889732 w 1743075"/>
                <a:gd name="connsiteY90" fmla="*/ 251994 h 342900"/>
                <a:gd name="connsiteX91" fmla="*/ 951842 w 1743075"/>
                <a:gd name="connsiteY91" fmla="*/ 312345 h 342900"/>
                <a:gd name="connsiteX92" fmla="*/ 1714595 w 1743075"/>
                <a:gd name="connsiteY92" fmla="*/ 4997 h 342900"/>
                <a:gd name="connsiteX93" fmla="*/ 1743037 w 1743075"/>
                <a:gd name="connsiteY93" fmla="*/ 4997 h 342900"/>
                <a:gd name="connsiteX94" fmla="*/ 1743037 w 1743075"/>
                <a:gd name="connsiteY94" fmla="*/ 251997 h 342900"/>
                <a:gd name="connsiteX95" fmla="*/ 1658102 w 1743075"/>
                <a:gd name="connsiteY95" fmla="*/ 337859 h 342900"/>
                <a:gd name="connsiteX96" fmla="*/ 1567577 w 1743075"/>
                <a:gd name="connsiteY96" fmla="*/ 251014 h 342900"/>
                <a:gd name="connsiteX97" fmla="*/ 1567577 w 1743075"/>
                <a:gd name="connsiteY97" fmla="*/ 175914 h 342900"/>
                <a:gd name="connsiteX98" fmla="*/ 1658102 w 1743075"/>
                <a:gd name="connsiteY98" fmla="*/ 89070 h 342900"/>
                <a:gd name="connsiteX99" fmla="*/ 1714595 w 1743075"/>
                <a:gd name="connsiteY99" fmla="*/ 89070 h 342900"/>
                <a:gd name="connsiteX100" fmla="*/ 1714595 w 1743075"/>
                <a:gd name="connsiteY100" fmla="*/ 4997 h 342900"/>
                <a:gd name="connsiteX101" fmla="*/ 1596000 w 1743075"/>
                <a:gd name="connsiteY101" fmla="*/ 251997 h 342900"/>
                <a:gd name="connsiteX102" fmla="*/ 1658102 w 1743075"/>
                <a:gd name="connsiteY102" fmla="*/ 312348 h 342900"/>
                <a:gd name="connsiteX103" fmla="*/ 1714595 w 1743075"/>
                <a:gd name="connsiteY103" fmla="*/ 251997 h 342900"/>
                <a:gd name="connsiteX104" fmla="*/ 1714595 w 1743075"/>
                <a:gd name="connsiteY104" fmla="*/ 114541 h 342900"/>
                <a:gd name="connsiteX105" fmla="*/ 1658102 w 1743075"/>
                <a:gd name="connsiteY105" fmla="*/ 114587 h 342900"/>
                <a:gd name="connsiteX106" fmla="*/ 1596000 w 1743075"/>
                <a:gd name="connsiteY106" fmla="*/ 174931 h 342900"/>
                <a:gd name="connsiteX107" fmla="*/ 1596000 w 1743075"/>
                <a:gd name="connsiteY107" fmla="*/ 251997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Lst>
              <a:rect l="l" t="t" r="r" b="b"/>
              <a:pathLst>
                <a:path w="1743075" h="342900">
                  <a:moveTo>
                    <a:pt x="330059" y="4997"/>
                  </a:moveTo>
                  <a:lnTo>
                    <a:pt x="546602" y="4997"/>
                  </a:lnTo>
                  <a:lnTo>
                    <a:pt x="546602" y="60478"/>
                  </a:lnTo>
                  <a:lnTo>
                    <a:pt x="469770" y="60478"/>
                  </a:lnTo>
                  <a:lnTo>
                    <a:pt x="469770" y="337899"/>
                  </a:lnTo>
                  <a:lnTo>
                    <a:pt x="406890" y="337899"/>
                  </a:lnTo>
                  <a:lnTo>
                    <a:pt x="406890" y="60478"/>
                  </a:lnTo>
                  <a:lnTo>
                    <a:pt x="330059" y="60478"/>
                  </a:lnTo>
                  <a:lnTo>
                    <a:pt x="330059" y="4997"/>
                  </a:lnTo>
                  <a:close/>
                  <a:moveTo>
                    <a:pt x="708589" y="144956"/>
                  </a:moveTo>
                  <a:cubicBezTo>
                    <a:pt x="797922" y="166450"/>
                    <a:pt x="802412" y="180944"/>
                    <a:pt x="802412" y="247425"/>
                  </a:cubicBezTo>
                  <a:cubicBezTo>
                    <a:pt x="802412" y="310405"/>
                    <a:pt x="783948" y="342900"/>
                    <a:pt x="685633" y="342900"/>
                  </a:cubicBezTo>
                  <a:cubicBezTo>
                    <a:pt x="647706" y="342900"/>
                    <a:pt x="603798" y="333402"/>
                    <a:pt x="581836" y="322903"/>
                  </a:cubicBezTo>
                  <a:lnTo>
                    <a:pt x="604608" y="276875"/>
                  </a:lnTo>
                  <a:cubicBezTo>
                    <a:pt x="631438" y="284344"/>
                    <a:pt x="657897" y="288910"/>
                    <a:pt x="686626" y="288910"/>
                  </a:cubicBezTo>
                  <a:cubicBezTo>
                    <a:pt x="732040" y="288910"/>
                    <a:pt x="739527" y="279412"/>
                    <a:pt x="739527" y="247425"/>
                  </a:cubicBezTo>
                  <a:cubicBezTo>
                    <a:pt x="739527" y="210439"/>
                    <a:pt x="738533" y="207438"/>
                    <a:pt x="678638" y="194442"/>
                  </a:cubicBezTo>
                  <a:cubicBezTo>
                    <a:pt x="598292" y="176446"/>
                    <a:pt x="587319" y="160953"/>
                    <a:pt x="587319" y="90470"/>
                  </a:cubicBezTo>
                  <a:cubicBezTo>
                    <a:pt x="587319" y="29988"/>
                    <a:pt x="614759" y="2"/>
                    <a:pt x="699105" y="2"/>
                  </a:cubicBezTo>
                  <a:cubicBezTo>
                    <a:pt x="728012" y="2"/>
                    <a:pt x="762898" y="3494"/>
                    <a:pt x="795799" y="10969"/>
                  </a:cubicBezTo>
                  <a:lnTo>
                    <a:pt x="771263" y="60552"/>
                  </a:lnTo>
                  <a:cubicBezTo>
                    <a:pt x="748154" y="56523"/>
                    <a:pt x="723053" y="53985"/>
                    <a:pt x="700104" y="53985"/>
                  </a:cubicBezTo>
                  <a:cubicBezTo>
                    <a:pt x="657685" y="53985"/>
                    <a:pt x="650199" y="62981"/>
                    <a:pt x="650199" y="91973"/>
                  </a:cubicBezTo>
                  <a:cubicBezTo>
                    <a:pt x="650199" y="129960"/>
                    <a:pt x="651198" y="130960"/>
                    <a:pt x="708589" y="144956"/>
                  </a:cubicBezTo>
                  <a:close/>
                  <a:moveTo>
                    <a:pt x="290794" y="240429"/>
                  </a:moveTo>
                  <a:cubicBezTo>
                    <a:pt x="290794" y="257506"/>
                    <a:pt x="287747" y="273776"/>
                    <a:pt x="280820" y="288120"/>
                  </a:cubicBezTo>
                  <a:lnTo>
                    <a:pt x="330057" y="337897"/>
                  </a:lnTo>
                  <a:lnTo>
                    <a:pt x="263600" y="337897"/>
                  </a:lnTo>
                  <a:lnTo>
                    <a:pt x="249072" y="323244"/>
                  </a:lnTo>
                  <a:cubicBezTo>
                    <a:pt x="229473" y="335537"/>
                    <a:pt x="202095" y="342892"/>
                    <a:pt x="165028" y="342892"/>
                  </a:cubicBezTo>
                  <a:lnTo>
                    <a:pt x="125760" y="342892"/>
                  </a:lnTo>
                  <a:cubicBezTo>
                    <a:pt x="31936" y="342892"/>
                    <a:pt x="0" y="295909"/>
                    <a:pt x="0" y="240429"/>
                  </a:cubicBezTo>
                  <a:lnTo>
                    <a:pt x="0" y="102469"/>
                  </a:lnTo>
                  <a:cubicBezTo>
                    <a:pt x="0" y="46989"/>
                    <a:pt x="31936" y="0"/>
                    <a:pt x="125760" y="0"/>
                  </a:cubicBezTo>
                  <a:lnTo>
                    <a:pt x="165028" y="0"/>
                  </a:lnTo>
                  <a:cubicBezTo>
                    <a:pt x="258852" y="0"/>
                    <a:pt x="290794" y="46989"/>
                    <a:pt x="290794" y="102469"/>
                  </a:cubicBezTo>
                  <a:lnTo>
                    <a:pt x="290794" y="240429"/>
                  </a:lnTo>
                  <a:close/>
                  <a:moveTo>
                    <a:pt x="165028" y="287411"/>
                  </a:moveTo>
                  <a:cubicBezTo>
                    <a:pt x="182774" y="287411"/>
                    <a:pt x="196075" y="284686"/>
                    <a:pt x="205781" y="279600"/>
                  </a:cubicBezTo>
                  <a:lnTo>
                    <a:pt x="122998" y="196138"/>
                  </a:lnTo>
                  <a:lnTo>
                    <a:pt x="189844" y="196138"/>
                  </a:lnTo>
                  <a:lnTo>
                    <a:pt x="227908" y="234623"/>
                  </a:lnTo>
                  <a:lnTo>
                    <a:pt x="227908" y="105967"/>
                  </a:lnTo>
                  <a:cubicBezTo>
                    <a:pt x="227908" y="74478"/>
                    <a:pt x="211938" y="55481"/>
                    <a:pt x="165028" y="55481"/>
                  </a:cubicBezTo>
                  <a:lnTo>
                    <a:pt x="125760" y="55481"/>
                  </a:lnTo>
                  <a:cubicBezTo>
                    <a:pt x="78851" y="55481"/>
                    <a:pt x="62880" y="74478"/>
                    <a:pt x="62880" y="105967"/>
                  </a:cubicBezTo>
                  <a:lnTo>
                    <a:pt x="62880" y="236932"/>
                  </a:lnTo>
                  <a:cubicBezTo>
                    <a:pt x="62880" y="268421"/>
                    <a:pt x="78851" y="287411"/>
                    <a:pt x="125760" y="287411"/>
                  </a:cubicBezTo>
                  <a:lnTo>
                    <a:pt x="165028" y="287411"/>
                  </a:lnTo>
                  <a:close/>
                  <a:moveTo>
                    <a:pt x="1051112" y="332902"/>
                  </a:moveTo>
                  <a:lnTo>
                    <a:pt x="1051112" y="4999"/>
                  </a:lnTo>
                  <a:lnTo>
                    <a:pt x="1079535" y="4999"/>
                  </a:lnTo>
                  <a:lnTo>
                    <a:pt x="1079535" y="332902"/>
                  </a:lnTo>
                  <a:lnTo>
                    <a:pt x="1051112" y="332902"/>
                  </a:lnTo>
                  <a:close/>
                  <a:moveTo>
                    <a:pt x="1211428" y="337897"/>
                  </a:moveTo>
                  <a:cubicBezTo>
                    <a:pt x="1144286" y="337897"/>
                    <a:pt x="1118797" y="300098"/>
                    <a:pt x="1118797" y="251012"/>
                  </a:cubicBezTo>
                  <a:lnTo>
                    <a:pt x="1118797" y="175912"/>
                  </a:lnTo>
                  <a:cubicBezTo>
                    <a:pt x="1118797" y="126826"/>
                    <a:pt x="1144286" y="89027"/>
                    <a:pt x="1211428" y="89027"/>
                  </a:cubicBezTo>
                  <a:cubicBezTo>
                    <a:pt x="1278569" y="89027"/>
                    <a:pt x="1304049" y="126826"/>
                    <a:pt x="1304049" y="175912"/>
                  </a:cubicBezTo>
                  <a:lnTo>
                    <a:pt x="1304049" y="251012"/>
                  </a:lnTo>
                  <a:cubicBezTo>
                    <a:pt x="1304049" y="300098"/>
                    <a:pt x="1278569" y="337897"/>
                    <a:pt x="1211428" y="337897"/>
                  </a:cubicBezTo>
                  <a:close/>
                  <a:moveTo>
                    <a:pt x="1275626" y="174929"/>
                  </a:moveTo>
                  <a:cubicBezTo>
                    <a:pt x="1275626" y="134679"/>
                    <a:pt x="1256024" y="114556"/>
                    <a:pt x="1211428" y="114556"/>
                  </a:cubicBezTo>
                  <a:cubicBezTo>
                    <a:pt x="1166832" y="114556"/>
                    <a:pt x="1147220" y="134679"/>
                    <a:pt x="1147220" y="174929"/>
                  </a:cubicBezTo>
                  <a:lnTo>
                    <a:pt x="1147220" y="251995"/>
                  </a:lnTo>
                  <a:cubicBezTo>
                    <a:pt x="1147220" y="292246"/>
                    <a:pt x="1166832" y="312374"/>
                    <a:pt x="1211428" y="312374"/>
                  </a:cubicBezTo>
                  <a:cubicBezTo>
                    <a:pt x="1256024" y="312374"/>
                    <a:pt x="1275626" y="292246"/>
                    <a:pt x="1275626" y="251995"/>
                  </a:cubicBezTo>
                  <a:lnTo>
                    <a:pt x="1275626" y="174929"/>
                  </a:lnTo>
                  <a:close/>
                  <a:moveTo>
                    <a:pt x="1499883" y="94420"/>
                  </a:moveTo>
                  <a:lnTo>
                    <a:pt x="1528305" y="94420"/>
                  </a:lnTo>
                  <a:lnTo>
                    <a:pt x="1528305" y="251016"/>
                  </a:lnTo>
                  <a:cubicBezTo>
                    <a:pt x="1528305" y="300101"/>
                    <a:pt x="1502816" y="337900"/>
                    <a:pt x="1435675" y="337900"/>
                  </a:cubicBezTo>
                  <a:cubicBezTo>
                    <a:pt x="1368533" y="337900"/>
                    <a:pt x="1343054" y="300101"/>
                    <a:pt x="1343054" y="251016"/>
                  </a:cubicBezTo>
                  <a:lnTo>
                    <a:pt x="1343054" y="94420"/>
                  </a:lnTo>
                  <a:lnTo>
                    <a:pt x="1371476" y="94420"/>
                  </a:lnTo>
                  <a:lnTo>
                    <a:pt x="1371476" y="251999"/>
                  </a:lnTo>
                  <a:cubicBezTo>
                    <a:pt x="1371476" y="292249"/>
                    <a:pt x="1391079" y="312377"/>
                    <a:pt x="1435675" y="312377"/>
                  </a:cubicBezTo>
                  <a:cubicBezTo>
                    <a:pt x="1480271" y="312377"/>
                    <a:pt x="1499883" y="292249"/>
                    <a:pt x="1499883" y="251999"/>
                  </a:cubicBezTo>
                  <a:lnTo>
                    <a:pt x="1499883" y="94420"/>
                  </a:lnTo>
                  <a:close/>
                  <a:moveTo>
                    <a:pt x="951842" y="312345"/>
                  </a:moveTo>
                  <a:cubicBezTo>
                    <a:pt x="970874" y="312699"/>
                    <a:pt x="1012117" y="309150"/>
                    <a:pt x="1012117" y="309150"/>
                  </a:cubicBezTo>
                  <a:lnTo>
                    <a:pt x="1015622" y="334805"/>
                  </a:lnTo>
                  <a:cubicBezTo>
                    <a:pt x="1015622" y="334805"/>
                    <a:pt x="992534" y="337897"/>
                    <a:pt x="951842" y="337897"/>
                  </a:cubicBezTo>
                  <a:cubicBezTo>
                    <a:pt x="887137" y="337897"/>
                    <a:pt x="861306" y="299583"/>
                    <a:pt x="861306" y="251017"/>
                  </a:cubicBezTo>
                  <a:lnTo>
                    <a:pt x="861306" y="175912"/>
                  </a:lnTo>
                  <a:cubicBezTo>
                    <a:pt x="861306" y="127345"/>
                    <a:pt x="887359" y="89027"/>
                    <a:pt x="951842" y="89067"/>
                  </a:cubicBezTo>
                  <a:cubicBezTo>
                    <a:pt x="1005202" y="89067"/>
                    <a:pt x="1015289" y="92170"/>
                    <a:pt x="1015289" y="92170"/>
                  </a:cubicBezTo>
                  <a:lnTo>
                    <a:pt x="1011117" y="117636"/>
                  </a:lnTo>
                  <a:cubicBezTo>
                    <a:pt x="1011117" y="117636"/>
                    <a:pt x="993553" y="113384"/>
                    <a:pt x="951842" y="114584"/>
                  </a:cubicBezTo>
                  <a:cubicBezTo>
                    <a:pt x="908945" y="115818"/>
                    <a:pt x="889732" y="135318"/>
                    <a:pt x="889732" y="174929"/>
                  </a:cubicBezTo>
                  <a:lnTo>
                    <a:pt x="889732" y="251994"/>
                  </a:lnTo>
                  <a:cubicBezTo>
                    <a:pt x="889732" y="291605"/>
                    <a:pt x="910268" y="311562"/>
                    <a:pt x="951842" y="312345"/>
                  </a:cubicBezTo>
                  <a:close/>
                  <a:moveTo>
                    <a:pt x="1714595" y="4997"/>
                  </a:moveTo>
                  <a:lnTo>
                    <a:pt x="1743037" y="4997"/>
                  </a:lnTo>
                  <a:lnTo>
                    <a:pt x="1743037" y="251997"/>
                  </a:lnTo>
                  <a:cubicBezTo>
                    <a:pt x="1743037" y="264673"/>
                    <a:pt x="1747742" y="337859"/>
                    <a:pt x="1658102" y="337859"/>
                  </a:cubicBezTo>
                  <a:cubicBezTo>
                    <a:pt x="1592790" y="337859"/>
                    <a:pt x="1567577" y="299580"/>
                    <a:pt x="1567577" y="251014"/>
                  </a:cubicBezTo>
                  <a:lnTo>
                    <a:pt x="1567577" y="175914"/>
                  </a:lnTo>
                  <a:cubicBezTo>
                    <a:pt x="1567577" y="127348"/>
                    <a:pt x="1592552" y="89858"/>
                    <a:pt x="1658102" y="89070"/>
                  </a:cubicBezTo>
                  <a:lnTo>
                    <a:pt x="1714595" y="89070"/>
                  </a:lnTo>
                  <a:lnTo>
                    <a:pt x="1714595" y="4997"/>
                  </a:lnTo>
                  <a:close/>
                  <a:moveTo>
                    <a:pt x="1596000" y="251997"/>
                  </a:moveTo>
                  <a:cubicBezTo>
                    <a:pt x="1596000" y="291608"/>
                    <a:pt x="1616478" y="312348"/>
                    <a:pt x="1658102" y="312348"/>
                  </a:cubicBezTo>
                  <a:cubicBezTo>
                    <a:pt x="1716729" y="312348"/>
                    <a:pt x="1714357" y="265370"/>
                    <a:pt x="1714595" y="251997"/>
                  </a:cubicBezTo>
                  <a:lnTo>
                    <a:pt x="1714595" y="114541"/>
                  </a:lnTo>
                  <a:lnTo>
                    <a:pt x="1658102" y="114587"/>
                  </a:lnTo>
                  <a:cubicBezTo>
                    <a:pt x="1615002" y="115215"/>
                    <a:pt x="1596000" y="135321"/>
                    <a:pt x="1596000" y="174931"/>
                  </a:cubicBezTo>
                  <a:lnTo>
                    <a:pt x="1596000" y="251997"/>
                  </a:lnTo>
                  <a:close/>
                </a:path>
              </a:pathLst>
            </a:custGeom>
            <a:solidFill>
              <a:schemeClr val="bg1"/>
            </a:solidFill>
            <a:ln w="9525" cap="flat">
              <a:noFill/>
              <a:prstDash val="solid"/>
              <a:miter/>
            </a:ln>
          </p:spPr>
          <p:txBody>
            <a:bodyPr rtlCol="0" anchor="ctr"/>
            <a:lstStyle/>
            <a:p>
              <a:endParaRPr lang="zh-TW" altLang="en-US"/>
            </a:p>
          </p:txBody>
        </p:sp>
        <p:sp>
          <p:nvSpPr>
            <p:cNvPr id="5" name="矩形 4">
              <a:extLst>
                <a:ext uri="{FF2B5EF4-FFF2-40B4-BE49-F238E27FC236}">
                  <a16:creationId xmlns:a16="http://schemas.microsoft.com/office/drawing/2014/main" id="{EED7BB81-1F36-4AA9-AD10-FFF343AF4C84}"/>
                </a:ext>
              </a:extLst>
            </p:cNvPr>
            <p:cNvSpPr/>
            <p:nvPr/>
          </p:nvSpPr>
          <p:spPr>
            <a:xfrm>
              <a:off x="304800" y="1741354"/>
              <a:ext cx="3553423" cy="523220"/>
            </a:xfrm>
            <a:prstGeom prst="rect">
              <a:avLst/>
            </a:prstGeom>
          </p:spPr>
          <p:txBody>
            <a:bodyPr wrap="square">
              <a:spAutoFit/>
            </a:bodyPr>
            <a:lstStyle/>
            <a:p>
              <a:r>
                <a:rPr lang="zh-TW" altLang="en-US" sz="2800">
                  <a:solidFill>
                    <a:schemeClr val="bg1"/>
                  </a:solidFill>
                  <a:ea typeface="微軟正黑體"/>
                </a:rPr>
                <a:t>雲 </a:t>
              </a:r>
              <a:r>
                <a:rPr lang="en-US" altLang="zh-TW" sz="2800">
                  <a:solidFill>
                    <a:schemeClr val="bg1"/>
                  </a:solidFill>
                  <a:ea typeface="微軟正黑體"/>
                </a:rPr>
                <a:t>NAS </a:t>
              </a:r>
              <a:r>
                <a:rPr lang="zh-TW" altLang="en-US" sz="2800" spc="300">
                  <a:solidFill>
                    <a:schemeClr val="bg1"/>
                  </a:solidFill>
                  <a:ea typeface="微軟正黑體"/>
                </a:rPr>
                <a:t>解決方案</a:t>
              </a:r>
              <a:endParaRPr lang="zh-TW" altLang="en-US" sz="2800" spc="300">
                <a:solidFill>
                  <a:schemeClr val="bg1"/>
                </a:solidFill>
              </a:endParaRPr>
            </a:p>
          </p:txBody>
        </p:sp>
        <p:sp>
          <p:nvSpPr>
            <p:cNvPr id="6" name="矩形 5">
              <a:extLst>
                <a:ext uri="{FF2B5EF4-FFF2-40B4-BE49-F238E27FC236}">
                  <a16:creationId xmlns:a16="http://schemas.microsoft.com/office/drawing/2014/main" id="{F1DE01CD-CF57-416D-8F4B-3D4FB9D74A3C}"/>
                </a:ext>
              </a:extLst>
            </p:cNvPr>
            <p:cNvSpPr/>
            <p:nvPr/>
          </p:nvSpPr>
          <p:spPr>
            <a:xfrm>
              <a:off x="3659678" y="2473247"/>
              <a:ext cx="2094351" cy="584775"/>
            </a:xfrm>
            <a:prstGeom prst="rect">
              <a:avLst/>
            </a:prstGeom>
          </p:spPr>
          <p:txBody>
            <a:bodyPr wrap="square">
              <a:spAutoFit/>
            </a:bodyPr>
            <a:lstStyle/>
            <a:p>
              <a:endParaRPr lang="zh-TW" altLang="en-US" sz="3200">
                <a:solidFill>
                  <a:schemeClr val="bg1"/>
                </a:solidFill>
              </a:endParaRPr>
            </a:p>
          </p:txBody>
        </p:sp>
      </p:grpSp>
    </p:spTree>
    <p:extLst>
      <p:ext uri="{BB962C8B-B14F-4D97-AF65-F5344CB8AC3E}">
        <p14:creationId xmlns:p14="http://schemas.microsoft.com/office/powerpoint/2010/main" val="21299702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圓角 2">
            <a:extLst>
              <a:ext uri="{FF2B5EF4-FFF2-40B4-BE49-F238E27FC236}">
                <a16:creationId xmlns:a16="http://schemas.microsoft.com/office/drawing/2014/main" id="{F08375DF-B74D-4C9B-AE21-9C15093A7FAF}"/>
              </a:ext>
            </a:extLst>
          </p:cNvPr>
          <p:cNvSpPr/>
          <p:nvPr/>
        </p:nvSpPr>
        <p:spPr>
          <a:xfrm>
            <a:off x="468313" y="1016001"/>
            <a:ext cx="3697287" cy="2902858"/>
          </a:xfrm>
          <a:prstGeom prst="roundRect">
            <a:avLst>
              <a:gd name="adj" fmla="val 9421"/>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5" name="矩形: 圓角 54">
            <a:extLst>
              <a:ext uri="{FF2B5EF4-FFF2-40B4-BE49-F238E27FC236}">
                <a16:creationId xmlns:a16="http://schemas.microsoft.com/office/drawing/2014/main" id="{D900DE42-1F63-458E-A53D-4F03E84A5650}"/>
              </a:ext>
            </a:extLst>
          </p:cNvPr>
          <p:cNvSpPr/>
          <p:nvPr/>
        </p:nvSpPr>
        <p:spPr>
          <a:xfrm>
            <a:off x="4700588" y="1018271"/>
            <a:ext cx="3705240" cy="4957016"/>
          </a:xfrm>
          <a:prstGeom prst="roundRect">
            <a:avLst>
              <a:gd name="adj" fmla="val 8994"/>
            </a:avLst>
          </a:prstGeom>
          <a:noFill/>
          <a:ln w="28575">
            <a:gradFill>
              <a:gsLst>
                <a:gs pos="0">
                  <a:schemeClr val="accent1">
                    <a:lumMod val="5000"/>
                    <a:lumOff val="95000"/>
                  </a:schemeClr>
                </a:gs>
                <a:gs pos="59000">
                  <a:schemeClr val="bg1">
                    <a:alpha val="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Title 1"/>
          <p:cNvSpPr>
            <a:spLocks noGrp="1"/>
          </p:cNvSpPr>
          <p:nvPr>
            <p:ph type="title"/>
          </p:nvPr>
        </p:nvSpPr>
        <p:spPr/>
        <p:txBody>
          <a:bodyPr>
            <a:normAutofit fontScale="90000"/>
          </a:bodyPr>
          <a:lstStyle/>
          <a:p>
            <a:r>
              <a:rPr lang="en-US" b="1" err="1">
                <a:latin typeface="Arial"/>
                <a:ea typeface="微軟正黑體"/>
                <a:cs typeface="Arial"/>
              </a:rPr>
              <a:t>QTScloud</a:t>
            </a:r>
            <a:r>
              <a:rPr lang="en-US" b="1">
                <a:latin typeface="Arial"/>
                <a:ea typeface="微軟正黑體"/>
                <a:cs typeface="Arial"/>
              </a:rPr>
              <a:t> </a:t>
            </a:r>
            <a:r>
              <a:rPr lang="zh-TW" altLang="en-US" b="1">
                <a:latin typeface="微軟正黑體" panose="020B0604030504040204" pitchFamily="34" charset="-120"/>
                <a:cs typeface="Arial"/>
              </a:rPr>
              <a:t>是 </a:t>
            </a:r>
            <a:r>
              <a:rPr lang="en-US" b="1"/>
              <a:t>QNAP</a:t>
            </a:r>
            <a:r>
              <a:rPr lang="zh-TW" altLang="en-US" b="1"/>
              <a:t> </a:t>
            </a:r>
            <a:r>
              <a:rPr lang="zh-TW" altLang="en-US" b="1">
                <a:latin typeface="微軟正黑體" panose="020B0604030504040204" pitchFamily="34" charset="-120"/>
                <a:cs typeface="Arial"/>
              </a:rPr>
              <a:t>首款雲 </a:t>
            </a:r>
            <a:r>
              <a:rPr lang="en-US" b="1"/>
              <a:t>NAS</a:t>
            </a:r>
            <a:r>
              <a:rPr lang="en-US" b="1">
                <a:latin typeface="微軟正黑體" panose="020B0604030504040204" pitchFamily="34" charset="-120"/>
                <a:cs typeface="Arial"/>
              </a:rPr>
              <a:t> </a:t>
            </a:r>
            <a:r>
              <a:rPr lang="zh-TW" altLang="en-US" b="1">
                <a:latin typeface="微軟正黑體" panose="020B0604030504040204" pitchFamily="34" charset="-120"/>
                <a:cs typeface="Arial"/>
              </a:rPr>
              <a:t>解決方案</a:t>
            </a:r>
            <a:endParaRPr lang="en-US" sz="4800" b="1">
              <a:latin typeface="微軟正黑體" panose="020B0604030504040204" pitchFamily="34" charset="-120"/>
            </a:endParaRPr>
          </a:p>
        </p:txBody>
      </p:sp>
      <p:pic>
        <p:nvPicPr>
          <p:cNvPr id="24" name="Shape 224" descr="白雲.png">
            <a:extLst>
              <a:ext uri="{FF2B5EF4-FFF2-40B4-BE49-F238E27FC236}">
                <a16:creationId xmlns:a16="http://schemas.microsoft.com/office/drawing/2014/main" id="{B25C7272-BCCE-4303-BE21-C8E54187B459}"/>
              </a:ext>
            </a:extLst>
          </p:cNvPr>
          <p:cNvPicPr preferRelativeResize="0"/>
          <p:nvPr/>
        </p:nvPicPr>
        <p:blipFill rotWithShape="1">
          <a:blip r:embed="rId3">
            <a:alphaModFix/>
          </a:blip>
          <a:srcRect/>
          <a:stretch/>
        </p:blipFill>
        <p:spPr>
          <a:xfrm>
            <a:off x="4724400" y="995882"/>
            <a:ext cx="3630439" cy="2716040"/>
          </a:xfrm>
          <a:prstGeom prst="rect">
            <a:avLst/>
          </a:prstGeom>
          <a:noFill/>
          <a:ln>
            <a:noFill/>
          </a:ln>
        </p:spPr>
      </p:pic>
      <p:grpSp>
        <p:nvGrpSpPr>
          <p:cNvPr id="4" name="群組 3">
            <a:extLst>
              <a:ext uri="{FF2B5EF4-FFF2-40B4-BE49-F238E27FC236}">
                <a16:creationId xmlns:a16="http://schemas.microsoft.com/office/drawing/2014/main" id="{1F28380B-006A-4476-85A6-19327D956C3F}"/>
              </a:ext>
            </a:extLst>
          </p:cNvPr>
          <p:cNvGrpSpPr/>
          <p:nvPr/>
        </p:nvGrpSpPr>
        <p:grpSpPr>
          <a:xfrm>
            <a:off x="457200" y="995882"/>
            <a:ext cx="3714750" cy="4979405"/>
            <a:chOff x="457200" y="995882"/>
            <a:chExt cx="3714750" cy="4979405"/>
          </a:xfrm>
        </p:grpSpPr>
        <p:sp>
          <p:nvSpPr>
            <p:cNvPr id="56" name="矩形: 圓角 55">
              <a:extLst>
                <a:ext uri="{FF2B5EF4-FFF2-40B4-BE49-F238E27FC236}">
                  <a16:creationId xmlns:a16="http://schemas.microsoft.com/office/drawing/2014/main" id="{21B18A17-7502-49D6-9263-CC548584E38E}"/>
                </a:ext>
              </a:extLst>
            </p:cNvPr>
            <p:cNvSpPr/>
            <p:nvPr/>
          </p:nvSpPr>
          <p:spPr>
            <a:xfrm>
              <a:off x="457200" y="1018271"/>
              <a:ext cx="3714750" cy="4957016"/>
            </a:xfrm>
            <a:prstGeom prst="roundRect">
              <a:avLst>
                <a:gd name="adj" fmla="val 8994"/>
              </a:avLst>
            </a:prstGeom>
            <a:noFill/>
            <a:ln w="28575">
              <a:gradFill>
                <a:gsLst>
                  <a:gs pos="0">
                    <a:schemeClr val="accent1">
                      <a:lumMod val="5000"/>
                      <a:lumOff val="95000"/>
                    </a:schemeClr>
                  </a:gs>
                  <a:gs pos="59000">
                    <a:schemeClr val="bg1">
                      <a:alpha val="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6" name="Shape 224" descr="白雲.png">
              <a:extLst>
                <a:ext uri="{FF2B5EF4-FFF2-40B4-BE49-F238E27FC236}">
                  <a16:creationId xmlns:a16="http://schemas.microsoft.com/office/drawing/2014/main" id="{E1BB1DF7-BD8D-49F1-A7D9-45AB4D0227BB}"/>
                </a:ext>
              </a:extLst>
            </p:cNvPr>
            <p:cNvPicPr preferRelativeResize="0"/>
            <p:nvPr/>
          </p:nvPicPr>
          <p:blipFill rotWithShape="1">
            <a:blip r:embed="rId3">
              <a:alphaModFix/>
            </a:blip>
            <a:srcRect/>
            <a:stretch/>
          </p:blipFill>
          <p:spPr>
            <a:xfrm>
              <a:off x="488885" y="995882"/>
              <a:ext cx="3630439" cy="2716040"/>
            </a:xfrm>
            <a:prstGeom prst="rect">
              <a:avLst/>
            </a:prstGeom>
            <a:noFill/>
            <a:ln>
              <a:noFill/>
            </a:ln>
          </p:spPr>
        </p:pic>
      </p:grpSp>
      <p:sp>
        <p:nvSpPr>
          <p:cNvPr id="28" name="TextBox 43">
            <a:extLst>
              <a:ext uri="{FF2B5EF4-FFF2-40B4-BE49-F238E27FC236}">
                <a16:creationId xmlns:a16="http://schemas.microsoft.com/office/drawing/2014/main" id="{752B9448-17C0-4CFE-9EF6-65AC1752300D}"/>
              </a:ext>
            </a:extLst>
          </p:cNvPr>
          <p:cNvSpPr txBox="1"/>
          <p:nvPr/>
        </p:nvSpPr>
        <p:spPr>
          <a:xfrm>
            <a:off x="433953" y="3438505"/>
            <a:ext cx="3592925"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ja-JP" altLang="en-US" sz="2000">
                <a:solidFill>
                  <a:schemeClr val="bg1"/>
                </a:solidFill>
              </a:rPr>
              <a:t>在彈性靈活的公有雲平台</a:t>
            </a:r>
            <a:r>
              <a:rPr lang="en-US" sz="2000">
                <a:solidFill>
                  <a:schemeClr val="bg1"/>
                </a:solidFill>
              </a:rPr>
              <a:t>​</a:t>
            </a:r>
            <a:endParaRPr lang="en-US" altLang="ja-JP" sz="2000">
              <a:solidFill>
                <a:schemeClr val="bg1"/>
              </a:solidFill>
            </a:endParaRPr>
          </a:p>
        </p:txBody>
      </p:sp>
      <p:pic>
        <p:nvPicPr>
          <p:cNvPr id="34" name="Picture 4" descr="Image result for aws transparent logo">
            <a:extLst>
              <a:ext uri="{FF2B5EF4-FFF2-40B4-BE49-F238E27FC236}">
                <a16:creationId xmlns:a16="http://schemas.microsoft.com/office/drawing/2014/main" id="{899924E6-F1F1-4DEF-A374-41121744983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03597" y="2555020"/>
            <a:ext cx="918058" cy="545527"/>
          </a:xfrm>
          <a:prstGeom prst="rect">
            <a:avLst/>
          </a:prstGeom>
          <a:noFill/>
          <a:extLst>
            <a:ext uri="{909E8E84-426E-40dd-AFC4-6F175D3DCCD1}">
              <a14:hiddenFill xmlns="" xmlns:a14="http://schemas.microsoft.com/office/drawing/2010/main">
                <a:solidFill>
                  <a:srgbClr val="FFFFFF"/>
                </a:solidFill>
              </a14:hiddenFill>
            </a:ext>
          </a:extLst>
        </p:spPr>
      </p:pic>
      <p:grpSp>
        <p:nvGrpSpPr>
          <p:cNvPr id="35" name="群組 34">
            <a:extLst>
              <a:ext uri="{FF2B5EF4-FFF2-40B4-BE49-F238E27FC236}">
                <a16:creationId xmlns:a16="http://schemas.microsoft.com/office/drawing/2014/main" id="{23EE497D-1054-4183-BFA2-6A8DE7388CAF}"/>
              </a:ext>
            </a:extLst>
          </p:cNvPr>
          <p:cNvGrpSpPr/>
          <p:nvPr/>
        </p:nvGrpSpPr>
        <p:grpSpPr>
          <a:xfrm>
            <a:off x="1748663" y="2759054"/>
            <a:ext cx="1015140" cy="519193"/>
            <a:chOff x="1565329" y="2812942"/>
            <a:chExt cx="1015140" cy="519193"/>
          </a:xfrm>
        </p:grpSpPr>
        <p:sp>
          <p:nvSpPr>
            <p:cNvPr id="36" name="矩形: 圓角 35">
              <a:extLst>
                <a:ext uri="{FF2B5EF4-FFF2-40B4-BE49-F238E27FC236}">
                  <a16:creationId xmlns:a16="http://schemas.microsoft.com/office/drawing/2014/main" id="{50AB7254-2C4A-43FE-AB07-CDC8FA8CB9D2}"/>
                </a:ext>
              </a:extLst>
            </p:cNvPr>
            <p:cNvSpPr/>
            <p:nvPr/>
          </p:nvSpPr>
          <p:spPr>
            <a:xfrm>
              <a:off x="1565329" y="2812942"/>
              <a:ext cx="1015140" cy="519193"/>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7" name="Picture 8">
              <a:extLst>
                <a:ext uri="{FF2B5EF4-FFF2-40B4-BE49-F238E27FC236}">
                  <a16:creationId xmlns:a16="http://schemas.microsoft.com/office/drawing/2014/main" id="{90183AD5-CC16-49CA-93C0-35590D549A49}"/>
                </a:ext>
              </a:extLst>
            </p:cNvPr>
            <p:cNvPicPr>
              <a:picLocks noChangeAspect="1" noChangeArrowheads="1"/>
            </p:cNvPicPr>
            <p:nvPr/>
          </p:nvPicPr>
          <p:blipFill rotWithShape="1">
            <a:blip r:embed="rId5"/>
            <a:srcRect l="12363" r="12764"/>
            <a:stretch/>
          </p:blipFill>
          <p:spPr bwMode="auto">
            <a:xfrm>
              <a:off x="1615749" y="2849133"/>
              <a:ext cx="901990" cy="425985"/>
            </a:xfrm>
            <a:prstGeom prst="rect">
              <a:avLst/>
            </a:prstGeom>
            <a:solidFill>
              <a:schemeClr val="tx1"/>
            </a:solidFill>
          </p:spPr>
        </p:pic>
      </p:grpSp>
      <p:pic>
        <p:nvPicPr>
          <p:cNvPr id="38" name="Picture 8" descr="Image result for digital ocean transparent">
            <a:extLst>
              <a:ext uri="{FF2B5EF4-FFF2-40B4-BE49-F238E27FC236}">
                <a16:creationId xmlns:a16="http://schemas.microsoft.com/office/drawing/2014/main" id="{23FC6CC4-08A7-402C-A801-D7D1E325BC7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2891" y="2613956"/>
            <a:ext cx="619696" cy="619696"/>
          </a:xfrm>
          <a:prstGeom prst="rect">
            <a:avLst/>
          </a:prstGeom>
          <a:noFill/>
          <a:extLst>
            <a:ext uri="{909E8E84-426E-40dd-AFC4-6F175D3DCCD1}">
              <a14:hiddenFill xmlns="" xmlns:a14="http://schemas.microsoft.com/office/drawing/2010/main">
                <a:solidFill>
                  <a:srgbClr val="FFFFFF"/>
                </a:solidFill>
              </a14:hiddenFill>
            </a:ext>
          </a:extLst>
        </p:spPr>
      </p:pic>
      <p:pic>
        <p:nvPicPr>
          <p:cNvPr id="39" name="Picture 53" descr="Image result for MS Azure">
            <a:extLst>
              <a:ext uri="{FF2B5EF4-FFF2-40B4-BE49-F238E27FC236}">
                <a16:creationId xmlns:a16="http://schemas.microsoft.com/office/drawing/2014/main" id="{F3C13325-0321-49DD-9613-811EF5F612B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44227" y="2276413"/>
            <a:ext cx="1257704" cy="360446"/>
          </a:xfrm>
          <a:prstGeom prst="rect">
            <a:avLst/>
          </a:prstGeom>
          <a:noFill/>
          <a:extLst>
            <a:ext uri="{909E8E84-426E-40dd-AFC4-6F175D3DCCD1}">
              <a14:hiddenFill xmlns="" xmlns:a14="http://schemas.microsoft.com/office/drawing/2010/main">
                <a:solidFill>
                  <a:srgbClr val="FFFFFF"/>
                </a:solidFill>
              </a14:hiddenFill>
            </a:ext>
          </a:extLst>
        </p:spPr>
      </p:pic>
      <p:pic>
        <p:nvPicPr>
          <p:cNvPr id="42" name="Picture 55">
            <a:extLst>
              <a:ext uri="{FF2B5EF4-FFF2-40B4-BE49-F238E27FC236}">
                <a16:creationId xmlns:a16="http://schemas.microsoft.com/office/drawing/2014/main" id="{78C5BF1A-E195-41A4-9A6C-D5D99686195F}"/>
              </a:ext>
            </a:extLst>
          </p:cNvPr>
          <p:cNvPicPr>
            <a:picLocks noChangeAspect="1"/>
          </p:cNvPicPr>
          <p:nvPr/>
        </p:nvPicPr>
        <p:blipFill>
          <a:blip r:embed="rId8"/>
          <a:stretch>
            <a:fillRect/>
          </a:stretch>
        </p:blipFill>
        <p:spPr>
          <a:xfrm>
            <a:off x="5804422" y="2387232"/>
            <a:ext cx="1232466" cy="345281"/>
          </a:xfrm>
          <a:prstGeom prst="rect">
            <a:avLst/>
          </a:prstGeom>
        </p:spPr>
      </p:pic>
      <p:pic>
        <p:nvPicPr>
          <p:cNvPr id="44" name="Picture 57">
            <a:extLst>
              <a:ext uri="{FF2B5EF4-FFF2-40B4-BE49-F238E27FC236}">
                <a16:creationId xmlns:a16="http://schemas.microsoft.com/office/drawing/2014/main" id="{31B38210-EFFD-4C6B-B537-F58ACE243F1F}"/>
              </a:ext>
            </a:extLst>
          </p:cNvPr>
          <p:cNvPicPr>
            <a:picLocks noChangeAspect="1"/>
          </p:cNvPicPr>
          <p:nvPr/>
        </p:nvPicPr>
        <p:blipFill>
          <a:blip r:embed="rId9"/>
          <a:stretch>
            <a:fillRect/>
          </a:stretch>
        </p:blipFill>
        <p:spPr>
          <a:xfrm>
            <a:off x="5132378" y="2737207"/>
            <a:ext cx="1344385" cy="534699"/>
          </a:xfrm>
          <a:prstGeom prst="rect">
            <a:avLst/>
          </a:prstGeom>
        </p:spPr>
      </p:pic>
      <p:pic>
        <p:nvPicPr>
          <p:cNvPr id="45" name="Picture 59">
            <a:extLst>
              <a:ext uri="{FF2B5EF4-FFF2-40B4-BE49-F238E27FC236}">
                <a16:creationId xmlns:a16="http://schemas.microsoft.com/office/drawing/2014/main" id="{8655EEC3-0EB4-4FF2-9D65-ED335A2AA156}"/>
              </a:ext>
            </a:extLst>
          </p:cNvPr>
          <p:cNvPicPr>
            <a:picLocks noChangeAspect="1"/>
          </p:cNvPicPr>
          <p:nvPr/>
        </p:nvPicPr>
        <p:blipFill>
          <a:blip r:embed="rId10"/>
          <a:stretch>
            <a:fillRect/>
          </a:stretch>
        </p:blipFill>
        <p:spPr>
          <a:xfrm>
            <a:off x="6700536" y="2876252"/>
            <a:ext cx="1359013" cy="291873"/>
          </a:xfrm>
          <a:prstGeom prst="rect">
            <a:avLst/>
          </a:prstGeom>
        </p:spPr>
      </p:pic>
      <p:sp>
        <p:nvSpPr>
          <p:cNvPr id="46" name="TextBox 67">
            <a:extLst>
              <a:ext uri="{FF2B5EF4-FFF2-40B4-BE49-F238E27FC236}">
                <a16:creationId xmlns:a16="http://schemas.microsoft.com/office/drawing/2014/main" id="{F8A56602-F574-469A-BB70-5E31C8665C9D}"/>
              </a:ext>
            </a:extLst>
          </p:cNvPr>
          <p:cNvSpPr txBox="1"/>
          <p:nvPr/>
        </p:nvSpPr>
        <p:spPr>
          <a:xfrm>
            <a:off x="4720925" y="3423006"/>
            <a:ext cx="3993602"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ja-JP" altLang="en-US" sz="2000">
                <a:solidFill>
                  <a:schemeClr val="bg1">
                    <a:lumMod val="85000"/>
                  </a:schemeClr>
                </a:solidFill>
              </a:rPr>
              <a:t>在</a:t>
            </a:r>
            <a:r>
              <a:rPr lang="ja-JP" sz="2000">
                <a:solidFill>
                  <a:schemeClr val="bg1">
                    <a:lumMod val="85000"/>
                  </a:schemeClr>
                </a:solidFill>
              </a:rPr>
              <a:t>自行建置</a:t>
            </a:r>
            <a:r>
              <a:rPr lang="ja-JP" altLang="en-US" sz="2000">
                <a:solidFill>
                  <a:schemeClr val="bg1">
                    <a:lumMod val="85000"/>
                  </a:schemeClr>
                </a:solidFill>
              </a:rPr>
              <a:t>的 </a:t>
            </a:r>
            <a:r>
              <a:rPr lang="ja-JP" sz="2000">
                <a:solidFill>
                  <a:schemeClr val="bg1">
                    <a:lumMod val="85000"/>
                  </a:schemeClr>
                </a:solidFill>
              </a:rPr>
              <a:t>IT </a:t>
            </a:r>
            <a:r>
              <a:rPr lang="ja-JP" altLang="en-US" sz="2000">
                <a:solidFill>
                  <a:schemeClr val="bg1">
                    <a:lumMod val="85000"/>
                  </a:schemeClr>
                </a:solidFill>
              </a:rPr>
              <a:t>虛擬</a:t>
            </a:r>
            <a:r>
              <a:rPr lang="ja-JP" sz="2000">
                <a:solidFill>
                  <a:schemeClr val="bg1">
                    <a:lumMod val="85000"/>
                  </a:schemeClr>
                </a:solidFill>
              </a:rPr>
              <a:t>環境</a:t>
            </a:r>
            <a:endParaRPr lang="en-US" altLang="ja-JP" sz="2000">
              <a:solidFill>
                <a:schemeClr val="bg1">
                  <a:lumMod val="85000"/>
                </a:schemeClr>
              </a:solidFill>
            </a:endParaRPr>
          </a:p>
        </p:txBody>
      </p:sp>
      <p:sp>
        <p:nvSpPr>
          <p:cNvPr id="47" name="TextBox 68">
            <a:extLst>
              <a:ext uri="{FF2B5EF4-FFF2-40B4-BE49-F238E27FC236}">
                <a16:creationId xmlns:a16="http://schemas.microsoft.com/office/drawing/2014/main" id="{E7BE6CB3-C2EC-459B-B3FC-A553FFE0DAA9}"/>
              </a:ext>
            </a:extLst>
          </p:cNvPr>
          <p:cNvSpPr txBox="1"/>
          <p:nvPr/>
        </p:nvSpPr>
        <p:spPr>
          <a:xfrm>
            <a:off x="948133" y="3958216"/>
            <a:ext cx="7207405"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2800">
                <a:solidFill>
                  <a:srgbClr val="00FFFF"/>
                </a:solidFill>
              </a:rPr>
              <a:t>"享受 QTScloud 帶來豐富的</a:t>
            </a:r>
            <a:r>
              <a:rPr lang="en-US" altLang="ja-JP" sz="2800">
                <a:solidFill>
                  <a:srgbClr val="00FFFF"/>
                </a:solidFill>
              </a:rPr>
              <a:t> NAS </a:t>
            </a:r>
            <a:r>
              <a:rPr lang="ja-JP" altLang="en-US" sz="2800">
                <a:solidFill>
                  <a:srgbClr val="00FFFF"/>
                </a:solidFill>
              </a:rPr>
              <a:t>使用體驗"</a:t>
            </a:r>
            <a:endParaRPr lang="en-US" altLang="ja-JP" sz="2800">
              <a:solidFill>
                <a:srgbClr val="00FFFF"/>
              </a:solidFill>
            </a:endParaRPr>
          </a:p>
        </p:txBody>
      </p:sp>
      <p:sp>
        <p:nvSpPr>
          <p:cNvPr id="48" name="TextBox 70">
            <a:extLst>
              <a:ext uri="{FF2B5EF4-FFF2-40B4-BE49-F238E27FC236}">
                <a16:creationId xmlns:a16="http://schemas.microsoft.com/office/drawing/2014/main" id="{58297EFB-1F34-4232-9499-CE5240CD070A}"/>
              </a:ext>
            </a:extLst>
          </p:cNvPr>
          <p:cNvSpPr txBox="1"/>
          <p:nvPr/>
        </p:nvSpPr>
        <p:spPr>
          <a:xfrm>
            <a:off x="4232783" y="3271561"/>
            <a:ext cx="681717" cy="4052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2000">
                <a:solidFill>
                  <a:schemeClr val="bg1">
                    <a:lumMod val="85000"/>
                  </a:schemeClr>
                </a:solidFill>
              </a:rPr>
              <a:t>或</a:t>
            </a:r>
          </a:p>
        </p:txBody>
      </p:sp>
      <p:sp>
        <p:nvSpPr>
          <p:cNvPr id="49" name="圖形 6">
            <a:extLst>
              <a:ext uri="{FF2B5EF4-FFF2-40B4-BE49-F238E27FC236}">
                <a16:creationId xmlns:a16="http://schemas.microsoft.com/office/drawing/2014/main" id="{C325F45F-0975-4968-98E4-81C4D62ABEE9}"/>
              </a:ext>
            </a:extLst>
          </p:cNvPr>
          <p:cNvSpPr/>
          <p:nvPr/>
        </p:nvSpPr>
        <p:spPr>
          <a:xfrm>
            <a:off x="1065582" y="1289508"/>
            <a:ext cx="1399477" cy="257305"/>
          </a:xfrm>
          <a:custGeom>
            <a:avLst/>
            <a:gdLst>
              <a:gd name="connsiteX0" fmla="*/ 330059 w 1743075"/>
              <a:gd name="connsiteY0" fmla="*/ 4997 h 342900"/>
              <a:gd name="connsiteX1" fmla="*/ 546602 w 1743075"/>
              <a:gd name="connsiteY1" fmla="*/ 4997 h 342900"/>
              <a:gd name="connsiteX2" fmla="*/ 546602 w 1743075"/>
              <a:gd name="connsiteY2" fmla="*/ 60478 h 342900"/>
              <a:gd name="connsiteX3" fmla="*/ 469770 w 1743075"/>
              <a:gd name="connsiteY3" fmla="*/ 60478 h 342900"/>
              <a:gd name="connsiteX4" fmla="*/ 469770 w 1743075"/>
              <a:gd name="connsiteY4" fmla="*/ 337899 h 342900"/>
              <a:gd name="connsiteX5" fmla="*/ 406890 w 1743075"/>
              <a:gd name="connsiteY5" fmla="*/ 337899 h 342900"/>
              <a:gd name="connsiteX6" fmla="*/ 406890 w 1743075"/>
              <a:gd name="connsiteY6" fmla="*/ 60478 h 342900"/>
              <a:gd name="connsiteX7" fmla="*/ 330059 w 1743075"/>
              <a:gd name="connsiteY7" fmla="*/ 60478 h 342900"/>
              <a:gd name="connsiteX8" fmla="*/ 330059 w 1743075"/>
              <a:gd name="connsiteY8" fmla="*/ 4997 h 342900"/>
              <a:gd name="connsiteX9" fmla="*/ 708589 w 1743075"/>
              <a:gd name="connsiteY9" fmla="*/ 144956 h 342900"/>
              <a:gd name="connsiteX10" fmla="*/ 802412 w 1743075"/>
              <a:gd name="connsiteY10" fmla="*/ 247425 h 342900"/>
              <a:gd name="connsiteX11" fmla="*/ 685633 w 1743075"/>
              <a:gd name="connsiteY11" fmla="*/ 342900 h 342900"/>
              <a:gd name="connsiteX12" fmla="*/ 581836 w 1743075"/>
              <a:gd name="connsiteY12" fmla="*/ 322903 h 342900"/>
              <a:gd name="connsiteX13" fmla="*/ 604608 w 1743075"/>
              <a:gd name="connsiteY13" fmla="*/ 276875 h 342900"/>
              <a:gd name="connsiteX14" fmla="*/ 686626 w 1743075"/>
              <a:gd name="connsiteY14" fmla="*/ 288910 h 342900"/>
              <a:gd name="connsiteX15" fmla="*/ 739527 w 1743075"/>
              <a:gd name="connsiteY15" fmla="*/ 247425 h 342900"/>
              <a:gd name="connsiteX16" fmla="*/ 678638 w 1743075"/>
              <a:gd name="connsiteY16" fmla="*/ 194442 h 342900"/>
              <a:gd name="connsiteX17" fmla="*/ 587319 w 1743075"/>
              <a:gd name="connsiteY17" fmla="*/ 90470 h 342900"/>
              <a:gd name="connsiteX18" fmla="*/ 699105 w 1743075"/>
              <a:gd name="connsiteY18" fmla="*/ 2 h 342900"/>
              <a:gd name="connsiteX19" fmla="*/ 795799 w 1743075"/>
              <a:gd name="connsiteY19" fmla="*/ 10969 h 342900"/>
              <a:gd name="connsiteX20" fmla="*/ 771263 w 1743075"/>
              <a:gd name="connsiteY20" fmla="*/ 60552 h 342900"/>
              <a:gd name="connsiteX21" fmla="*/ 700104 w 1743075"/>
              <a:gd name="connsiteY21" fmla="*/ 53985 h 342900"/>
              <a:gd name="connsiteX22" fmla="*/ 650199 w 1743075"/>
              <a:gd name="connsiteY22" fmla="*/ 91973 h 342900"/>
              <a:gd name="connsiteX23" fmla="*/ 708589 w 1743075"/>
              <a:gd name="connsiteY23" fmla="*/ 144956 h 342900"/>
              <a:gd name="connsiteX24" fmla="*/ 290794 w 1743075"/>
              <a:gd name="connsiteY24" fmla="*/ 240429 h 342900"/>
              <a:gd name="connsiteX25" fmla="*/ 280820 w 1743075"/>
              <a:gd name="connsiteY25" fmla="*/ 288120 h 342900"/>
              <a:gd name="connsiteX26" fmla="*/ 330057 w 1743075"/>
              <a:gd name="connsiteY26" fmla="*/ 337897 h 342900"/>
              <a:gd name="connsiteX27" fmla="*/ 263600 w 1743075"/>
              <a:gd name="connsiteY27" fmla="*/ 337897 h 342900"/>
              <a:gd name="connsiteX28" fmla="*/ 249072 w 1743075"/>
              <a:gd name="connsiteY28" fmla="*/ 323244 h 342900"/>
              <a:gd name="connsiteX29" fmla="*/ 165028 w 1743075"/>
              <a:gd name="connsiteY29" fmla="*/ 342892 h 342900"/>
              <a:gd name="connsiteX30" fmla="*/ 125760 w 1743075"/>
              <a:gd name="connsiteY30" fmla="*/ 342892 h 342900"/>
              <a:gd name="connsiteX31" fmla="*/ 0 w 1743075"/>
              <a:gd name="connsiteY31" fmla="*/ 240429 h 342900"/>
              <a:gd name="connsiteX32" fmla="*/ 0 w 1743075"/>
              <a:gd name="connsiteY32" fmla="*/ 102469 h 342900"/>
              <a:gd name="connsiteX33" fmla="*/ 125760 w 1743075"/>
              <a:gd name="connsiteY33" fmla="*/ 0 h 342900"/>
              <a:gd name="connsiteX34" fmla="*/ 165028 w 1743075"/>
              <a:gd name="connsiteY34" fmla="*/ 0 h 342900"/>
              <a:gd name="connsiteX35" fmla="*/ 290794 w 1743075"/>
              <a:gd name="connsiteY35" fmla="*/ 102469 h 342900"/>
              <a:gd name="connsiteX36" fmla="*/ 290794 w 1743075"/>
              <a:gd name="connsiteY36" fmla="*/ 240429 h 342900"/>
              <a:gd name="connsiteX37" fmla="*/ 165028 w 1743075"/>
              <a:gd name="connsiteY37" fmla="*/ 287411 h 342900"/>
              <a:gd name="connsiteX38" fmla="*/ 205781 w 1743075"/>
              <a:gd name="connsiteY38" fmla="*/ 279600 h 342900"/>
              <a:gd name="connsiteX39" fmla="*/ 122998 w 1743075"/>
              <a:gd name="connsiteY39" fmla="*/ 196138 h 342900"/>
              <a:gd name="connsiteX40" fmla="*/ 189844 w 1743075"/>
              <a:gd name="connsiteY40" fmla="*/ 196138 h 342900"/>
              <a:gd name="connsiteX41" fmla="*/ 227908 w 1743075"/>
              <a:gd name="connsiteY41" fmla="*/ 234623 h 342900"/>
              <a:gd name="connsiteX42" fmla="*/ 227908 w 1743075"/>
              <a:gd name="connsiteY42" fmla="*/ 105967 h 342900"/>
              <a:gd name="connsiteX43" fmla="*/ 165028 w 1743075"/>
              <a:gd name="connsiteY43" fmla="*/ 55481 h 342900"/>
              <a:gd name="connsiteX44" fmla="*/ 125760 w 1743075"/>
              <a:gd name="connsiteY44" fmla="*/ 55481 h 342900"/>
              <a:gd name="connsiteX45" fmla="*/ 62880 w 1743075"/>
              <a:gd name="connsiteY45" fmla="*/ 105967 h 342900"/>
              <a:gd name="connsiteX46" fmla="*/ 62880 w 1743075"/>
              <a:gd name="connsiteY46" fmla="*/ 236932 h 342900"/>
              <a:gd name="connsiteX47" fmla="*/ 125760 w 1743075"/>
              <a:gd name="connsiteY47" fmla="*/ 287411 h 342900"/>
              <a:gd name="connsiteX48" fmla="*/ 165028 w 1743075"/>
              <a:gd name="connsiteY48" fmla="*/ 287411 h 342900"/>
              <a:gd name="connsiteX49" fmla="*/ 1051112 w 1743075"/>
              <a:gd name="connsiteY49" fmla="*/ 332902 h 342900"/>
              <a:gd name="connsiteX50" fmla="*/ 1051112 w 1743075"/>
              <a:gd name="connsiteY50" fmla="*/ 4999 h 342900"/>
              <a:gd name="connsiteX51" fmla="*/ 1079535 w 1743075"/>
              <a:gd name="connsiteY51" fmla="*/ 4999 h 342900"/>
              <a:gd name="connsiteX52" fmla="*/ 1079535 w 1743075"/>
              <a:gd name="connsiteY52" fmla="*/ 332902 h 342900"/>
              <a:gd name="connsiteX53" fmla="*/ 1051112 w 1743075"/>
              <a:gd name="connsiteY53" fmla="*/ 332902 h 342900"/>
              <a:gd name="connsiteX54" fmla="*/ 1211428 w 1743075"/>
              <a:gd name="connsiteY54" fmla="*/ 337897 h 342900"/>
              <a:gd name="connsiteX55" fmla="*/ 1118797 w 1743075"/>
              <a:gd name="connsiteY55" fmla="*/ 251012 h 342900"/>
              <a:gd name="connsiteX56" fmla="*/ 1118797 w 1743075"/>
              <a:gd name="connsiteY56" fmla="*/ 175912 h 342900"/>
              <a:gd name="connsiteX57" fmla="*/ 1211428 w 1743075"/>
              <a:gd name="connsiteY57" fmla="*/ 89027 h 342900"/>
              <a:gd name="connsiteX58" fmla="*/ 1304049 w 1743075"/>
              <a:gd name="connsiteY58" fmla="*/ 175912 h 342900"/>
              <a:gd name="connsiteX59" fmla="*/ 1304049 w 1743075"/>
              <a:gd name="connsiteY59" fmla="*/ 251012 h 342900"/>
              <a:gd name="connsiteX60" fmla="*/ 1211428 w 1743075"/>
              <a:gd name="connsiteY60" fmla="*/ 337897 h 342900"/>
              <a:gd name="connsiteX61" fmla="*/ 1275626 w 1743075"/>
              <a:gd name="connsiteY61" fmla="*/ 174929 h 342900"/>
              <a:gd name="connsiteX62" fmla="*/ 1211428 w 1743075"/>
              <a:gd name="connsiteY62" fmla="*/ 114556 h 342900"/>
              <a:gd name="connsiteX63" fmla="*/ 1147220 w 1743075"/>
              <a:gd name="connsiteY63" fmla="*/ 174929 h 342900"/>
              <a:gd name="connsiteX64" fmla="*/ 1147220 w 1743075"/>
              <a:gd name="connsiteY64" fmla="*/ 251995 h 342900"/>
              <a:gd name="connsiteX65" fmla="*/ 1211428 w 1743075"/>
              <a:gd name="connsiteY65" fmla="*/ 312374 h 342900"/>
              <a:gd name="connsiteX66" fmla="*/ 1275626 w 1743075"/>
              <a:gd name="connsiteY66" fmla="*/ 251995 h 342900"/>
              <a:gd name="connsiteX67" fmla="*/ 1275626 w 1743075"/>
              <a:gd name="connsiteY67" fmla="*/ 174929 h 342900"/>
              <a:gd name="connsiteX68" fmla="*/ 1499883 w 1743075"/>
              <a:gd name="connsiteY68" fmla="*/ 94420 h 342900"/>
              <a:gd name="connsiteX69" fmla="*/ 1528305 w 1743075"/>
              <a:gd name="connsiteY69" fmla="*/ 94420 h 342900"/>
              <a:gd name="connsiteX70" fmla="*/ 1528305 w 1743075"/>
              <a:gd name="connsiteY70" fmla="*/ 251016 h 342900"/>
              <a:gd name="connsiteX71" fmla="*/ 1435675 w 1743075"/>
              <a:gd name="connsiteY71" fmla="*/ 337900 h 342900"/>
              <a:gd name="connsiteX72" fmla="*/ 1343054 w 1743075"/>
              <a:gd name="connsiteY72" fmla="*/ 251016 h 342900"/>
              <a:gd name="connsiteX73" fmla="*/ 1343054 w 1743075"/>
              <a:gd name="connsiteY73" fmla="*/ 94420 h 342900"/>
              <a:gd name="connsiteX74" fmla="*/ 1371476 w 1743075"/>
              <a:gd name="connsiteY74" fmla="*/ 94420 h 342900"/>
              <a:gd name="connsiteX75" fmla="*/ 1371476 w 1743075"/>
              <a:gd name="connsiteY75" fmla="*/ 251999 h 342900"/>
              <a:gd name="connsiteX76" fmla="*/ 1435675 w 1743075"/>
              <a:gd name="connsiteY76" fmla="*/ 312377 h 342900"/>
              <a:gd name="connsiteX77" fmla="*/ 1499883 w 1743075"/>
              <a:gd name="connsiteY77" fmla="*/ 251999 h 342900"/>
              <a:gd name="connsiteX78" fmla="*/ 1499883 w 1743075"/>
              <a:gd name="connsiteY78" fmla="*/ 94420 h 342900"/>
              <a:gd name="connsiteX79" fmla="*/ 951842 w 1743075"/>
              <a:gd name="connsiteY79" fmla="*/ 312345 h 342900"/>
              <a:gd name="connsiteX80" fmla="*/ 1012117 w 1743075"/>
              <a:gd name="connsiteY80" fmla="*/ 309150 h 342900"/>
              <a:gd name="connsiteX81" fmla="*/ 1015622 w 1743075"/>
              <a:gd name="connsiteY81" fmla="*/ 334805 h 342900"/>
              <a:gd name="connsiteX82" fmla="*/ 951842 w 1743075"/>
              <a:gd name="connsiteY82" fmla="*/ 337897 h 342900"/>
              <a:gd name="connsiteX83" fmla="*/ 861306 w 1743075"/>
              <a:gd name="connsiteY83" fmla="*/ 251017 h 342900"/>
              <a:gd name="connsiteX84" fmla="*/ 861306 w 1743075"/>
              <a:gd name="connsiteY84" fmla="*/ 175912 h 342900"/>
              <a:gd name="connsiteX85" fmla="*/ 951842 w 1743075"/>
              <a:gd name="connsiteY85" fmla="*/ 89067 h 342900"/>
              <a:gd name="connsiteX86" fmla="*/ 1015289 w 1743075"/>
              <a:gd name="connsiteY86" fmla="*/ 92170 h 342900"/>
              <a:gd name="connsiteX87" fmla="*/ 1011117 w 1743075"/>
              <a:gd name="connsiteY87" fmla="*/ 117636 h 342900"/>
              <a:gd name="connsiteX88" fmla="*/ 951842 w 1743075"/>
              <a:gd name="connsiteY88" fmla="*/ 114584 h 342900"/>
              <a:gd name="connsiteX89" fmla="*/ 889732 w 1743075"/>
              <a:gd name="connsiteY89" fmla="*/ 174929 h 342900"/>
              <a:gd name="connsiteX90" fmla="*/ 889732 w 1743075"/>
              <a:gd name="connsiteY90" fmla="*/ 251994 h 342900"/>
              <a:gd name="connsiteX91" fmla="*/ 951842 w 1743075"/>
              <a:gd name="connsiteY91" fmla="*/ 312345 h 342900"/>
              <a:gd name="connsiteX92" fmla="*/ 1714595 w 1743075"/>
              <a:gd name="connsiteY92" fmla="*/ 4997 h 342900"/>
              <a:gd name="connsiteX93" fmla="*/ 1743037 w 1743075"/>
              <a:gd name="connsiteY93" fmla="*/ 4997 h 342900"/>
              <a:gd name="connsiteX94" fmla="*/ 1743037 w 1743075"/>
              <a:gd name="connsiteY94" fmla="*/ 251997 h 342900"/>
              <a:gd name="connsiteX95" fmla="*/ 1658102 w 1743075"/>
              <a:gd name="connsiteY95" fmla="*/ 337859 h 342900"/>
              <a:gd name="connsiteX96" fmla="*/ 1567577 w 1743075"/>
              <a:gd name="connsiteY96" fmla="*/ 251014 h 342900"/>
              <a:gd name="connsiteX97" fmla="*/ 1567577 w 1743075"/>
              <a:gd name="connsiteY97" fmla="*/ 175914 h 342900"/>
              <a:gd name="connsiteX98" fmla="*/ 1658102 w 1743075"/>
              <a:gd name="connsiteY98" fmla="*/ 89070 h 342900"/>
              <a:gd name="connsiteX99" fmla="*/ 1714595 w 1743075"/>
              <a:gd name="connsiteY99" fmla="*/ 89070 h 342900"/>
              <a:gd name="connsiteX100" fmla="*/ 1714595 w 1743075"/>
              <a:gd name="connsiteY100" fmla="*/ 4997 h 342900"/>
              <a:gd name="connsiteX101" fmla="*/ 1596000 w 1743075"/>
              <a:gd name="connsiteY101" fmla="*/ 251997 h 342900"/>
              <a:gd name="connsiteX102" fmla="*/ 1658102 w 1743075"/>
              <a:gd name="connsiteY102" fmla="*/ 312348 h 342900"/>
              <a:gd name="connsiteX103" fmla="*/ 1714595 w 1743075"/>
              <a:gd name="connsiteY103" fmla="*/ 251997 h 342900"/>
              <a:gd name="connsiteX104" fmla="*/ 1714595 w 1743075"/>
              <a:gd name="connsiteY104" fmla="*/ 114541 h 342900"/>
              <a:gd name="connsiteX105" fmla="*/ 1658102 w 1743075"/>
              <a:gd name="connsiteY105" fmla="*/ 114587 h 342900"/>
              <a:gd name="connsiteX106" fmla="*/ 1596000 w 1743075"/>
              <a:gd name="connsiteY106" fmla="*/ 174931 h 342900"/>
              <a:gd name="connsiteX107" fmla="*/ 1596000 w 1743075"/>
              <a:gd name="connsiteY107" fmla="*/ 251997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Lst>
            <a:rect l="l" t="t" r="r" b="b"/>
            <a:pathLst>
              <a:path w="1743075" h="342900">
                <a:moveTo>
                  <a:pt x="330059" y="4997"/>
                </a:moveTo>
                <a:lnTo>
                  <a:pt x="546602" y="4997"/>
                </a:lnTo>
                <a:lnTo>
                  <a:pt x="546602" y="60478"/>
                </a:lnTo>
                <a:lnTo>
                  <a:pt x="469770" y="60478"/>
                </a:lnTo>
                <a:lnTo>
                  <a:pt x="469770" y="337899"/>
                </a:lnTo>
                <a:lnTo>
                  <a:pt x="406890" y="337899"/>
                </a:lnTo>
                <a:lnTo>
                  <a:pt x="406890" y="60478"/>
                </a:lnTo>
                <a:lnTo>
                  <a:pt x="330059" y="60478"/>
                </a:lnTo>
                <a:lnTo>
                  <a:pt x="330059" y="4997"/>
                </a:lnTo>
                <a:close/>
                <a:moveTo>
                  <a:pt x="708589" y="144956"/>
                </a:moveTo>
                <a:cubicBezTo>
                  <a:pt x="797922" y="166450"/>
                  <a:pt x="802412" y="180944"/>
                  <a:pt x="802412" y="247425"/>
                </a:cubicBezTo>
                <a:cubicBezTo>
                  <a:pt x="802412" y="310405"/>
                  <a:pt x="783948" y="342900"/>
                  <a:pt x="685633" y="342900"/>
                </a:cubicBezTo>
                <a:cubicBezTo>
                  <a:pt x="647706" y="342900"/>
                  <a:pt x="603798" y="333402"/>
                  <a:pt x="581836" y="322903"/>
                </a:cubicBezTo>
                <a:lnTo>
                  <a:pt x="604608" y="276875"/>
                </a:lnTo>
                <a:cubicBezTo>
                  <a:pt x="631438" y="284344"/>
                  <a:pt x="657897" y="288910"/>
                  <a:pt x="686626" y="288910"/>
                </a:cubicBezTo>
                <a:cubicBezTo>
                  <a:pt x="732040" y="288910"/>
                  <a:pt x="739527" y="279412"/>
                  <a:pt x="739527" y="247425"/>
                </a:cubicBezTo>
                <a:cubicBezTo>
                  <a:pt x="739527" y="210439"/>
                  <a:pt x="738533" y="207438"/>
                  <a:pt x="678638" y="194442"/>
                </a:cubicBezTo>
                <a:cubicBezTo>
                  <a:pt x="598292" y="176446"/>
                  <a:pt x="587319" y="160953"/>
                  <a:pt x="587319" y="90470"/>
                </a:cubicBezTo>
                <a:cubicBezTo>
                  <a:pt x="587319" y="29988"/>
                  <a:pt x="614759" y="2"/>
                  <a:pt x="699105" y="2"/>
                </a:cubicBezTo>
                <a:cubicBezTo>
                  <a:pt x="728012" y="2"/>
                  <a:pt x="762898" y="3494"/>
                  <a:pt x="795799" y="10969"/>
                </a:cubicBezTo>
                <a:lnTo>
                  <a:pt x="771263" y="60552"/>
                </a:lnTo>
                <a:cubicBezTo>
                  <a:pt x="748154" y="56523"/>
                  <a:pt x="723053" y="53985"/>
                  <a:pt x="700104" y="53985"/>
                </a:cubicBezTo>
                <a:cubicBezTo>
                  <a:pt x="657685" y="53985"/>
                  <a:pt x="650199" y="62981"/>
                  <a:pt x="650199" y="91973"/>
                </a:cubicBezTo>
                <a:cubicBezTo>
                  <a:pt x="650199" y="129960"/>
                  <a:pt x="651198" y="130960"/>
                  <a:pt x="708589" y="144956"/>
                </a:cubicBezTo>
                <a:close/>
                <a:moveTo>
                  <a:pt x="290794" y="240429"/>
                </a:moveTo>
                <a:cubicBezTo>
                  <a:pt x="290794" y="257506"/>
                  <a:pt x="287747" y="273776"/>
                  <a:pt x="280820" y="288120"/>
                </a:cubicBezTo>
                <a:lnTo>
                  <a:pt x="330057" y="337897"/>
                </a:lnTo>
                <a:lnTo>
                  <a:pt x="263600" y="337897"/>
                </a:lnTo>
                <a:lnTo>
                  <a:pt x="249072" y="323244"/>
                </a:lnTo>
                <a:cubicBezTo>
                  <a:pt x="229473" y="335537"/>
                  <a:pt x="202095" y="342892"/>
                  <a:pt x="165028" y="342892"/>
                </a:cubicBezTo>
                <a:lnTo>
                  <a:pt x="125760" y="342892"/>
                </a:lnTo>
                <a:cubicBezTo>
                  <a:pt x="31936" y="342892"/>
                  <a:pt x="0" y="295909"/>
                  <a:pt x="0" y="240429"/>
                </a:cubicBezTo>
                <a:lnTo>
                  <a:pt x="0" y="102469"/>
                </a:lnTo>
                <a:cubicBezTo>
                  <a:pt x="0" y="46989"/>
                  <a:pt x="31936" y="0"/>
                  <a:pt x="125760" y="0"/>
                </a:cubicBezTo>
                <a:lnTo>
                  <a:pt x="165028" y="0"/>
                </a:lnTo>
                <a:cubicBezTo>
                  <a:pt x="258852" y="0"/>
                  <a:pt x="290794" y="46989"/>
                  <a:pt x="290794" y="102469"/>
                </a:cubicBezTo>
                <a:lnTo>
                  <a:pt x="290794" y="240429"/>
                </a:lnTo>
                <a:close/>
                <a:moveTo>
                  <a:pt x="165028" y="287411"/>
                </a:moveTo>
                <a:cubicBezTo>
                  <a:pt x="182774" y="287411"/>
                  <a:pt x="196075" y="284686"/>
                  <a:pt x="205781" y="279600"/>
                </a:cubicBezTo>
                <a:lnTo>
                  <a:pt x="122998" y="196138"/>
                </a:lnTo>
                <a:lnTo>
                  <a:pt x="189844" y="196138"/>
                </a:lnTo>
                <a:lnTo>
                  <a:pt x="227908" y="234623"/>
                </a:lnTo>
                <a:lnTo>
                  <a:pt x="227908" y="105967"/>
                </a:lnTo>
                <a:cubicBezTo>
                  <a:pt x="227908" y="74478"/>
                  <a:pt x="211938" y="55481"/>
                  <a:pt x="165028" y="55481"/>
                </a:cubicBezTo>
                <a:lnTo>
                  <a:pt x="125760" y="55481"/>
                </a:lnTo>
                <a:cubicBezTo>
                  <a:pt x="78851" y="55481"/>
                  <a:pt x="62880" y="74478"/>
                  <a:pt x="62880" y="105967"/>
                </a:cubicBezTo>
                <a:lnTo>
                  <a:pt x="62880" y="236932"/>
                </a:lnTo>
                <a:cubicBezTo>
                  <a:pt x="62880" y="268421"/>
                  <a:pt x="78851" y="287411"/>
                  <a:pt x="125760" y="287411"/>
                </a:cubicBezTo>
                <a:lnTo>
                  <a:pt x="165028" y="287411"/>
                </a:lnTo>
                <a:close/>
                <a:moveTo>
                  <a:pt x="1051112" y="332902"/>
                </a:moveTo>
                <a:lnTo>
                  <a:pt x="1051112" y="4999"/>
                </a:lnTo>
                <a:lnTo>
                  <a:pt x="1079535" y="4999"/>
                </a:lnTo>
                <a:lnTo>
                  <a:pt x="1079535" y="332902"/>
                </a:lnTo>
                <a:lnTo>
                  <a:pt x="1051112" y="332902"/>
                </a:lnTo>
                <a:close/>
                <a:moveTo>
                  <a:pt x="1211428" y="337897"/>
                </a:moveTo>
                <a:cubicBezTo>
                  <a:pt x="1144286" y="337897"/>
                  <a:pt x="1118797" y="300098"/>
                  <a:pt x="1118797" y="251012"/>
                </a:cubicBezTo>
                <a:lnTo>
                  <a:pt x="1118797" y="175912"/>
                </a:lnTo>
                <a:cubicBezTo>
                  <a:pt x="1118797" y="126826"/>
                  <a:pt x="1144286" y="89027"/>
                  <a:pt x="1211428" y="89027"/>
                </a:cubicBezTo>
                <a:cubicBezTo>
                  <a:pt x="1278569" y="89027"/>
                  <a:pt x="1304049" y="126826"/>
                  <a:pt x="1304049" y="175912"/>
                </a:cubicBezTo>
                <a:lnTo>
                  <a:pt x="1304049" y="251012"/>
                </a:lnTo>
                <a:cubicBezTo>
                  <a:pt x="1304049" y="300098"/>
                  <a:pt x="1278569" y="337897"/>
                  <a:pt x="1211428" y="337897"/>
                </a:cubicBezTo>
                <a:close/>
                <a:moveTo>
                  <a:pt x="1275626" y="174929"/>
                </a:moveTo>
                <a:cubicBezTo>
                  <a:pt x="1275626" y="134679"/>
                  <a:pt x="1256024" y="114556"/>
                  <a:pt x="1211428" y="114556"/>
                </a:cubicBezTo>
                <a:cubicBezTo>
                  <a:pt x="1166832" y="114556"/>
                  <a:pt x="1147220" y="134679"/>
                  <a:pt x="1147220" y="174929"/>
                </a:cubicBezTo>
                <a:lnTo>
                  <a:pt x="1147220" y="251995"/>
                </a:lnTo>
                <a:cubicBezTo>
                  <a:pt x="1147220" y="292246"/>
                  <a:pt x="1166832" y="312374"/>
                  <a:pt x="1211428" y="312374"/>
                </a:cubicBezTo>
                <a:cubicBezTo>
                  <a:pt x="1256024" y="312374"/>
                  <a:pt x="1275626" y="292246"/>
                  <a:pt x="1275626" y="251995"/>
                </a:cubicBezTo>
                <a:lnTo>
                  <a:pt x="1275626" y="174929"/>
                </a:lnTo>
                <a:close/>
                <a:moveTo>
                  <a:pt x="1499883" y="94420"/>
                </a:moveTo>
                <a:lnTo>
                  <a:pt x="1528305" y="94420"/>
                </a:lnTo>
                <a:lnTo>
                  <a:pt x="1528305" y="251016"/>
                </a:lnTo>
                <a:cubicBezTo>
                  <a:pt x="1528305" y="300101"/>
                  <a:pt x="1502816" y="337900"/>
                  <a:pt x="1435675" y="337900"/>
                </a:cubicBezTo>
                <a:cubicBezTo>
                  <a:pt x="1368533" y="337900"/>
                  <a:pt x="1343054" y="300101"/>
                  <a:pt x="1343054" y="251016"/>
                </a:cubicBezTo>
                <a:lnTo>
                  <a:pt x="1343054" y="94420"/>
                </a:lnTo>
                <a:lnTo>
                  <a:pt x="1371476" y="94420"/>
                </a:lnTo>
                <a:lnTo>
                  <a:pt x="1371476" y="251999"/>
                </a:lnTo>
                <a:cubicBezTo>
                  <a:pt x="1371476" y="292249"/>
                  <a:pt x="1391079" y="312377"/>
                  <a:pt x="1435675" y="312377"/>
                </a:cubicBezTo>
                <a:cubicBezTo>
                  <a:pt x="1480271" y="312377"/>
                  <a:pt x="1499883" y="292249"/>
                  <a:pt x="1499883" y="251999"/>
                </a:cubicBezTo>
                <a:lnTo>
                  <a:pt x="1499883" y="94420"/>
                </a:lnTo>
                <a:close/>
                <a:moveTo>
                  <a:pt x="951842" y="312345"/>
                </a:moveTo>
                <a:cubicBezTo>
                  <a:pt x="970874" y="312699"/>
                  <a:pt x="1012117" y="309150"/>
                  <a:pt x="1012117" y="309150"/>
                </a:cubicBezTo>
                <a:lnTo>
                  <a:pt x="1015622" y="334805"/>
                </a:lnTo>
                <a:cubicBezTo>
                  <a:pt x="1015622" y="334805"/>
                  <a:pt x="992534" y="337897"/>
                  <a:pt x="951842" y="337897"/>
                </a:cubicBezTo>
                <a:cubicBezTo>
                  <a:pt x="887137" y="337897"/>
                  <a:pt x="861306" y="299583"/>
                  <a:pt x="861306" y="251017"/>
                </a:cubicBezTo>
                <a:lnTo>
                  <a:pt x="861306" y="175912"/>
                </a:lnTo>
                <a:cubicBezTo>
                  <a:pt x="861306" y="127345"/>
                  <a:pt x="887359" y="89027"/>
                  <a:pt x="951842" y="89067"/>
                </a:cubicBezTo>
                <a:cubicBezTo>
                  <a:pt x="1005202" y="89067"/>
                  <a:pt x="1015289" y="92170"/>
                  <a:pt x="1015289" y="92170"/>
                </a:cubicBezTo>
                <a:lnTo>
                  <a:pt x="1011117" y="117636"/>
                </a:lnTo>
                <a:cubicBezTo>
                  <a:pt x="1011117" y="117636"/>
                  <a:pt x="993553" y="113384"/>
                  <a:pt x="951842" y="114584"/>
                </a:cubicBezTo>
                <a:cubicBezTo>
                  <a:pt x="908945" y="115818"/>
                  <a:pt x="889732" y="135318"/>
                  <a:pt x="889732" y="174929"/>
                </a:cubicBezTo>
                <a:lnTo>
                  <a:pt x="889732" y="251994"/>
                </a:lnTo>
                <a:cubicBezTo>
                  <a:pt x="889732" y="291605"/>
                  <a:pt x="910268" y="311562"/>
                  <a:pt x="951842" y="312345"/>
                </a:cubicBezTo>
                <a:close/>
                <a:moveTo>
                  <a:pt x="1714595" y="4997"/>
                </a:moveTo>
                <a:lnTo>
                  <a:pt x="1743037" y="4997"/>
                </a:lnTo>
                <a:lnTo>
                  <a:pt x="1743037" y="251997"/>
                </a:lnTo>
                <a:cubicBezTo>
                  <a:pt x="1743037" y="264673"/>
                  <a:pt x="1747742" y="337859"/>
                  <a:pt x="1658102" y="337859"/>
                </a:cubicBezTo>
                <a:cubicBezTo>
                  <a:pt x="1592790" y="337859"/>
                  <a:pt x="1567577" y="299580"/>
                  <a:pt x="1567577" y="251014"/>
                </a:cubicBezTo>
                <a:lnTo>
                  <a:pt x="1567577" y="175914"/>
                </a:lnTo>
                <a:cubicBezTo>
                  <a:pt x="1567577" y="127348"/>
                  <a:pt x="1592552" y="89858"/>
                  <a:pt x="1658102" y="89070"/>
                </a:cubicBezTo>
                <a:lnTo>
                  <a:pt x="1714595" y="89070"/>
                </a:lnTo>
                <a:lnTo>
                  <a:pt x="1714595" y="4997"/>
                </a:lnTo>
                <a:close/>
                <a:moveTo>
                  <a:pt x="1596000" y="251997"/>
                </a:moveTo>
                <a:cubicBezTo>
                  <a:pt x="1596000" y="291608"/>
                  <a:pt x="1616478" y="312348"/>
                  <a:pt x="1658102" y="312348"/>
                </a:cubicBezTo>
                <a:cubicBezTo>
                  <a:pt x="1716729" y="312348"/>
                  <a:pt x="1714357" y="265370"/>
                  <a:pt x="1714595" y="251997"/>
                </a:cubicBezTo>
                <a:lnTo>
                  <a:pt x="1714595" y="114541"/>
                </a:lnTo>
                <a:lnTo>
                  <a:pt x="1658102" y="114587"/>
                </a:lnTo>
                <a:cubicBezTo>
                  <a:pt x="1615002" y="115215"/>
                  <a:pt x="1596000" y="135321"/>
                  <a:pt x="1596000" y="174931"/>
                </a:cubicBezTo>
                <a:lnTo>
                  <a:pt x="1596000" y="251997"/>
                </a:lnTo>
                <a:close/>
              </a:path>
            </a:pathLst>
          </a:custGeom>
          <a:solidFill>
            <a:schemeClr val="bg1"/>
          </a:solidFill>
          <a:ln w="9525" cap="flat">
            <a:noFill/>
            <a:prstDash val="solid"/>
            <a:miter/>
          </a:ln>
        </p:spPr>
        <p:txBody>
          <a:bodyPr rtlCol="0" anchor="ctr"/>
          <a:lstStyle/>
          <a:p>
            <a:endParaRPr lang="zh-TW" altLang="en-US"/>
          </a:p>
        </p:txBody>
      </p:sp>
      <p:sp>
        <p:nvSpPr>
          <p:cNvPr id="50" name="圖形 6">
            <a:extLst>
              <a:ext uri="{FF2B5EF4-FFF2-40B4-BE49-F238E27FC236}">
                <a16:creationId xmlns:a16="http://schemas.microsoft.com/office/drawing/2014/main" id="{7DF65336-F79F-492B-A428-BB989D8FF187}"/>
              </a:ext>
            </a:extLst>
          </p:cNvPr>
          <p:cNvSpPr/>
          <p:nvPr/>
        </p:nvSpPr>
        <p:spPr>
          <a:xfrm>
            <a:off x="5258826" y="1273743"/>
            <a:ext cx="1399477" cy="257305"/>
          </a:xfrm>
          <a:custGeom>
            <a:avLst/>
            <a:gdLst>
              <a:gd name="connsiteX0" fmla="*/ 330059 w 1743075"/>
              <a:gd name="connsiteY0" fmla="*/ 4997 h 342900"/>
              <a:gd name="connsiteX1" fmla="*/ 546602 w 1743075"/>
              <a:gd name="connsiteY1" fmla="*/ 4997 h 342900"/>
              <a:gd name="connsiteX2" fmla="*/ 546602 w 1743075"/>
              <a:gd name="connsiteY2" fmla="*/ 60478 h 342900"/>
              <a:gd name="connsiteX3" fmla="*/ 469770 w 1743075"/>
              <a:gd name="connsiteY3" fmla="*/ 60478 h 342900"/>
              <a:gd name="connsiteX4" fmla="*/ 469770 w 1743075"/>
              <a:gd name="connsiteY4" fmla="*/ 337899 h 342900"/>
              <a:gd name="connsiteX5" fmla="*/ 406890 w 1743075"/>
              <a:gd name="connsiteY5" fmla="*/ 337899 h 342900"/>
              <a:gd name="connsiteX6" fmla="*/ 406890 w 1743075"/>
              <a:gd name="connsiteY6" fmla="*/ 60478 h 342900"/>
              <a:gd name="connsiteX7" fmla="*/ 330059 w 1743075"/>
              <a:gd name="connsiteY7" fmla="*/ 60478 h 342900"/>
              <a:gd name="connsiteX8" fmla="*/ 330059 w 1743075"/>
              <a:gd name="connsiteY8" fmla="*/ 4997 h 342900"/>
              <a:gd name="connsiteX9" fmla="*/ 708589 w 1743075"/>
              <a:gd name="connsiteY9" fmla="*/ 144956 h 342900"/>
              <a:gd name="connsiteX10" fmla="*/ 802412 w 1743075"/>
              <a:gd name="connsiteY10" fmla="*/ 247425 h 342900"/>
              <a:gd name="connsiteX11" fmla="*/ 685633 w 1743075"/>
              <a:gd name="connsiteY11" fmla="*/ 342900 h 342900"/>
              <a:gd name="connsiteX12" fmla="*/ 581836 w 1743075"/>
              <a:gd name="connsiteY12" fmla="*/ 322903 h 342900"/>
              <a:gd name="connsiteX13" fmla="*/ 604608 w 1743075"/>
              <a:gd name="connsiteY13" fmla="*/ 276875 h 342900"/>
              <a:gd name="connsiteX14" fmla="*/ 686626 w 1743075"/>
              <a:gd name="connsiteY14" fmla="*/ 288910 h 342900"/>
              <a:gd name="connsiteX15" fmla="*/ 739527 w 1743075"/>
              <a:gd name="connsiteY15" fmla="*/ 247425 h 342900"/>
              <a:gd name="connsiteX16" fmla="*/ 678638 w 1743075"/>
              <a:gd name="connsiteY16" fmla="*/ 194442 h 342900"/>
              <a:gd name="connsiteX17" fmla="*/ 587319 w 1743075"/>
              <a:gd name="connsiteY17" fmla="*/ 90470 h 342900"/>
              <a:gd name="connsiteX18" fmla="*/ 699105 w 1743075"/>
              <a:gd name="connsiteY18" fmla="*/ 2 h 342900"/>
              <a:gd name="connsiteX19" fmla="*/ 795799 w 1743075"/>
              <a:gd name="connsiteY19" fmla="*/ 10969 h 342900"/>
              <a:gd name="connsiteX20" fmla="*/ 771263 w 1743075"/>
              <a:gd name="connsiteY20" fmla="*/ 60552 h 342900"/>
              <a:gd name="connsiteX21" fmla="*/ 700104 w 1743075"/>
              <a:gd name="connsiteY21" fmla="*/ 53985 h 342900"/>
              <a:gd name="connsiteX22" fmla="*/ 650199 w 1743075"/>
              <a:gd name="connsiteY22" fmla="*/ 91973 h 342900"/>
              <a:gd name="connsiteX23" fmla="*/ 708589 w 1743075"/>
              <a:gd name="connsiteY23" fmla="*/ 144956 h 342900"/>
              <a:gd name="connsiteX24" fmla="*/ 290794 w 1743075"/>
              <a:gd name="connsiteY24" fmla="*/ 240429 h 342900"/>
              <a:gd name="connsiteX25" fmla="*/ 280820 w 1743075"/>
              <a:gd name="connsiteY25" fmla="*/ 288120 h 342900"/>
              <a:gd name="connsiteX26" fmla="*/ 330057 w 1743075"/>
              <a:gd name="connsiteY26" fmla="*/ 337897 h 342900"/>
              <a:gd name="connsiteX27" fmla="*/ 263600 w 1743075"/>
              <a:gd name="connsiteY27" fmla="*/ 337897 h 342900"/>
              <a:gd name="connsiteX28" fmla="*/ 249072 w 1743075"/>
              <a:gd name="connsiteY28" fmla="*/ 323244 h 342900"/>
              <a:gd name="connsiteX29" fmla="*/ 165028 w 1743075"/>
              <a:gd name="connsiteY29" fmla="*/ 342892 h 342900"/>
              <a:gd name="connsiteX30" fmla="*/ 125760 w 1743075"/>
              <a:gd name="connsiteY30" fmla="*/ 342892 h 342900"/>
              <a:gd name="connsiteX31" fmla="*/ 0 w 1743075"/>
              <a:gd name="connsiteY31" fmla="*/ 240429 h 342900"/>
              <a:gd name="connsiteX32" fmla="*/ 0 w 1743075"/>
              <a:gd name="connsiteY32" fmla="*/ 102469 h 342900"/>
              <a:gd name="connsiteX33" fmla="*/ 125760 w 1743075"/>
              <a:gd name="connsiteY33" fmla="*/ 0 h 342900"/>
              <a:gd name="connsiteX34" fmla="*/ 165028 w 1743075"/>
              <a:gd name="connsiteY34" fmla="*/ 0 h 342900"/>
              <a:gd name="connsiteX35" fmla="*/ 290794 w 1743075"/>
              <a:gd name="connsiteY35" fmla="*/ 102469 h 342900"/>
              <a:gd name="connsiteX36" fmla="*/ 290794 w 1743075"/>
              <a:gd name="connsiteY36" fmla="*/ 240429 h 342900"/>
              <a:gd name="connsiteX37" fmla="*/ 165028 w 1743075"/>
              <a:gd name="connsiteY37" fmla="*/ 287411 h 342900"/>
              <a:gd name="connsiteX38" fmla="*/ 205781 w 1743075"/>
              <a:gd name="connsiteY38" fmla="*/ 279600 h 342900"/>
              <a:gd name="connsiteX39" fmla="*/ 122998 w 1743075"/>
              <a:gd name="connsiteY39" fmla="*/ 196138 h 342900"/>
              <a:gd name="connsiteX40" fmla="*/ 189844 w 1743075"/>
              <a:gd name="connsiteY40" fmla="*/ 196138 h 342900"/>
              <a:gd name="connsiteX41" fmla="*/ 227908 w 1743075"/>
              <a:gd name="connsiteY41" fmla="*/ 234623 h 342900"/>
              <a:gd name="connsiteX42" fmla="*/ 227908 w 1743075"/>
              <a:gd name="connsiteY42" fmla="*/ 105967 h 342900"/>
              <a:gd name="connsiteX43" fmla="*/ 165028 w 1743075"/>
              <a:gd name="connsiteY43" fmla="*/ 55481 h 342900"/>
              <a:gd name="connsiteX44" fmla="*/ 125760 w 1743075"/>
              <a:gd name="connsiteY44" fmla="*/ 55481 h 342900"/>
              <a:gd name="connsiteX45" fmla="*/ 62880 w 1743075"/>
              <a:gd name="connsiteY45" fmla="*/ 105967 h 342900"/>
              <a:gd name="connsiteX46" fmla="*/ 62880 w 1743075"/>
              <a:gd name="connsiteY46" fmla="*/ 236932 h 342900"/>
              <a:gd name="connsiteX47" fmla="*/ 125760 w 1743075"/>
              <a:gd name="connsiteY47" fmla="*/ 287411 h 342900"/>
              <a:gd name="connsiteX48" fmla="*/ 165028 w 1743075"/>
              <a:gd name="connsiteY48" fmla="*/ 287411 h 342900"/>
              <a:gd name="connsiteX49" fmla="*/ 1051112 w 1743075"/>
              <a:gd name="connsiteY49" fmla="*/ 332902 h 342900"/>
              <a:gd name="connsiteX50" fmla="*/ 1051112 w 1743075"/>
              <a:gd name="connsiteY50" fmla="*/ 4999 h 342900"/>
              <a:gd name="connsiteX51" fmla="*/ 1079535 w 1743075"/>
              <a:gd name="connsiteY51" fmla="*/ 4999 h 342900"/>
              <a:gd name="connsiteX52" fmla="*/ 1079535 w 1743075"/>
              <a:gd name="connsiteY52" fmla="*/ 332902 h 342900"/>
              <a:gd name="connsiteX53" fmla="*/ 1051112 w 1743075"/>
              <a:gd name="connsiteY53" fmla="*/ 332902 h 342900"/>
              <a:gd name="connsiteX54" fmla="*/ 1211428 w 1743075"/>
              <a:gd name="connsiteY54" fmla="*/ 337897 h 342900"/>
              <a:gd name="connsiteX55" fmla="*/ 1118797 w 1743075"/>
              <a:gd name="connsiteY55" fmla="*/ 251012 h 342900"/>
              <a:gd name="connsiteX56" fmla="*/ 1118797 w 1743075"/>
              <a:gd name="connsiteY56" fmla="*/ 175912 h 342900"/>
              <a:gd name="connsiteX57" fmla="*/ 1211428 w 1743075"/>
              <a:gd name="connsiteY57" fmla="*/ 89027 h 342900"/>
              <a:gd name="connsiteX58" fmla="*/ 1304049 w 1743075"/>
              <a:gd name="connsiteY58" fmla="*/ 175912 h 342900"/>
              <a:gd name="connsiteX59" fmla="*/ 1304049 w 1743075"/>
              <a:gd name="connsiteY59" fmla="*/ 251012 h 342900"/>
              <a:gd name="connsiteX60" fmla="*/ 1211428 w 1743075"/>
              <a:gd name="connsiteY60" fmla="*/ 337897 h 342900"/>
              <a:gd name="connsiteX61" fmla="*/ 1275626 w 1743075"/>
              <a:gd name="connsiteY61" fmla="*/ 174929 h 342900"/>
              <a:gd name="connsiteX62" fmla="*/ 1211428 w 1743075"/>
              <a:gd name="connsiteY62" fmla="*/ 114556 h 342900"/>
              <a:gd name="connsiteX63" fmla="*/ 1147220 w 1743075"/>
              <a:gd name="connsiteY63" fmla="*/ 174929 h 342900"/>
              <a:gd name="connsiteX64" fmla="*/ 1147220 w 1743075"/>
              <a:gd name="connsiteY64" fmla="*/ 251995 h 342900"/>
              <a:gd name="connsiteX65" fmla="*/ 1211428 w 1743075"/>
              <a:gd name="connsiteY65" fmla="*/ 312374 h 342900"/>
              <a:gd name="connsiteX66" fmla="*/ 1275626 w 1743075"/>
              <a:gd name="connsiteY66" fmla="*/ 251995 h 342900"/>
              <a:gd name="connsiteX67" fmla="*/ 1275626 w 1743075"/>
              <a:gd name="connsiteY67" fmla="*/ 174929 h 342900"/>
              <a:gd name="connsiteX68" fmla="*/ 1499883 w 1743075"/>
              <a:gd name="connsiteY68" fmla="*/ 94420 h 342900"/>
              <a:gd name="connsiteX69" fmla="*/ 1528305 w 1743075"/>
              <a:gd name="connsiteY69" fmla="*/ 94420 h 342900"/>
              <a:gd name="connsiteX70" fmla="*/ 1528305 w 1743075"/>
              <a:gd name="connsiteY70" fmla="*/ 251016 h 342900"/>
              <a:gd name="connsiteX71" fmla="*/ 1435675 w 1743075"/>
              <a:gd name="connsiteY71" fmla="*/ 337900 h 342900"/>
              <a:gd name="connsiteX72" fmla="*/ 1343054 w 1743075"/>
              <a:gd name="connsiteY72" fmla="*/ 251016 h 342900"/>
              <a:gd name="connsiteX73" fmla="*/ 1343054 w 1743075"/>
              <a:gd name="connsiteY73" fmla="*/ 94420 h 342900"/>
              <a:gd name="connsiteX74" fmla="*/ 1371476 w 1743075"/>
              <a:gd name="connsiteY74" fmla="*/ 94420 h 342900"/>
              <a:gd name="connsiteX75" fmla="*/ 1371476 w 1743075"/>
              <a:gd name="connsiteY75" fmla="*/ 251999 h 342900"/>
              <a:gd name="connsiteX76" fmla="*/ 1435675 w 1743075"/>
              <a:gd name="connsiteY76" fmla="*/ 312377 h 342900"/>
              <a:gd name="connsiteX77" fmla="*/ 1499883 w 1743075"/>
              <a:gd name="connsiteY77" fmla="*/ 251999 h 342900"/>
              <a:gd name="connsiteX78" fmla="*/ 1499883 w 1743075"/>
              <a:gd name="connsiteY78" fmla="*/ 94420 h 342900"/>
              <a:gd name="connsiteX79" fmla="*/ 951842 w 1743075"/>
              <a:gd name="connsiteY79" fmla="*/ 312345 h 342900"/>
              <a:gd name="connsiteX80" fmla="*/ 1012117 w 1743075"/>
              <a:gd name="connsiteY80" fmla="*/ 309150 h 342900"/>
              <a:gd name="connsiteX81" fmla="*/ 1015622 w 1743075"/>
              <a:gd name="connsiteY81" fmla="*/ 334805 h 342900"/>
              <a:gd name="connsiteX82" fmla="*/ 951842 w 1743075"/>
              <a:gd name="connsiteY82" fmla="*/ 337897 h 342900"/>
              <a:gd name="connsiteX83" fmla="*/ 861306 w 1743075"/>
              <a:gd name="connsiteY83" fmla="*/ 251017 h 342900"/>
              <a:gd name="connsiteX84" fmla="*/ 861306 w 1743075"/>
              <a:gd name="connsiteY84" fmla="*/ 175912 h 342900"/>
              <a:gd name="connsiteX85" fmla="*/ 951842 w 1743075"/>
              <a:gd name="connsiteY85" fmla="*/ 89067 h 342900"/>
              <a:gd name="connsiteX86" fmla="*/ 1015289 w 1743075"/>
              <a:gd name="connsiteY86" fmla="*/ 92170 h 342900"/>
              <a:gd name="connsiteX87" fmla="*/ 1011117 w 1743075"/>
              <a:gd name="connsiteY87" fmla="*/ 117636 h 342900"/>
              <a:gd name="connsiteX88" fmla="*/ 951842 w 1743075"/>
              <a:gd name="connsiteY88" fmla="*/ 114584 h 342900"/>
              <a:gd name="connsiteX89" fmla="*/ 889732 w 1743075"/>
              <a:gd name="connsiteY89" fmla="*/ 174929 h 342900"/>
              <a:gd name="connsiteX90" fmla="*/ 889732 w 1743075"/>
              <a:gd name="connsiteY90" fmla="*/ 251994 h 342900"/>
              <a:gd name="connsiteX91" fmla="*/ 951842 w 1743075"/>
              <a:gd name="connsiteY91" fmla="*/ 312345 h 342900"/>
              <a:gd name="connsiteX92" fmla="*/ 1714595 w 1743075"/>
              <a:gd name="connsiteY92" fmla="*/ 4997 h 342900"/>
              <a:gd name="connsiteX93" fmla="*/ 1743037 w 1743075"/>
              <a:gd name="connsiteY93" fmla="*/ 4997 h 342900"/>
              <a:gd name="connsiteX94" fmla="*/ 1743037 w 1743075"/>
              <a:gd name="connsiteY94" fmla="*/ 251997 h 342900"/>
              <a:gd name="connsiteX95" fmla="*/ 1658102 w 1743075"/>
              <a:gd name="connsiteY95" fmla="*/ 337859 h 342900"/>
              <a:gd name="connsiteX96" fmla="*/ 1567577 w 1743075"/>
              <a:gd name="connsiteY96" fmla="*/ 251014 h 342900"/>
              <a:gd name="connsiteX97" fmla="*/ 1567577 w 1743075"/>
              <a:gd name="connsiteY97" fmla="*/ 175914 h 342900"/>
              <a:gd name="connsiteX98" fmla="*/ 1658102 w 1743075"/>
              <a:gd name="connsiteY98" fmla="*/ 89070 h 342900"/>
              <a:gd name="connsiteX99" fmla="*/ 1714595 w 1743075"/>
              <a:gd name="connsiteY99" fmla="*/ 89070 h 342900"/>
              <a:gd name="connsiteX100" fmla="*/ 1714595 w 1743075"/>
              <a:gd name="connsiteY100" fmla="*/ 4997 h 342900"/>
              <a:gd name="connsiteX101" fmla="*/ 1596000 w 1743075"/>
              <a:gd name="connsiteY101" fmla="*/ 251997 h 342900"/>
              <a:gd name="connsiteX102" fmla="*/ 1658102 w 1743075"/>
              <a:gd name="connsiteY102" fmla="*/ 312348 h 342900"/>
              <a:gd name="connsiteX103" fmla="*/ 1714595 w 1743075"/>
              <a:gd name="connsiteY103" fmla="*/ 251997 h 342900"/>
              <a:gd name="connsiteX104" fmla="*/ 1714595 w 1743075"/>
              <a:gd name="connsiteY104" fmla="*/ 114541 h 342900"/>
              <a:gd name="connsiteX105" fmla="*/ 1658102 w 1743075"/>
              <a:gd name="connsiteY105" fmla="*/ 114587 h 342900"/>
              <a:gd name="connsiteX106" fmla="*/ 1596000 w 1743075"/>
              <a:gd name="connsiteY106" fmla="*/ 174931 h 342900"/>
              <a:gd name="connsiteX107" fmla="*/ 1596000 w 1743075"/>
              <a:gd name="connsiteY107" fmla="*/ 251997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Lst>
            <a:rect l="l" t="t" r="r" b="b"/>
            <a:pathLst>
              <a:path w="1743075" h="342900">
                <a:moveTo>
                  <a:pt x="330059" y="4997"/>
                </a:moveTo>
                <a:lnTo>
                  <a:pt x="546602" y="4997"/>
                </a:lnTo>
                <a:lnTo>
                  <a:pt x="546602" y="60478"/>
                </a:lnTo>
                <a:lnTo>
                  <a:pt x="469770" y="60478"/>
                </a:lnTo>
                <a:lnTo>
                  <a:pt x="469770" y="337899"/>
                </a:lnTo>
                <a:lnTo>
                  <a:pt x="406890" y="337899"/>
                </a:lnTo>
                <a:lnTo>
                  <a:pt x="406890" y="60478"/>
                </a:lnTo>
                <a:lnTo>
                  <a:pt x="330059" y="60478"/>
                </a:lnTo>
                <a:lnTo>
                  <a:pt x="330059" y="4997"/>
                </a:lnTo>
                <a:close/>
                <a:moveTo>
                  <a:pt x="708589" y="144956"/>
                </a:moveTo>
                <a:cubicBezTo>
                  <a:pt x="797922" y="166450"/>
                  <a:pt x="802412" y="180944"/>
                  <a:pt x="802412" y="247425"/>
                </a:cubicBezTo>
                <a:cubicBezTo>
                  <a:pt x="802412" y="310405"/>
                  <a:pt x="783948" y="342900"/>
                  <a:pt x="685633" y="342900"/>
                </a:cubicBezTo>
                <a:cubicBezTo>
                  <a:pt x="647706" y="342900"/>
                  <a:pt x="603798" y="333402"/>
                  <a:pt x="581836" y="322903"/>
                </a:cubicBezTo>
                <a:lnTo>
                  <a:pt x="604608" y="276875"/>
                </a:lnTo>
                <a:cubicBezTo>
                  <a:pt x="631438" y="284344"/>
                  <a:pt x="657897" y="288910"/>
                  <a:pt x="686626" y="288910"/>
                </a:cubicBezTo>
                <a:cubicBezTo>
                  <a:pt x="732040" y="288910"/>
                  <a:pt x="739527" y="279412"/>
                  <a:pt x="739527" y="247425"/>
                </a:cubicBezTo>
                <a:cubicBezTo>
                  <a:pt x="739527" y="210439"/>
                  <a:pt x="738533" y="207438"/>
                  <a:pt x="678638" y="194442"/>
                </a:cubicBezTo>
                <a:cubicBezTo>
                  <a:pt x="598292" y="176446"/>
                  <a:pt x="587319" y="160953"/>
                  <a:pt x="587319" y="90470"/>
                </a:cubicBezTo>
                <a:cubicBezTo>
                  <a:pt x="587319" y="29988"/>
                  <a:pt x="614759" y="2"/>
                  <a:pt x="699105" y="2"/>
                </a:cubicBezTo>
                <a:cubicBezTo>
                  <a:pt x="728012" y="2"/>
                  <a:pt x="762898" y="3494"/>
                  <a:pt x="795799" y="10969"/>
                </a:cubicBezTo>
                <a:lnTo>
                  <a:pt x="771263" y="60552"/>
                </a:lnTo>
                <a:cubicBezTo>
                  <a:pt x="748154" y="56523"/>
                  <a:pt x="723053" y="53985"/>
                  <a:pt x="700104" y="53985"/>
                </a:cubicBezTo>
                <a:cubicBezTo>
                  <a:pt x="657685" y="53985"/>
                  <a:pt x="650199" y="62981"/>
                  <a:pt x="650199" y="91973"/>
                </a:cubicBezTo>
                <a:cubicBezTo>
                  <a:pt x="650199" y="129960"/>
                  <a:pt x="651198" y="130960"/>
                  <a:pt x="708589" y="144956"/>
                </a:cubicBezTo>
                <a:close/>
                <a:moveTo>
                  <a:pt x="290794" y="240429"/>
                </a:moveTo>
                <a:cubicBezTo>
                  <a:pt x="290794" y="257506"/>
                  <a:pt x="287747" y="273776"/>
                  <a:pt x="280820" y="288120"/>
                </a:cubicBezTo>
                <a:lnTo>
                  <a:pt x="330057" y="337897"/>
                </a:lnTo>
                <a:lnTo>
                  <a:pt x="263600" y="337897"/>
                </a:lnTo>
                <a:lnTo>
                  <a:pt x="249072" y="323244"/>
                </a:lnTo>
                <a:cubicBezTo>
                  <a:pt x="229473" y="335537"/>
                  <a:pt x="202095" y="342892"/>
                  <a:pt x="165028" y="342892"/>
                </a:cubicBezTo>
                <a:lnTo>
                  <a:pt x="125760" y="342892"/>
                </a:lnTo>
                <a:cubicBezTo>
                  <a:pt x="31936" y="342892"/>
                  <a:pt x="0" y="295909"/>
                  <a:pt x="0" y="240429"/>
                </a:cubicBezTo>
                <a:lnTo>
                  <a:pt x="0" y="102469"/>
                </a:lnTo>
                <a:cubicBezTo>
                  <a:pt x="0" y="46989"/>
                  <a:pt x="31936" y="0"/>
                  <a:pt x="125760" y="0"/>
                </a:cubicBezTo>
                <a:lnTo>
                  <a:pt x="165028" y="0"/>
                </a:lnTo>
                <a:cubicBezTo>
                  <a:pt x="258852" y="0"/>
                  <a:pt x="290794" y="46989"/>
                  <a:pt x="290794" y="102469"/>
                </a:cubicBezTo>
                <a:lnTo>
                  <a:pt x="290794" y="240429"/>
                </a:lnTo>
                <a:close/>
                <a:moveTo>
                  <a:pt x="165028" y="287411"/>
                </a:moveTo>
                <a:cubicBezTo>
                  <a:pt x="182774" y="287411"/>
                  <a:pt x="196075" y="284686"/>
                  <a:pt x="205781" y="279600"/>
                </a:cubicBezTo>
                <a:lnTo>
                  <a:pt x="122998" y="196138"/>
                </a:lnTo>
                <a:lnTo>
                  <a:pt x="189844" y="196138"/>
                </a:lnTo>
                <a:lnTo>
                  <a:pt x="227908" y="234623"/>
                </a:lnTo>
                <a:lnTo>
                  <a:pt x="227908" y="105967"/>
                </a:lnTo>
                <a:cubicBezTo>
                  <a:pt x="227908" y="74478"/>
                  <a:pt x="211938" y="55481"/>
                  <a:pt x="165028" y="55481"/>
                </a:cubicBezTo>
                <a:lnTo>
                  <a:pt x="125760" y="55481"/>
                </a:lnTo>
                <a:cubicBezTo>
                  <a:pt x="78851" y="55481"/>
                  <a:pt x="62880" y="74478"/>
                  <a:pt x="62880" y="105967"/>
                </a:cubicBezTo>
                <a:lnTo>
                  <a:pt x="62880" y="236932"/>
                </a:lnTo>
                <a:cubicBezTo>
                  <a:pt x="62880" y="268421"/>
                  <a:pt x="78851" y="287411"/>
                  <a:pt x="125760" y="287411"/>
                </a:cubicBezTo>
                <a:lnTo>
                  <a:pt x="165028" y="287411"/>
                </a:lnTo>
                <a:close/>
                <a:moveTo>
                  <a:pt x="1051112" y="332902"/>
                </a:moveTo>
                <a:lnTo>
                  <a:pt x="1051112" y="4999"/>
                </a:lnTo>
                <a:lnTo>
                  <a:pt x="1079535" y="4999"/>
                </a:lnTo>
                <a:lnTo>
                  <a:pt x="1079535" y="332902"/>
                </a:lnTo>
                <a:lnTo>
                  <a:pt x="1051112" y="332902"/>
                </a:lnTo>
                <a:close/>
                <a:moveTo>
                  <a:pt x="1211428" y="337897"/>
                </a:moveTo>
                <a:cubicBezTo>
                  <a:pt x="1144286" y="337897"/>
                  <a:pt x="1118797" y="300098"/>
                  <a:pt x="1118797" y="251012"/>
                </a:cubicBezTo>
                <a:lnTo>
                  <a:pt x="1118797" y="175912"/>
                </a:lnTo>
                <a:cubicBezTo>
                  <a:pt x="1118797" y="126826"/>
                  <a:pt x="1144286" y="89027"/>
                  <a:pt x="1211428" y="89027"/>
                </a:cubicBezTo>
                <a:cubicBezTo>
                  <a:pt x="1278569" y="89027"/>
                  <a:pt x="1304049" y="126826"/>
                  <a:pt x="1304049" y="175912"/>
                </a:cubicBezTo>
                <a:lnTo>
                  <a:pt x="1304049" y="251012"/>
                </a:lnTo>
                <a:cubicBezTo>
                  <a:pt x="1304049" y="300098"/>
                  <a:pt x="1278569" y="337897"/>
                  <a:pt x="1211428" y="337897"/>
                </a:cubicBezTo>
                <a:close/>
                <a:moveTo>
                  <a:pt x="1275626" y="174929"/>
                </a:moveTo>
                <a:cubicBezTo>
                  <a:pt x="1275626" y="134679"/>
                  <a:pt x="1256024" y="114556"/>
                  <a:pt x="1211428" y="114556"/>
                </a:cubicBezTo>
                <a:cubicBezTo>
                  <a:pt x="1166832" y="114556"/>
                  <a:pt x="1147220" y="134679"/>
                  <a:pt x="1147220" y="174929"/>
                </a:cubicBezTo>
                <a:lnTo>
                  <a:pt x="1147220" y="251995"/>
                </a:lnTo>
                <a:cubicBezTo>
                  <a:pt x="1147220" y="292246"/>
                  <a:pt x="1166832" y="312374"/>
                  <a:pt x="1211428" y="312374"/>
                </a:cubicBezTo>
                <a:cubicBezTo>
                  <a:pt x="1256024" y="312374"/>
                  <a:pt x="1275626" y="292246"/>
                  <a:pt x="1275626" y="251995"/>
                </a:cubicBezTo>
                <a:lnTo>
                  <a:pt x="1275626" y="174929"/>
                </a:lnTo>
                <a:close/>
                <a:moveTo>
                  <a:pt x="1499883" y="94420"/>
                </a:moveTo>
                <a:lnTo>
                  <a:pt x="1528305" y="94420"/>
                </a:lnTo>
                <a:lnTo>
                  <a:pt x="1528305" y="251016"/>
                </a:lnTo>
                <a:cubicBezTo>
                  <a:pt x="1528305" y="300101"/>
                  <a:pt x="1502816" y="337900"/>
                  <a:pt x="1435675" y="337900"/>
                </a:cubicBezTo>
                <a:cubicBezTo>
                  <a:pt x="1368533" y="337900"/>
                  <a:pt x="1343054" y="300101"/>
                  <a:pt x="1343054" y="251016"/>
                </a:cubicBezTo>
                <a:lnTo>
                  <a:pt x="1343054" y="94420"/>
                </a:lnTo>
                <a:lnTo>
                  <a:pt x="1371476" y="94420"/>
                </a:lnTo>
                <a:lnTo>
                  <a:pt x="1371476" y="251999"/>
                </a:lnTo>
                <a:cubicBezTo>
                  <a:pt x="1371476" y="292249"/>
                  <a:pt x="1391079" y="312377"/>
                  <a:pt x="1435675" y="312377"/>
                </a:cubicBezTo>
                <a:cubicBezTo>
                  <a:pt x="1480271" y="312377"/>
                  <a:pt x="1499883" y="292249"/>
                  <a:pt x="1499883" y="251999"/>
                </a:cubicBezTo>
                <a:lnTo>
                  <a:pt x="1499883" y="94420"/>
                </a:lnTo>
                <a:close/>
                <a:moveTo>
                  <a:pt x="951842" y="312345"/>
                </a:moveTo>
                <a:cubicBezTo>
                  <a:pt x="970874" y="312699"/>
                  <a:pt x="1012117" y="309150"/>
                  <a:pt x="1012117" y="309150"/>
                </a:cubicBezTo>
                <a:lnTo>
                  <a:pt x="1015622" y="334805"/>
                </a:lnTo>
                <a:cubicBezTo>
                  <a:pt x="1015622" y="334805"/>
                  <a:pt x="992534" y="337897"/>
                  <a:pt x="951842" y="337897"/>
                </a:cubicBezTo>
                <a:cubicBezTo>
                  <a:pt x="887137" y="337897"/>
                  <a:pt x="861306" y="299583"/>
                  <a:pt x="861306" y="251017"/>
                </a:cubicBezTo>
                <a:lnTo>
                  <a:pt x="861306" y="175912"/>
                </a:lnTo>
                <a:cubicBezTo>
                  <a:pt x="861306" y="127345"/>
                  <a:pt x="887359" y="89027"/>
                  <a:pt x="951842" y="89067"/>
                </a:cubicBezTo>
                <a:cubicBezTo>
                  <a:pt x="1005202" y="89067"/>
                  <a:pt x="1015289" y="92170"/>
                  <a:pt x="1015289" y="92170"/>
                </a:cubicBezTo>
                <a:lnTo>
                  <a:pt x="1011117" y="117636"/>
                </a:lnTo>
                <a:cubicBezTo>
                  <a:pt x="1011117" y="117636"/>
                  <a:pt x="993553" y="113384"/>
                  <a:pt x="951842" y="114584"/>
                </a:cubicBezTo>
                <a:cubicBezTo>
                  <a:pt x="908945" y="115818"/>
                  <a:pt x="889732" y="135318"/>
                  <a:pt x="889732" y="174929"/>
                </a:cubicBezTo>
                <a:lnTo>
                  <a:pt x="889732" y="251994"/>
                </a:lnTo>
                <a:cubicBezTo>
                  <a:pt x="889732" y="291605"/>
                  <a:pt x="910268" y="311562"/>
                  <a:pt x="951842" y="312345"/>
                </a:cubicBezTo>
                <a:close/>
                <a:moveTo>
                  <a:pt x="1714595" y="4997"/>
                </a:moveTo>
                <a:lnTo>
                  <a:pt x="1743037" y="4997"/>
                </a:lnTo>
                <a:lnTo>
                  <a:pt x="1743037" y="251997"/>
                </a:lnTo>
                <a:cubicBezTo>
                  <a:pt x="1743037" y="264673"/>
                  <a:pt x="1747742" y="337859"/>
                  <a:pt x="1658102" y="337859"/>
                </a:cubicBezTo>
                <a:cubicBezTo>
                  <a:pt x="1592790" y="337859"/>
                  <a:pt x="1567577" y="299580"/>
                  <a:pt x="1567577" y="251014"/>
                </a:cubicBezTo>
                <a:lnTo>
                  <a:pt x="1567577" y="175914"/>
                </a:lnTo>
                <a:cubicBezTo>
                  <a:pt x="1567577" y="127348"/>
                  <a:pt x="1592552" y="89858"/>
                  <a:pt x="1658102" y="89070"/>
                </a:cubicBezTo>
                <a:lnTo>
                  <a:pt x="1714595" y="89070"/>
                </a:lnTo>
                <a:lnTo>
                  <a:pt x="1714595" y="4997"/>
                </a:lnTo>
                <a:close/>
                <a:moveTo>
                  <a:pt x="1596000" y="251997"/>
                </a:moveTo>
                <a:cubicBezTo>
                  <a:pt x="1596000" y="291608"/>
                  <a:pt x="1616478" y="312348"/>
                  <a:pt x="1658102" y="312348"/>
                </a:cubicBezTo>
                <a:cubicBezTo>
                  <a:pt x="1716729" y="312348"/>
                  <a:pt x="1714357" y="265370"/>
                  <a:pt x="1714595" y="251997"/>
                </a:cubicBezTo>
                <a:lnTo>
                  <a:pt x="1714595" y="114541"/>
                </a:lnTo>
                <a:lnTo>
                  <a:pt x="1658102" y="114587"/>
                </a:lnTo>
                <a:cubicBezTo>
                  <a:pt x="1615002" y="115215"/>
                  <a:pt x="1596000" y="135321"/>
                  <a:pt x="1596000" y="174931"/>
                </a:cubicBezTo>
                <a:lnTo>
                  <a:pt x="1596000" y="251997"/>
                </a:lnTo>
                <a:close/>
              </a:path>
            </a:pathLst>
          </a:custGeom>
          <a:solidFill>
            <a:schemeClr val="bg1"/>
          </a:solidFill>
          <a:ln w="9525" cap="flat">
            <a:noFill/>
            <a:prstDash val="solid"/>
            <a:miter/>
          </a:ln>
        </p:spPr>
        <p:txBody>
          <a:bodyPr rtlCol="0" anchor="ctr"/>
          <a:lstStyle/>
          <a:p>
            <a:endParaRPr lang="zh-TW" altLang="en-US"/>
          </a:p>
        </p:txBody>
      </p:sp>
      <p:sp>
        <p:nvSpPr>
          <p:cNvPr id="51" name="矩形 50">
            <a:extLst>
              <a:ext uri="{FF2B5EF4-FFF2-40B4-BE49-F238E27FC236}">
                <a16:creationId xmlns:a16="http://schemas.microsoft.com/office/drawing/2014/main" id="{8A8FF5CD-1017-4D5A-8BA0-0FE5E91D19B2}"/>
              </a:ext>
            </a:extLst>
          </p:cNvPr>
          <p:cNvSpPr/>
          <p:nvPr/>
        </p:nvSpPr>
        <p:spPr>
          <a:xfrm>
            <a:off x="6837868" y="1255269"/>
            <a:ext cx="785792" cy="338554"/>
          </a:xfrm>
          <a:prstGeom prst="rect">
            <a:avLst/>
          </a:prstGeom>
          <a:solidFill>
            <a:schemeClr val="tx2">
              <a:lumMod val="20000"/>
              <a:lumOff val="80000"/>
            </a:schemeClr>
          </a:solidFill>
        </p:spPr>
        <p:txBody>
          <a:bodyPr wrap="none" anchor="t">
            <a:spAutoFit/>
          </a:bodyPr>
          <a:lstStyle/>
          <a:p>
            <a:pPr algn="ctr"/>
            <a:r>
              <a:rPr lang="ja-JP" altLang="en-US" sz="1600" b="1">
                <a:solidFill>
                  <a:srgbClr val="002060"/>
                </a:solidFill>
                <a:latin typeface="微軟正黑體"/>
                <a:ea typeface="微軟正黑體"/>
                <a:cs typeface="Calibri"/>
              </a:rPr>
              <a:t>VM 版</a:t>
            </a:r>
          </a:p>
        </p:txBody>
      </p:sp>
      <p:sp>
        <p:nvSpPr>
          <p:cNvPr id="52" name="矩形 51">
            <a:extLst>
              <a:ext uri="{FF2B5EF4-FFF2-40B4-BE49-F238E27FC236}">
                <a16:creationId xmlns:a16="http://schemas.microsoft.com/office/drawing/2014/main" id="{F1352764-9F2B-435C-B282-4635C14D68C2}"/>
              </a:ext>
            </a:extLst>
          </p:cNvPr>
          <p:cNvSpPr/>
          <p:nvPr/>
        </p:nvSpPr>
        <p:spPr>
          <a:xfrm>
            <a:off x="2666577" y="1254314"/>
            <a:ext cx="800219" cy="338554"/>
          </a:xfrm>
          <a:prstGeom prst="rect">
            <a:avLst/>
          </a:prstGeom>
          <a:solidFill>
            <a:srgbClr val="00FFFF"/>
          </a:solidFill>
        </p:spPr>
        <p:txBody>
          <a:bodyPr wrap="none" anchor="t">
            <a:spAutoFit/>
          </a:bodyPr>
          <a:lstStyle/>
          <a:p>
            <a:pPr algn="ctr"/>
            <a:r>
              <a:rPr lang="ja-JP" altLang="en-US" sz="1600" b="1">
                <a:solidFill>
                  <a:srgbClr val="002060"/>
                </a:solidFill>
                <a:latin typeface="微軟正黑體"/>
                <a:ea typeface="微軟正黑體"/>
                <a:cs typeface="Calibri"/>
              </a:rPr>
              <a:t>雲端版</a:t>
            </a:r>
            <a:endParaRPr lang="en-US" altLang="zh-TW" sz="1600" b="1">
              <a:solidFill>
                <a:srgbClr val="002060"/>
              </a:solidFill>
              <a:latin typeface="微軟正黑體"/>
              <a:ea typeface="微軟正黑體"/>
              <a:cs typeface="Calibri"/>
            </a:endParaRPr>
          </a:p>
        </p:txBody>
      </p:sp>
      <p:sp>
        <p:nvSpPr>
          <p:cNvPr id="53" name="矩形 52">
            <a:extLst>
              <a:ext uri="{FF2B5EF4-FFF2-40B4-BE49-F238E27FC236}">
                <a16:creationId xmlns:a16="http://schemas.microsoft.com/office/drawing/2014/main" id="{93689596-739A-44E0-9004-39A6299880A8}"/>
              </a:ext>
            </a:extLst>
          </p:cNvPr>
          <p:cNvSpPr/>
          <p:nvPr/>
        </p:nvSpPr>
        <p:spPr>
          <a:xfrm>
            <a:off x="5867889" y="1846979"/>
            <a:ext cx="934871" cy="369332"/>
          </a:xfrm>
          <a:prstGeom prst="rect">
            <a:avLst/>
          </a:prstGeom>
        </p:spPr>
        <p:txBody>
          <a:bodyPr wrap="none">
            <a:spAutoFit/>
          </a:bodyPr>
          <a:lstStyle/>
          <a:p>
            <a:r>
              <a:rPr lang="ja-JP" altLang="en-US" sz="1800" b="1">
                <a:solidFill>
                  <a:srgbClr val="002060"/>
                </a:solidFill>
                <a:latin typeface="微軟正黑體" panose="020B0604030504040204" pitchFamily="34" charset="-120"/>
                <a:ea typeface="微軟正黑體" panose="020B0604030504040204" pitchFamily="34" charset="-120"/>
                <a:cs typeface="Calibri"/>
              </a:rPr>
              <a:t>私有雲 </a:t>
            </a:r>
          </a:p>
        </p:txBody>
      </p:sp>
      <p:sp>
        <p:nvSpPr>
          <p:cNvPr id="54" name="矩形 53">
            <a:extLst>
              <a:ext uri="{FF2B5EF4-FFF2-40B4-BE49-F238E27FC236}">
                <a16:creationId xmlns:a16="http://schemas.microsoft.com/office/drawing/2014/main" id="{EC7F11FB-5DF8-4AB9-A80B-D111E245A7BE}"/>
              </a:ext>
            </a:extLst>
          </p:cNvPr>
          <p:cNvSpPr/>
          <p:nvPr/>
        </p:nvSpPr>
        <p:spPr>
          <a:xfrm>
            <a:off x="1641312" y="1846979"/>
            <a:ext cx="877163" cy="369332"/>
          </a:xfrm>
          <a:prstGeom prst="rect">
            <a:avLst/>
          </a:prstGeom>
        </p:spPr>
        <p:txBody>
          <a:bodyPr wrap="none">
            <a:spAutoFit/>
          </a:bodyPr>
          <a:lstStyle/>
          <a:p>
            <a:r>
              <a:rPr lang="ja-JP" altLang="en-US" sz="1800" b="1">
                <a:solidFill>
                  <a:srgbClr val="002060"/>
                </a:solidFill>
                <a:latin typeface="微軟正黑體" panose="020B0604030504040204" pitchFamily="34" charset="-120"/>
                <a:ea typeface="微軟正黑體" panose="020B0604030504040204" pitchFamily="34" charset="-120"/>
                <a:cs typeface="Calibri"/>
              </a:rPr>
              <a:t>公有雲</a:t>
            </a:r>
            <a:endParaRPr lang="en-US" altLang="zh-TW" sz="1800" b="1">
              <a:solidFill>
                <a:srgbClr val="002060"/>
              </a:solidFill>
              <a:latin typeface="微軟正黑體" panose="020B0604030504040204" pitchFamily="34" charset="-120"/>
              <a:ea typeface="微軟正黑體" panose="020B0604030504040204" pitchFamily="34" charset="-120"/>
              <a:cs typeface="Calibri"/>
            </a:endParaRPr>
          </a:p>
        </p:txBody>
      </p:sp>
    </p:spTree>
    <p:extLst>
      <p:ext uri="{BB962C8B-B14F-4D97-AF65-F5344CB8AC3E}">
        <p14:creationId xmlns:p14="http://schemas.microsoft.com/office/powerpoint/2010/main" val="1145811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93D5D533-EA7A-449B-AF97-80949DF1C0E0}"/>
              </a:ext>
            </a:extLst>
          </p:cNvPr>
          <p:cNvPicPr>
            <a:picLocks noChangeAspect="1"/>
          </p:cNvPicPr>
          <p:nvPr/>
        </p:nvPicPr>
        <p:blipFill>
          <a:blip r:embed="rId2"/>
          <a:stretch>
            <a:fillRect/>
          </a:stretch>
        </p:blipFill>
        <p:spPr>
          <a:xfrm>
            <a:off x="2569" y="1725022"/>
            <a:ext cx="4078840" cy="2508967"/>
          </a:xfrm>
          <a:prstGeom prst="rect">
            <a:avLst/>
          </a:prstGeom>
        </p:spPr>
      </p:pic>
      <p:sp>
        <p:nvSpPr>
          <p:cNvPr id="131" name="矩形 130">
            <a:extLst>
              <a:ext uri="{FF2B5EF4-FFF2-40B4-BE49-F238E27FC236}">
                <a16:creationId xmlns:a16="http://schemas.microsoft.com/office/drawing/2014/main" id="{F8B443CD-4517-4927-B54F-EB3DBB5EA14A}"/>
              </a:ext>
            </a:extLst>
          </p:cNvPr>
          <p:cNvSpPr/>
          <p:nvPr/>
        </p:nvSpPr>
        <p:spPr>
          <a:xfrm>
            <a:off x="0" y="4092165"/>
            <a:ext cx="9144000" cy="501869"/>
          </a:xfrm>
          <a:prstGeom prst="rect">
            <a:avLst/>
          </a:prstGeom>
          <a:gradFill>
            <a:gsLst>
              <a:gs pos="51000">
                <a:schemeClr val="tx1">
                  <a:lumMod val="85000"/>
                  <a:lumOff val="15000"/>
                  <a:alpha val="74000"/>
                </a:schemeClr>
              </a:gs>
              <a:gs pos="0">
                <a:schemeClr val="tx1">
                  <a:lumMod val="65000"/>
                  <a:lumOff val="35000"/>
                  <a:alpha val="80000"/>
                </a:schemeClr>
              </a:gs>
              <a:gs pos="100000">
                <a:schemeClr val="tx1">
                  <a:lumMod val="95000"/>
                  <a:lumOff val="5000"/>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a:extLst>
              <a:ext uri="{FF2B5EF4-FFF2-40B4-BE49-F238E27FC236}">
                <a16:creationId xmlns:a16="http://schemas.microsoft.com/office/drawing/2014/main" id="{9C0564BB-1C28-4C2B-9F0E-5226E18913A3}"/>
              </a:ext>
            </a:extLst>
          </p:cNvPr>
          <p:cNvSpPr>
            <a:spLocks noGrp="1"/>
          </p:cNvSpPr>
          <p:nvPr>
            <p:ph type="title"/>
          </p:nvPr>
        </p:nvSpPr>
        <p:spPr>
          <a:xfrm>
            <a:off x="226185" y="0"/>
            <a:ext cx="8642607" cy="1523999"/>
          </a:xfrm>
        </p:spPr>
        <p:txBody>
          <a:bodyPr>
            <a:noAutofit/>
          </a:bodyPr>
          <a:lstStyle/>
          <a:p>
            <a:r>
              <a:rPr lang="zh-CN" altLang="en-US" b="1">
                <a:latin typeface="微軟正黑體" panose="020B0604030504040204" pitchFamily="34" charset="-120"/>
                <a:cs typeface="Arial"/>
              </a:rPr>
              <a:t>經多年淬鍊的 </a:t>
            </a:r>
            <a:r>
              <a:rPr lang="zh-CN" altLang="en-US" b="1"/>
              <a:t>QTS</a:t>
            </a:r>
            <a:r>
              <a:rPr lang="zh-CN" altLang="en-US" b="1">
                <a:latin typeface="微軟正黑體" panose="020B0604030504040204" pitchFamily="34" charset="-120"/>
                <a:cs typeface="Arial"/>
              </a:rPr>
              <a:t> 作業系統</a:t>
            </a:r>
            <a:br>
              <a:rPr lang="en-US" altLang="zh-CN" b="1">
                <a:latin typeface="微軟正黑體" panose="020B0604030504040204" pitchFamily="34" charset="-120"/>
                <a:cs typeface="Arial"/>
              </a:rPr>
            </a:br>
            <a:r>
              <a:rPr lang="zh-CN" altLang="en-US" b="1">
                <a:latin typeface="微軟正黑體" panose="020B0604030504040204" pitchFamily="34" charset="-120"/>
                <a:cs typeface="Arial"/>
              </a:rPr>
              <a:t>現已開放在雲上運行</a:t>
            </a:r>
            <a:endParaRPr lang="en-US" altLang="zh-TW" b="1">
              <a:latin typeface="微軟正黑體" panose="020B0604030504040204" pitchFamily="34" charset="-120"/>
            </a:endParaRPr>
          </a:p>
        </p:txBody>
      </p:sp>
      <p:sp>
        <p:nvSpPr>
          <p:cNvPr id="28" name="Google Shape;186;p29">
            <a:extLst>
              <a:ext uri="{FF2B5EF4-FFF2-40B4-BE49-F238E27FC236}">
                <a16:creationId xmlns:a16="http://schemas.microsoft.com/office/drawing/2014/main" id="{2367A934-D525-42D6-BCD2-B5FD57ACA7EF}"/>
              </a:ext>
            </a:extLst>
          </p:cNvPr>
          <p:cNvSpPr/>
          <p:nvPr/>
        </p:nvSpPr>
        <p:spPr>
          <a:xfrm>
            <a:off x="4107052" y="1596892"/>
            <a:ext cx="4819972" cy="2700590"/>
          </a:xfrm>
          <a:prstGeom prst="roundRect">
            <a:avLst>
              <a:gd name="adj" fmla="val 4599"/>
            </a:avLst>
          </a:prstGeom>
          <a:solidFill>
            <a:schemeClr val="bg1"/>
          </a:solidFill>
          <a:ln w="38100">
            <a:solidFill>
              <a:srgbClr val="09FEFE"/>
            </a:solidFill>
          </a:ln>
          <a:effectLst/>
        </p:spPr>
        <p:txBody>
          <a:bodyPr spcFirstLastPara="1" wrap="square" lIns="91425" tIns="45700" rIns="91425" bIns="45700" anchor="ctr" anchorCtr="0">
            <a:noAutofit/>
          </a:bodyPr>
          <a:lstStyle/>
          <a:p>
            <a:pPr algn="ctr" defTabSz="914378"/>
            <a:endParaRPr sz="1050">
              <a:sym typeface="Calibri"/>
            </a:endParaRPr>
          </a:p>
        </p:txBody>
      </p:sp>
      <p:sp>
        <p:nvSpPr>
          <p:cNvPr id="29" name="矩形 28">
            <a:extLst>
              <a:ext uri="{FF2B5EF4-FFF2-40B4-BE49-F238E27FC236}">
                <a16:creationId xmlns:a16="http://schemas.microsoft.com/office/drawing/2014/main" id="{9B6E330D-B8E2-4EFD-8E76-5FF5E0EB1612}"/>
              </a:ext>
            </a:extLst>
          </p:cNvPr>
          <p:cNvSpPr/>
          <p:nvPr/>
        </p:nvSpPr>
        <p:spPr>
          <a:xfrm>
            <a:off x="5204584" y="1456163"/>
            <a:ext cx="2785715" cy="315578"/>
          </a:xfrm>
          <a:prstGeom prst="rect">
            <a:avLst/>
          </a:prstGeom>
          <a:solidFill>
            <a:srgbClr val="0F51BD"/>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en-US" altLang="zh-TW" sz="1800" b="1">
                <a:latin typeface="Arial" panose="020B0604020202020204" pitchFamily="34" charset="0"/>
                <a:ea typeface="微軟正黑體" panose="020B0604030504040204" pitchFamily="34" charset="-120"/>
                <a:cs typeface="Arial" panose="020B0604020202020204" pitchFamily="34" charset="0"/>
              </a:rPr>
              <a:t>QTS</a:t>
            </a:r>
            <a:r>
              <a:rPr lang="en-US" altLang="zh-TW" sz="1800" b="1">
                <a:latin typeface="微軟正黑體" panose="020B0604030504040204" pitchFamily="34" charset="-120"/>
                <a:ea typeface="微軟正黑體" panose="020B0604030504040204" pitchFamily="34" charset="-120"/>
                <a:cs typeface="Arial"/>
              </a:rPr>
              <a:t> </a:t>
            </a:r>
            <a:r>
              <a:rPr lang="zh-TW" altLang="en-US" sz="1800" b="1">
                <a:latin typeface="微軟正黑體" panose="020B0604030504040204" pitchFamily="34" charset="-120"/>
                <a:ea typeface="微軟正黑體" panose="020B0604030504040204" pitchFamily="34" charset="-120"/>
                <a:cs typeface="Arial"/>
              </a:rPr>
              <a:t>作業系統</a:t>
            </a:r>
          </a:p>
        </p:txBody>
      </p:sp>
      <p:sp>
        <p:nvSpPr>
          <p:cNvPr id="30" name="Google Shape;189;p29">
            <a:extLst>
              <a:ext uri="{FF2B5EF4-FFF2-40B4-BE49-F238E27FC236}">
                <a16:creationId xmlns:a16="http://schemas.microsoft.com/office/drawing/2014/main" id="{0E17B227-0DFD-4886-B0D0-5574DA9C6B96}"/>
              </a:ext>
            </a:extLst>
          </p:cNvPr>
          <p:cNvSpPr/>
          <p:nvPr/>
        </p:nvSpPr>
        <p:spPr>
          <a:xfrm>
            <a:off x="4278847" y="1895617"/>
            <a:ext cx="1424714" cy="449378"/>
          </a:xfrm>
          <a:prstGeom prst="rect">
            <a:avLst/>
          </a:prstGeom>
          <a:solidFill>
            <a:srgbClr val="0F51BD"/>
          </a:solidFill>
          <a:ln>
            <a:noFill/>
          </a:ln>
          <a:effectLst>
            <a:outerShdw blurRad="40000" dist="20000" dir="5400000" rotWithShape="0">
              <a:srgbClr val="000000">
                <a:alpha val="37650"/>
              </a:srgbClr>
            </a:outerShdw>
          </a:effectLst>
        </p:spPr>
        <p:txBody>
          <a:bodyPr spcFirstLastPara="1" wrap="square" lIns="91425" tIns="45700" rIns="91425" bIns="45700" anchor="ctr" anchorCtr="0">
            <a:noAutofit/>
          </a:bodyPr>
          <a:lstStyle/>
          <a:p>
            <a:pPr algn="ctr" defTabSz="914378"/>
            <a:r>
              <a:rPr lang="en-US" altLang="zh-TW" b="1">
                <a:solidFill>
                  <a:srgbClr val="FFFFFF"/>
                </a:solidFill>
                <a:latin typeface="微軟正黑體" panose="020B0604030504040204" pitchFamily="34" charset="-120"/>
                <a:ea typeface="微軟正黑體" panose="020B0604030504040204" pitchFamily="34" charset="-120"/>
              </a:rPr>
              <a:t>OS</a:t>
            </a:r>
            <a:endParaRPr b="1">
              <a:solidFill>
                <a:srgbClr val="FFFFFF"/>
              </a:solidFill>
              <a:latin typeface="微軟正黑體" panose="020B0604030504040204" pitchFamily="34" charset="-120"/>
              <a:ea typeface="微軟正黑體" panose="020B0604030504040204" pitchFamily="34" charset="-120"/>
            </a:endParaRPr>
          </a:p>
        </p:txBody>
      </p:sp>
      <p:sp>
        <p:nvSpPr>
          <p:cNvPr id="32" name="Google Shape;190;p29">
            <a:extLst>
              <a:ext uri="{FF2B5EF4-FFF2-40B4-BE49-F238E27FC236}">
                <a16:creationId xmlns:a16="http://schemas.microsoft.com/office/drawing/2014/main" id="{9028F570-3198-408D-A912-FAB85E0133F8}"/>
              </a:ext>
            </a:extLst>
          </p:cNvPr>
          <p:cNvSpPr/>
          <p:nvPr/>
        </p:nvSpPr>
        <p:spPr>
          <a:xfrm>
            <a:off x="5840310" y="1895617"/>
            <a:ext cx="1424714" cy="449378"/>
          </a:xfrm>
          <a:prstGeom prst="round2DiagRect">
            <a:avLst>
              <a:gd name="adj1" fmla="val 0"/>
              <a:gd name="adj2" fmla="val 0"/>
            </a:avLst>
          </a:prstGeom>
          <a:solidFill>
            <a:srgbClr val="0F51BD"/>
          </a:solidFill>
          <a:ln>
            <a:noFill/>
          </a:ln>
          <a:effectLst>
            <a:outerShdw blurRad="40000" dist="20000" dir="5400000" rotWithShape="0">
              <a:srgbClr val="000000">
                <a:alpha val="37650"/>
              </a:srgbClr>
            </a:outerShdw>
          </a:effectLst>
        </p:spPr>
        <p:txBody>
          <a:bodyPr spcFirstLastPara="1" wrap="square" lIns="91425" tIns="45700" rIns="91425" bIns="45700" anchor="ctr" anchorCtr="0">
            <a:noAutofit/>
          </a:bodyPr>
          <a:lstStyle/>
          <a:p>
            <a:pPr algn="ctr" defTabSz="914378"/>
            <a:r>
              <a:rPr lang="zh-CN" altLang="en-US" b="1">
                <a:solidFill>
                  <a:srgbClr val="FFFFFF"/>
                </a:solidFill>
                <a:latin typeface="微軟正黑體" panose="020B0604030504040204" pitchFamily="34" charset="-120"/>
                <a:ea typeface="微軟正黑體" panose="020B0604030504040204" pitchFamily="34" charset="-120"/>
              </a:rPr>
              <a:t>多媒體</a:t>
            </a:r>
            <a:endParaRPr lang="en-US">
              <a:latin typeface="微軟正黑體" panose="020B0604030504040204" pitchFamily="34" charset="-120"/>
              <a:ea typeface="微軟正黑體" panose="020B0604030504040204" pitchFamily="34" charset="-120"/>
            </a:endParaRPr>
          </a:p>
        </p:txBody>
      </p:sp>
      <p:sp>
        <p:nvSpPr>
          <p:cNvPr id="34" name="Google Shape;191;p29">
            <a:extLst>
              <a:ext uri="{FF2B5EF4-FFF2-40B4-BE49-F238E27FC236}">
                <a16:creationId xmlns:a16="http://schemas.microsoft.com/office/drawing/2014/main" id="{997F5682-64AE-413F-94C3-D7BA9FFFD5D6}"/>
              </a:ext>
            </a:extLst>
          </p:cNvPr>
          <p:cNvSpPr/>
          <p:nvPr/>
        </p:nvSpPr>
        <p:spPr>
          <a:xfrm>
            <a:off x="4278847" y="2493300"/>
            <a:ext cx="1424714" cy="449378"/>
          </a:xfrm>
          <a:prstGeom prst="rect">
            <a:avLst/>
          </a:prstGeom>
          <a:solidFill>
            <a:srgbClr val="0F51BD"/>
          </a:solidFill>
          <a:ln>
            <a:noFill/>
          </a:ln>
          <a:effectLst>
            <a:outerShdw blurRad="40000" dist="20000" dir="5400000" rotWithShape="0">
              <a:srgbClr val="000000">
                <a:alpha val="37650"/>
              </a:srgbClr>
            </a:outerShdw>
          </a:effectLst>
        </p:spPr>
        <p:txBody>
          <a:bodyPr spcFirstLastPara="1" wrap="square" lIns="91425" tIns="45700" rIns="91425" bIns="45700" anchor="ctr" anchorCtr="0">
            <a:noAutofit/>
          </a:bodyPr>
          <a:lstStyle/>
          <a:p>
            <a:pPr algn="ctr" defTabSz="914378"/>
            <a:r>
              <a:rPr lang="zh-CN" altLang="en-US" b="1">
                <a:solidFill>
                  <a:srgbClr val="FFFFFF"/>
                </a:solidFill>
                <a:latin typeface="微軟正黑體" panose="020B0604030504040204" pitchFamily="34" charset="-120"/>
                <a:ea typeface="微軟正黑體" panose="020B0604030504040204" pitchFamily="34" charset="-120"/>
              </a:rPr>
              <a:t>儲存</a:t>
            </a:r>
            <a:endParaRPr lang="en-US">
              <a:latin typeface="微軟正黑體" panose="020B0604030504040204" pitchFamily="34" charset="-120"/>
              <a:ea typeface="微軟正黑體" panose="020B0604030504040204" pitchFamily="34" charset="-120"/>
            </a:endParaRPr>
          </a:p>
        </p:txBody>
      </p:sp>
      <p:sp>
        <p:nvSpPr>
          <p:cNvPr id="45" name="Google Shape;192;p29">
            <a:extLst>
              <a:ext uri="{FF2B5EF4-FFF2-40B4-BE49-F238E27FC236}">
                <a16:creationId xmlns:a16="http://schemas.microsoft.com/office/drawing/2014/main" id="{DF6CE3EC-7CB6-407D-A8C0-410474408A73}"/>
              </a:ext>
            </a:extLst>
          </p:cNvPr>
          <p:cNvSpPr/>
          <p:nvPr/>
        </p:nvSpPr>
        <p:spPr>
          <a:xfrm>
            <a:off x="4278847" y="3090984"/>
            <a:ext cx="1424714" cy="449378"/>
          </a:xfrm>
          <a:prstGeom prst="rect">
            <a:avLst/>
          </a:prstGeom>
          <a:solidFill>
            <a:srgbClr val="0F51BD"/>
          </a:solidFill>
          <a:ln>
            <a:noFill/>
          </a:ln>
          <a:effectLst>
            <a:outerShdw blurRad="40000" dist="20000" dir="5400000" rotWithShape="0">
              <a:srgbClr val="000000">
                <a:alpha val="37650"/>
              </a:srgbClr>
            </a:outerShdw>
          </a:effectLst>
        </p:spPr>
        <p:txBody>
          <a:bodyPr spcFirstLastPara="1" wrap="square" lIns="91425" tIns="45700" rIns="91425" bIns="45700" anchor="ctr" anchorCtr="0">
            <a:noAutofit/>
          </a:bodyPr>
          <a:lstStyle/>
          <a:p>
            <a:pPr algn="ctr" defTabSz="914378"/>
            <a:r>
              <a:rPr lang="zh-CN" altLang="en-US" b="1">
                <a:solidFill>
                  <a:srgbClr val="FFFFFF"/>
                </a:solidFill>
                <a:latin typeface="微軟正黑體" panose="020B0604030504040204" pitchFamily="34" charset="-120"/>
                <a:ea typeface="微軟正黑體" panose="020B0604030504040204" pitchFamily="34" charset="-120"/>
              </a:rPr>
              <a:t>網路</a:t>
            </a:r>
            <a:endParaRPr lang="en-US">
              <a:latin typeface="微軟正黑體" panose="020B0604030504040204" pitchFamily="34" charset="-120"/>
              <a:ea typeface="微軟正黑體" panose="020B0604030504040204" pitchFamily="34" charset="-120"/>
            </a:endParaRPr>
          </a:p>
        </p:txBody>
      </p:sp>
      <p:sp>
        <p:nvSpPr>
          <p:cNvPr id="46" name="Google Shape;193;p29">
            <a:extLst>
              <a:ext uri="{FF2B5EF4-FFF2-40B4-BE49-F238E27FC236}">
                <a16:creationId xmlns:a16="http://schemas.microsoft.com/office/drawing/2014/main" id="{26D06C36-318E-482B-85CC-3C8C8CE07A0D}"/>
              </a:ext>
            </a:extLst>
          </p:cNvPr>
          <p:cNvSpPr/>
          <p:nvPr/>
        </p:nvSpPr>
        <p:spPr>
          <a:xfrm>
            <a:off x="4278847" y="3688668"/>
            <a:ext cx="1424714" cy="449378"/>
          </a:xfrm>
          <a:prstGeom prst="rect">
            <a:avLst/>
          </a:prstGeom>
          <a:solidFill>
            <a:srgbClr val="0F51BD"/>
          </a:solidFill>
          <a:ln>
            <a:noFill/>
          </a:ln>
          <a:effectLst>
            <a:outerShdw blurRad="40000" dist="20000" dir="5400000" rotWithShape="0">
              <a:srgbClr val="000000">
                <a:alpha val="37650"/>
              </a:srgbClr>
            </a:outerShdw>
          </a:effectLst>
        </p:spPr>
        <p:txBody>
          <a:bodyPr spcFirstLastPara="1" wrap="square" lIns="91425" tIns="45700" rIns="91425" bIns="45700" anchor="ctr" anchorCtr="0">
            <a:noAutofit/>
          </a:bodyPr>
          <a:lstStyle/>
          <a:p>
            <a:pPr algn="ctr" defTabSz="914378"/>
            <a:r>
              <a:rPr lang="zh-CN" altLang="en-US" b="1">
                <a:solidFill>
                  <a:srgbClr val="FFFFFF"/>
                </a:solidFill>
                <a:latin typeface="微軟正黑體" panose="020B0604030504040204" pitchFamily="34" charset="-120"/>
                <a:ea typeface="微軟正黑體" panose="020B0604030504040204" pitchFamily="34" charset="-120"/>
              </a:rPr>
              <a:t>安全</a:t>
            </a:r>
            <a:endParaRPr lang="en-US">
              <a:latin typeface="微軟正黑體" panose="020B0604030504040204" pitchFamily="34" charset="-120"/>
              <a:ea typeface="微軟正黑體" panose="020B0604030504040204" pitchFamily="34" charset="-120"/>
            </a:endParaRPr>
          </a:p>
        </p:txBody>
      </p:sp>
      <p:sp>
        <p:nvSpPr>
          <p:cNvPr id="47" name="Google Shape;194;p29">
            <a:extLst>
              <a:ext uri="{FF2B5EF4-FFF2-40B4-BE49-F238E27FC236}">
                <a16:creationId xmlns:a16="http://schemas.microsoft.com/office/drawing/2014/main" id="{8BF4AE0E-9D7F-4362-A912-7D209E9C04DE}"/>
              </a:ext>
            </a:extLst>
          </p:cNvPr>
          <p:cNvSpPr/>
          <p:nvPr/>
        </p:nvSpPr>
        <p:spPr>
          <a:xfrm>
            <a:off x="5840310" y="2493300"/>
            <a:ext cx="1424714" cy="449378"/>
          </a:xfrm>
          <a:prstGeom prst="round2DiagRect">
            <a:avLst>
              <a:gd name="adj1" fmla="val 0"/>
              <a:gd name="adj2" fmla="val 0"/>
            </a:avLst>
          </a:prstGeom>
          <a:solidFill>
            <a:srgbClr val="0F51BD"/>
          </a:solidFill>
          <a:ln>
            <a:noFill/>
          </a:ln>
          <a:effectLst>
            <a:outerShdw blurRad="40000" dist="20000" dir="5400000" rotWithShape="0">
              <a:srgbClr val="000000">
                <a:alpha val="37650"/>
              </a:srgbClr>
            </a:outerShdw>
          </a:effectLst>
        </p:spPr>
        <p:txBody>
          <a:bodyPr spcFirstLastPara="1" wrap="square" lIns="91425" tIns="45700" rIns="91425" bIns="45700" anchor="ctr" anchorCtr="0">
            <a:noAutofit/>
          </a:bodyPr>
          <a:lstStyle/>
          <a:p>
            <a:pPr algn="ctr" defTabSz="914378"/>
            <a:r>
              <a:rPr lang="en-US" altLang="zh-TW" b="1">
                <a:solidFill>
                  <a:srgbClr val="FFFFFF"/>
                </a:solidFill>
                <a:latin typeface="微軟正黑體" panose="020B0604030504040204" pitchFamily="34" charset="-120"/>
                <a:ea typeface="微軟正黑體" panose="020B0604030504040204" pitchFamily="34" charset="-120"/>
              </a:rPr>
              <a:t>AI</a:t>
            </a:r>
            <a:endParaRPr b="1">
              <a:solidFill>
                <a:srgbClr val="FFFFFF"/>
              </a:solidFill>
              <a:latin typeface="微軟正黑體" panose="020B0604030504040204" pitchFamily="34" charset="-120"/>
              <a:ea typeface="微軟正黑體" panose="020B0604030504040204" pitchFamily="34" charset="-120"/>
            </a:endParaRPr>
          </a:p>
        </p:txBody>
      </p:sp>
      <p:sp>
        <p:nvSpPr>
          <p:cNvPr id="48" name="Google Shape;195;p29">
            <a:extLst>
              <a:ext uri="{FF2B5EF4-FFF2-40B4-BE49-F238E27FC236}">
                <a16:creationId xmlns:a16="http://schemas.microsoft.com/office/drawing/2014/main" id="{F2DCEBC6-C36E-4B65-99FB-0DE445C157DF}"/>
              </a:ext>
            </a:extLst>
          </p:cNvPr>
          <p:cNvSpPr/>
          <p:nvPr/>
        </p:nvSpPr>
        <p:spPr>
          <a:xfrm>
            <a:off x="5840310" y="3090984"/>
            <a:ext cx="1424714" cy="449378"/>
          </a:xfrm>
          <a:prstGeom prst="round2DiagRect">
            <a:avLst>
              <a:gd name="adj1" fmla="val 0"/>
              <a:gd name="adj2" fmla="val 0"/>
            </a:avLst>
          </a:prstGeom>
          <a:solidFill>
            <a:srgbClr val="0F51BD"/>
          </a:solidFill>
          <a:ln>
            <a:noFill/>
          </a:ln>
          <a:effectLst>
            <a:outerShdw blurRad="40000" dist="20000" dir="5400000" rotWithShape="0">
              <a:srgbClr val="000000">
                <a:alpha val="37650"/>
              </a:srgbClr>
            </a:outerShdw>
          </a:effectLst>
        </p:spPr>
        <p:txBody>
          <a:bodyPr spcFirstLastPara="1" wrap="square" lIns="91425" tIns="45700" rIns="91425" bIns="45700" anchor="ctr" anchorCtr="0">
            <a:noAutofit/>
          </a:bodyPr>
          <a:lstStyle/>
          <a:p>
            <a:pPr algn="ctr" defTabSz="914378"/>
            <a:r>
              <a:rPr lang="zh-CN" altLang="en-US" b="1">
                <a:solidFill>
                  <a:srgbClr val="FFFFFF"/>
                </a:solidFill>
                <a:latin typeface="微軟正黑體" panose="020B0604030504040204" pitchFamily="34" charset="-120"/>
                <a:ea typeface="微軟正黑體" panose="020B0604030504040204" pitchFamily="34" charset="-120"/>
              </a:rPr>
              <a:t>通知</a:t>
            </a:r>
            <a:endParaRPr lang="en-US">
              <a:latin typeface="微軟正黑體" panose="020B0604030504040204" pitchFamily="34" charset="-120"/>
              <a:ea typeface="微軟正黑體" panose="020B0604030504040204" pitchFamily="34" charset="-120"/>
            </a:endParaRPr>
          </a:p>
        </p:txBody>
      </p:sp>
      <p:sp>
        <p:nvSpPr>
          <p:cNvPr id="49" name="Google Shape;196;p29">
            <a:extLst>
              <a:ext uri="{FF2B5EF4-FFF2-40B4-BE49-F238E27FC236}">
                <a16:creationId xmlns:a16="http://schemas.microsoft.com/office/drawing/2014/main" id="{9A0C968A-76A9-4E96-A1C4-D095A5D78FDC}"/>
              </a:ext>
            </a:extLst>
          </p:cNvPr>
          <p:cNvSpPr/>
          <p:nvPr/>
        </p:nvSpPr>
        <p:spPr>
          <a:xfrm>
            <a:off x="5840310" y="3688668"/>
            <a:ext cx="1424714" cy="449378"/>
          </a:xfrm>
          <a:prstGeom prst="round2DiagRect">
            <a:avLst>
              <a:gd name="adj1" fmla="val 0"/>
              <a:gd name="adj2" fmla="val 0"/>
            </a:avLst>
          </a:prstGeom>
          <a:solidFill>
            <a:srgbClr val="0F51BD"/>
          </a:solidFill>
          <a:ln>
            <a:noFill/>
          </a:ln>
          <a:effectLst>
            <a:outerShdw blurRad="40000" dist="20000" dir="5400000" rotWithShape="0">
              <a:srgbClr val="000000">
                <a:alpha val="37650"/>
              </a:srgbClr>
            </a:outerShdw>
          </a:effectLst>
        </p:spPr>
        <p:txBody>
          <a:bodyPr spcFirstLastPara="1" wrap="square" lIns="91425" tIns="45700" rIns="91425" bIns="45700" anchor="ctr" anchorCtr="0">
            <a:noAutofit/>
          </a:bodyPr>
          <a:lstStyle/>
          <a:p>
            <a:pPr algn="ctr" defTabSz="914378"/>
            <a:r>
              <a:rPr lang="zh-CN" altLang="en-US" b="1">
                <a:solidFill>
                  <a:srgbClr val="FFFFFF"/>
                </a:solidFill>
                <a:latin typeface="微軟正黑體" panose="020B0604030504040204" pitchFamily="34" charset="-120"/>
                <a:ea typeface="微軟正黑體" panose="020B0604030504040204" pitchFamily="34" charset="-120"/>
              </a:rPr>
              <a:t>授權</a:t>
            </a:r>
            <a:endParaRPr lang="en-US">
              <a:latin typeface="微軟正黑體" panose="020B0604030504040204" pitchFamily="34" charset="-120"/>
              <a:ea typeface="微軟正黑體" panose="020B0604030504040204" pitchFamily="34" charset="-120"/>
            </a:endParaRPr>
          </a:p>
        </p:txBody>
      </p:sp>
      <p:sp>
        <p:nvSpPr>
          <p:cNvPr id="50" name="Google Shape;197;p29">
            <a:extLst>
              <a:ext uri="{FF2B5EF4-FFF2-40B4-BE49-F238E27FC236}">
                <a16:creationId xmlns:a16="http://schemas.microsoft.com/office/drawing/2014/main" id="{D22C56C7-891B-4C47-8A5C-B6E9DB80B7B4}"/>
              </a:ext>
            </a:extLst>
          </p:cNvPr>
          <p:cNvSpPr/>
          <p:nvPr/>
        </p:nvSpPr>
        <p:spPr>
          <a:xfrm>
            <a:off x="7386072" y="1892157"/>
            <a:ext cx="1424714" cy="449378"/>
          </a:xfrm>
          <a:prstGeom prst="round2DiagRect">
            <a:avLst>
              <a:gd name="adj1" fmla="val 0"/>
              <a:gd name="adj2" fmla="val 0"/>
            </a:avLst>
          </a:prstGeom>
          <a:solidFill>
            <a:srgbClr val="0F51BD"/>
          </a:solidFill>
          <a:ln>
            <a:noFill/>
          </a:ln>
          <a:effectLst>
            <a:outerShdw blurRad="40000" dist="20000" dir="5400000" rotWithShape="0">
              <a:srgbClr val="000000">
                <a:alpha val="37650"/>
              </a:srgbClr>
            </a:outerShdw>
          </a:effectLst>
        </p:spPr>
        <p:txBody>
          <a:bodyPr spcFirstLastPara="1" wrap="square" lIns="91425" tIns="45700" rIns="91425" bIns="45700" anchor="ctr" anchorCtr="0">
            <a:noAutofit/>
          </a:bodyPr>
          <a:lstStyle/>
          <a:p>
            <a:pPr algn="ctr" defTabSz="914378"/>
            <a:r>
              <a:rPr lang="en-US" altLang="zh-TW" b="1" err="1">
                <a:solidFill>
                  <a:srgbClr val="FFFFFF"/>
                </a:solidFill>
                <a:latin typeface="微軟正黑體" panose="020B0604030504040204" pitchFamily="34" charset="-120"/>
                <a:ea typeface="微軟正黑體" panose="020B0604030504040204" pitchFamily="34" charset="-120"/>
              </a:rPr>
              <a:t>行動</a:t>
            </a:r>
            <a:r>
              <a:rPr lang="en-US" altLang="zh-TW" b="1">
                <a:solidFill>
                  <a:srgbClr val="FFFFFF"/>
                </a:solidFill>
                <a:latin typeface="微軟正黑體" panose="020B0604030504040204" pitchFamily="34" charset="-120"/>
                <a:ea typeface="微軟正黑體" panose="020B0604030504040204" pitchFamily="34" charset="-120"/>
              </a:rPr>
              <a:t> Apps</a:t>
            </a:r>
            <a:endParaRPr b="1">
              <a:solidFill>
                <a:srgbClr val="FFFFFF"/>
              </a:solidFill>
              <a:latin typeface="微軟正黑體" panose="020B0604030504040204" pitchFamily="34" charset="-120"/>
              <a:ea typeface="微軟正黑體" panose="020B0604030504040204" pitchFamily="34" charset="-120"/>
            </a:endParaRPr>
          </a:p>
        </p:txBody>
      </p:sp>
      <p:sp>
        <p:nvSpPr>
          <p:cNvPr id="51" name="Google Shape;198;p29">
            <a:extLst>
              <a:ext uri="{FF2B5EF4-FFF2-40B4-BE49-F238E27FC236}">
                <a16:creationId xmlns:a16="http://schemas.microsoft.com/office/drawing/2014/main" id="{83079E0A-E7FD-4DCE-B310-AC42E387BA55}"/>
              </a:ext>
            </a:extLst>
          </p:cNvPr>
          <p:cNvSpPr/>
          <p:nvPr/>
        </p:nvSpPr>
        <p:spPr>
          <a:xfrm>
            <a:off x="7386072" y="2490994"/>
            <a:ext cx="1424714" cy="449378"/>
          </a:xfrm>
          <a:prstGeom prst="round2DiagRect">
            <a:avLst>
              <a:gd name="adj1" fmla="val 0"/>
              <a:gd name="adj2" fmla="val 0"/>
            </a:avLst>
          </a:prstGeom>
          <a:solidFill>
            <a:srgbClr val="0F51BD"/>
          </a:solidFill>
          <a:ln>
            <a:noFill/>
          </a:ln>
          <a:effectLst>
            <a:outerShdw blurRad="40000" dist="20000" dir="5400000" rotWithShape="0">
              <a:srgbClr val="000000">
                <a:alpha val="37650"/>
              </a:srgbClr>
            </a:outerShdw>
          </a:effectLst>
        </p:spPr>
        <p:txBody>
          <a:bodyPr spcFirstLastPara="1" wrap="square" lIns="91425" tIns="45700" rIns="91425" bIns="45700" anchor="ctr" anchorCtr="0">
            <a:noAutofit/>
          </a:bodyPr>
          <a:lstStyle/>
          <a:p>
            <a:pPr algn="ctr" defTabSz="914378"/>
            <a:r>
              <a:rPr lang="en-US" b="1" spc="-150">
                <a:solidFill>
                  <a:srgbClr val="FFFFFF"/>
                </a:solidFill>
                <a:latin typeface="微軟正黑體" panose="020B0604030504040204" pitchFamily="34" charset="-120"/>
                <a:ea typeface="微軟正黑體" panose="020B0604030504040204" pitchFamily="34" charset="-120"/>
              </a:rPr>
              <a:t>WIN/MAC </a:t>
            </a:r>
            <a:r>
              <a:rPr lang="zh-CN" altLang="en-US" b="1" spc="-150">
                <a:solidFill>
                  <a:srgbClr val="FFFFFF"/>
                </a:solidFill>
                <a:latin typeface="微軟正黑體" panose="020B0604030504040204" pitchFamily="34" charset="-120"/>
                <a:ea typeface="微軟正黑體" panose="020B0604030504040204" pitchFamily="34" charset="-120"/>
              </a:rPr>
              <a:t>套件</a:t>
            </a:r>
            <a:endParaRPr lang="en-US" spc="-150">
              <a:latin typeface="微軟正黑體" panose="020B0604030504040204" pitchFamily="34" charset="-120"/>
              <a:ea typeface="微軟正黑體" panose="020B0604030504040204" pitchFamily="34" charset="-120"/>
            </a:endParaRPr>
          </a:p>
        </p:txBody>
      </p:sp>
      <p:sp>
        <p:nvSpPr>
          <p:cNvPr id="52" name="Google Shape;199;p29">
            <a:extLst>
              <a:ext uri="{FF2B5EF4-FFF2-40B4-BE49-F238E27FC236}">
                <a16:creationId xmlns:a16="http://schemas.microsoft.com/office/drawing/2014/main" id="{F5160F43-19E2-457F-A721-CA8395202ABD}"/>
              </a:ext>
            </a:extLst>
          </p:cNvPr>
          <p:cNvSpPr/>
          <p:nvPr/>
        </p:nvSpPr>
        <p:spPr>
          <a:xfrm>
            <a:off x="7386072" y="3089830"/>
            <a:ext cx="1424714" cy="449378"/>
          </a:xfrm>
          <a:prstGeom prst="round2DiagRect">
            <a:avLst>
              <a:gd name="adj1" fmla="val 0"/>
              <a:gd name="adj2" fmla="val 0"/>
            </a:avLst>
          </a:prstGeom>
          <a:solidFill>
            <a:srgbClr val="0F51BD"/>
          </a:solidFill>
          <a:ln>
            <a:noFill/>
          </a:ln>
          <a:effectLst>
            <a:outerShdw blurRad="40000" dist="20000" dir="5400000" rotWithShape="0">
              <a:srgbClr val="000000">
                <a:alpha val="37650"/>
              </a:srgbClr>
            </a:outerShdw>
          </a:effectLst>
        </p:spPr>
        <p:txBody>
          <a:bodyPr spcFirstLastPara="1" wrap="square" lIns="91425" tIns="45700" rIns="91425" bIns="45700" anchor="ctr" anchorCtr="0">
            <a:noAutofit/>
          </a:bodyPr>
          <a:lstStyle/>
          <a:p>
            <a:pPr algn="ctr" defTabSz="914378"/>
            <a:r>
              <a:rPr lang="zh-TW" altLang="en-US" b="1">
                <a:solidFill>
                  <a:schemeClr val="bg1"/>
                </a:solidFill>
                <a:latin typeface="微軟正黑體" panose="020B0604030504040204" pitchFamily="34" charset="-120"/>
                <a:ea typeface="微軟正黑體" panose="020B0604030504040204" pitchFamily="34" charset="-120"/>
              </a:rPr>
              <a:t>全文檢索</a:t>
            </a:r>
            <a:endParaRPr lang="en-US" b="1">
              <a:solidFill>
                <a:schemeClr val="bg1"/>
              </a:solidFill>
              <a:latin typeface="微軟正黑體" panose="020B0604030504040204" pitchFamily="34" charset="-120"/>
              <a:ea typeface="微軟正黑體" panose="020B0604030504040204" pitchFamily="34" charset="-120"/>
            </a:endParaRPr>
          </a:p>
        </p:txBody>
      </p:sp>
      <p:sp>
        <p:nvSpPr>
          <p:cNvPr id="53" name="Google Shape;200;p29">
            <a:extLst>
              <a:ext uri="{FF2B5EF4-FFF2-40B4-BE49-F238E27FC236}">
                <a16:creationId xmlns:a16="http://schemas.microsoft.com/office/drawing/2014/main" id="{4F352064-441F-4730-A58C-D5CFD586101D}"/>
              </a:ext>
            </a:extLst>
          </p:cNvPr>
          <p:cNvSpPr/>
          <p:nvPr/>
        </p:nvSpPr>
        <p:spPr>
          <a:xfrm>
            <a:off x="7386072" y="3688668"/>
            <a:ext cx="1424714" cy="449378"/>
          </a:xfrm>
          <a:prstGeom prst="round2DiagRect">
            <a:avLst>
              <a:gd name="adj1" fmla="val 0"/>
              <a:gd name="adj2" fmla="val 0"/>
            </a:avLst>
          </a:prstGeom>
          <a:solidFill>
            <a:srgbClr val="0F51BD"/>
          </a:solidFill>
          <a:ln>
            <a:noFill/>
          </a:ln>
          <a:effectLst>
            <a:outerShdw blurRad="40000" dist="20000" dir="5400000" rotWithShape="0">
              <a:srgbClr val="000000">
                <a:alpha val="37650"/>
              </a:srgbClr>
            </a:outerShdw>
          </a:effectLst>
        </p:spPr>
        <p:txBody>
          <a:bodyPr spcFirstLastPara="1" wrap="square" lIns="91425" tIns="45700" rIns="91425" bIns="45700" anchor="ctr" anchorCtr="0">
            <a:noAutofit/>
          </a:bodyPr>
          <a:lstStyle/>
          <a:p>
            <a:pPr algn="ctr" defTabSz="914378"/>
            <a:r>
              <a:rPr lang="en-US" b="1">
                <a:solidFill>
                  <a:srgbClr val="FFFFFF"/>
                </a:solidFill>
                <a:latin typeface="微軟正黑體" panose="020B0604030504040204" pitchFamily="34" charset="-120"/>
                <a:ea typeface="微軟正黑體" panose="020B0604030504040204" pitchFamily="34" charset="-120"/>
              </a:rPr>
              <a:t>&amp; </a:t>
            </a:r>
            <a:r>
              <a:rPr lang="zh-CN" b="1">
                <a:solidFill>
                  <a:srgbClr val="FFFFFF"/>
                </a:solidFill>
                <a:latin typeface="微軟正黑體" panose="020B0604030504040204" pitchFamily="34" charset="-120"/>
                <a:ea typeface="微軟正黑體" panose="020B0604030504040204" pitchFamily="34" charset="-120"/>
              </a:rPr>
              <a:t>更多</a:t>
            </a:r>
            <a:r>
              <a:rPr lang="en-US" b="1">
                <a:solidFill>
                  <a:srgbClr val="FFFFFF"/>
                </a:solidFill>
                <a:latin typeface="微軟正黑體" panose="020B0604030504040204" pitchFamily="34" charset="-120"/>
                <a:ea typeface="微軟正黑體" panose="020B0604030504040204" pitchFamily="34" charset="-120"/>
              </a:rPr>
              <a:t>...</a:t>
            </a:r>
            <a:endParaRPr lang="en-US">
              <a:latin typeface="微軟正黑體" panose="020B0604030504040204" pitchFamily="34" charset="-120"/>
              <a:ea typeface="微軟正黑體" panose="020B0604030504040204" pitchFamily="34" charset="-120"/>
            </a:endParaRPr>
          </a:p>
        </p:txBody>
      </p:sp>
      <p:grpSp>
        <p:nvGrpSpPr>
          <p:cNvPr id="133" name="圖形 2">
            <a:extLst>
              <a:ext uri="{FF2B5EF4-FFF2-40B4-BE49-F238E27FC236}">
                <a16:creationId xmlns:a16="http://schemas.microsoft.com/office/drawing/2014/main" id="{55528405-25E2-41AC-9440-E48F1491815B}"/>
              </a:ext>
            </a:extLst>
          </p:cNvPr>
          <p:cNvGrpSpPr/>
          <p:nvPr/>
        </p:nvGrpSpPr>
        <p:grpSpPr>
          <a:xfrm>
            <a:off x="1268543" y="3066170"/>
            <a:ext cx="2208613" cy="1349528"/>
            <a:chOff x="1995487" y="938212"/>
            <a:chExt cx="5153025" cy="3267075"/>
          </a:xfrm>
          <a:effectLst>
            <a:reflection blurRad="190500" stA="24000" endPos="35000" dist="88900" dir="5400000" sy="-100000" algn="bl" rotWithShape="0"/>
          </a:effectLst>
        </p:grpSpPr>
        <p:sp>
          <p:nvSpPr>
            <p:cNvPr id="134" name="手繪多邊形: 圖案 133">
              <a:extLst>
                <a:ext uri="{FF2B5EF4-FFF2-40B4-BE49-F238E27FC236}">
                  <a16:creationId xmlns:a16="http://schemas.microsoft.com/office/drawing/2014/main" id="{B59594C4-74B0-41E8-9DCA-27A7D48709FB}"/>
                </a:ext>
              </a:extLst>
            </p:cNvPr>
            <p:cNvSpPr/>
            <p:nvPr/>
          </p:nvSpPr>
          <p:spPr>
            <a:xfrm>
              <a:off x="1995487" y="938212"/>
              <a:ext cx="5154072" cy="2908839"/>
            </a:xfrm>
            <a:custGeom>
              <a:avLst/>
              <a:gdLst>
                <a:gd name="connsiteX0" fmla="*/ 4696587 w 5154072"/>
                <a:gd name="connsiteY0" fmla="*/ 1328642 h 2908839"/>
                <a:gd name="connsiteX1" fmla="*/ 4724972 w 5154072"/>
                <a:gd name="connsiteY1" fmla="*/ 1139381 h 2908839"/>
                <a:gd name="connsiteX2" fmla="*/ 4082034 w 5154072"/>
                <a:gd name="connsiteY2" fmla="*/ 496443 h 2908839"/>
                <a:gd name="connsiteX3" fmla="*/ 3714369 w 5154072"/>
                <a:gd name="connsiteY3" fmla="*/ 612077 h 2908839"/>
                <a:gd name="connsiteX4" fmla="*/ 3120009 w 5154072"/>
                <a:gd name="connsiteY4" fmla="*/ 246221 h 2908839"/>
                <a:gd name="connsiteX5" fmla="*/ 2854357 w 5154072"/>
                <a:gd name="connsiteY5" fmla="*/ 301466 h 2908839"/>
                <a:gd name="connsiteX6" fmla="*/ 2040350 w 5154072"/>
                <a:gd name="connsiteY6" fmla="*/ 0 h 2908839"/>
                <a:gd name="connsiteX7" fmla="*/ 895636 w 5154072"/>
                <a:gd name="connsiteY7" fmla="*/ 747617 h 2908839"/>
                <a:gd name="connsiteX8" fmla="*/ 0 w 5154072"/>
                <a:gd name="connsiteY8" fmla="*/ 1816132 h 2908839"/>
                <a:gd name="connsiteX9" fmla="*/ 1020604 w 5154072"/>
                <a:gd name="connsiteY9" fmla="*/ 2899220 h 2908839"/>
                <a:gd name="connsiteX10" fmla="*/ 1020604 w 5154072"/>
                <a:gd name="connsiteY10" fmla="*/ 2901220 h 2908839"/>
                <a:gd name="connsiteX11" fmla="*/ 4348353 w 5154072"/>
                <a:gd name="connsiteY11" fmla="*/ 2908840 h 2908839"/>
                <a:gd name="connsiteX12" fmla="*/ 5154073 w 5154072"/>
                <a:gd name="connsiteY12" fmla="*/ 2055495 h 2908839"/>
                <a:gd name="connsiteX13" fmla="*/ 4696587 w 5154072"/>
                <a:gd name="connsiteY13" fmla="*/ 1328642 h 2908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4072" h="2908839">
                  <a:moveTo>
                    <a:pt x="4696587" y="1328642"/>
                  </a:moveTo>
                  <a:cubicBezTo>
                    <a:pt x="4714971" y="1268825"/>
                    <a:pt x="4724972" y="1205294"/>
                    <a:pt x="4724972" y="1139381"/>
                  </a:cubicBezTo>
                  <a:cubicBezTo>
                    <a:pt x="4724972" y="784288"/>
                    <a:pt x="4437126" y="496443"/>
                    <a:pt x="4082034" y="496443"/>
                  </a:cubicBezTo>
                  <a:cubicBezTo>
                    <a:pt x="3945255" y="496443"/>
                    <a:pt x="3818573" y="539306"/>
                    <a:pt x="3714369" y="612077"/>
                  </a:cubicBezTo>
                  <a:cubicBezTo>
                    <a:pt x="3604641" y="395097"/>
                    <a:pt x="3379756" y="246221"/>
                    <a:pt x="3120009" y="246221"/>
                  </a:cubicBezTo>
                  <a:cubicBezTo>
                    <a:pt x="3025521" y="246221"/>
                    <a:pt x="2935796" y="266033"/>
                    <a:pt x="2854357" y="301466"/>
                  </a:cubicBezTo>
                  <a:cubicBezTo>
                    <a:pt x="2635663" y="113633"/>
                    <a:pt x="2351246" y="0"/>
                    <a:pt x="2040350" y="0"/>
                  </a:cubicBezTo>
                  <a:cubicBezTo>
                    <a:pt x="1528763" y="0"/>
                    <a:pt x="1089089" y="307467"/>
                    <a:pt x="895636" y="747617"/>
                  </a:cubicBezTo>
                  <a:cubicBezTo>
                    <a:pt x="386715" y="837152"/>
                    <a:pt x="0" y="1281493"/>
                    <a:pt x="0" y="1816132"/>
                  </a:cubicBezTo>
                  <a:cubicBezTo>
                    <a:pt x="0" y="2393728"/>
                    <a:pt x="451390" y="2865882"/>
                    <a:pt x="1020604" y="2899220"/>
                  </a:cubicBezTo>
                  <a:lnTo>
                    <a:pt x="1020604" y="2901220"/>
                  </a:lnTo>
                  <a:cubicBezTo>
                    <a:pt x="1020604" y="2901220"/>
                    <a:pt x="4310730" y="2908840"/>
                    <a:pt x="4348353" y="2908840"/>
                  </a:cubicBezTo>
                  <a:cubicBezTo>
                    <a:pt x="4793361" y="2908840"/>
                    <a:pt x="5154073" y="2500503"/>
                    <a:pt x="5154073" y="2055495"/>
                  </a:cubicBezTo>
                  <a:cubicBezTo>
                    <a:pt x="5154073" y="1735169"/>
                    <a:pt x="4967192" y="1458563"/>
                    <a:pt x="4696587" y="1328642"/>
                  </a:cubicBezTo>
                  <a:close/>
                </a:path>
              </a:pathLst>
            </a:custGeom>
            <a:solidFill>
              <a:srgbClr val="4D88FF"/>
            </a:solidFill>
            <a:ln w="9525" cap="flat">
              <a:noFill/>
              <a:prstDash val="solid"/>
              <a:miter/>
            </a:ln>
          </p:spPr>
          <p:txBody>
            <a:bodyPr rtlCol="0" anchor="ctr"/>
            <a:lstStyle/>
            <a:p>
              <a:endParaRPr lang="zh-TW" altLang="en-US"/>
            </a:p>
          </p:txBody>
        </p:sp>
        <p:grpSp>
          <p:nvGrpSpPr>
            <p:cNvPr id="135" name="圖形 2">
              <a:extLst>
                <a:ext uri="{FF2B5EF4-FFF2-40B4-BE49-F238E27FC236}">
                  <a16:creationId xmlns:a16="http://schemas.microsoft.com/office/drawing/2014/main" id="{17B86BD4-B7B6-4C35-8E14-C08198639B38}"/>
                </a:ext>
              </a:extLst>
            </p:cNvPr>
            <p:cNvGrpSpPr/>
            <p:nvPr/>
          </p:nvGrpSpPr>
          <p:grpSpPr>
            <a:xfrm>
              <a:off x="2823209" y="3145302"/>
              <a:ext cx="3482625" cy="1059888"/>
              <a:chOff x="2823209" y="3145302"/>
              <a:chExt cx="3482625" cy="1059888"/>
            </a:xfrm>
            <a:solidFill>
              <a:schemeClr val="accent1"/>
            </a:solidFill>
          </p:grpSpPr>
          <p:sp>
            <p:nvSpPr>
              <p:cNvPr id="147" name="手繪多邊形: 圖案 146">
                <a:extLst>
                  <a:ext uri="{FF2B5EF4-FFF2-40B4-BE49-F238E27FC236}">
                    <a16:creationId xmlns:a16="http://schemas.microsoft.com/office/drawing/2014/main" id="{FBD18EDF-A176-48F8-879D-4FABD8615CED}"/>
                  </a:ext>
                </a:extLst>
              </p:cNvPr>
              <p:cNvSpPr/>
              <p:nvPr/>
            </p:nvSpPr>
            <p:spPr>
              <a:xfrm>
                <a:off x="2873120" y="3516534"/>
                <a:ext cx="141065" cy="638746"/>
              </a:xfrm>
              <a:custGeom>
                <a:avLst/>
                <a:gdLst>
                  <a:gd name="connsiteX0" fmla="*/ 141065 w 141065"/>
                  <a:gd name="connsiteY0" fmla="*/ 630650 h 638746"/>
                  <a:gd name="connsiteX1" fmla="*/ 141065 w 141065"/>
                  <a:gd name="connsiteY1" fmla="*/ 634937 h 638746"/>
                  <a:gd name="connsiteX2" fmla="*/ 140970 w 141065"/>
                  <a:gd name="connsiteY2" fmla="*/ 638747 h 638746"/>
                  <a:gd name="connsiteX3" fmla="*/ 33338 w 141065"/>
                  <a:gd name="connsiteY3" fmla="*/ 638747 h 638746"/>
                  <a:gd name="connsiteX4" fmla="*/ 33433 w 141065"/>
                  <a:gd name="connsiteY4" fmla="*/ 635318 h 638746"/>
                  <a:gd name="connsiteX5" fmla="*/ 0 w 141065"/>
                  <a:gd name="connsiteY5" fmla="*/ 8001 h 638746"/>
                  <a:gd name="connsiteX6" fmla="*/ 8096 w 141065"/>
                  <a:gd name="connsiteY6" fmla="*/ 0 h 638746"/>
                  <a:gd name="connsiteX7" fmla="*/ 107728 w 141065"/>
                  <a:gd name="connsiteY7" fmla="*/ 0 h 638746"/>
                  <a:gd name="connsiteX8" fmla="*/ 141065 w 141065"/>
                  <a:gd name="connsiteY8" fmla="*/ 630650 h 638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1065" h="638746">
                    <a:moveTo>
                      <a:pt x="141065" y="630650"/>
                    </a:moveTo>
                    <a:lnTo>
                      <a:pt x="141065" y="634937"/>
                    </a:lnTo>
                    <a:cubicBezTo>
                      <a:pt x="140970" y="636175"/>
                      <a:pt x="140970" y="637413"/>
                      <a:pt x="140970" y="638747"/>
                    </a:cubicBezTo>
                    <a:lnTo>
                      <a:pt x="33338" y="638747"/>
                    </a:lnTo>
                    <a:cubicBezTo>
                      <a:pt x="33338" y="637604"/>
                      <a:pt x="33338" y="636461"/>
                      <a:pt x="33433" y="635318"/>
                    </a:cubicBezTo>
                    <a:lnTo>
                      <a:pt x="0" y="8001"/>
                    </a:lnTo>
                    <a:cubicBezTo>
                      <a:pt x="0" y="3620"/>
                      <a:pt x="3715" y="0"/>
                      <a:pt x="8096" y="0"/>
                    </a:cubicBezTo>
                    <a:lnTo>
                      <a:pt x="107728" y="0"/>
                    </a:lnTo>
                    <a:lnTo>
                      <a:pt x="141065" y="630650"/>
                    </a:lnTo>
                    <a:close/>
                  </a:path>
                </a:pathLst>
              </a:custGeom>
              <a:solidFill>
                <a:srgbClr val="4D88FF"/>
              </a:solidFill>
              <a:ln w="9525" cap="flat">
                <a:noFill/>
                <a:prstDash val="solid"/>
                <a:miter/>
              </a:ln>
            </p:spPr>
            <p:txBody>
              <a:bodyPr rtlCol="0" anchor="ctr"/>
              <a:lstStyle/>
              <a:p>
                <a:endParaRPr lang="zh-TW" altLang="en-US"/>
              </a:p>
            </p:txBody>
          </p:sp>
          <p:sp>
            <p:nvSpPr>
              <p:cNvPr id="148" name="手繪多邊形: 圖案 147">
                <a:extLst>
                  <a:ext uri="{FF2B5EF4-FFF2-40B4-BE49-F238E27FC236}">
                    <a16:creationId xmlns:a16="http://schemas.microsoft.com/office/drawing/2014/main" id="{EA39AB25-3480-49C2-A26D-BC32B83F10D5}"/>
                  </a:ext>
                </a:extLst>
              </p:cNvPr>
              <p:cNvSpPr/>
              <p:nvPr/>
            </p:nvSpPr>
            <p:spPr>
              <a:xfrm>
                <a:off x="2888741" y="3387375"/>
                <a:ext cx="128016" cy="78962"/>
              </a:xfrm>
              <a:custGeom>
                <a:avLst/>
                <a:gdLst>
                  <a:gd name="connsiteX0" fmla="*/ 128016 w 128016"/>
                  <a:gd name="connsiteY0" fmla="*/ 0 h 78962"/>
                  <a:gd name="connsiteX1" fmla="*/ 94107 w 128016"/>
                  <a:gd name="connsiteY1" fmla="*/ 78581 h 78962"/>
                  <a:gd name="connsiteX2" fmla="*/ 95155 w 128016"/>
                  <a:gd name="connsiteY2" fmla="*/ 78962 h 78962"/>
                  <a:gd name="connsiteX3" fmla="*/ 0 w 128016"/>
                  <a:gd name="connsiteY3" fmla="*/ 78962 h 78962"/>
                  <a:gd name="connsiteX4" fmla="*/ 51911 w 128016"/>
                  <a:gd name="connsiteY4" fmla="*/ 0 h 78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016" h="78962">
                    <a:moveTo>
                      <a:pt x="128016" y="0"/>
                    </a:moveTo>
                    <a:lnTo>
                      <a:pt x="94107" y="78581"/>
                    </a:lnTo>
                    <a:lnTo>
                      <a:pt x="95155" y="78962"/>
                    </a:lnTo>
                    <a:lnTo>
                      <a:pt x="0" y="78962"/>
                    </a:lnTo>
                    <a:lnTo>
                      <a:pt x="51911" y="0"/>
                    </a:lnTo>
                    <a:close/>
                  </a:path>
                </a:pathLst>
              </a:custGeom>
              <a:solidFill>
                <a:srgbClr val="4D88FF"/>
              </a:solidFill>
              <a:ln w="9525" cap="flat">
                <a:noFill/>
                <a:prstDash val="solid"/>
                <a:miter/>
              </a:ln>
            </p:spPr>
            <p:txBody>
              <a:bodyPr rtlCol="0" anchor="ctr"/>
              <a:lstStyle/>
              <a:p>
                <a:endParaRPr lang="zh-TW" altLang="en-US"/>
              </a:p>
            </p:txBody>
          </p:sp>
          <p:sp>
            <p:nvSpPr>
              <p:cNvPr id="149" name="手繪多邊形: 圖案 148">
                <a:extLst>
                  <a:ext uri="{FF2B5EF4-FFF2-40B4-BE49-F238E27FC236}">
                    <a16:creationId xmlns:a16="http://schemas.microsoft.com/office/drawing/2014/main" id="{A0C14B26-E5CC-4C30-B86C-B04312D594E2}"/>
                  </a:ext>
                </a:extLst>
              </p:cNvPr>
              <p:cNvSpPr/>
              <p:nvPr/>
            </p:nvSpPr>
            <p:spPr>
              <a:xfrm>
                <a:off x="6106953" y="3387375"/>
                <a:ext cx="133254" cy="78962"/>
              </a:xfrm>
              <a:custGeom>
                <a:avLst/>
                <a:gdLst>
                  <a:gd name="connsiteX0" fmla="*/ 81344 w 133254"/>
                  <a:gd name="connsiteY0" fmla="*/ 0 h 78962"/>
                  <a:gd name="connsiteX1" fmla="*/ 133255 w 133254"/>
                  <a:gd name="connsiteY1" fmla="*/ 78962 h 78962"/>
                  <a:gd name="connsiteX2" fmla="*/ 32766 w 133254"/>
                  <a:gd name="connsiteY2" fmla="*/ 78962 h 78962"/>
                  <a:gd name="connsiteX3" fmla="*/ 33719 w 133254"/>
                  <a:gd name="connsiteY3" fmla="*/ 78581 h 78962"/>
                  <a:gd name="connsiteX4" fmla="*/ 0 w 133254"/>
                  <a:gd name="connsiteY4" fmla="*/ 0 h 78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254" h="78962">
                    <a:moveTo>
                      <a:pt x="81344" y="0"/>
                    </a:moveTo>
                    <a:lnTo>
                      <a:pt x="133255" y="78962"/>
                    </a:lnTo>
                    <a:lnTo>
                      <a:pt x="32766" y="78962"/>
                    </a:lnTo>
                    <a:lnTo>
                      <a:pt x="33719" y="78581"/>
                    </a:lnTo>
                    <a:lnTo>
                      <a:pt x="0" y="0"/>
                    </a:lnTo>
                    <a:close/>
                  </a:path>
                </a:pathLst>
              </a:custGeom>
              <a:solidFill>
                <a:srgbClr val="4D88FF"/>
              </a:solidFill>
              <a:ln w="9525" cap="flat">
                <a:noFill/>
                <a:prstDash val="solid"/>
                <a:miter/>
              </a:ln>
            </p:spPr>
            <p:txBody>
              <a:bodyPr rtlCol="0" anchor="ctr"/>
              <a:lstStyle/>
              <a:p>
                <a:endParaRPr lang="zh-TW" altLang="en-US"/>
              </a:p>
            </p:txBody>
          </p:sp>
          <p:sp>
            <p:nvSpPr>
              <p:cNvPr id="150" name="手繪多邊形: 圖案 149">
                <a:extLst>
                  <a:ext uri="{FF2B5EF4-FFF2-40B4-BE49-F238E27FC236}">
                    <a16:creationId xmlns:a16="http://schemas.microsoft.com/office/drawing/2014/main" id="{5F2C07C6-B4EB-43C6-BF7C-918664C25060}"/>
                  </a:ext>
                </a:extLst>
              </p:cNvPr>
              <p:cNvSpPr/>
              <p:nvPr/>
            </p:nvSpPr>
            <p:spPr>
              <a:xfrm>
                <a:off x="6110287" y="3516343"/>
                <a:ext cx="145446" cy="638746"/>
              </a:xfrm>
              <a:custGeom>
                <a:avLst/>
                <a:gdLst>
                  <a:gd name="connsiteX0" fmla="*/ 145447 w 145446"/>
                  <a:gd name="connsiteY0" fmla="*/ 6858 h 638746"/>
                  <a:gd name="connsiteX1" fmla="*/ 112014 w 145446"/>
                  <a:gd name="connsiteY1" fmla="*/ 630746 h 638746"/>
                  <a:gd name="connsiteX2" fmla="*/ 104013 w 145446"/>
                  <a:gd name="connsiteY2" fmla="*/ 638747 h 638746"/>
                  <a:gd name="connsiteX3" fmla="*/ 0 w 145446"/>
                  <a:gd name="connsiteY3" fmla="*/ 638747 h 638746"/>
                  <a:gd name="connsiteX4" fmla="*/ 667 w 145446"/>
                  <a:gd name="connsiteY4" fmla="*/ 631984 h 638746"/>
                  <a:gd name="connsiteX5" fmla="*/ 33909 w 145446"/>
                  <a:gd name="connsiteY5" fmla="*/ 0 h 638746"/>
                  <a:gd name="connsiteX6" fmla="*/ 137255 w 145446"/>
                  <a:gd name="connsiteY6" fmla="*/ 0 h 638746"/>
                  <a:gd name="connsiteX7" fmla="*/ 145447 w 145446"/>
                  <a:gd name="connsiteY7" fmla="*/ 6858 h 638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5446" h="638746">
                    <a:moveTo>
                      <a:pt x="145447" y="6858"/>
                    </a:moveTo>
                    <a:lnTo>
                      <a:pt x="112014" y="630746"/>
                    </a:lnTo>
                    <a:cubicBezTo>
                      <a:pt x="112014" y="635127"/>
                      <a:pt x="108299" y="638747"/>
                      <a:pt x="104013" y="638747"/>
                    </a:cubicBezTo>
                    <a:lnTo>
                      <a:pt x="0" y="638747"/>
                    </a:lnTo>
                    <a:cubicBezTo>
                      <a:pt x="286" y="636556"/>
                      <a:pt x="667" y="634270"/>
                      <a:pt x="667" y="631984"/>
                    </a:cubicBezTo>
                    <a:lnTo>
                      <a:pt x="33909" y="0"/>
                    </a:lnTo>
                    <a:lnTo>
                      <a:pt x="137255" y="0"/>
                    </a:lnTo>
                    <a:cubicBezTo>
                      <a:pt x="141732" y="95"/>
                      <a:pt x="145447" y="3810"/>
                      <a:pt x="145447" y="6858"/>
                    </a:cubicBezTo>
                    <a:close/>
                  </a:path>
                </a:pathLst>
              </a:custGeom>
              <a:solidFill>
                <a:srgbClr val="4D88FF"/>
              </a:solidFill>
              <a:ln w="9525" cap="flat">
                <a:noFill/>
                <a:prstDash val="solid"/>
                <a:miter/>
              </a:ln>
            </p:spPr>
            <p:txBody>
              <a:bodyPr rtlCol="0" anchor="ctr"/>
              <a:lstStyle/>
              <a:p>
                <a:endParaRPr lang="zh-TW" altLang="en-US"/>
              </a:p>
            </p:txBody>
          </p:sp>
          <p:sp>
            <p:nvSpPr>
              <p:cNvPr id="151" name="手繪多邊形: 圖案 150">
                <a:extLst>
                  <a:ext uri="{FF2B5EF4-FFF2-40B4-BE49-F238E27FC236}">
                    <a16:creationId xmlns:a16="http://schemas.microsoft.com/office/drawing/2014/main" id="{18CC479A-A67A-49CA-BFCF-F80BD3D2C424}"/>
                  </a:ext>
                </a:extLst>
              </p:cNvPr>
              <p:cNvSpPr/>
              <p:nvPr/>
            </p:nvSpPr>
            <p:spPr>
              <a:xfrm>
                <a:off x="5818441" y="3571874"/>
                <a:ext cx="171164" cy="115728"/>
              </a:xfrm>
              <a:custGeom>
                <a:avLst/>
                <a:gdLst>
                  <a:gd name="connsiteX0" fmla="*/ 0 w 171164"/>
                  <a:gd name="connsiteY0" fmla="*/ 0 h 115728"/>
                  <a:gd name="connsiteX1" fmla="*/ 171164 w 171164"/>
                  <a:gd name="connsiteY1" fmla="*/ 0 h 115728"/>
                  <a:gd name="connsiteX2" fmla="*/ 171164 w 171164"/>
                  <a:gd name="connsiteY2" fmla="*/ 115729 h 115728"/>
                  <a:gd name="connsiteX3" fmla="*/ 0 w 171164"/>
                  <a:gd name="connsiteY3" fmla="*/ 115729 h 115728"/>
                </a:gdLst>
                <a:ahLst/>
                <a:cxnLst>
                  <a:cxn ang="0">
                    <a:pos x="connsiteX0" y="connsiteY0"/>
                  </a:cxn>
                  <a:cxn ang="0">
                    <a:pos x="connsiteX1" y="connsiteY1"/>
                  </a:cxn>
                  <a:cxn ang="0">
                    <a:pos x="connsiteX2" y="connsiteY2"/>
                  </a:cxn>
                  <a:cxn ang="0">
                    <a:pos x="connsiteX3" y="connsiteY3"/>
                  </a:cxn>
                </a:cxnLst>
                <a:rect l="l" t="t" r="r" b="b"/>
                <a:pathLst>
                  <a:path w="171164" h="115728">
                    <a:moveTo>
                      <a:pt x="0" y="0"/>
                    </a:moveTo>
                    <a:lnTo>
                      <a:pt x="171164" y="0"/>
                    </a:lnTo>
                    <a:lnTo>
                      <a:pt x="171164" y="115729"/>
                    </a:lnTo>
                    <a:lnTo>
                      <a:pt x="0" y="115729"/>
                    </a:lnTo>
                    <a:close/>
                  </a:path>
                </a:pathLst>
              </a:custGeom>
              <a:solidFill>
                <a:srgbClr val="4D88FF"/>
              </a:solidFill>
              <a:ln w="9525" cap="flat">
                <a:noFill/>
                <a:prstDash val="solid"/>
                <a:miter/>
              </a:ln>
            </p:spPr>
            <p:txBody>
              <a:bodyPr rtlCol="0" anchor="ctr"/>
              <a:lstStyle/>
              <a:p>
                <a:endParaRPr lang="zh-TW" altLang="en-US"/>
              </a:p>
            </p:txBody>
          </p:sp>
          <p:sp>
            <p:nvSpPr>
              <p:cNvPr id="152" name="手繪多邊形: 圖案 151">
                <a:extLst>
                  <a:ext uri="{FF2B5EF4-FFF2-40B4-BE49-F238E27FC236}">
                    <a16:creationId xmlns:a16="http://schemas.microsoft.com/office/drawing/2014/main" id="{EB2F22D9-4BC1-458A-ADC2-5DD9B225E5A8}"/>
                  </a:ext>
                </a:extLst>
              </p:cNvPr>
              <p:cNvSpPr/>
              <p:nvPr/>
            </p:nvSpPr>
            <p:spPr>
              <a:xfrm>
                <a:off x="5818441" y="3774376"/>
                <a:ext cx="171164" cy="115728"/>
              </a:xfrm>
              <a:custGeom>
                <a:avLst/>
                <a:gdLst>
                  <a:gd name="connsiteX0" fmla="*/ 0 w 171164"/>
                  <a:gd name="connsiteY0" fmla="*/ 0 h 115728"/>
                  <a:gd name="connsiteX1" fmla="*/ 171164 w 171164"/>
                  <a:gd name="connsiteY1" fmla="*/ 0 h 115728"/>
                  <a:gd name="connsiteX2" fmla="*/ 171164 w 171164"/>
                  <a:gd name="connsiteY2" fmla="*/ 115729 h 115728"/>
                  <a:gd name="connsiteX3" fmla="*/ 0 w 171164"/>
                  <a:gd name="connsiteY3" fmla="*/ 115729 h 115728"/>
                </a:gdLst>
                <a:ahLst/>
                <a:cxnLst>
                  <a:cxn ang="0">
                    <a:pos x="connsiteX0" y="connsiteY0"/>
                  </a:cxn>
                  <a:cxn ang="0">
                    <a:pos x="connsiteX1" y="connsiteY1"/>
                  </a:cxn>
                  <a:cxn ang="0">
                    <a:pos x="connsiteX2" y="connsiteY2"/>
                  </a:cxn>
                  <a:cxn ang="0">
                    <a:pos x="connsiteX3" y="connsiteY3"/>
                  </a:cxn>
                </a:cxnLst>
                <a:rect l="l" t="t" r="r" b="b"/>
                <a:pathLst>
                  <a:path w="171164" h="115728">
                    <a:moveTo>
                      <a:pt x="0" y="0"/>
                    </a:moveTo>
                    <a:lnTo>
                      <a:pt x="171164" y="0"/>
                    </a:lnTo>
                    <a:lnTo>
                      <a:pt x="171164" y="115729"/>
                    </a:lnTo>
                    <a:lnTo>
                      <a:pt x="0" y="115729"/>
                    </a:lnTo>
                    <a:close/>
                  </a:path>
                </a:pathLst>
              </a:custGeom>
              <a:solidFill>
                <a:srgbClr val="4D88FF"/>
              </a:solidFill>
              <a:ln w="9525" cap="flat">
                <a:noFill/>
                <a:prstDash val="solid"/>
                <a:miter/>
              </a:ln>
            </p:spPr>
            <p:txBody>
              <a:bodyPr rtlCol="0" anchor="ctr"/>
              <a:lstStyle/>
              <a:p>
                <a:endParaRPr lang="zh-TW" altLang="en-US"/>
              </a:p>
            </p:txBody>
          </p:sp>
          <p:sp>
            <p:nvSpPr>
              <p:cNvPr id="153" name="手繪多邊形: 圖案 152">
                <a:extLst>
                  <a:ext uri="{FF2B5EF4-FFF2-40B4-BE49-F238E27FC236}">
                    <a16:creationId xmlns:a16="http://schemas.microsoft.com/office/drawing/2014/main" id="{21C4E533-D925-4825-B98C-3E8241283C15}"/>
                  </a:ext>
                </a:extLst>
              </p:cNvPr>
              <p:cNvSpPr/>
              <p:nvPr/>
            </p:nvSpPr>
            <p:spPr>
              <a:xfrm>
                <a:off x="5818441" y="3976782"/>
                <a:ext cx="171164" cy="115824"/>
              </a:xfrm>
              <a:custGeom>
                <a:avLst/>
                <a:gdLst>
                  <a:gd name="connsiteX0" fmla="*/ 0 w 171164"/>
                  <a:gd name="connsiteY0" fmla="*/ 0 h 115824"/>
                  <a:gd name="connsiteX1" fmla="*/ 171164 w 171164"/>
                  <a:gd name="connsiteY1" fmla="*/ 0 h 115824"/>
                  <a:gd name="connsiteX2" fmla="*/ 171164 w 171164"/>
                  <a:gd name="connsiteY2" fmla="*/ 115824 h 115824"/>
                  <a:gd name="connsiteX3" fmla="*/ 0 w 171164"/>
                  <a:gd name="connsiteY3" fmla="*/ 115824 h 115824"/>
                </a:gdLst>
                <a:ahLst/>
                <a:cxnLst>
                  <a:cxn ang="0">
                    <a:pos x="connsiteX0" y="connsiteY0"/>
                  </a:cxn>
                  <a:cxn ang="0">
                    <a:pos x="connsiteX1" y="connsiteY1"/>
                  </a:cxn>
                  <a:cxn ang="0">
                    <a:pos x="connsiteX2" y="connsiteY2"/>
                  </a:cxn>
                  <a:cxn ang="0">
                    <a:pos x="connsiteX3" y="connsiteY3"/>
                  </a:cxn>
                </a:cxnLst>
                <a:rect l="l" t="t" r="r" b="b"/>
                <a:pathLst>
                  <a:path w="171164" h="115824">
                    <a:moveTo>
                      <a:pt x="0" y="0"/>
                    </a:moveTo>
                    <a:lnTo>
                      <a:pt x="171164" y="0"/>
                    </a:lnTo>
                    <a:lnTo>
                      <a:pt x="171164" y="115824"/>
                    </a:lnTo>
                    <a:lnTo>
                      <a:pt x="0" y="115824"/>
                    </a:lnTo>
                    <a:close/>
                  </a:path>
                </a:pathLst>
              </a:custGeom>
              <a:solidFill>
                <a:srgbClr val="4D88FF"/>
              </a:solidFill>
              <a:ln w="9525" cap="flat">
                <a:noFill/>
                <a:prstDash val="solid"/>
                <a:miter/>
              </a:ln>
            </p:spPr>
            <p:txBody>
              <a:bodyPr rtlCol="0" anchor="ctr"/>
              <a:lstStyle/>
              <a:p>
                <a:endParaRPr lang="zh-TW" altLang="en-US"/>
              </a:p>
            </p:txBody>
          </p:sp>
          <p:sp>
            <p:nvSpPr>
              <p:cNvPr id="154" name="手繪多邊形: 圖案 153">
                <a:extLst>
                  <a:ext uri="{FF2B5EF4-FFF2-40B4-BE49-F238E27FC236}">
                    <a16:creationId xmlns:a16="http://schemas.microsoft.com/office/drawing/2014/main" id="{35ADCCEC-8507-4472-A3EE-6E13F51C9BA0}"/>
                  </a:ext>
                </a:extLst>
              </p:cNvPr>
              <p:cNvSpPr/>
              <p:nvPr/>
            </p:nvSpPr>
            <p:spPr>
              <a:xfrm>
                <a:off x="5125402" y="3976782"/>
                <a:ext cx="171068" cy="115824"/>
              </a:xfrm>
              <a:custGeom>
                <a:avLst/>
                <a:gdLst>
                  <a:gd name="connsiteX0" fmla="*/ 0 w 171068"/>
                  <a:gd name="connsiteY0" fmla="*/ 0 h 115824"/>
                  <a:gd name="connsiteX1" fmla="*/ 171069 w 171068"/>
                  <a:gd name="connsiteY1" fmla="*/ 0 h 115824"/>
                  <a:gd name="connsiteX2" fmla="*/ 171069 w 171068"/>
                  <a:gd name="connsiteY2" fmla="*/ 115824 h 115824"/>
                  <a:gd name="connsiteX3" fmla="*/ 0 w 171068"/>
                  <a:gd name="connsiteY3" fmla="*/ 115824 h 115824"/>
                </a:gdLst>
                <a:ahLst/>
                <a:cxnLst>
                  <a:cxn ang="0">
                    <a:pos x="connsiteX0" y="connsiteY0"/>
                  </a:cxn>
                  <a:cxn ang="0">
                    <a:pos x="connsiteX1" y="connsiteY1"/>
                  </a:cxn>
                  <a:cxn ang="0">
                    <a:pos x="connsiteX2" y="connsiteY2"/>
                  </a:cxn>
                  <a:cxn ang="0">
                    <a:pos x="connsiteX3" y="connsiteY3"/>
                  </a:cxn>
                </a:cxnLst>
                <a:rect l="l" t="t" r="r" b="b"/>
                <a:pathLst>
                  <a:path w="171068" h="115824">
                    <a:moveTo>
                      <a:pt x="0" y="0"/>
                    </a:moveTo>
                    <a:lnTo>
                      <a:pt x="171069" y="0"/>
                    </a:lnTo>
                    <a:lnTo>
                      <a:pt x="171069" y="115824"/>
                    </a:lnTo>
                    <a:lnTo>
                      <a:pt x="0" y="115824"/>
                    </a:lnTo>
                    <a:close/>
                  </a:path>
                </a:pathLst>
              </a:custGeom>
              <a:solidFill>
                <a:srgbClr val="4D88FF"/>
              </a:solidFill>
              <a:ln w="9525" cap="flat">
                <a:noFill/>
                <a:prstDash val="solid"/>
                <a:miter/>
              </a:ln>
            </p:spPr>
            <p:txBody>
              <a:bodyPr rtlCol="0" anchor="ctr"/>
              <a:lstStyle/>
              <a:p>
                <a:endParaRPr lang="zh-TW" altLang="en-US"/>
              </a:p>
            </p:txBody>
          </p:sp>
          <p:sp>
            <p:nvSpPr>
              <p:cNvPr id="155" name="手繪多邊形: 圖案 154">
                <a:extLst>
                  <a:ext uri="{FF2B5EF4-FFF2-40B4-BE49-F238E27FC236}">
                    <a16:creationId xmlns:a16="http://schemas.microsoft.com/office/drawing/2014/main" id="{14120125-9255-4269-9B2B-B1F4A081CB1A}"/>
                  </a:ext>
                </a:extLst>
              </p:cNvPr>
              <p:cNvSpPr/>
              <p:nvPr/>
            </p:nvSpPr>
            <p:spPr>
              <a:xfrm>
                <a:off x="5125402" y="3571874"/>
                <a:ext cx="171068" cy="115728"/>
              </a:xfrm>
              <a:custGeom>
                <a:avLst/>
                <a:gdLst>
                  <a:gd name="connsiteX0" fmla="*/ 0 w 171068"/>
                  <a:gd name="connsiteY0" fmla="*/ 0 h 115728"/>
                  <a:gd name="connsiteX1" fmla="*/ 171069 w 171068"/>
                  <a:gd name="connsiteY1" fmla="*/ 0 h 115728"/>
                  <a:gd name="connsiteX2" fmla="*/ 171069 w 171068"/>
                  <a:gd name="connsiteY2" fmla="*/ 115729 h 115728"/>
                  <a:gd name="connsiteX3" fmla="*/ 0 w 171068"/>
                  <a:gd name="connsiteY3" fmla="*/ 115729 h 115728"/>
                </a:gdLst>
                <a:ahLst/>
                <a:cxnLst>
                  <a:cxn ang="0">
                    <a:pos x="connsiteX0" y="connsiteY0"/>
                  </a:cxn>
                  <a:cxn ang="0">
                    <a:pos x="connsiteX1" y="connsiteY1"/>
                  </a:cxn>
                  <a:cxn ang="0">
                    <a:pos x="connsiteX2" y="connsiteY2"/>
                  </a:cxn>
                  <a:cxn ang="0">
                    <a:pos x="connsiteX3" y="connsiteY3"/>
                  </a:cxn>
                </a:cxnLst>
                <a:rect l="l" t="t" r="r" b="b"/>
                <a:pathLst>
                  <a:path w="171068" h="115728">
                    <a:moveTo>
                      <a:pt x="0" y="0"/>
                    </a:moveTo>
                    <a:lnTo>
                      <a:pt x="171069" y="0"/>
                    </a:lnTo>
                    <a:lnTo>
                      <a:pt x="171069" y="115729"/>
                    </a:lnTo>
                    <a:lnTo>
                      <a:pt x="0" y="115729"/>
                    </a:lnTo>
                    <a:close/>
                  </a:path>
                </a:pathLst>
              </a:custGeom>
              <a:solidFill>
                <a:srgbClr val="4D88FF"/>
              </a:solidFill>
              <a:ln w="9525" cap="flat">
                <a:noFill/>
                <a:prstDash val="solid"/>
                <a:miter/>
              </a:ln>
            </p:spPr>
            <p:txBody>
              <a:bodyPr rtlCol="0" anchor="ctr"/>
              <a:lstStyle/>
              <a:p>
                <a:endParaRPr lang="zh-TW" altLang="en-US"/>
              </a:p>
            </p:txBody>
          </p:sp>
          <p:sp>
            <p:nvSpPr>
              <p:cNvPr id="156" name="手繪多邊形: 圖案 155">
                <a:extLst>
                  <a:ext uri="{FF2B5EF4-FFF2-40B4-BE49-F238E27FC236}">
                    <a16:creationId xmlns:a16="http://schemas.microsoft.com/office/drawing/2014/main" id="{EC18930A-2B3F-4DC7-B0D0-9E9A097093B5}"/>
                  </a:ext>
                </a:extLst>
              </p:cNvPr>
              <p:cNvSpPr/>
              <p:nvPr/>
            </p:nvSpPr>
            <p:spPr>
              <a:xfrm>
                <a:off x="5125402" y="3774376"/>
                <a:ext cx="171068" cy="115728"/>
              </a:xfrm>
              <a:custGeom>
                <a:avLst/>
                <a:gdLst>
                  <a:gd name="connsiteX0" fmla="*/ 0 w 171068"/>
                  <a:gd name="connsiteY0" fmla="*/ 0 h 115728"/>
                  <a:gd name="connsiteX1" fmla="*/ 171069 w 171068"/>
                  <a:gd name="connsiteY1" fmla="*/ 0 h 115728"/>
                  <a:gd name="connsiteX2" fmla="*/ 171069 w 171068"/>
                  <a:gd name="connsiteY2" fmla="*/ 115729 h 115728"/>
                  <a:gd name="connsiteX3" fmla="*/ 0 w 171068"/>
                  <a:gd name="connsiteY3" fmla="*/ 115729 h 115728"/>
                </a:gdLst>
                <a:ahLst/>
                <a:cxnLst>
                  <a:cxn ang="0">
                    <a:pos x="connsiteX0" y="connsiteY0"/>
                  </a:cxn>
                  <a:cxn ang="0">
                    <a:pos x="connsiteX1" y="connsiteY1"/>
                  </a:cxn>
                  <a:cxn ang="0">
                    <a:pos x="connsiteX2" y="connsiteY2"/>
                  </a:cxn>
                  <a:cxn ang="0">
                    <a:pos x="connsiteX3" y="connsiteY3"/>
                  </a:cxn>
                </a:cxnLst>
                <a:rect l="l" t="t" r="r" b="b"/>
                <a:pathLst>
                  <a:path w="171068" h="115728">
                    <a:moveTo>
                      <a:pt x="0" y="0"/>
                    </a:moveTo>
                    <a:lnTo>
                      <a:pt x="171069" y="0"/>
                    </a:lnTo>
                    <a:lnTo>
                      <a:pt x="171069" y="115729"/>
                    </a:lnTo>
                    <a:lnTo>
                      <a:pt x="0" y="115729"/>
                    </a:lnTo>
                    <a:close/>
                  </a:path>
                </a:pathLst>
              </a:custGeom>
              <a:solidFill>
                <a:srgbClr val="4D88FF"/>
              </a:solidFill>
              <a:ln w="9525" cap="flat">
                <a:noFill/>
                <a:prstDash val="solid"/>
                <a:miter/>
              </a:ln>
            </p:spPr>
            <p:txBody>
              <a:bodyPr rtlCol="0" anchor="ctr"/>
              <a:lstStyle/>
              <a:p>
                <a:endParaRPr lang="zh-TW" altLang="en-US"/>
              </a:p>
            </p:txBody>
          </p:sp>
          <p:sp>
            <p:nvSpPr>
              <p:cNvPr id="157" name="手繪多邊形: 圖案 156">
                <a:extLst>
                  <a:ext uri="{FF2B5EF4-FFF2-40B4-BE49-F238E27FC236}">
                    <a16:creationId xmlns:a16="http://schemas.microsoft.com/office/drawing/2014/main" id="{B43C6236-10FC-422A-BAD7-B0FEEDC5A7F4}"/>
                  </a:ext>
                </a:extLst>
              </p:cNvPr>
              <p:cNvSpPr/>
              <p:nvPr/>
            </p:nvSpPr>
            <p:spPr>
              <a:xfrm>
                <a:off x="4370926" y="3774376"/>
                <a:ext cx="171164" cy="115728"/>
              </a:xfrm>
              <a:custGeom>
                <a:avLst/>
                <a:gdLst>
                  <a:gd name="connsiteX0" fmla="*/ 0 w 171164"/>
                  <a:gd name="connsiteY0" fmla="*/ 0 h 115728"/>
                  <a:gd name="connsiteX1" fmla="*/ 171164 w 171164"/>
                  <a:gd name="connsiteY1" fmla="*/ 0 h 115728"/>
                  <a:gd name="connsiteX2" fmla="*/ 171164 w 171164"/>
                  <a:gd name="connsiteY2" fmla="*/ 115729 h 115728"/>
                  <a:gd name="connsiteX3" fmla="*/ 0 w 171164"/>
                  <a:gd name="connsiteY3" fmla="*/ 115729 h 115728"/>
                </a:gdLst>
                <a:ahLst/>
                <a:cxnLst>
                  <a:cxn ang="0">
                    <a:pos x="connsiteX0" y="connsiteY0"/>
                  </a:cxn>
                  <a:cxn ang="0">
                    <a:pos x="connsiteX1" y="connsiteY1"/>
                  </a:cxn>
                  <a:cxn ang="0">
                    <a:pos x="connsiteX2" y="connsiteY2"/>
                  </a:cxn>
                  <a:cxn ang="0">
                    <a:pos x="connsiteX3" y="connsiteY3"/>
                  </a:cxn>
                </a:cxnLst>
                <a:rect l="l" t="t" r="r" b="b"/>
                <a:pathLst>
                  <a:path w="171164" h="115728">
                    <a:moveTo>
                      <a:pt x="0" y="0"/>
                    </a:moveTo>
                    <a:lnTo>
                      <a:pt x="171164" y="0"/>
                    </a:lnTo>
                    <a:lnTo>
                      <a:pt x="171164" y="115729"/>
                    </a:lnTo>
                    <a:lnTo>
                      <a:pt x="0" y="115729"/>
                    </a:lnTo>
                    <a:close/>
                  </a:path>
                </a:pathLst>
              </a:custGeom>
              <a:solidFill>
                <a:srgbClr val="4D88FF"/>
              </a:solidFill>
              <a:ln w="9525" cap="flat">
                <a:noFill/>
                <a:prstDash val="solid"/>
                <a:miter/>
              </a:ln>
            </p:spPr>
            <p:txBody>
              <a:bodyPr rtlCol="0" anchor="ctr"/>
              <a:lstStyle/>
              <a:p>
                <a:endParaRPr lang="zh-TW" altLang="en-US"/>
              </a:p>
            </p:txBody>
          </p:sp>
          <p:sp>
            <p:nvSpPr>
              <p:cNvPr id="158" name="手繪多邊形: 圖案 157">
                <a:extLst>
                  <a:ext uri="{FF2B5EF4-FFF2-40B4-BE49-F238E27FC236}">
                    <a16:creationId xmlns:a16="http://schemas.microsoft.com/office/drawing/2014/main" id="{D803A63B-F564-4AE7-99A5-6602258D4059}"/>
                  </a:ext>
                </a:extLst>
              </p:cNvPr>
              <p:cNvSpPr/>
              <p:nvPr/>
            </p:nvSpPr>
            <p:spPr>
              <a:xfrm>
                <a:off x="4370926" y="3976782"/>
                <a:ext cx="171164" cy="115824"/>
              </a:xfrm>
              <a:custGeom>
                <a:avLst/>
                <a:gdLst>
                  <a:gd name="connsiteX0" fmla="*/ 0 w 171164"/>
                  <a:gd name="connsiteY0" fmla="*/ 0 h 115824"/>
                  <a:gd name="connsiteX1" fmla="*/ 171164 w 171164"/>
                  <a:gd name="connsiteY1" fmla="*/ 0 h 115824"/>
                  <a:gd name="connsiteX2" fmla="*/ 171164 w 171164"/>
                  <a:gd name="connsiteY2" fmla="*/ 115824 h 115824"/>
                  <a:gd name="connsiteX3" fmla="*/ 0 w 171164"/>
                  <a:gd name="connsiteY3" fmla="*/ 115824 h 115824"/>
                </a:gdLst>
                <a:ahLst/>
                <a:cxnLst>
                  <a:cxn ang="0">
                    <a:pos x="connsiteX0" y="connsiteY0"/>
                  </a:cxn>
                  <a:cxn ang="0">
                    <a:pos x="connsiteX1" y="connsiteY1"/>
                  </a:cxn>
                  <a:cxn ang="0">
                    <a:pos x="connsiteX2" y="connsiteY2"/>
                  </a:cxn>
                  <a:cxn ang="0">
                    <a:pos x="connsiteX3" y="connsiteY3"/>
                  </a:cxn>
                </a:cxnLst>
                <a:rect l="l" t="t" r="r" b="b"/>
                <a:pathLst>
                  <a:path w="171164" h="115824">
                    <a:moveTo>
                      <a:pt x="0" y="0"/>
                    </a:moveTo>
                    <a:lnTo>
                      <a:pt x="171164" y="0"/>
                    </a:lnTo>
                    <a:lnTo>
                      <a:pt x="171164" y="115824"/>
                    </a:lnTo>
                    <a:lnTo>
                      <a:pt x="0" y="115824"/>
                    </a:lnTo>
                    <a:close/>
                  </a:path>
                </a:pathLst>
              </a:custGeom>
              <a:solidFill>
                <a:srgbClr val="4D88FF"/>
              </a:solidFill>
              <a:ln w="9525" cap="flat">
                <a:noFill/>
                <a:prstDash val="solid"/>
                <a:miter/>
              </a:ln>
            </p:spPr>
            <p:txBody>
              <a:bodyPr rtlCol="0" anchor="ctr"/>
              <a:lstStyle/>
              <a:p>
                <a:endParaRPr lang="zh-TW" altLang="en-US"/>
              </a:p>
            </p:txBody>
          </p:sp>
          <p:sp>
            <p:nvSpPr>
              <p:cNvPr id="159" name="手繪多邊形: 圖案 158">
                <a:extLst>
                  <a:ext uri="{FF2B5EF4-FFF2-40B4-BE49-F238E27FC236}">
                    <a16:creationId xmlns:a16="http://schemas.microsoft.com/office/drawing/2014/main" id="{11A6D5F5-32C9-45D9-BA27-D05A736858B1}"/>
                  </a:ext>
                </a:extLst>
              </p:cNvPr>
              <p:cNvSpPr/>
              <p:nvPr/>
            </p:nvSpPr>
            <p:spPr>
              <a:xfrm>
                <a:off x="3623309" y="3976782"/>
                <a:ext cx="171164" cy="115824"/>
              </a:xfrm>
              <a:custGeom>
                <a:avLst/>
                <a:gdLst>
                  <a:gd name="connsiteX0" fmla="*/ 0 w 171164"/>
                  <a:gd name="connsiteY0" fmla="*/ 0 h 115824"/>
                  <a:gd name="connsiteX1" fmla="*/ 171164 w 171164"/>
                  <a:gd name="connsiteY1" fmla="*/ 0 h 115824"/>
                  <a:gd name="connsiteX2" fmla="*/ 171164 w 171164"/>
                  <a:gd name="connsiteY2" fmla="*/ 115824 h 115824"/>
                  <a:gd name="connsiteX3" fmla="*/ 0 w 171164"/>
                  <a:gd name="connsiteY3" fmla="*/ 115824 h 115824"/>
                </a:gdLst>
                <a:ahLst/>
                <a:cxnLst>
                  <a:cxn ang="0">
                    <a:pos x="connsiteX0" y="connsiteY0"/>
                  </a:cxn>
                  <a:cxn ang="0">
                    <a:pos x="connsiteX1" y="connsiteY1"/>
                  </a:cxn>
                  <a:cxn ang="0">
                    <a:pos x="connsiteX2" y="connsiteY2"/>
                  </a:cxn>
                  <a:cxn ang="0">
                    <a:pos x="connsiteX3" y="connsiteY3"/>
                  </a:cxn>
                </a:cxnLst>
                <a:rect l="l" t="t" r="r" b="b"/>
                <a:pathLst>
                  <a:path w="171164" h="115824">
                    <a:moveTo>
                      <a:pt x="0" y="0"/>
                    </a:moveTo>
                    <a:lnTo>
                      <a:pt x="171164" y="0"/>
                    </a:lnTo>
                    <a:lnTo>
                      <a:pt x="171164" y="115824"/>
                    </a:lnTo>
                    <a:lnTo>
                      <a:pt x="0" y="115824"/>
                    </a:lnTo>
                    <a:close/>
                  </a:path>
                </a:pathLst>
              </a:custGeom>
              <a:solidFill>
                <a:srgbClr val="4D88FF"/>
              </a:solidFill>
              <a:ln w="9525" cap="flat">
                <a:noFill/>
                <a:prstDash val="solid"/>
                <a:miter/>
              </a:ln>
            </p:spPr>
            <p:txBody>
              <a:bodyPr rtlCol="0" anchor="ctr"/>
              <a:lstStyle/>
              <a:p>
                <a:endParaRPr lang="zh-TW" altLang="en-US"/>
              </a:p>
            </p:txBody>
          </p:sp>
          <p:sp>
            <p:nvSpPr>
              <p:cNvPr id="160" name="手繪多邊形: 圖案 159">
                <a:extLst>
                  <a:ext uri="{FF2B5EF4-FFF2-40B4-BE49-F238E27FC236}">
                    <a16:creationId xmlns:a16="http://schemas.microsoft.com/office/drawing/2014/main" id="{855BBFAE-E0ED-46CB-B361-62747AE13888}"/>
                  </a:ext>
                </a:extLst>
              </p:cNvPr>
              <p:cNvSpPr/>
              <p:nvPr/>
            </p:nvSpPr>
            <p:spPr>
              <a:xfrm>
                <a:off x="3623309" y="3774376"/>
                <a:ext cx="171164" cy="115728"/>
              </a:xfrm>
              <a:custGeom>
                <a:avLst/>
                <a:gdLst>
                  <a:gd name="connsiteX0" fmla="*/ 0 w 171164"/>
                  <a:gd name="connsiteY0" fmla="*/ 0 h 115728"/>
                  <a:gd name="connsiteX1" fmla="*/ 171164 w 171164"/>
                  <a:gd name="connsiteY1" fmla="*/ 0 h 115728"/>
                  <a:gd name="connsiteX2" fmla="*/ 171164 w 171164"/>
                  <a:gd name="connsiteY2" fmla="*/ 115729 h 115728"/>
                  <a:gd name="connsiteX3" fmla="*/ 0 w 171164"/>
                  <a:gd name="connsiteY3" fmla="*/ 115729 h 115728"/>
                </a:gdLst>
                <a:ahLst/>
                <a:cxnLst>
                  <a:cxn ang="0">
                    <a:pos x="connsiteX0" y="connsiteY0"/>
                  </a:cxn>
                  <a:cxn ang="0">
                    <a:pos x="connsiteX1" y="connsiteY1"/>
                  </a:cxn>
                  <a:cxn ang="0">
                    <a:pos x="connsiteX2" y="connsiteY2"/>
                  </a:cxn>
                  <a:cxn ang="0">
                    <a:pos x="connsiteX3" y="connsiteY3"/>
                  </a:cxn>
                </a:cxnLst>
                <a:rect l="l" t="t" r="r" b="b"/>
                <a:pathLst>
                  <a:path w="171164" h="115728">
                    <a:moveTo>
                      <a:pt x="0" y="0"/>
                    </a:moveTo>
                    <a:lnTo>
                      <a:pt x="171164" y="0"/>
                    </a:lnTo>
                    <a:lnTo>
                      <a:pt x="171164" y="115729"/>
                    </a:lnTo>
                    <a:lnTo>
                      <a:pt x="0" y="115729"/>
                    </a:lnTo>
                    <a:close/>
                  </a:path>
                </a:pathLst>
              </a:custGeom>
              <a:solidFill>
                <a:srgbClr val="4D88FF"/>
              </a:solidFill>
              <a:ln w="9525" cap="flat">
                <a:noFill/>
                <a:prstDash val="solid"/>
                <a:miter/>
              </a:ln>
            </p:spPr>
            <p:txBody>
              <a:bodyPr rtlCol="0" anchor="ctr"/>
              <a:lstStyle/>
              <a:p>
                <a:endParaRPr lang="zh-TW" altLang="en-US"/>
              </a:p>
            </p:txBody>
          </p:sp>
          <p:sp>
            <p:nvSpPr>
              <p:cNvPr id="161" name="手繪多邊形: 圖案 160">
                <a:extLst>
                  <a:ext uri="{FF2B5EF4-FFF2-40B4-BE49-F238E27FC236}">
                    <a16:creationId xmlns:a16="http://schemas.microsoft.com/office/drawing/2014/main" id="{5F545172-EAAA-4517-BB2B-46285DBD6222}"/>
                  </a:ext>
                </a:extLst>
              </p:cNvPr>
              <p:cNvSpPr/>
              <p:nvPr/>
            </p:nvSpPr>
            <p:spPr>
              <a:xfrm>
                <a:off x="3623309" y="3571874"/>
                <a:ext cx="171164" cy="115728"/>
              </a:xfrm>
              <a:custGeom>
                <a:avLst/>
                <a:gdLst>
                  <a:gd name="connsiteX0" fmla="*/ 0 w 171164"/>
                  <a:gd name="connsiteY0" fmla="*/ 0 h 115728"/>
                  <a:gd name="connsiteX1" fmla="*/ 171164 w 171164"/>
                  <a:gd name="connsiteY1" fmla="*/ 0 h 115728"/>
                  <a:gd name="connsiteX2" fmla="*/ 171164 w 171164"/>
                  <a:gd name="connsiteY2" fmla="*/ 115729 h 115728"/>
                  <a:gd name="connsiteX3" fmla="*/ 0 w 171164"/>
                  <a:gd name="connsiteY3" fmla="*/ 115729 h 115728"/>
                </a:gdLst>
                <a:ahLst/>
                <a:cxnLst>
                  <a:cxn ang="0">
                    <a:pos x="connsiteX0" y="connsiteY0"/>
                  </a:cxn>
                  <a:cxn ang="0">
                    <a:pos x="connsiteX1" y="connsiteY1"/>
                  </a:cxn>
                  <a:cxn ang="0">
                    <a:pos x="connsiteX2" y="connsiteY2"/>
                  </a:cxn>
                  <a:cxn ang="0">
                    <a:pos x="connsiteX3" y="connsiteY3"/>
                  </a:cxn>
                </a:cxnLst>
                <a:rect l="l" t="t" r="r" b="b"/>
                <a:pathLst>
                  <a:path w="171164" h="115728">
                    <a:moveTo>
                      <a:pt x="0" y="0"/>
                    </a:moveTo>
                    <a:lnTo>
                      <a:pt x="171164" y="0"/>
                    </a:lnTo>
                    <a:lnTo>
                      <a:pt x="171164" y="115729"/>
                    </a:lnTo>
                    <a:lnTo>
                      <a:pt x="0" y="115729"/>
                    </a:lnTo>
                    <a:close/>
                  </a:path>
                </a:pathLst>
              </a:custGeom>
              <a:solidFill>
                <a:srgbClr val="4D88FF"/>
              </a:solidFill>
              <a:ln w="9525" cap="flat">
                <a:noFill/>
                <a:prstDash val="solid"/>
                <a:miter/>
              </a:ln>
            </p:spPr>
            <p:txBody>
              <a:bodyPr rtlCol="0" anchor="ctr"/>
              <a:lstStyle/>
              <a:p>
                <a:endParaRPr lang="zh-TW" altLang="en-US"/>
              </a:p>
            </p:txBody>
          </p:sp>
          <p:sp>
            <p:nvSpPr>
              <p:cNvPr id="162" name="手繪多邊形: 圖案 161">
                <a:extLst>
                  <a:ext uri="{FF2B5EF4-FFF2-40B4-BE49-F238E27FC236}">
                    <a16:creationId xmlns:a16="http://schemas.microsoft.com/office/drawing/2014/main" id="{8650CEFC-5DB7-4A42-BC7F-2BEF9DF744E8}"/>
                  </a:ext>
                </a:extLst>
              </p:cNvPr>
              <p:cNvSpPr/>
              <p:nvPr/>
            </p:nvSpPr>
            <p:spPr>
              <a:xfrm>
                <a:off x="4370926" y="3571874"/>
                <a:ext cx="171164" cy="115728"/>
              </a:xfrm>
              <a:custGeom>
                <a:avLst/>
                <a:gdLst>
                  <a:gd name="connsiteX0" fmla="*/ 0 w 171164"/>
                  <a:gd name="connsiteY0" fmla="*/ 0 h 115728"/>
                  <a:gd name="connsiteX1" fmla="*/ 171164 w 171164"/>
                  <a:gd name="connsiteY1" fmla="*/ 0 h 115728"/>
                  <a:gd name="connsiteX2" fmla="*/ 171164 w 171164"/>
                  <a:gd name="connsiteY2" fmla="*/ 115729 h 115728"/>
                  <a:gd name="connsiteX3" fmla="*/ 0 w 171164"/>
                  <a:gd name="connsiteY3" fmla="*/ 115729 h 115728"/>
                </a:gdLst>
                <a:ahLst/>
                <a:cxnLst>
                  <a:cxn ang="0">
                    <a:pos x="connsiteX0" y="connsiteY0"/>
                  </a:cxn>
                  <a:cxn ang="0">
                    <a:pos x="connsiteX1" y="connsiteY1"/>
                  </a:cxn>
                  <a:cxn ang="0">
                    <a:pos x="connsiteX2" y="connsiteY2"/>
                  </a:cxn>
                  <a:cxn ang="0">
                    <a:pos x="connsiteX3" y="connsiteY3"/>
                  </a:cxn>
                </a:cxnLst>
                <a:rect l="l" t="t" r="r" b="b"/>
                <a:pathLst>
                  <a:path w="171164" h="115728">
                    <a:moveTo>
                      <a:pt x="0" y="0"/>
                    </a:moveTo>
                    <a:lnTo>
                      <a:pt x="171164" y="0"/>
                    </a:lnTo>
                    <a:lnTo>
                      <a:pt x="171164" y="115729"/>
                    </a:lnTo>
                    <a:lnTo>
                      <a:pt x="0" y="115729"/>
                    </a:lnTo>
                    <a:close/>
                  </a:path>
                </a:pathLst>
              </a:custGeom>
              <a:solidFill>
                <a:srgbClr val="4D88FF"/>
              </a:solidFill>
              <a:ln w="9525" cap="flat">
                <a:noFill/>
                <a:prstDash val="solid"/>
                <a:miter/>
              </a:ln>
            </p:spPr>
            <p:txBody>
              <a:bodyPr rtlCol="0" anchor="ctr"/>
              <a:lstStyle/>
              <a:p>
                <a:endParaRPr lang="zh-TW" altLang="en-US"/>
              </a:p>
            </p:txBody>
          </p:sp>
          <p:sp>
            <p:nvSpPr>
              <p:cNvPr id="163" name="手繪多邊形: 圖案 162">
                <a:extLst>
                  <a:ext uri="{FF2B5EF4-FFF2-40B4-BE49-F238E27FC236}">
                    <a16:creationId xmlns:a16="http://schemas.microsoft.com/office/drawing/2014/main" id="{DAA7AD82-76F8-4434-9D66-2536B6A858BA}"/>
                  </a:ext>
                </a:extLst>
              </p:cNvPr>
              <p:cNvSpPr/>
              <p:nvPr/>
            </p:nvSpPr>
            <p:spPr>
              <a:xfrm>
                <a:off x="3030854" y="3504151"/>
                <a:ext cx="3063620" cy="651033"/>
              </a:xfrm>
              <a:custGeom>
                <a:avLst/>
                <a:gdLst>
                  <a:gd name="connsiteX0" fmla="*/ 3007709 w 3063620"/>
                  <a:gd name="connsiteY0" fmla="*/ 441293 h 651033"/>
                  <a:gd name="connsiteX1" fmla="*/ 2316099 w 3063620"/>
                  <a:gd name="connsiteY1" fmla="*/ 441293 h 651033"/>
                  <a:gd name="connsiteX2" fmla="*/ 2316099 w 3063620"/>
                  <a:gd name="connsiteY2" fmla="*/ 619697 h 651033"/>
                  <a:gd name="connsiteX3" fmla="*/ 2997327 w 3063620"/>
                  <a:gd name="connsiteY3" fmla="*/ 619697 h 651033"/>
                  <a:gd name="connsiteX4" fmla="*/ 3007709 w 3063620"/>
                  <a:gd name="connsiteY4" fmla="*/ 441293 h 651033"/>
                  <a:gd name="connsiteX5" fmla="*/ 3007709 w 3063620"/>
                  <a:gd name="connsiteY5" fmla="*/ 417290 h 651033"/>
                  <a:gd name="connsiteX6" fmla="*/ 3018092 w 3063620"/>
                  <a:gd name="connsiteY6" fmla="*/ 238982 h 651033"/>
                  <a:gd name="connsiteX7" fmla="*/ 2316194 w 3063620"/>
                  <a:gd name="connsiteY7" fmla="*/ 238982 h 651033"/>
                  <a:gd name="connsiteX8" fmla="*/ 2316194 w 3063620"/>
                  <a:gd name="connsiteY8" fmla="*/ 417290 h 651033"/>
                  <a:gd name="connsiteX9" fmla="*/ 3007709 w 3063620"/>
                  <a:gd name="connsiteY9" fmla="*/ 417290 h 651033"/>
                  <a:gd name="connsiteX10" fmla="*/ 3018092 w 3063620"/>
                  <a:gd name="connsiteY10" fmla="*/ 214789 h 651033"/>
                  <a:gd name="connsiteX11" fmla="*/ 3028474 w 3063620"/>
                  <a:gd name="connsiteY11" fmla="*/ 36481 h 651033"/>
                  <a:gd name="connsiteX12" fmla="*/ 2316194 w 3063620"/>
                  <a:gd name="connsiteY12" fmla="*/ 36481 h 651033"/>
                  <a:gd name="connsiteX13" fmla="*/ 2316194 w 3063620"/>
                  <a:gd name="connsiteY13" fmla="*/ 214789 h 651033"/>
                  <a:gd name="connsiteX14" fmla="*/ 3018092 w 3063620"/>
                  <a:gd name="connsiteY14" fmla="*/ 214789 h 651033"/>
                  <a:gd name="connsiteX15" fmla="*/ 1541431 w 3063620"/>
                  <a:gd name="connsiteY15" fmla="*/ 441293 h 651033"/>
                  <a:gd name="connsiteX16" fmla="*/ 950405 w 3063620"/>
                  <a:gd name="connsiteY16" fmla="*/ 441293 h 651033"/>
                  <a:gd name="connsiteX17" fmla="*/ 819341 w 3063620"/>
                  <a:gd name="connsiteY17" fmla="*/ 441293 h 651033"/>
                  <a:gd name="connsiteX18" fmla="*/ 819341 w 3063620"/>
                  <a:gd name="connsiteY18" fmla="*/ 619697 h 651033"/>
                  <a:gd name="connsiteX19" fmla="*/ 838105 w 3063620"/>
                  <a:gd name="connsiteY19" fmla="*/ 619697 h 651033"/>
                  <a:gd name="connsiteX20" fmla="*/ 950309 w 3063620"/>
                  <a:gd name="connsiteY20" fmla="*/ 619697 h 651033"/>
                  <a:gd name="connsiteX21" fmla="*/ 1541335 w 3063620"/>
                  <a:gd name="connsiteY21" fmla="*/ 619697 h 651033"/>
                  <a:gd name="connsiteX22" fmla="*/ 1541335 w 3063620"/>
                  <a:gd name="connsiteY22" fmla="*/ 441293 h 651033"/>
                  <a:gd name="connsiteX23" fmla="*/ 1541431 w 3063620"/>
                  <a:gd name="connsiteY23" fmla="*/ 417290 h 651033"/>
                  <a:gd name="connsiteX24" fmla="*/ 1541431 w 3063620"/>
                  <a:gd name="connsiteY24" fmla="*/ 238982 h 651033"/>
                  <a:gd name="connsiteX25" fmla="*/ 950405 w 3063620"/>
                  <a:gd name="connsiteY25" fmla="*/ 238982 h 651033"/>
                  <a:gd name="connsiteX26" fmla="*/ 819341 w 3063620"/>
                  <a:gd name="connsiteY26" fmla="*/ 238982 h 651033"/>
                  <a:gd name="connsiteX27" fmla="*/ 819341 w 3063620"/>
                  <a:gd name="connsiteY27" fmla="*/ 417290 h 651033"/>
                  <a:gd name="connsiteX28" fmla="*/ 838105 w 3063620"/>
                  <a:gd name="connsiteY28" fmla="*/ 417290 h 651033"/>
                  <a:gd name="connsiteX29" fmla="*/ 950309 w 3063620"/>
                  <a:gd name="connsiteY29" fmla="*/ 417290 h 651033"/>
                  <a:gd name="connsiteX30" fmla="*/ 1541431 w 3063620"/>
                  <a:gd name="connsiteY30" fmla="*/ 417290 h 651033"/>
                  <a:gd name="connsiteX31" fmla="*/ 1541431 w 3063620"/>
                  <a:gd name="connsiteY31" fmla="*/ 214789 h 651033"/>
                  <a:gd name="connsiteX32" fmla="*/ 1541431 w 3063620"/>
                  <a:gd name="connsiteY32" fmla="*/ 36481 h 651033"/>
                  <a:gd name="connsiteX33" fmla="*/ 950405 w 3063620"/>
                  <a:gd name="connsiteY33" fmla="*/ 36481 h 651033"/>
                  <a:gd name="connsiteX34" fmla="*/ 819341 w 3063620"/>
                  <a:gd name="connsiteY34" fmla="*/ 36481 h 651033"/>
                  <a:gd name="connsiteX35" fmla="*/ 819341 w 3063620"/>
                  <a:gd name="connsiteY35" fmla="*/ 214789 h 651033"/>
                  <a:gd name="connsiteX36" fmla="*/ 838105 w 3063620"/>
                  <a:gd name="connsiteY36" fmla="*/ 214789 h 651033"/>
                  <a:gd name="connsiteX37" fmla="*/ 950309 w 3063620"/>
                  <a:gd name="connsiteY37" fmla="*/ 214789 h 651033"/>
                  <a:gd name="connsiteX38" fmla="*/ 1541431 w 3063620"/>
                  <a:gd name="connsiteY38" fmla="*/ 214789 h 651033"/>
                  <a:gd name="connsiteX39" fmla="*/ 2295811 w 3063620"/>
                  <a:gd name="connsiteY39" fmla="*/ 441293 h 651033"/>
                  <a:gd name="connsiteX40" fmla="*/ 1704785 w 3063620"/>
                  <a:gd name="connsiteY40" fmla="*/ 441293 h 651033"/>
                  <a:gd name="connsiteX41" fmla="*/ 1573721 w 3063620"/>
                  <a:gd name="connsiteY41" fmla="*/ 441293 h 651033"/>
                  <a:gd name="connsiteX42" fmla="*/ 1573721 w 3063620"/>
                  <a:gd name="connsiteY42" fmla="*/ 619697 h 651033"/>
                  <a:gd name="connsiteX43" fmla="*/ 1592485 w 3063620"/>
                  <a:gd name="connsiteY43" fmla="*/ 619697 h 651033"/>
                  <a:gd name="connsiteX44" fmla="*/ 1704689 w 3063620"/>
                  <a:gd name="connsiteY44" fmla="*/ 619697 h 651033"/>
                  <a:gd name="connsiteX45" fmla="*/ 2295716 w 3063620"/>
                  <a:gd name="connsiteY45" fmla="*/ 619697 h 651033"/>
                  <a:gd name="connsiteX46" fmla="*/ 2295716 w 3063620"/>
                  <a:gd name="connsiteY46" fmla="*/ 441293 h 651033"/>
                  <a:gd name="connsiteX47" fmla="*/ 1704785 w 3063620"/>
                  <a:gd name="connsiteY47" fmla="*/ 214789 h 651033"/>
                  <a:gd name="connsiteX48" fmla="*/ 2295811 w 3063620"/>
                  <a:gd name="connsiteY48" fmla="*/ 214789 h 651033"/>
                  <a:gd name="connsiteX49" fmla="*/ 2295811 w 3063620"/>
                  <a:gd name="connsiteY49" fmla="*/ 36481 h 651033"/>
                  <a:gd name="connsiteX50" fmla="*/ 1704785 w 3063620"/>
                  <a:gd name="connsiteY50" fmla="*/ 36481 h 651033"/>
                  <a:gd name="connsiteX51" fmla="*/ 1573721 w 3063620"/>
                  <a:gd name="connsiteY51" fmla="*/ 36481 h 651033"/>
                  <a:gd name="connsiteX52" fmla="*/ 1573721 w 3063620"/>
                  <a:gd name="connsiteY52" fmla="*/ 214789 h 651033"/>
                  <a:gd name="connsiteX53" fmla="*/ 1592485 w 3063620"/>
                  <a:gd name="connsiteY53" fmla="*/ 214789 h 651033"/>
                  <a:gd name="connsiteX54" fmla="*/ 1704785 w 3063620"/>
                  <a:gd name="connsiteY54" fmla="*/ 214789 h 651033"/>
                  <a:gd name="connsiteX55" fmla="*/ 1704785 w 3063620"/>
                  <a:gd name="connsiteY55" fmla="*/ 417290 h 651033"/>
                  <a:gd name="connsiteX56" fmla="*/ 2295811 w 3063620"/>
                  <a:gd name="connsiteY56" fmla="*/ 417290 h 651033"/>
                  <a:gd name="connsiteX57" fmla="*/ 2295811 w 3063620"/>
                  <a:gd name="connsiteY57" fmla="*/ 238982 h 651033"/>
                  <a:gd name="connsiteX58" fmla="*/ 1704785 w 3063620"/>
                  <a:gd name="connsiteY58" fmla="*/ 238982 h 651033"/>
                  <a:gd name="connsiteX59" fmla="*/ 1573721 w 3063620"/>
                  <a:gd name="connsiteY59" fmla="*/ 238982 h 651033"/>
                  <a:gd name="connsiteX60" fmla="*/ 1573721 w 3063620"/>
                  <a:gd name="connsiteY60" fmla="*/ 417290 h 651033"/>
                  <a:gd name="connsiteX61" fmla="*/ 1592485 w 3063620"/>
                  <a:gd name="connsiteY61" fmla="*/ 417290 h 651033"/>
                  <a:gd name="connsiteX62" fmla="*/ 1704785 w 3063620"/>
                  <a:gd name="connsiteY62" fmla="*/ 417290 h 651033"/>
                  <a:gd name="connsiteX63" fmla="*/ 63056 w 3063620"/>
                  <a:gd name="connsiteY63" fmla="*/ 214789 h 651033"/>
                  <a:gd name="connsiteX64" fmla="*/ 793909 w 3063620"/>
                  <a:gd name="connsiteY64" fmla="*/ 214789 h 651033"/>
                  <a:gd name="connsiteX65" fmla="*/ 793909 w 3063620"/>
                  <a:gd name="connsiteY65" fmla="*/ 36481 h 651033"/>
                  <a:gd name="connsiteX66" fmla="*/ 54293 w 3063620"/>
                  <a:gd name="connsiteY66" fmla="*/ 36481 h 651033"/>
                  <a:gd name="connsiteX67" fmla="*/ 63056 w 3063620"/>
                  <a:gd name="connsiteY67" fmla="*/ 214789 h 651033"/>
                  <a:gd name="connsiteX68" fmla="*/ 71723 w 3063620"/>
                  <a:gd name="connsiteY68" fmla="*/ 417290 h 651033"/>
                  <a:gd name="connsiteX69" fmla="*/ 793813 w 3063620"/>
                  <a:gd name="connsiteY69" fmla="*/ 417290 h 651033"/>
                  <a:gd name="connsiteX70" fmla="*/ 793813 w 3063620"/>
                  <a:gd name="connsiteY70" fmla="*/ 238982 h 651033"/>
                  <a:gd name="connsiteX71" fmla="*/ 62960 w 3063620"/>
                  <a:gd name="connsiteY71" fmla="*/ 238982 h 651033"/>
                  <a:gd name="connsiteX72" fmla="*/ 71723 w 3063620"/>
                  <a:gd name="connsiteY72" fmla="*/ 417290 h 651033"/>
                  <a:gd name="connsiteX73" fmla="*/ 793813 w 3063620"/>
                  <a:gd name="connsiteY73" fmla="*/ 441293 h 651033"/>
                  <a:gd name="connsiteX74" fmla="*/ 71723 w 3063620"/>
                  <a:gd name="connsiteY74" fmla="*/ 441293 h 651033"/>
                  <a:gd name="connsiteX75" fmla="*/ 80486 w 3063620"/>
                  <a:gd name="connsiteY75" fmla="*/ 619697 h 651033"/>
                  <a:gd name="connsiteX76" fmla="*/ 793909 w 3063620"/>
                  <a:gd name="connsiteY76" fmla="*/ 619697 h 651033"/>
                  <a:gd name="connsiteX77" fmla="*/ 793909 w 3063620"/>
                  <a:gd name="connsiteY77" fmla="*/ 441293 h 651033"/>
                  <a:gd name="connsiteX78" fmla="*/ 3063621 w 3063620"/>
                  <a:gd name="connsiteY78" fmla="*/ 6763 h 651033"/>
                  <a:gd name="connsiteX79" fmla="*/ 3030188 w 3063620"/>
                  <a:gd name="connsiteY79" fmla="*/ 643033 h 651033"/>
                  <a:gd name="connsiteX80" fmla="*/ 3022187 w 3063620"/>
                  <a:gd name="connsiteY80" fmla="*/ 651034 h 651033"/>
                  <a:gd name="connsiteX81" fmla="*/ 33338 w 3063620"/>
                  <a:gd name="connsiteY81" fmla="*/ 651034 h 651033"/>
                  <a:gd name="connsiteX82" fmla="*/ 33338 w 3063620"/>
                  <a:gd name="connsiteY82" fmla="*/ 647700 h 651033"/>
                  <a:gd name="connsiteX83" fmla="*/ 0 w 3063620"/>
                  <a:gd name="connsiteY83" fmla="*/ 8096 h 651033"/>
                  <a:gd name="connsiteX84" fmla="*/ 8001 w 3063620"/>
                  <a:gd name="connsiteY84" fmla="*/ 0 h 651033"/>
                  <a:gd name="connsiteX85" fmla="*/ 3055334 w 3063620"/>
                  <a:gd name="connsiteY85" fmla="*/ 0 h 651033"/>
                  <a:gd name="connsiteX86" fmla="*/ 3063621 w 3063620"/>
                  <a:gd name="connsiteY86" fmla="*/ 6763 h 651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3063620" h="651033">
                    <a:moveTo>
                      <a:pt x="3007709" y="441293"/>
                    </a:moveTo>
                    <a:lnTo>
                      <a:pt x="2316099" y="441293"/>
                    </a:lnTo>
                    <a:lnTo>
                      <a:pt x="2316099" y="619697"/>
                    </a:lnTo>
                    <a:lnTo>
                      <a:pt x="2997327" y="619697"/>
                    </a:lnTo>
                    <a:lnTo>
                      <a:pt x="3007709" y="441293"/>
                    </a:lnTo>
                    <a:close/>
                    <a:moveTo>
                      <a:pt x="3007709" y="417290"/>
                    </a:moveTo>
                    <a:lnTo>
                      <a:pt x="3018092" y="238982"/>
                    </a:lnTo>
                    <a:lnTo>
                      <a:pt x="2316194" y="238982"/>
                    </a:lnTo>
                    <a:lnTo>
                      <a:pt x="2316194" y="417290"/>
                    </a:lnTo>
                    <a:lnTo>
                      <a:pt x="3007709" y="417290"/>
                    </a:lnTo>
                    <a:close/>
                    <a:moveTo>
                      <a:pt x="3018092" y="214789"/>
                    </a:moveTo>
                    <a:lnTo>
                      <a:pt x="3028474" y="36481"/>
                    </a:lnTo>
                    <a:lnTo>
                      <a:pt x="2316194" y="36481"/>
                    </a:lnTo>
                    <a:lnTo>
                      <a:pt x="2316194" y="214789"/>
                    </a:lnTo>
                    <a:lnTo>
                      <a:pt x="3018092" y="214789"/>
                    </a:lnTo>
                    <a:close/>
                    <a:moveTo>
                      <a:pt x="1541431" y="441293"/>
                    </a:moveTo>
                    <a:lnTo>
                      <a:pt x="950405" y="441293"/>
                    </a:lnTo>
                    <a:lnTo>
                      <a:pt x="819341" y="441293"/>
                    </a:lnTo>
                    <a:lnTo>
                      <a:pt x="819341" y="619697"/>
                    </a:lnTo>
                    <a:lnTo>
                      <a:pt x="838105" y="619697"/>
                    </a:lnTo>
                    <a:lnTo>
                      <a:pt x="950309" y="619697"/>
                    </a:lnTo>
                    <a:lnTo>
                      <a:pt x="1541335" y="619697"/>
                    </a:lnTo>
                    <a:lnTo>
                      <a:pt x="1541335" y="441293"/>
                    </a:lnTo>
                    <a:close/>
                    <a:moveTo>
                      <a:pt x="1541431" y="417290"/>
                    </a:moveTo>
                    <a:lnTo>
                      <a:pt x="1541431" y="238982"/>
                    </a:lnTo>
                    <a:lnTo>
                      <a:pt x="950405" y="238982"/>
                    </a:lnTo>
                    <a:lnTo>
                      <a:pt x="819341" y="238982"/>
                    </a:lnTo>
                    <a:lnTo>
                      <a:pt x="819341" y="417290"/>
                    </a:lnTo>
                    <a:lnTo>
                      <a:pt x="838105" y="417290"/>
                    </a:lnTo>
                    <a:lnTo>
                      <a:pt x="950309" y="417290"/>
                    </a:lnTo>
                    <a:lnTo>
                      <a:pt x="1541431" y="417290"/>
                    </a:lnTo>
                    <a:close/>
                    <a:moveTo>
                      <a:pt x="1541431" y="214789"/>
                    </a:moveTo>
                    <a:lnTo>
                      <a:pt x="1541431" y="36481"/>
                    </a:lnTo>
                    <a:lnTo>
                      <a:pt x="950405" y="36481"/>
                    </a:lnTo>
                    <a:lnTo>
                      <a:pt x="819341" y="36481"/>
                    </a:lnTo>
                    <a:lnTo>
                      <a:pt x="819341" y="214789"/>
                    </a:lnTo>
                    <a:lnTo>
                      <a:pt x="838105" y="214789"/>
                    </a:lnTo>
                    <a:lnTo>
                      <a:pt x="950309" y="214789"/>
                    </a:lnTo>
                    <a:lnTo>
                      <a:pt x="1541431" y="214789"/>
                    </a:lnTo>
                    <a:close/>
                    <a:moveTo>
                      <a:pt x="2295811" y="441293"/>
                    </a:moveTo>
                    <a:lnTo>
                      <a:pt x="1704785" y="441293"/>
                    </a:lnTo>
                    <a:lnTo>
                      <a:pt x="1573721" y="441293"/>
                    </a:lnTo>
                    <a:lnTo>
                      <a:pt x="1573721" y="619697"/>
                    </a:lnTo>
                    <a:lnTo>
                      <a:pt x="1592485" y="619697"/>
                    </a:lnTo>
                    <a:lnTo>
                      <a:pt x="1704689" y="619697"/>
                    </a:lnTo>
                    <a:lnTo>
                      <a:pt x="2295716" y="619697"/>
                    </a:lnTo>
                    <a:lnTo>
                      <a:pt x="2295716" y="441293"/>
                    </a:lnTo>
                    <a:close/>
                    <a:moveTo>
                      <a:pt x="1704785" y="214789"/>
                    </a:moveTo>
                    <a:lnTo>
                      <a:pt x="2295811" y="214789"/>
                    </a:lnTo>
                    <a:lnTo>
                      <a:pt x="2295811" y="36481"/>
                    </a:lnTo>
                    <a:lnTo>
                      <a:pt x="1704785" y="36481"/>
                    </a:lnTo>
                    <a:lnTo>
                      <a:pt x="1573721" y="36481"/>
                    </a:lnTo>
                    <a:lnTo>
                      <a:pt x="1573721" y="214789"/>
                    </a:lnTo>
                    <a:lnTo>
                      <a:pt x="1592485" y="214789"/>
                    </a:lnTo>
                    <a:lnTo>
                      <a:pt x="1704785" y="214789"/>
                    </a:lnTo>
                    <a:close/>
                    <a:moveTo>
                      <a:pt x="1704785" y="417290"/>
                    </a:moveTo>
                    <a:lnTo>
                      <a:pt x="2295811" y="417290"/>
                    </a:lnTo>
                    <a:lnTo>
                      <a:pt x="2295811" y="238982"/>
                    </a:lnTo>
                    <a:lnTo>
                      <a:pt x="1704785" y="238982"/>
                    </a:lnTo>
                    <a:lnTo>
                      <a:pt x="1573721" y="238982"/>
                    </a:lnTo>
                    <a:lnTo>
                      <a:pt x="1573721" y="417290"/>
                    </a:lnTo>
                    <a:lnTo>
                      <a:pt x="1592485" y="417290"/>
                    </a:lnTo>
                    <a:lnTo>
                      <a:pt x="1704785" y="417290"/>
                    </a:lnTo>
                    <a:close/>
                    <a:moveTo>
                      <a:pt x="63056" y="214789"/>
                    </a:moveTo>
                    <a:lnTo>
                      <a:pt x="793909" y="214789"/>
                    </a:lnTo>
                    <a:lnTo>
                      <a:pt x="793909" y="36481"/>
                    </a:lnTo>
                    <a:lnTo>
                      <a:pt x="54293" y="36481"/>
                    </a:lnTo>
                    <a:lnTo>
                      <a:pt x="63056" y="214789"/>
                    </a:lnTo>
                    <a:close/>
                    <a:moveTo>
                      <a:pt x="71723" y="417290"/>
                    </a:moveTo>
                    <a:lnTo>
                      <a:pt x="793813" y="417290"/>
                    </a:lnTo>
                    <a:lnTo>
                      <a:pt x="793813" y="238982"/>
                    </a:lnTo>
                    <a:lnTo>
                      <a:pt x="62960" y="238982"/>
                    </a:lnTo>
                    <a:lnTo>
                      <a:pt x="71723" y="417290"/>
                    </a:lnTo>
                    <a:close/>
                    <a:moveTo>
                      <a:pt x="793813" y="441293"/>
                    </a:moveTo>
                    <a:lnTo>
                      <a:pt x="71723" y="441293"/>
                    </a:lnTo>
                    <a:lnTo>
                      <a:pt x="80486" y="619697"/>
                    </a:lnTo>
                    <a:lnTo>
                      <a:pt x="793909" y="619697"/>
                    </a:lnTo>
                    <a:lnTo>
                      <a:pt x="793909" y="441293"/>
                    </a:lnTo>
                    <a:close/>
                    <a:moveTo>
                      <a:pt x="3063621" y="6763"/>
                    </a:moveTo>
                    <a:lnTo>
                      <a:pt x="3030188" y="643033"/>
                    </a:lnTo>
                    <a:cubicBezTo>
                      <a:pt x="3030188" y="647414"/>
                      <a:pt x="3026474" y="651034"/>
                      <a:pt x="3022187" y="651034"/>
                    </a:cubicBezTo>
                    <a:lnTo>
                      <a:pt x="33338" y="651034"/>
                    </a:lnTo>
                    <a:cubicBezTo>
                      <a:pt x="33338" y="649891"/>
                      <a:pt x="33338" y="648748"/>
                      <a:pt x="33338" y="647700"/>
                    </a:cubicBezTo>
                    <a:lnTo>
                      <a:pt x="0" y="8096"/>
                    </a:lnTo>
                    <a:cubicBezTo>
                      <a:pt x="0" y="3715"/>
                      <a:pt x="3715" y="0"/>
                      <a:pt x="8001" y="0"/>
                    </a:cubicBezTo>
                    <a:lnTo>
                      <a:pt x="3055334" y="0"/>
                    </a:lnTo>
                    <a:cubicBezTo>
                      <a:pt x="3059811" y="0"/>
                      <a:pt x="3063621" y="3715"/>
                      <a:pt x="3063621" y="6763"/>
                    </a:cubicBezTo>
                    <a:close/>
                  </a:path>
                </a:pathLst>
              </a:custGeom>
              <a:solidFill>
                <a:srgbClr val="4D88FF"/>
              </a:solidFill>
              <a:ln w="9525" cap="flat">
                <a:noFill/>
                <a:prstDash val="solid"/>
                <a:miter/>
              </a:ln>
            </p:spPr>
            <p:txBody>
              <a:bodyPr rtlCol="0" anchor="ctr"/>
              <a:lstStyle/>
              <a:p>
                <a:endParaRPr lang="zh-TW" altLang="en-US"/>
              </a:p>
            </p:txBody>
          </p:sp>
          <p:sp>
            <p:nvSpPr>
              <p:cNvPr id="164" name="手繪多邊形: 圖案 163">
                <a:extLst>
                  <a:ext uri="{FF2B5EF4-FFF2-40B4-BE49-F238E27FC236}">
                    <a16:creationId xmlns:a16="http://schemas.microsoft.com/office/drawing/2014/main" id="{AEF900D8-2233-419F-8B04-1092E52528A0}"/>
                  </a:ext>
                </a:extLst>
              </p:cNvPr>
              <p:cNvSpPr/>
              <p:nvPr/>
            </p:nvSpPr>
            <p:spPr>
              <a:xfrm>
                <a:off x="3042379" y="3195407"/>
                <a:ext cx="3038760" cy="258643"/>
              </a:xfrm>
              <a:custGeom>
                <a:avLst/>
                <a:gdLst>
                  <a:gd name="connsiteX0" fmla="*/ 2936081 w 3038760"/>
                  <a:gd name="connsiteY0" fmla="*/ 20137 h 258643"/>
                  <a:gd name="connsiteX1" fmla="*/ 3038761 w 3038760"/>
                  <a:gd name="connsiteY1" fmla="*/ 258643 h 258643"/>
                  <a:gd name="connsiteX2" fmla="*/ 0 w 3038760"/>
                  <a:gd name="connsiteY2" fmla="*/ 258643 h 258643"/>
                  <a:gd name="connsiteX3" fmla="*/ 102679 w 3038760"/>
                  <a:gd name="connsiteY3" fmla="*/ 20137 h 258643"/>
                  <a:gd name="connsiteX4" fmla="*/ 156686 w 3038760"/>
                  <a:gd name="connsiteY4" fmla="*/ 325 h 258643"/>
                  <a:gd name="connsiteX5" fmla="*/ 165735 w 3038760"/>
                  <a:gd name="connsiteY5" fmla="*/ 611 h 258643"/>
                  <a:gd name="connsiteX6" fmla="*/ 1382459 w 3038760"/>
                  <a:gd name="connsiteY6" fmla="*/ 611 h 258643"/>
                  <a:gd name="connsiteX7" fmla="*/ 1407509 w 3038760"/>
                  <a:gd name="connsiteY7" fmla="*/ 611 h 258643"/>
                  <a:gd name="connsiteX8" fmla="*/ 2873216 w 3038760"/>
                  <a:gd name="connsiteY8" fmla="*/ 611 h 258643"/>
                  <a:gd name="connsiteX9" fmla="*/ 2882265 w 3038760"/>
                  <a:gd name="connsiteY9" fmla="*/ 325 h 258643"/>
                  <a:gd name="connsiteX10" fmla="*/ 2936081 w 3038760"/>
                  <a:gd name="connsiteY10" fmla="*/ 20137 h 25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38760" h="258643">
                    <a:moveTo>
                      <a:pt x="2936081" y="20137"/>
                    </a:moveTo>
                    <a:lnTo>
                      <a:pt x="3038761" y="258643"/>
                    </a:lnTo>
                    <a:lnTo>
                      <a:pt x="0" y="258643"/>
                    </a:lnTo>
                    <a:lnTo>
                      <a:pt x="102679" y="20137"/>
                    </a:lnTo>
                    <a:cubicBezTo>
                      <a:pt x="114967" y="39"/>
                      <a:pt x="133636" y="-818"/>
                      <a:pt x="156686" y="325"/>
                    </a:cubicBezTo>
                    <a:cubicBezTo>
                      <a:pt x="160115" y="516"/>
                      <a:pt x="163068" y="611"/>
                      <a:pt x="165735" y="611"/>
                    </a:cubicBezTo>
                    <a:lnTo>
                      <a:pt x="1382459" y="611"/>
                    </a:lnTo>
                    <a:lnTo>
                      <a:pt x="1407509" y="611"/>
                    </a:lnTo>
                    <a:lnTo>
                      <a:pt x="2873216" y="611"/>
                    </a:lnTo>
                    <a:cubicBezTo>
                      <a:pt x="2875693" y="611"/>
                      <a:pt x="2878836" y="516"/>
                      <a:pt x="2882265" y="325"/>
                    </a:cubicBezTo>
                    <a:cubicBezTo>
                      <a:pt x="2905125" y="-627"/>
                      <a:pt x="2923794" y="135"/>
                      <a:pt x="2936081" y="20137"/>
                    </a:cubicBezTo>
                    <a:close/>
                  </a:path>
                </a:pathLst>
              </a:custGeom>
              <a:solidFill>
                <a:srgbClr val="FFFFFF"/>
              </a:solidFill>
              <a:ln w="9525" cap="flat">
                <a:noFill/>
                <a:prstDash val="solid"/>
                <a:miter/>
              </a:ln>
            </p:spPr>
            <p:txBody>
              <a:bodyPr rtlCol="0" anchor="ctr"/>
              <a:lstStyle/>
              <a:p>
                <a:endParaRPr lang="zh-TW" altLang="en-US"/>
              </a:p>
            </p:txBody>
          </p:sp>
          <p:sp>
            <p:nvSpPr>
              <p:cNvPr id="165" name="手繪多邊形: 圖案 164">
                <a:extLst>
                  <a:ext uri="{FF2B5EF4-FFF2-40B4-BE49-F238E27FC236}">
                    <a16:creationId xmlns:a16="http://schemas.microsoft.com/office/drawing/2014/main" id="{89B89472-6AA5-46AA-9FF5-CC392027A1AF}"/>
                  </a:ext>
                </a:extLst>
              </p:cNvPr>
              <p:cNvSpPr/>
              <p:nvPr/>
            </p:nvSpPr>
            <p:spPr>
              <a:xfrm>
                <a:off x="2823209" y="3145302"/>
                <a:ext cx="3482625" cy="1059888"/>
              </a:xfrm>
              <a:custGeom>
                <a:avLst/>
                <a:gdLst>
                  <a:gd name="connsiteX0" fmla="*/ 3482626 w 3482625"/>
                  <a:gd name="connsiteY0" fmla="*/ 379137 h 1059888"/>
                  <a:gd name="connsiteX1" fmla="*/ 3449193 w 3482625"/>
                  <a:gd name="connsiteY1" fmla="*/ 1003120 h 1059888"/>
                  <a:gd name="connsiteX2" fmla="*/ 3390995 w 3482625"/>
                  <a:gd name="connsiteY2" fmla="*/ 1059889 h 1059888"/>
                  <a:gd name="connsiteX3" fmla="*/ 3229737 w 3482625"/>
                  <a:gd name="connsiteY3" fmla="*/ 1059889 h 1059888"/>
                  <a:gd name="connsiteX4" fmla="*/ 3194399 w 3482625"/>
                  <a:gd name="connsiteY4" fmla="*/ 1059889 h 1059888"/>
                  <a:gd name="connsiteX5" fmla="*/ 288131 w 3482625"/>
                  <a:gd name="connsiteY5" fmla="*/ 1059889 h 1059888"/>
                  <a:gd name="connsiteX6" fmla="*/ 232505 w 3482625"/>
                  <a:gd name="connsiteY6" fmla="*/ 1059889 h 1059888"/>
                  <a:gd name="connsiteX7" fmla="*/ 74771 w 3482625"/>
                  <a:gd name="connsiteY7" fmla="*/ 1059889 h 1059888"/>
                  <a:gd name="connsiteX8" fmla="*/ 45244 w 3482625"/>
                  <a:gd name="connsiteY8" fmla="*/ 1048650 h 1059888"/>
                  <a:gd name="connsiteX9" fmla="*/ 33338 w 3482625"/>
                  <a:gd name="connsiteY9" fmla="*/ 1005977 h 1059888"/>
                  <a:gd name="connsiteX10" fmla="*/ 33338 w 3482625"/>
                  <a:gd name="connsiteY10" fmla="*/ 1001691 h 1059888"/>
                  <a:gd name="connsiteX11" fmla="*/ 0 w 3482625"/>
                  <a:gd name="connsiteY11" fmla="*/ 380375 h 1059888"/>
                  <a:gd name="connsiteX12" fmla="*/ 8573 w 3482625"/>
                  <a:gd name="connsiteY12" fmla="*/ 349324 h 1059888"/>
                  <a:gd name="connsiteX13" fmla="*/ 11049 w 3482625"/>
                  <a:gd name="connsiteY13" fmla="*/ 343038 h 1059888"/>
                  <a:gd name="connsiteX14" fmla="*/ 94488 w 3482625"/>
                  <a:gd name="connsiteY14" fmla="*/ 215974 h 1059888"/>
                  <a:gd name="connsiteX15" fmla="*/ 108490 w 3482625"/>
                  <a:gd name="connsiteY15" fmla="*/ 208545 h 1059888"/>
                  <a:gd name="connsiteX16" fmla="*/ 207931 w 3482625"/>
                  <a:gd name="connsiteY16" fmla="*/ 208545 h 1059888"/>
                  <a:gd name="connsiteX17" fmla="*/ 277940 w 3482625"/>
                  <a:gd name="connsiteY17" fmla="*/ 46239 h 1059888"/>
                  <a:gd name="connsiteX18" fmla="*/ 378238 w 3482625"/>
                  <a:gd name="connsiteY18" fmla="*/ 423 h 1059888"/>
                  <a:gd name="connsiteX19" fmla="*/ 384905 w 3482625"/>
                  <a:gd name="connsiteY19" fmla="*/ 614 h 1059888"/>
                  <a:gd name="connsiteX20" fmla="*/ 1601629 w 3482625"/>
                  <a:gd name="connsiteY20" fmla="*/ 614 h 1059888"/>
                  <a:gd name="connsiteX21" fmla="*/ 1626679 w 3482625"/>
                  <a:gd name="connsiteY21" fmla="*/ 614 h 1059888"/>
                  <a:gd name="connsiteX22" fmla="*/ 3092387 w 3482625"/>
                  <a:gd name="connsiteY22" fmla="*/ 614 h 1059888"/>
                  <a:gd name="connsiteX23" fmla="*/ 3099054 w 3482625"/>
                  <a:gd name="connsiteY23" fmla="*/ 423 h 1059888"/>
                  <a:gd name="connsiteX24" fmla="*/ 3199352 w 3482625"/>
                  <a:gd name="connsiteY24" fmla="*/ 46239 h 1059888"/>
                  <a:gd name="connsiteX25" fmla="*/ 3200686 w 3482625"/>
                  <a:gd name="connsiteY25" fmla="*/ 48810 h 1059888"/>
                  <a:gd name="connsiteX26" fmla="*/ 3269266 w 3482625"/>
                  <a:gd name="connsiteY26" fmla="*/ 208545 h 1059888"/>
                  <a:gd name="connsiteX27" fmla="*/ 3374041 w 3482625"/>
                  <a:gd name="connsiteY27" fmla="*/ 208545 h 1059888"/>
                  <a:gd name="connsiteX28" fmla="*/ 3388043 w 3482625"/>
                  <a:gd name="connsiteY28" fmla="*/ 215974 h 1059888"/>
                  <a:gd name="connsiteX29" fmla="*/ 3471481 w 3482625"/>
                  <a:gd name="connsiteY29" fmla="*/ 343038 h 1059888"/>
                  <a:gd name="connsiteX30" fmla="*/ 3473672 w 3482625"/>
                  <a:gd name="connsiteY30" fmla="*/ 348467 h 1059888"/>
                  <a:gd name="connsiteX31" fmla="*/ 3482626 w 3482625"/>
                  <a:gd name="connsiteY31" fmla="*/ 379137 h 1059888"/>
                  <a:gd name="connsiteX32" fmla="*/ 3399092 w 3482625"/>
                  <a:gd name="connsiteY32" fmla="*/ 1001882 h 1059888"/>
                  <a:gd name="connsiteX33" fmla="*/ 3432524 w 3482625"/>
                  <a:gd name="connsiteY33" fmla="*/ 377994 h 1059888"/>
                  <a:gd name="connsiteX34" fmla="*/ 3424428 w 3482625"/>
                  <a:gd name="connsiteY34" fmla="*/ 371232 h 1059888"/>
                  <a:gd name="connsiteX35" fmla="*/ 3321082 w 3482625"/>
                  <a:gd name="connsiteY35" fmla="*/ 371232 h 1059888"/>
                  <a:gd name="connsiteX36" fmla="*/ 3287839 w 3482625"/>
                  <a:gd name="connsiteY36" fmla="*/ 1003215 h 1059888"/>
                  <a:gd name="connsiteX37" fmla="*/ 3287173 w 3482625"/>
                  <a:gd name="connsiteY37" fmla="*/ 1009978 h 1059888"/>
                  <a:gd name="connsiteX38" fmla="*/ 3391091 w 3482625"/>
                  <a:gd name="connsiteY38" fmla="*/ 1009978 h 1059888"/>
                  <a:gd name="connsiteX39" fmla="*/ 3399092 w 3482625"/>
                  <a:gd name="connsiteY39" fmla="*/ 1001882 h 1059888"/>
                  <a:gd name="connsiteX40" fmla="*/ 3416999 w 3482625"/>
                  <a:gd name="connsiteY40" fmla="*/ 321035 h 1059888"/>
                  <a:gd name="connsiteX41" fmla="*/ 3365087 w 3482625"/>
                  <a:gd name="connsiteY41" fmla="*/ 242073 h 1059888"/>
                  <a:gd name="connsiteX42" fmla="*/ 3283744 w 3482625"/>
                  <a:gd name="connsiteY42" fmla="*/ 242073 h 1059888"/>
                  <a:gd name="connsiteX43" fmla="*/ 3317462 w 3482625"/>
                  <a:gd name="connsiteY43" fmla="*/ 320654 h 1059888"/>
                  <a:gd name="connsiteX44" fmla="*/ 3316510 w 3482625"/>
                  <a:gd name="connsiteY44" fmla="*/ 321035 h 1059888"/>
                  <a:gd name="connsiteX45" fmla="*/ 3416999 w 3482625"/>
                  <a:gd name="connsiteY45" fmla="*/ 321035 h 1059888"/>
                  <a:gd name="connsiteX46" fmla="*/ 3237833 w 3482625"/>
                  <a:gd name="connsiteY46" fmla="*/ 1001882 h 1059888"/>
                  <a:gd name="connsiteX47" fmla="*/ 3271266 w 3482625"/>
                  <a:gd name="connsiteY47" fmla="*/ 365612 h 1059888"/>
                  <a:gd name="connsiteX48" fmla="*/ 3263170 w 3482625"/>
                  <a:gd name="connsiteY48" fmla="*/ 358849 h 1059888"/>
                  <a:gd name="connsiteX49" fmla="*/ 215741 w 3482625"/>
                  <a:gd name="connsiteY49" fmla="*/ 358849 h 1059888"/>
                  <a:gd name="connsiteX50" fmla="*/ 207740 w 3482625"/>
                  <a:gd name="connsiteY50" fmla="*/ 366945 h 1059888"/>
                  <a:gd name="connsiteX51" fmla="*/ 241078 w 3482625"/>
                  <a:gd name="connsiteY51" fmla="*/ 1006549 h 1059888"/>
                  <a:gd name="connsiteX52" fmla="*/ 241078 w 3482625"/>
                  <a:gd name="connsiteY52" fmla="*/ 1009883 h 1059888"/>
                  <a:gd name="connsiteX53" fmla="*/ 3229832 w 3482625"/>
                  <a:gd name="connsiteY53" fmla="*/ 1009883 h 1059888"/>
                  <a:gd name="connsiteX54" fmla="*/ 3237833 w 3482625"/>
                  <a:gd name="connsiteY54" fmla="*/ 1001882 h 1059888"/>
                  <a:gd name="connsiteX55" fmla="*/ 3257836 w 3482625"/>
                  <a:gd name="connsiteY55" fmla="*/ 308843 h 1059888"/>
                  <a:gd name="connsiteX56" fmla="*/ 3155156 w 3482625"/>
                  <a:gd name="connsiteY56" fmla="*/ 70337 h 1059888"/>
                  <a:gd name="connsiteX57" fmla="*/ 3101245 w 3482625"/>
                  <a:gd name="connsiteY57" fmla="*/ 50525 h 1059888"/>
                  <a:gd name="connsiteX58" fmla="*/ 3092196 w 3482625"/>
                  <a:gd name="connsiteY58" fmla="*/ 50811 h 1059888"/>
                  <a:gd name="connsiteX59" fmla="*/ 1626584 w 3482625"/>
                  <a:gd name="connsiteY59" fmla="*/ 50811 h 1059888"/>
                  <a:gd name="connsiteX60" fmla="*/ 1601533 w 3482625"/>
                  <a:gd name="connsiteY60" fmla="*/ 50811 h 1059888"/>
                  <a:gd name="connsiteX61" fmla="*/ 384905 w 3482625"/>
                  <a:gd name="connsiteY61" fmla="*/ 50811 h 1059888"/>
                  <a:gd name="connsiteX62" fmla="*/ 375857 w 3482625"/>
                  <a:gd name="connsiteY62" fmla="*/ 50525 h 1059888"/>
                  <a:gd name="connsiteX63" fmla="*/ 321850 w 3482625"/>
                  <a:gd name="connsiteY63" fmla="*/ 70337 h 1059888"/>
                  <a:gd name="connsiteX64" fmla="*/ 219170 w 3482625"/>
                  <a:gd name="connsiteY64" fmla="*/ 308843 h 1059888"/>
                  <a:gd name="connsiteX65" fmla="*/ 3257836 w 3482625"/>
                  <a:gd name="connsiteY65" fmla="*/ 308843 h 1059888"/>
                  <a:gd name="connsiteX66" fmla="*/ 159639 w 3482625"/>
                  <a:gd name="connsiteY66" fmla="*/ 320654 h 1059888"/>
                  <a:gd name="connsiteX67" fmla="*/ 193548 w 3482625"/>
                  <a:gd name="connsiteY67" fmla="*/ 242073 h 1059888"/>
                  <a:gd name="connsiteX68" fmla="*/ 117443 w 3482625"/>
                  <a:gd name="connsiteY68" fmla="*/ 242073 h 1059888"/>
                  <a:gd name="connsiteX69" fmla="*/ 65532 w 3482625"/>
                  <a:gd name="connsiteY69" fmla="*/ 321035 h 1059888"/>
                  <a:gd name="connsiteX70" fmla="*/ 160687 w 3482625"/>
                  <a:gd name="connsiteY70" fmla="*/ 321035 h 1059888"/>
                  <a:gd name="connsiteX71" fmla="*/ 159639 w 3482625"/>
                  <a:gd name="connsiteY71" fmla="*/ 320654 h 1059888"/>
                  <a:gd name="connsiteX72" fmla="*/ 190976 w 3482625"/>
                  <a:gd name="connsiteY72" fmla="*/ 1006073 h 1059888"/>
                  <a:gd name="connsiteX73" fmla="*/ 190976 w 3482625"/>
                  <a:gd name="connsiteY73" fmla="*/ 1001787 h 1059888"/>
                  <a:gd name="connsiteX74" fmla="*/ 157734 w 3482625"/>
                  <a:gd name="connsiteY74" fmla="*/ 371041 h 1059888"/>
                  <a:gd name="connsiteX75" fmla="*/ 58102 w 3482625"/>
                  <a:gd name="connsiteY75" fmla="*/ 371041 h 1059888"/>
                  <a:gd name="connsiteX76" fmla="*/ 50006 w 3482625"/>
                  <a:gd name="connsiteY76" fmla="*/ 379042 h 1059888"/>
                  <a:gd name="connsiteX77" fmla="*/ 83439 w 3482625"/>
                  <a:gd name="connsiteY77" fmla="*/ 1006359 h 1059888"/>
                  <a:gd name="connsiteX78" fmla="*/ 83344 w 3482625"/>
                  <a:gd name="connsiteY78" fmla="*/ 1009788 h 1059888"/>
                  <a:gd name="connsiteX79" fmla="*/ 190976 w 3482625"/>
                  <a:gd name="connsiteY79" fmla="*/ 1009788 h 1059888"/>
                  <a:gd name="connsiteX80" fmla="*/ 190976 w 3482625"/>
                  <a:gd name="connsiteY80" fmla="*/ 1006073 h 105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3482625" h="1059888">
                    <a:moveTo>
                      <a:pt x="3482626" y="379137"/>
                    </a:moveTo>
                    <a:lnTo>
                      <a:pt x="3449193" y="1003120"/>
                    </a:lnTo>
                    <a:cubicBezTo>
                      <a:pt x="3449193" y="1033886"/>
                      <a:pt x="3423095" y="1059889"/>
                      <a:pt x="3390995" y="1059889"/>
                    </a:cubicBezTo>
                    <a:lnTo>
                      <a:pt x="3229737" y="1059889"/>
                    </a:lnTo>
                    <a:lnTo>
                      <a:pt x="3194399" y="1059889"/>
                    </a:lnTo>
                    <a:lnTo>
                      <a:pt x="288131" y="1059889"/>
                    </a:lnTo>
                    <a:lnTo>
                      <a:pt x="232505" y="1059889"/>
                    </a:lnTo>
                    <a:lnTo>
                      <a:pt x="74771" y="1059889"/>
                    </a:lnTo>
                    <a:cubicBezTo>
                      <a:pt x="59627" y="1059889"/>
                      <a:pt x="50387" y="1053793"/>
                      <a:pt x="45244" y="1048650"/>
                    </a:cubicBezTo>
                    <a:cubicBezTo>
                      <a:pt x="33052" y="1036267"/>
                      <a:pt x="33242" y="1019503"/>
                      <a:pt x="33338" y="1005977"/>
                    </a:cubicBezTo>
                    <a:lnTo>
                      <a:pt x="33338" y="1001691"/>
                    </a:lnTo>
                    <a:lnTo>
                      <a:pt x="0" y="380375"/>
                    </a:lnTo>
                    <a:cubicBezTo>
                      <a:pt x="0" y="368946"/>
                      <a:pt x="3238" y="358373"/>
                      <a:pt x="8573" y="349324"/>
                    </a:cubicBezTo>
                    <a:cubicBezTo>
                      <a:pt x="8953" y="347229"/>
                      <a:pt x="9715" y="344942"/>
                      <a:pt x="11049" y="343038"/>
                    </a:cubicBezTo>
                    <a:lnTo>
                      <a:pt x="94488" y="215974"/>
                    </a:lnTo>
                    <a:cubicBezTo>
                      <a:pt x="97631" y="211307"/>
                      <a:pt x="102870" y="208545"/>
                      <a:pt x="108490" y="208545"/>
                    </a:cubicBezTo>
                    <a:lnTo>
                      <a:pt x="207931" y="208545"/>
                    </a:lnTo>
                    <a:lnTo>
                      <a:pt x="277940" y="46239"/>
                    </a:lnTo>
                    <a:cubicBezTo>
                      <a:pt x="306324" y="-3006"/>
                      <a:pt x="356711" y="-720"/>
                      <a:pt x="378238" y="423"/>
                    </a:cubicBezTo>
                    <a:cubicBezTo>
                      <a:pt x="380714" y="519"/>
                      <a:pt x="383000" y="614"/>
                      <a:pt x="384905" y="614"/>
                    </a:cubicBezTo>
                    <a:lnTo>
                      <a:pt x="1601629" y="614"/>
                    </a:lnTo>
                    <a:lnTo>
                      <a:pt x="1626679" y="614"/>
                    </a:lnTo>
                    <a:lnTo>
                      <a:pt x="3092387" y="614"/>
                    </a:lnTo>
                    <a:cubicBezTo>
                      <a:pt x="3094292" y="614"/>
                      <a:pt x="3096578" y="519"/>
                      <a:pt x="3099054" y="423"/>
                    </a:cubicBezTo>
                    <a:cubicBezTo>
                      <a:pt x="3120581" y="-625"/>
                      <a:pt x="3170872" y="-3006"/>
                      <a:pt x="3199352" y="46239"/>
                    </a:cubicBezTo>
                    <a:lnTo>
                      <a:pt x="3200686" y="48810"/>
                    </a:lnTo>
                    <a:lnTo>
                      <a:pt x="3269266" y="208545"/>
                    </a:lnTo>
                    <a:lnTo>
                      <a:pt x="3374041" y="208545"/>
                    </a:lnTo>
                    <a:cubicBezTo>
                      <a:pt x="3379661" y="208545"/>
                      <a:pt x="3384899" y="211402"/>
                      <a:pt x="3388043" y="215974"/>
                    </a:cubicBezTo>
                    <a:lnTo>
                      <a:pt x="3471481" y="343038"/>
                    </a:lnTo>
                    <a:cubicBezTo>
                      <a:pt x="3472625" y="344657"/>
                      <a:pt x="3473291" y="346657"/>
                      <a:pt x="3473672" y="348467"/>
                    </a:cubicBezTo>
                    <a:cubicBezTo>
                      <a:pt x="3479197" y="357611"/>
                      <a:pt x="3482626" y="367993"/>
                      <a:pt x="3482626" y="379137"/>
                    </a:cubicBezTo>
                    <a:close/>
                    <a:moveTo>
                      <a:pt x="3399092" y="1001882"/>
                    </a:moveTo>
                    <a:lnTo>
                      <a:pt x="3432524" y="377994"/>
                    </a:lnTo>
                    <a:cubicBezTo>
                      <a:pt x="3432524" y="374851"/>
                      <a:pt x="3428810" y="371232"/>
                      <a:pt x="3424428" y="371232"/>
                    </a:cubicBezTo>
                    <a:lnTo>
                      <a:pt x="3321082" y="371232"/>
                    </a:lnTo>
                    <a:lnTo>
                      <a:pt x="3287839" y="1003215"/>
                    </a:lnTo>
                    <a:cubicBezTo>
                      <a:pt x="3287839" y="1005501"/>
                      <a:pt x="3287459" y="1007787"/>
                      <a:pt x="3287173" y="1009978"/>
                    </a:cubicBezTo>
                    <a:lnTo>
                      <a:pt x="3391091" y="1009978"/>
                    </a:lnTo>
                    <a:cubicBezTo>
                      <a:pt x="3395377" y="1009883"/>
                      <a:pt x="3399092" y="1006168"/>
                      <a:pt x="3399092" y="1001882"/>
                    </a:cubicBezTo>
                    <a:close/>
                    <a:moveTo>
                      <a:pt x="3416999" y="321035"/>
                    </a:moveTo>
                    <a:lnTo>
                      <a:pt x="3365087" y="242073"/>
                    </a:lnTo>
                    <a:lnTo>
                      <a:pt x="3283744" y="242073"/>
                    </a:lnTo>
                    <a:lnTo>
                      <a:pt x="3317462" y="320654"/>
                    </a:lnTo>
                    <a:lnTo>
                      <a:pt x="3316510" y="321035"/>
                    </a:lnTo>
                    <a:lnTo>
                      <a:pt x="3416999" y="321035"/>
                    </a:lnTo>
                    <a:close/>
                    <a:moveTo>
                      <a:pt x="3237833" y="1001882"/>
                    </a:moveTo>
                    <a:lnTo>
                      <a:pt x="3271266" y="365612"/>
                    </a:lnTo>
                    <a:cubicBezTo>
                      <a:pt x="3271266" y="362564"/>
                      <a:pt x="3267456" y="358849"/>
                      <a:pt x="3263170" y="358849"/>
                    </a:cubicBezTo>
                    <a:lnTo>
                      <a:pt x="215741" y="358849"/>
                    </a:lnTo>
                    <a:cubicBezTo>
                      <a:pt x="211360" y="358849"/>
                      <a:pt x="207740" y="362659"/>
                      <a:pt x="207740" y="366945"/>
                    </a:cubicBezTo>
                    <a:lnTo>
                      <a:pt x="241078" y="1006549"/>
                    </a:lnTo>
                    <a:cubicBezTo>
                      <a:pt x="241078" y="1007501"/>
                      <a:pt x="241078" y="1008644"/>
                      <a:pt x="241078" y="1009883"/>
                    </a:cubicBezTo>
                    <a:lnTo>
                      <a:pt x="3229832" y="1009883"/>
                    </a:lnTo>
                    <a:cubicBezTo>
                      <a:pt x="3234119" y="1009883"/>
                      <a:pt x="3237833" y="1006168"/>
                      <a:pt x="3237833" y="1001882"/>
                    </a:cubicBezTo>
                    <a:close/>
                    <a:moveTo>
                      <a:pt x="3257836" y="308843"/>
                    </a:moveTo>
                    <a:lnTo>
                      <a:pt x="3155156" y="70337"/>
                    </a:lnTo>
                    <a:cubicBezTo>
                      <a:pt x="3142964" y="50239"/>
                      <a:pt x="3124200" y="49477"/>
                      <a:pt x="3101245" y="50525"/>
                    </a:cubicBezTo>
                    <a:cubicBezTo>
                      <a:pt x="3097816" y="50715"/>
                      <a:pt x="3094768" y="50811"/>
                      <a:pt x="3092196" y="50811"/>
                    </a:cubicBezTo>
                    <a:lnTo>
                      <a:pt x="1626584" y="50811"/>
                    </a:lnTo>
                    <a:lnTo>
                      <a:pt x="1601533" y="50811"/>
                    </a:lnTo>
                    <a:lnTo>
                      <a:pt x="384905" y="50811"/>
                    </a:lnTo>
                    <a:cubicBezTo>
                      <a:pt x="382334" y="50811"/>
                      <a:pt x="379286" y="50715"/>
                      <a:pt x="375857" y="50525"/>
                    </a:cubicBezTo>
                    <a:cubicBezTo>
                      <a:pt x="352806" y="49382"/>
                      <a:pt x="334137" y="50239"/>
                      <a:pt x="321850" y="70337"/>
                    </a:cubicBezTo>
                    <a:lnTo>
                      <a:pt x="219170" y="308843"/>
                    </a:lnTo>
                    <a:lnTo>
                      <a:pt x="3257836" y="308843"/>
                    </a:lnTo>
                    <a:close/>
                    <a:moveTo>
                      <a:pt x="159639" y="320654"/>
                    </a:moveTo>
                    <a:lnTo>
                      <a:pt x="193548" y="242073"/>
                    </a:lnTo>
                    <a:lnTo>
                      <a:pt x="117443" y="242073"/>
                    </a:lnTo>
                    <a:lnTo>
                      <a:pt x="65532" y="321035"/>
                    </a:lnTo>
                    <a:lnTo>
                      <a:pt x="160687" y="321035"/>
                    </a:lnTo>
                    <a:lnTo>
                      <a:pt x="159639" y="320654"/>
                    </a:lnTo>
                    <a:close/>
                    <a:moveTo>
                      <a:pt x="190976" y="1006073"/>
                    </a:moveTo>
                    <a:lnTo>
                      <a:pt x="190976" y="1001787"/>
                    </a:lnTo>
                    <a:lnTo>
                      <a:pt x="157734" y="371041"/>
                    </a:lnTo>
                    <a:lnTo>
                      <a:pt x="58102" y="371041"/>
                    </a:lnTo>
                    <a:cubicBezTo>
                      <a:pt x="53626" y="371041"/>
                      <a:pt x="50006" y="374756"/>
                      <a:pt x="50006" y="379042"/>
                    </a:cubicBezTo>
                    <a:lnTo>
                      <a:pt x="83439" y="1006359"/>
                    </a:lnTo>
                    <a:cubicBezTo>
                      <a:pt x="83344" y="1007406"/>
                      <a:pt x="83344" y="1008549"/>
                      <a:pt x="83344" y="1009788"/>
                    </a:cubicBezTo>
                    <a:lnTo>
                      <a:pt x="190976" y="1009788"/>
                    </a:lnTo>
                    <a:cubicBezTo>
                      <a:pt x="190881" y="1008644"/>
                      <a:pt x="190881" y="1007406"/>
                      <a:pt x="190976" y="1006073"/>
                    </a:cubicBezTo>
                    <a:close/>
                  </a:path>
                </a:pathLst>
              </a:custGeom>
              <a:solidFill>
                <a:srgbClr val="FFFFFF"/>
              </a:solidFill>
              <a:ln w="9525" cap="flat">
                <a:noFill/>
                <a:prstDash val="solid"/>
                <a:miter/>
              </a:ln>
            </p:spPr>
            <p:txBody>
              <a:bodyPr rtlCol="0" anchor="ctr"/>
              <a:lstStyle/>
              <a:p>
                <a:endParaRPr lang="zh-TW" altLang="en-US"/>
              </a:p>
            </p:txBody>
          </p:sp>
          <p:sp>
            <p:nvSpPr>
              <p:cNvPr id="166" name="手繪多邊形: 圖案 165">
                <a:extLst>
                  <a:ext uri="{FF2B5EF4-FFF2-40B4-BE49-F238E27FC236}">
                    <a16:creationId xmlns:a16="http://schemas.microsoft.com/office/drawing/2014/main" id="{AD276658-D502-4BAC-A38F-660AD4831CD2}"/>
                  </a:ext>
                </a:extLst>
              </p:cNvPr>
              <p:cNvSpPr/>
              <p:nvPr/>
            </p:nvSpPr>
            <p:spPr>
              <a:xfrm>
                <a:off x="5347048" y="3540537"/>
                <a:ext cx="712279" cy="178308"/>
              </a:xfrm>
              <a:custGeom>
                <a:avLst/>
                <a:gdLst>
                  <a:gd name="connsiteX0" fmla="*/ 712280 w 712279"/>
                  <a:gd name="connsiteY0" fmla="*/ 0 h 178308"/>
                  <a:gd name="connsiteX1" fmla="*/ 701897 w 712279"/>
                  <a:gd name="connsiteY1" fmla="*/ 178308 h 178308"/>
                  <a:gd name="connsiteX2" fmla="*/ 0 w 712279"/>
                  <a:gd name="connsiteY2" fmla="*/ 178308 h 178308"/>
                  <a:gd name="connsiteX3" fmla="*/ 0 w 712279"/>
                  <a:gd name="connsiteY3" fmla="*/ 0 h 178308"/>
                  <a:gd name="connsiteX4" fmla="*/ 712280 w 712279"/>
                  <a:gd name="connsiteY4" fmla="*/ 0 h 178308"/>
                  <a:gd name="connsiteX5" fmla="*/ 642652 w 712279"/>
                  <a:gd name="connsiteY5" fmla="*/ 147066 h 178308"/>
                  <a:gd name="connsiteX6" fmla="*/ 642652 w 712279"/>
                  <a:gd name="connsiteY6" fmla="*/ 31337 h 178308"/>
                  <a:gd name="connsiteX7" fmla="*/ 471488 w 712279"/>
                  <a:gd name="connsiteY7" fmla="*/ 31337 h 178308"/>
                  <a:gd name="connsiteX8" fmla="*/ 471488 w 712279"/>
                  <a:gd name="connsiteY8" fmla="*/ 147066 h 178308"/>
                  <a:gd name="connsiteX9" fmla="*/ 642652 w 712279"/>
                  <a:gd name="connsiteY9" fmla="*/ 147066 h 17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79" h="178308">
                    <a:moveTo>
                      <a:pt x="712280" y="0"/>
                    </a:moveTo>
                    <a:lnTo>
                      <a:pt x="701897" y="178308"/>
                    </a:lnTo>
                    <a:lnTo>
                      <a:pt x="0" y="178308"/>
                    </a:lnTo>
                    <a:lnTo>
                      <a:pt x="0" y="0"/>
                    </a:lnTo>
                    <a:lnTo>
                      <a:pt x="712280" y="0"/>
                    </a:lnTo>
                    <a:close/>
                    <a:moveTo>
                      <a:pt x="642652" y="147066"/>
                    </a:moveTo>
                    <a:lnTo>
                      <a:pt x="642652" y="31337"/>
                    </a:lnTo>
                    <a:lnTo>
                      <a:pt x="471488" y="31337"/>
                    </a:lnTo>
                    <a:lnTo>
                      <a:pt x="471488" y="147066"/>
                    </a:lnTo>
                    <a:lnTo>
                      <a:pt x="642652" y="147066"/>
                    </a:lnTo>
                    <a:close/>
                  </a:path>
                </a:pathLst>
              </a:custGeom>
              <a:solidFill>
                <a:srgbClr val="FFFFFF"/>
              </a:solidFill>
              <a:ln w="9525" cap="flat">
                <a:noFill/>
                <a:prstDash val="solid"/>
                <a:miter/>
              </a:ln>
            </p:spPr>
            <p:txBody>
              <a:bodyPr rtlCol="0" anchor="ctr"/>
              <a:lstStyle/>
              <a:p>
                <a:endParaRPr lang="zh-TW" altLang="en-US"/>
              </a:p>
            </p:txBody>
          </p:sp>
          <p:sp>
            <p:nvSpPr>
              <p:cNvPr id="167" name="手繪多邊形: 圖案 166">
                <a:extLst>
                  <a:ext uri="{FF2B5EF4-FFF2-40B4-BE49-F238E27FC236}">
                    <a16:creationId xmlns:a16="http://schemas.microsoft.com/office/drawing/2014/main" id="{BDA331A9-E3BF-492D-8909-DE53F344A246}"/>
                  </a:ext>
                </a:extLst>
              </p:cNvPr>
              <p:cNvSpPr/>
              <p:nvPr/>
            </p:nvSpPr>
            <p:spPr>
              <a:xfrm>
                <a:off x="5346953" y="3743038"/>
                <a:ext cx="701992" cy="178308"/>
              </a:xfrm>
              <a:custGeom>
                <a:avLst/>
                <a:gdLst>
                  <a:gd name="connsiteX0" fmla="*/ 701993 w 701992"/>
                  <a:gd name="connsiteY0" fmla="*/ 0 h 178308"/>
                  <a:gd name="connsiteX1" fmla="*/ 691610 w 701992"/>
                  <a:gd name="connsiteY1" fmla="*/ 178308 h 178308"/>
                  <a:gd name="connsiteX2" fmla="*/ 0 w 701992"/>
                  <a:gd name="connsiteY2" fmla="*/ 178308 h 178308"/>
                  <a:gd name="connsiteX3" fmla="*/ 0 w 701992"/>
                  <a:gd name="connsiteY3" fmla="*/ 0 h 178308"/>
                  <a:gd name="connsiteX4" fmla="*/ 701993 w 701992"/>
                  <a:gd name="connsiteY4" fmla="*/ 0 h 178308"/>
                  <a:gd name="connsiteX5" fmla="*/ 642747 w 701992"/>
                  <a:gd name="connsiteY5" fmla="*/ 147066 h 178308"/>
                  <a:gd name="connsiteX6" fmla="*/ 642747 w 701992"/>
                  <a:gd name="connsiteY6" fmla="*/ 31337 h 178308"/>
                  <a:gd name="connsiteX7" fmla="*/ 471583 w 701992"/>
                  <a:gd name="connsiteY7" fmla="*/ 31337 h 178308"/>
                  <a:gd name="connsiteX8" fmla="*/ 471583 w 701992"/>
                  <a:gd name="connsiteY8" fmla="*/ 147066 h 178308"/>
                  <a:gd name="connsiteX9" fmla="*/ 642747 w 701992"/>
                  <a:gd name="connsiteY9" fmla="*/ 147066 h 17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1992" h="178308">
                    <a:moveTo>
                      <a:pt x="701993" y="0"/>
                    </a:moveTo>
                    <a:lnTo>
                      <a:pt x="691610" y="178308"/>
                    </a:lnTo>
                    <a:lnTo>
                      <a:pt x="0" y="178308"/>
                    </a:lnTo>
                    <a:lnTo>
                      <a:pt x="0" y="0"/>
                    </a:lnTo>
                    <a:lnTo>
                      <a:pt x="701993" y="0"/>
                    </a:lnTo>
                    <a:close/>
                    <a:moveTo>
                      <a:pt x="642747" y="147066"/>
                    </a:moveTo>
                    <a:lnTo>
                      <a:pt x="642747" y="31337"/>
                    </a:lnTo>
                    <a:lnTo>
                      <a:pt x="471583" y="31337"/>
                    </a:lnTo>
                    <a:lnTo>
                      <a:pt x="471583" y="147066"/>
                    </a:lnTo>
                    <a:lnTo>
                      <a:pt x="642747" y="147066"/>
                    </a:lnTo>
                    <a:close/>
                  </a:path>
                </a:pathLst>
              </a:custGeom>
              <a:solidFill>
                <a:srgbClr val="FFFFFF"/>
              </a:solidFill>
              <a:ln w="9525" cap="flat">
                <a:noFill/>
                <a:prstDash val="solid"/>
                <a:miter/>
              </a:ln>
            </p:spPr>
            <p:txBody>
              <a:bodyPr rtlCol="0" anchor="ctr"/>
              <a:lstStyle/>
              <a:p>
                <a:endParaRPr lang="zh-TW" altLang="en-US"/>
              </a:p>
            </p:txBody>
          </p:sp>
          <p:sp>
            <p:nvSpPr>
              <p:cNvPr id="168" name="手繪多邊形: 圖案 167">
                <a:extLst>
                  <a:ext uri="{FF2B5EF4-FFF2-40B4-BE49-F238E27FC236}">
                    <a16:creationId xmlns:a16="http://schemas.microsoft.com/office/drawing/2014/main" id="{9E80B8EE-71F9-4682-9D7D-DA05FBFCAC19}"/>
                  </a:ext>
                </a:extLst>
              </p:cNvPr>
              <p:cNvSpPr/>
              <p:nvPr/>
            </p:nvSpPr>
            <p:spPr>
              <a:xfrm>
                <a:off x="5346953" y="3945445"/>
                <a:ext cx="691610" cy="178403"/>
              </a:xfrm>
              <a:custGeom>
                <a:avLst/>
                <a:gdLst>
                  <a:gd name="connsiteX0" fmla="*/ 691610 w 691610"/>
                  <a:gd name="connsiteY0" fmla="*/ 0 h 178403"/>
                  <a:gd name="connsiteX1" fmla="*/ 681228 w 691610"/>
                  <a:gd name="connsiteY1" fmla="*/ 178403 h 178403"/>
                  <a:gd name="connsiteX2" fmla="*/ 0 w 691610"/>
                  <a:gd name="connsiteY2" fmla="*/ 178403 h 178403"/>
                  <a:gd name="connsiteX3" fmla="*/ 0 w 691610"/>
                  <a:gd name="connsiteY3" fmla="*/ 0 h 178403"/>
                  <a:gd name="connsiteX4" fmla="*/ 691610 w 691610"/>
                  <a:gd name="connsiteY4" fmla="*/ 0 h 178403"/>
                  <a:gd name="connsiteX5" fmla="*/ 642747 w 691610"/>
                  <a:gd name="connsiteY5" fmla="*/ 147161 h 178403"/>
                  <a:gd name="connsiteX6" fmla="*/ 642747 w 691610"/>
                  <a:gd name="connsiteY6" fmla="*/ 31337 h 178403"/>
                  <a:gd name="connsiteX7" fmla="*/ 471583 w 691610"/>
                  <a:gd name="connsiteY7" fmla="*/ 31337 h 178403"/>
                  <a:gd name="connsiteX8" fmla="*/ 471583 w 691610"/>
                  <a:gd name="connsiteY8" fmla="*/ 147161 h 178403"/>
                  <a:gd name="connsiteX9" fmla="*/ 642747 w 691610"/>
                  <a:gd name="connsiteY9" fmla="*/ 147161 h 178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1610" h="178403">
                    <a:moveTo>
                      <a:pt x="691610" y="0"/>
                    </a:moveTo>
                    <a:lnTo>
                      <a:pt x="681228" y="178403"/>
                    </a:lnTo>
                    <a:lnTo>
                      <a:pt x="0" y="178403"/>
                    </a:lnTo>
                    <a:lnTo>
                      <a:pt x="0" y="0"/>
                    </a:lnTo>
                    <a:lnTo>
                      <a:pt x="691610" y="0"/>
                    </a:lnTo>
                    <a:close/>
                    <a:moveTo>
                      <a:pt x="642747" y="147161"/>
                    </a:moveTo>
                    <a:lnTo>
                      <a:pt x="642747" y="31337"/>
                    </a:lnTo>
                    <a:lnTo>
                      <a:pt x="471583" y="31337"/>
                    </a:lnTo>
                    <a:lnTo>
                      <a:pt x="471583" y="147161"/>
                    </a:lnTo>
                    <a:lnTo>
                      <a:pt x="642747" y="147161"/>
                    </a:lnTo>
                    <a:close/>
                  </a:path>
                </a:pathLst>
              </a:custGeom>
              <a:solidFill>
                <a:srgbClr val="FFFFFF"/>
              </a:solidFill>
              <a:ln w="9525" cap="flat">
                <a:noFill/>
                <a:prstDash val="solid"/>
                <a:miter/>
              </a:ln>
            </p:spPr>
            <p:txBody>
              <a:bodyPr rtlCol="0" anchor="ctr"/>
              <a:lstStyle/>
              <a:p>
                <a:endParaRPr lang="zh-TW" altLang="en-US"/>
              </a:p>
            </p:txBody>
          </p:sp>
          <p:sp>
            <p:nvSpPr>
              <p:cNvPr id="169" name="手繪多邊形: 圖案 168">
                <a:extLst>
                  <a:ext uri="{FF2B5EF4-FFF2-40B4-BE49-F238E27FC236}">
                    <a16:creationId xmlns:a16="http://schemas.microsoft.com/office/drawing/2014/main" id="{F1412F54-7F31-4DD4-B967-9EB18A2292AE}"/>
                  </a:ext>
                </a:extLst>
              </p:cNvPr>
              <p:cNvSpPr/>
              <p:nvPr/>
            </p:nvSpPr>
            <p:spPr>
              <a:xfrm>
                <a:off x="4604670" y="3945445"/>
                <a:ext cx="721995" cy="178403"/>
              </a:xfrm>
              <a:custGeom>
                <a:avLst/>
                <a:gdLst>
                  <a:gd name="connsiteX0" fmla="*/ 721995 w 721995"/>
                  <a:gd name="connsiteY0" fmla="*/ 0 h 178403"/>
                  <a:gd name="connsiteX1" fmla="*/ 721995 w 721995"/>
                  <a:gd name="connsiteY1" fmla="*/ 178403 h 178403"/>
                  <a:gd name="connsiteX2" fmla="*/ 130969 w 721995"/>
                  <a:gd name="connsiteY2" fmla="*/ 178403 h 178403"/>
                  <a:gd name="connsiteX3" fmla="*/ 18764 w 721995"/>
                  <a:gd name="connsiteY3" fmla="*/ 178403 h 178403"/>
                  <a:gd name="connsiteX4" fmla="*/ 0 w 721995"/>
                  <a:gd name="connsiteY4" fmla="*/ 178403 h 178403"/>
                  <a:gd name="connsiteX5" fmla="*/ 0 w 721995"/>
                  <a:gd name="connsiteY5" fmla="*/ 0 h 178403"/>
                  <a:gd name="connsiteX6" fmla="*/ 131064 w 721995"/>
                  <a:gd name="connsiteY6" fmla="*/ 0 h 178403"/>
                  <a:gd name="connsiteX7" fmla="*/ 721995 w 721995"/>
                  <a:gd name="connsiteY7" fmla="*/ 0 h 178403"/>
                  <a:gd name="connsiteX8" fmla="*/ 691801 w 721995"/>
                  <a:gd name="connsiteY8" fmla="*/ 147161 h 178403"/>
                  <a:gd name="connsiteX9" fmla="*/ 691801 w 721995"/>
                  <a:gd name="connsiteY9" fmla="*/ 31337 h 178403"/>
                  <a:gd name="connsiteX10" fmla="*/ 520732 w 721995"/>
                  <a:gd name="connsiteY10" fmla="*/ 31337 h 178403"/>
                  <a:gd name="connsiteX11" fmla="*/ 520732 w 721995"/>
                  <a:gd name="connsiteY11" fmla="*/ 147161 h 178403"/>
                  <a:gd name="connsiteX12" fmla="*/ 691801 w 721995"/>
                  <a:gd name="connsiteY12" fmla="*/ 147161 h 178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1995" h="178403">
                    <a:moveTo>
                      <a:pt x="721995" y="0"/>
                    </a:moveTo>
                    <a:lnTo>
                      <a:pt x="721995" y="178403"/>
                    </a:lnTo>
                    <a:lnTo>
                      <a:pt x="130969" y="178403"/>
                    </a:lnTo>
                    <a:lnTo>
                      <a:pt x="18764" y="178403"/>
                    </a:lnTo>
                    <a:lnTo>
                      <a:pt x="0" y="178403"/>
                    </a:lnTo>
                    <a:lnTo>
                      <a:pt x="0" y="0"/>
                    </a:lnTo>
                    <a:lnTo>
                      <a:pt x="131064" y="0"/>
                    </a:lnTo>
                    <a:lnTo>
                      <a:pt x="721995" y="0"/>
                    </a:lnTo>
                    <a:close/>
                    <a:moveTo>
                      <a:pt x="691801" y="147161"/>
                    </a:moveTo>
                    <a:lnTo>
                      <a:pt x="691801" y="31337"/>
                    </a:lnTo>
                    <a:lnTo>
                      <a:pt x="520732" y="31337"/>
                    </a:lnTo>
                    <a:lnTo>
                      <a:pt x="520732" y="147161"/>
                    </a:lnTo>
                    <a:lnTo>
                      <a:pt x="691801" y="147161"/>
                    </a:lnTo>
                    <a:close/>
                  </a:path>
                </a:pathLst>
              </a:custGeom>
              <a:solidFill>
                <a:srgbClr val="FFFFFF"/>
              </a:solidFill>
              <a:ln w="9525" cap="flat">
                <a:noFill/>
                <a:prstDash val="solid"/>
                <a:miter/>
              </a:ln>
            </p:spPr>
            <p:txBody>
              <a:bodyPr rtlCol="0" anchor="ctr"/>
              <a:lstStyle/>
              <a:p>
                <a:endParaRPr lang="zh-TW" altLang="en-US"/>
              </a:p>
            </p:txBody>
          </p:sp>
          <p:sp>
            <p:nvSpPr>
              <p:cNvPr id="170" name="手繪多邊形: 圖案 169">
                <a:extLst>
                  <a:ext uri="{FF2B5EF4-FFF2-40B4-BE49-F238E27FC236}">
                    <a16:creationId xmlns:a16="http://schemas.microsoft.com/office/drawing/2014/main" id="{11EBEB83-9BFF-46C3-9287-99FE24E65C27}"/>
                  </a:ext>
                </a:extLst>
              </p:cNvPr>
              <p:cNvSpPr/>
              <p:nvPr/>
            </p:nvSpPr>
            <p:spPr>
              <a:xfrm>
                <a:off x="4604670" y="3743038"/>
                <a:ext cx="721995" cy="178308"/>
              </a:xfrm>
              <a:custGeom>
                <a:avLst/>
                <a:gdLst>
                  <a:gd name="connsiteX0" fmla="*/ 721995 w 721995"/>
                  <a:gd name="connsiteY0" fmla="*/ 0 h 178308"/>
                  <a:gd name="connsiteX1" fmla="*/ 721995 w 721995"/>
                  <a:gd name="connsiteY1" fmla="*/ 178308 h 178308"/>
                  <a:gd name="connsiteX2" fmla="*/ 130969 w 721995"/>
                  <a:gd name="connsiteY2" fmla="*/ 178308 h 178308"/>
                  <a:gd name="connsiteX3" fmla="*/ 18764 w 721995"/>
                  <a:gd name="connsiteY3" fmla="*/ 178308 h 178308"/>
                  <a:gd name="connsiteX4" fmla="*/ 0 w 721995"/>
                  <a:gd name="connsiteY4" fmla="*/ 178308 h 178308"/>
                  <a:gd name="connsiteX5" fmla="*/ 0 w 721995"/>
                  <a:gd name="connsiteY5" fmla="*/ 0 h 178308"/>
                  <a:gd name="connsiteX6" fmla="*/ 131064 w 721995"/>
                  <a:gd name="connsiteY6" fmla="*/ 0 h 178308"/>
                  <a:gd name="connsiteX7" fmla="*/ 721995 w 721995"/>
                  <a:gd name="connsiteY7" fmla="*/ 0 h 178308"/>
                  <a:gd name="connsiteX8" fmla="*/ 691801 w 721995"/>
                  <a:gd name="connsiteY8" fmla="*/ 147066 h 178308"/>
                  <a:gd name="connsiteX9" fmla="*/ 691801 w 721995"/>
                  <a:gd name="connsiteY9" fmla="*/ 31337 h 178308"/>
                  <a:gd name="connsiteX10" fmla="*/ 520732 w 721995"/>
                  <a:gd name="connsiteY10" fmla="*/ 31337 h 178308"/>
                  <a:gd name="connsiteX11" fmla="*/ 520732 w 721995"/>
                  <a:gd name="connsiteY11" fmla="*/ 147066 h 178308"/>
                  <a:gd name="connsiteX12" fmla="*/ 691801 w 721995"/>
                  <a:gd name="connsiteY12" fmla="*/ 147066 h 17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1995" h="178308">
                    <a:moveTo>
                      <a:pt x="721995" y="0"/>
                    </a:moveTo>
                    <a:lnTo>
                      <a:pt x="721995" y="178308"/>
                    </a:lnTo>
                    <a:lnTo>
                      <a:pt x="130969" y="178308"/>
                    </a:lnTo>
                    <a:lnTo>
                      <a:pt x="18764" y="178308"/>
                    </a:lnTo>
                    <a:lnTo>
                      <a:pt x="0" y="178308"/>
                    </a:lnTo>
                    <a:lnTo>
                      <a:pt x="0" y="0"/>
                    </a:lnTo>
                    <a:lnTo>
                      <a:pt x="131064" y="0"/>
                    </a:lnTo>
                    <a:lnTo>
                      <a:pt x="721995" y="0"/>
                    </a:lnTo>
                    <a:close/>
                    <a:moveTo>
                      <a:pt x="691801" y="147066"/>
                    </a:moveTo>
                    <a:lnTo>
                      <a:pt x="691801" y="31337"/>
                    </a:lnTo>
                    <a:lnTo>
                      <a:pt x="520732" y="31337"/>
                    </a:lnTo>
                    <a:lnTo>
                      <a:pt x="520732" y="147066"/>
                    </a:lnTo>
                    <a:lnTo>
                      <a:pt x="691801" y="147066"/>
                    </a:lnTo>
                    <a:close/>
                  </a:path>
                </a:pathLst>
              </a:custGeom>
              <a:solidFill>
                <a:srgbClr val="FFFFFF"/>
              </a:solidFill>
              <a:ln w="9525" cap="flat">
                <a:noFill/>
                <a:prstDash val="solid"/>
                <a:miter/>
              </a:ln>
            </p:spPr>
            <p:txBody>
              <a:bodyPr rtlCol="0" anchor="ctr"/>
              <a:lstStyle/>
              <a:p>
                <a:endParaRPr lang="zh-TW" altLang="en-US"/>
              </a:p>
            </p:txBody>
          </p:sp>
          <p:sp>
            <p:nvSpPr>
              <p:cNvPr id="171" name="手繪多邊形: 圖案 170">
                <a:extLst>
                  <a:ext uri="{FF2B5EF4-FFF2-40B4-BE49-F238E27FC236}">
                    <a16:creationId xmlns:a16="http://schemas.microsoft.com/office/drawing/2014/main" id="{39E7C5F4-37F6-4006-85A7-BC83B75B2349}"/>
                  </a:ext>
                </a:extLst>
              </p:cNvPr>
              <p:cNvSpPr/>
              <p:nvPr/>
            </p:nvSpPr>
            <p:spPr>
              <a:xfrm>
                <a:off x="4604670" y="3540537"/>
                <a:ext cx="721995" cy="178308"/>
              </a:xfrm>
              <a:custGeom>
                <a:avLst/>
                <a:gdLst>
                  <a:gd name="connsiteX0" fmla="*/ 721995 w 721995"/>
                  <a:gd name="connsiteY0" fmla="*/ 0 h 178308"/>
                  <a:gd name="connsiteX1" fmla="*/ 721995 w 721995"/>
                  <a:gd name="connsiteY1" fmla="*/ 178308 h 178308"/>
                  <a:gd name="connsiteX2" fmla="*/ 130969 w 721995"/>
                  <a:gd name="connsiteY2" fmla="*/ 178308 h 178308"/>
                  <a:gd name="connsiteX3" fmla="*/ 18764 w 721995"/>
                  <a:gd name="connsiteY3" fmla="*/ 178308 h 178308"/>
                  <a:gd name="connsiteX4" fmla="*/ 0 w 721995"/>
                  <a:gd name="connsiteY4" fmla="*/ 178308 h 178308"/>
                  <a:gd name="connsiteX5" fmla="*/ 0 w 721995"/>
                  <a:gd name="connsiteY5" fmla="*/ 0 h 178308"/>
                  <a:gd name="connsiteX6" fmla="*/ 131064 w 721995"/>
                  <a:gd name="connsiteY6" fmla="*/ 0 h 178308"/>
                  <a:gd name="connsiteX7" fmla="*/ 721995 w 721995"/>
                  <a:gd name="connsiteY7" fmla="*/ 0 h 178308"/>
                  <a:gd name="connsiteX8" fmla="*/ 691801 w 721995"/>
                  <a:gd name="connsiteY8" fmla="*/ 147066 h 178308"/>
                  <a:gd name="connsiteX9" fmla="*/ 691801 w 721995"/>
                  <a:gd name="connsiteY9" fmla="*/ 31337 h 178308"/>
                  <a:gd name="connsiteX10" fmla="*/ 520732 w 721995"/>
                  <a:gd name="connsiteY10" fmla="*/ 31337 h 178308"/>
                  <a:gd name="connsiteX11" fmla="*/ 520732 w 721995"/>
                  <a:gd name="connsiteY11" fmla="*/ 147066 h 178308"/>
                  <a:gd name="connsiteX12" fmla="*/ 691801 w 721995"/>
                  <a:gd name="connsiteY12" fmla="*/ 147066 h 17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1995" h="178308">
                    <a:moveTo>
                      <a:pt x="721995" y="0"/>
                    </a:moveTo>
                    <a:lnTo>
                      <a:pt x="721995" y="178308"/>
                    </a:lnTo>
                    <a:lnTo>
                      <a:pt x="130969" y="178308"/>
                    </a:lnTo>
                    <a:lnTo>
                      <a:pt x="18764" y="178308"/>
                    </a:lnTo>
                    <a:lnTo>
                      <a:pt x="0" y="178308"/>
                    </a:lnTo>
                    <a:lnTo>
                      <a:pt x="0" y="0"/>
                    </a:lnTo>
                    <a:lnTo>
                      <a:pt x="131064" y="0"/>
                    </a:lnTo>
                    <a:lnTo>
                      <a:pt x="721995" y="0"/>
                    </a:lnTo>
                    <a:close/>
                    <a:moveTo>
                      <a:pt x="691801" y="147066"/>
                    </a:moveTo>
                    <a:lnTo>
                      <a:pt x="691801" y="31337"/>
                    </a:lnTo>
                    <a:lnTo>
                      <a:pt x="520732" y="31337"/>
                    </a:lnTo>
                    <a:lnTo>
                      <a:pt x="520732" y="147066"/>
                    </a:lnTo>
                    <a:lnTo>
                      <a:pt x="691801" y="147066"/>
                    </a:lnTo>
                    <a:close/>
                  </a:path>
                </a:pathLst>
              </a:custGeom>
              <a:solidFill>
                <a:srgbClr val="FFFFFF"/>
              </a:solidFill>
              <a:ln w="9525" cap="flat">
                <a:noFill/>
                <a:prstDash val="solid"/>
                <a:miter/>
              </a:ln>
            </p:spPr>
            <p:txBody>
              <a:bodyPr rtlCol="0" anchor="ctr"/>
              <a:lstStyle/>
              <a:p>
                <a:endParaRPr lang="zh-TW" altLang="en-US"/>
              </a:p>
            </p:txBody>
          </p:sp>
          <p:sp>
            <p:nvSpPr>
              <p:cNvPr id="172" name="手繪多邊形: 圖案 171">
                <a:extLst>
                  <a:ext uri="{FF2B5EF4-FFF2-40B4-BE49-F238E27FC236}">
                    <a16:creationId xmlns:a16="http://schemas.microsoft.com/office/drawing/2014/main" id="{4B5E45F8-AA78-4C38-91F8-DF7FC9FEA320}"/>
                  </a:ext>
                </a:extLst>
              </p:cNvPr>
              <p:cNvSpPr/>
              <p:nvPr/>
            </p:nvSpPr>
            <p:spPr>
              <a:xfrm>
                <a:off x="3850290" y="3945445"/>
                <a:ext cx="721995" cy="178403"/>
              </a:xfrm>
              <a:custGeom>
                <a:avLst/>
                <a:gdLst>
                  <a:gd name="connsiteX0" fmla="*/ 721995 w 721995"/>
                  <a:gd name="connsiteY0" fmla="*/ 0 h 178403"/>
                  <a:gd name="connsiteX1" fmla="*/ 721995 w 721995"/>
                  <a:gd name="connsiteY1" fmla="*/ 178403 h 178403"/>
                  <a:gd name="connsiteX2" fmla="*/ 130969 w 721995"/>
                  <a:gd name="connsiteY2" fmla="*/ 178403 h 178403"/>
                  <a:gd name="connsiteX3" fmla="*/ 18764 w 721995"/>
                  <a:gd name="connsiteY3" fmla="*/ 178403 h 178403"/>
                  <a:gd name="connsiteX4" fmla="*/ 0 w 721995"/>
                  <a:gd name="connsiteY4" fmla="*/ 178403 h 178403"/>
                  <a:gd name="connsiteX5" fmla="*/ 0 w 721995"/>
                  <a:gd name="connsiteY5" fmla="*/ 0 h 178403"/>
                  <a:gd name="connsiteX6" fmla="*/ 131064 w 721995"/>
                  <a:gd name="connsiteY6" fmla="*/ 0 h 178403"/>
                  <a:gd name="connsiteX7" fmla="*/ 721995 w 721995"/>
                  <a:gd name="connsiteY7" fmla="*/ 0 h 178403"/>
                  <a:gd name="connsiteX8" fmla="*/ 691801 w 721995"/>
                  <a:gd name="connsiteY8" fmla="*/ 147161 h 178403"/>
                  <a:gd name="connsiteX9" fmla="*/ 691801 w 721995"/>
                  <a:gd name="connsiteY9" fmla="*/ 31337 h 178403"/>
                  <a:gd name="connsiteX10" fmla="*/ 520637 w 721995"/>
                  <a:gd name="connsiteY10" fmla="*/ 31337 h 178403"/>
                  <a:gd name="connsiteX11" fmla="*/ 520637 w 721995"/>
                  <a:gd name="connsiteY11" fmla="*/ 147161 h 178403"/>
                  <a:gd name="connsiteX12" fmla="*/ 691801 w 721995"/>
                  <a:gd name="connsiteY12" fmla="*/ 147161 h 178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1995" h="178403">
                    <a:moveTo>
                      <a:pt x="721995" y="0"/>
                    </a:moveTo>
                    <a:lnTo>
                      <a:pt x="721995" y="178403"/>
                    </a:lnTo>
                    <a:lnTo>
                      <a:pt x="130969" y="178403"/>
                    </a:lnTo>
                    <a:lnTo>
                      <a:pt x="18764" y="178403"/>
                    </a:lnTo>
                    <a:lnTo>
                      <a:pt x="0" y="178403"/>
                    </a:lnTo>
                    <a:lnTo>
                      <a:pt x="0" y="0"/>
                    </a:lnTo>
                    <a:lnTo>
                      <a:pt x="131064" y="0"/>
                    </a:lnTo>
                    <a:lnTo>
                      <a:pt x="721995" y="0"/>
                    </a:lnTo>
                    <a:close/>
                    <a:moveTo>
                      <a:pt x="691801" y="147161"/>
                    </a:moveTo>
                    <a:lnTo>
                      <a:pt x="691801" y="31337"/>
                    </a:lnTo>
                    <a:lnTo>
                      <a:pt x="520637" y="31337"/>
                    </a:lnTo>
                    <a:lnTo>
                      <a:pt x="520637" y="147161"/>
                    </a:lnTo>
                    <a:lnTo>
                      <a:pt x="691801" y="147161"/>
                    </a:lnTo>
                    <a:close/>
                  </a:path>
                </a:pathLst>
              </a:custGeom>
              <a:solidFill>
                <a:srgbClr val="FFFFFF"/>
              </a:solidFill>
              <a:ln w="9525" cap="flat">
                <a:noFill/>
                <a:prstDash val="solid"/>
                <a:miter/>
              </a:ln>
            </p:spPr>
            <p:txBody>
              <a:bodyPr rtlCol="0" anchor="ctr"/>
              <a:lstStyle/>
              <a:p>
                <a:endParaRPr lang="zh-TW" altLang="en-US"/>
              </a:p>
            </p:txBody>
          </p:sp>
          <p:sp>
            <p:nvSpPr>
              <p:cNvPr id="173" name="手繪多邊形: 圖案 172">
                <a:extLst>
                  <a:ext uri="{FF2B5EF4-FFF2-40B4-BE49-F238E27FC236}">
                    <a16:creationId xmlns:a16="http://schemas.microsoft.com/office/drawing/2014/main" id="{0F484003-81FB-4FF1-AE03-4746217BE99C}"/>
                  </a:ext>
                </a:extLst>
              </p:cNvPr>
              <p:cNvSpPr/>
              <p:nvPr/>
            </p:nvSpPr>
            <p:spPr>
              <a:xfrm>
                <a:off x="3850290" y="3743038"/>
                <a:ext cx="721995" cy="178308"/>
              </a:xfrm>
              <a:custGeom>
                <a:avLst/>
                <a:gdLst>
                  <a:gd name="connsiteX0" fmla="*/ 721995 w 721995"/>
                  <a:gd name="connsiteY0" fmla="*/ 0 h 178308"/>
                  <a:gd name="connsiteX1" fmla="*/ 721995 w 721995"/>
                  <a:gd name="connsiteY1" fmla="*/ 178308 h 178308"/>
                  <a:gd name="connsiteX2" fmla="*/ 130969 w 721995"/>
                  <a:gd name="connsiteY2" fmla="*/ 178308 h 178308"/>
                  <a:gd name="connsiteX3" fmla="*/ 18764 w 721995"/>
                  <a:gd name="connsiteY3" fmla="*/ 178308 h 178308"/>
                  <a:gd name="connsiteX4" fmla="*/ 0 w 721995"/>
                  <a:gd name="connsiteY4" fmla="*/ 178308 h 178308"/>
                  <a:gd name="connsiteX5" fmla="*/ 0 w 721995"/>
                  <a:gd name="connsiteY5" fmla="*/ 0 h 178308"/>
                  <a:gd name="connsiteX6" fmla="*/ 131064 w 721995"/>
                  <a:gd name="connsiteY6" fmla="*/ 0 h 178308"/>
                  <a:gd name="connsiteX7" fmla="*/ 721995 w 721995"/>
                  <a:gd name="connsiteY7" fmla="*/ 0 h 178308"/>
                  <a:gd name="connsiteX8" fmla="*/ 691801 w 721995"/>
                  <a:gd name="connsiteY8" fmla="*/ 147066 h 178308"/>
                  <a:gd name="connsiteX9" fmla="*/ 691801 w 721995"/>
                  <a:gd name="connsiteY9" fmla="*/ 31337 h 178308"/>
                  <a:gd name="connsiteX10" fmla="*/ 520637 w 721995"/>
                  <a:gd name="connsiteY10" fmla="*/ 31337 h 178308"/>
                  <a:gd name="connsiteX11" fmla="*/ 520637 w 721995"/>
                  <a:gd name="connsiteY11" fmla="*/ 147066 h 178308"/>
                  <a:gd name="connsiteX12" fmla="*/ 691801 w 721995"/>
                  <a:gd name="connsiteY12" fmla="*/ 147066 h 17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1995" h="178308">
                    <a:moveTo>
                      <a:pt x="721995" y="0"/>
                    </a:moveTo>
                    <a:lnTo>
                      <a:pt x="721995" y="178308"/>
                    </a:lnTo>
                    <a:lnTo>
                      <a:pt x="130969" y="178308"/>
                    </a:lnTo>
                    <a:lnTo>
                      <a:pt x="18764" y="178308"/>
                    </a:lnTo>
                    <a:lnTo>
                      <a:pt x="0" y="178308"/>
                    </a:lnTo>
                    <a:lnTo>
                      <a:pt x="0" y="0"/>
                    </a:lnTo>
                    <a:lnTo>
                      <a:pt x="131064" y="0"/>
                    </a:lnTo>
                    <a:lnTo>
                      <a:pt x="721995" y="0"/>
                    </a:lnTo>
                    <a:close/>
                    <a:moveTo>
                      <a:pt x="691801" y="147066"/>
                    </a:moveTo>
                    <a:lnTo>
                      <a:pt x="691801" y="31337"/>
                    </a:lnTo>
                    <a:lnTo>
                      <a:pt x="520637" y="31337"/>
                    </a:lnTo>
                    <a:lnTo>
                      <a:pt x="520637" y="147066"/>
                    </a:lnTo>
                    <a:lnTo>
                      <a:pt x="691801" y="147066"/>
                    </a:lnTo>
                    <a:close/>
                  </a:path>
                </a:pathLst>
              </a:custGeom>
              <a:solidFill>
                <a:srgbClr val="FFFFFF"/>
              </a:solidFill>
              <a:ln w="9525" cap="flat">
                <a:noFill/>
                <a:prstDash val="solid"/>
                <a:miter/>
              </a:ln>
            </p:spPr>
            <p:txBody>
              <a:bodyPr rtlCol="0" anchor="ctr"/>
              <a:lstStyle/>
              <a:p>
                <a:endParaRPr lang="zh-TW" altLang="en-US"/>
              </a:p>
            </p:txBody>
          </p:sp>
          <p:sp>
            <p:nvSpPr>
              <p:cNvPr id="174" name="手繪多邊形: 圖案 173">
                <a:extLst>
                  <a:ext uri="{FF2B5EF4-FFF2-40B4-BE49-F238E27FC236}">
                    <a16:creationId xmlns:a16="http://schemas.microsoft.com/office/drawing/2014/main" id="{DB17483B-6B4A-4D95-9A3D-F7805E829C78}"/>
                  </a:ext>
                </a:extLst>
              </p:cNvPr>
              <p:cNvSpPr/>
              <p:nvPr/>
            </p:nvSpPr>
            <p:spPr>
              <a:xfrm>
                <a:off x="3850290" y="3540537"/>
                <a:ext cx="721995" cy="178308"/>
              </a:xfrm>
              <a:custGeom>
                <a:avLst/>
                <a:gdLst>
                  <a:gd name="connsiteX0" fmla="*/ 721995 w 721995"/>
                  <a:gd name="connsiteY0" fmla="*/ 0 h 178308"/>
                  <a:gd name="connsiteX1" fmla="*/ 721995 w 721995"/>
                  <a:gd name="connsiteY1" fmla="*/ 178308 h 178308"/>
                  <a:gd name="connsiteX2" fmla="*/ 130969 w 721995"/>
                  <a:gd name="connsiteY2" fmla="*/ 178308 h 178308"/>
                  <a:gd name="connsiteX3" fmla="*/ 18764 w 721995"/>
                  <a:gd name="connsiteY3" fmla="*/ 178308 h 178308"/>
                  <a:gd name="connsiteX4" fmla="*/ 0 w 721995"/>
                  <a:gd name="connsiteY4" fmla="*/ 178308 h 178308"/>
                  <a:gd name="connsiteX5" fmla="*/ 0 w 721995"/>
                  <a:gd name="connsiteY5" fmla="*/ 0 h 178308"/>
                  <a:gd name="connsiteX6" fmla="*/ 131064 w 721995"/>
                  <a:gd name="connsiteY6" fmla="*/ 0 h 178308"/>
                  <a:gd name="connsiteX7" fmla="*/ 721995 w 721995"/>
                  <a:gd name="connsiteY7" fmla="*/ 0 h 178308"/>
                  <a:gd name="connsiteX8" fmla="*/ 691801 w 721995"/>
                  <a:gd name="connsiteY8" fmla="*/ 147066 h 178308"/>
                  <a:gd name="connsiteX9" fmla="*/ 691801 w 721995"/>
                  <a:gd name="connsiteY9" fmla="*/ 31337 h 178308"/>
                  <a:gd name="connsiteX10" fmla="*/ 520637 w 721995"/>
                  <a:gd name="connsiteY10" fmla="*/ 31337 h 178308"/>
                  <a:gd name="connsiteX11" fmla="*/ 520637 w 721995"/>
                  <a:gd name="connsiteY11" fmla="*/ 147066 h 178308"/>
                  <a:gd name="connsiteX12" fmla="*/ 691801 w 721995"/>
                  <a:gd name="connsiteY12" fmla="*/ 147066 h 17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1995" h="178308">
                    <a:moveTo>
                      <a:pt x="721995" y="0"/>
                    </a:moveTo>
                    <a:lnTo>
                      <a:pt x="721995" y="178308"/>
                    </a:lnTo>
                    <a:lnTo>
                      <a:pt x="130969" y="178308"/>
                    </a:lnTo>
                    <a:lnTo>
                      <a:pt x="18764" y="178308"/>
                    </a:lnTo>
                    <a:lnTo>
                      <a:pt x="0" y="178308"/>
                    </a:lnTo>
                    <a:lnTo>
                      <a:pt x="0" y="0"/>
                    </a:lnTo>
                    <a:lnTo>
                      <a:pt x="131064" y="0"/>
                    </a:lnTo>
                    <a:lnTo>
                      <a:pt x="721995" y="0"/>
                    </a:lnTo>
                    <a:close/>
                    <a:moveTo>
                      <a:pt x="691801" y="147066"/>
                    </a:moveTo>
                    <a:lnTo>
                      <a:pt x="691801" y="31337"/>
                    </a:lnTo>
                    <a:lnTo>
                      <a:pt x="520637" y="31337"/>
                    </a:lnTo>
                    <a:lnTo>
                      <a:pt x="520637" y="147066"/>
                    </a:lnTo>
                    <a:lnTo>
                      <a:pt x="691801" y="147066"/>
                    </a:lnTo>
                    <a:close/>
                  </a:path>
                </a:pathLst>
              </a:custGeom>
              <a:solidFill>
                <a:srgbClr val="FFFFFF"/>
              </a:solidFill>
              <a:ln w="9525" cap="flat">
                <a:noFill/>
                <a:prstDash val="solid"/>
                <a:miter/>
              </a:ln>
            </p:spPr>
            <p:txBody>
              <a:bodyPr rtlCol="0" anchor="ctr"/>
              <a:lstStyle/>
              <a:p>
                <a:endParaRPr lang="zh-TW" altLang="en-US"/>
              </a:p>
            </p:txBody>
          </p:sp>
          <p:sp>
            <p:nvSpPr>
              <p:cNvPr id="175" name="手繪多邊形: 圖案 174">
                <a:extLst>
                  <a:ext uri="{FF2B5EF4-FFF2-40B4-BE49-F238E27FC236}">
                    <a16:creationId xmlns:a16="http://schemas.microsoft.com/office/drawing/2014/main" id="{EACBFF62-3123-4666-B2EB-9ABE36FC5DE4}"/>
                  </a:ext>
                </a:extLst>
              </p:cNvPr>
              <p:cNvSpPr/>
              <p:nvPr/>
            </p:nvSpPr>
            <p:spPr>
              <a:xfrm>
                <a:off x="3102482" y="3945445"/>
                <a:ext cx="722185" cy="178403"/>
              </a:xfrm>
              <a:custGeom>
                <a:avLst/>
                <a:gdLst>
                  <a:gd name="connsiteX0" fmla="*/ 722185 w 722185"/>
                  <a:gd name="connsiteY0" fmla="*/ 0 h 178403"/>
                  <a:gd name="connsiteX1" fmla="*/ 722185 w 722185"/>
                  <a:gd name="connsiteY1" fmla="*/ 178403 h 178403"/>
                  <a:gd name="connsiteX2" fmla="*/ 8763 w 722185"/>
                  <a:gd name="connsiteY2" fmla="*/ 178403 h 178403"/>
                  <a:gd name="connsiteX3" fmla="*/ 0 w 722185"/>
                  <a:gd name="connsiteY3" fmla="*/ 0 h 178403"/>
                  <a:gd name="connsiteX4" fmla="*/ 722185 w 722185"/>
                  <a:gd name="connsiteY4" fmla="*/ 0 h 178403"/>
                  <a:gd name="connsiteX5" fmla="*/ 691991 w 722185"/>
                  <a:gd name="connsiteY5" fmla="*/ 147161 h 178403"/>
                  <a:gd name="connsiteX6" fmla="*/ 691991 w 722185"/>
                  <a:gd name="connsiteY6" fmla="*/ 31337 h 178403"/>
                  <a:gd name="connsiteX7" fmla="*/ 520827 w 722185"/>
                  <a:gd name="connsiteY7" fmla="*/ 31337 h 178403"/>
                  <a:gd name="connsiteX8" fmla="*/ 520827 w 722185"/>
                  <a:gd name="connsiteY8" fmla="*/ 147161 h 178403"/>
                  <a:gd name="connsiteX9" fmla="*/ 691991 w 722185"/>
                  <a:gd name="connsiteY9" fmla="*/ 147161 h 178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2185" h="178403">
                    <a:moveTo>
                      <a:pt x="722185" y="0"/>
                    </a:moveTo>
                    <a:lnTo>
                      <a:pt x="722185" y="178403"/>
                    </a:lnTo>
                    <a:lnTo>
                      <a:pt x="8763" y="178403"/>
                    </a:lnTo>
                    <a:lnTo>
                      <a:pt x="0" y="0"/>
                    </a:lnTo>
                    <a:lnTo>
                      <a:pt x="722185" y="0"/>
                    </a:lnTo>
                    <a:close/>
                    <a:moveTo>
                      <a:pt x="691991" y="147161"/>
                    </a:moveTo>
                    <a:lnTo>
                      <a:pt x="691991" y="31337"/>
                    </a:lnTo>
                    <a:lnTo>
                      <a:pt x="520827" y="31337"/>
                    </a:lnTo>
                    <a:lnTo>
                      <a:pt x="520827" y="147161"/>
                    </a:lnTo>
                    <a:lnTo>
                      <a:pt x="691991" y="147161"/>
                    </a:lnTo>
                    <a:close/>
                  </a:path>
                </a:pathLst>
              </a:custGeom>
              <a:solidFill>
                <a:srgbClr val="FFFFFF"/>
              </a:solidFill>
              <a:ln w="9525" cap="flat">
                <a:noFill/>
                <a:prstDash val="solid"/>
                <a:miter/>
              </a:ln>
            </p:spPr>
            <p:txBody>
              <a:bodyPr rtlCol="0" anchor="ctr"/>
              <a:lstStyle/>
              <a:p>
                <a:endParaRPr lang="zh-TW" altLang="en-US"/>
              </a:p>
            </p:txBody>
          </p:sp>
          <p:sp>
            <p:nvSpPr>
              <p:cNvPr id="176" name="手繪多邊形: 圖案 175">
                <a:extLst>
                  <a:ext uri="{FF2B5EF4-FFF2-40B4-BE49-F238E27FC236}">
                    <a16:creationId xmlns:a16="http://schemas.microsoft.com/office/drawing/2014/main" id="{633FC917-E5A0-4095-BFB9-004DAF0D4E9F}"/>
                  </a:ext>
                </a:extLst>
              </p:cNvPr>
              <p:cNvSpPr/>
              <p:nvPr/>
            </p:nvSpPr>
            <p:spPr>
              <a:xfrm>
                <a:off x="3093814" y="3743038"/>
                <a:ext cx="730853" cy="178308"/>
              </a:xfrm>
              <a:custGeom>
                <a:avLst/>
                <a:gdLst>
                  <a:gd name="connsiteX0" fmla="*/ 730853 w 730853"/>
                  <a:gd name="connsiteY0" fmla="*/ 0 h 178308"/>
                  <a:gd name="connsiteX1" fmla="*/ 730853 w 730853"/>
                  <a:gd name="connsiteY1" fmla="*/ 178308 h 178308"/>
                  <a:gd name="connsiteX2" fmla="*/ 8763 w 730853"/>
                  <a:gd name="connsiteY2" fmla="*/ 178308 h 178308"/>
                  <a:gd name="connsiteX3" fmla="*/ 0 w 730853"/>
                  <a:gd name="connsiteY3" fmla="*/ 0 h 178308"/>
                  <a:gd name="connsiteX4" fmla="*/ 730853 w 730853"/>
                  <a:gd name="connsiteY4" fmla="*/ 0 h 178308"/>
                  <a:gd name="connsiteX5" fmla="*/ 700659 w 730853"/>
                  <a:gd name="connsiteY5" fmla="*/ 147066 h 178308"/>
                  <a:gd name="connsiteX6" fmla="*/ 700659 w 730853"/>
                  <a:gd name="connsiteY6" fmla="*/ 31337 h 178308"/>
                  <a:gd name="connsiteX7" fmla="*/ 529495 w 730853"/>
                  <a:gd name="connsiteY7" fmla="*/ 31337 h 178308"/>
                  <a:gd name="connsiteX8" fmla="*/ 529495 w 730853"/>
                  <a:gd name="connsiteY8" fmla="*/ 147066 h 178308"/>
                  <a:gd name="connsiteX9" fmla="*/ 700659 w 730853"/>
                  <a:gd name="connsiteY9" fmla="*/ 147066 h 17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0853" h="178308">
                    <a:moveTo>
                      <a:pt x="730853" y="0"/>
                    </a:moveTo>
                    <a:lnTo>
                      <a:pt x="730853" y="178308"/>
                    </a:lnTo>
                    <a:lnTo>
                      <a:pt x="8763" y="178308"/>
                    </a:lnTo>
                    <a:lnTo>
                      <a:pt x="0" y="0"/>
                    </a:lnTo>
                    <a:lnTo>
                      <a:pt x="730853" y="0"/>
                    </a:lnTo>
                    <a:close/>
                    <a:moveTo>
                      <a:pt x="700659" y="147066"/>
                    </a:moveTo>
                    <a:lnTo>
                      <a:pt x="700659" y="31337"/>
                    </a:lnTo>
                    <a:lnTo>
                      <a:pt x="529495" y="31337"/>
                    </a:lnTo>
                    <a:lnTo>
                      <a:pt x="529495" y="147066"/>
                    </a:lnTo>
                    <a:lnTo>
                      <a:pt x="700659" y="147066"/>
                    </a:lnTo>
                    <a:close/>
                  </a:path>
                </a:pathLst>
              </a:custGeom>
              <a:solidFill>
                <a:srgbClr val="FFFFFF"/>
              </a:solidFill>
              <a:ln w="9525" cap="flat">
                <a:noFill/>
                <a:prstDash val="solid"/>
                <a:miter/>
              </a:ln>
            </p:spPr>
            <p:txBody>
              <a:bodyPr rtlCol="0" anchor="ctr"/>
              <a:lstStyle/>
              <a:p>
                <a:endParaRPr lang="zh-TW" altLang="en-US"/>
              </a:p>
            </p:txBody>
          </p:sp>
          <p:sp>
            <p:nvSpPr>
              <p:cNvPr id="177" name="手繪多邊形: 圖案 176">
                <a:extLst>
                  <a:ext uri="{FF2B5EF4-FFF2-40B4-BE49-F238E27FC236}">
                    <a16:creationId xmlns:a16="http://schemas.microsoft.com/office/drawing/2014/main" id="{6B7C5747-7674-4C1F-BB75-83934A3CFE73}"/>
                  </a:ext>
                </a:extLst>
              </p:cNvPr>
              <p:cNvSpPr/>
              <p:nvPr/>
            </p:nvSpPr>
            <p:spPr>
              <a:xfrm>
                <a:off x="3085051" y="3540537"/>
                <a:ext cx="739616" cy="178308"/>
              </a:xfrm>
              <a:custGeom>
                <a:avLst/>
                <a:gdLst>
                  <a:gd name="connsiteX0" fmla="*/ 739616 w 739616"/>
                  <a:gd name="connsiteY0" fmla="*/ 0 h 178308"/>
                  <a:gd name="connsiteX1" fmla="*/ 739616 w 739616"/>
                  <a:gd name="connsiteY1" fmla="*/ 178308 h 178308"/>
                  <a:gd name="connsiteX2" fmla="*/ 8763 w 739616"/>
                  <a:gd name="connsiteY2" fmla="*/ 178308 h 178308"/>
                  <a:gd name="connsiteX3" fmla="*/ 0 w 739616"/>
                  <a:gd name="connsiteY3" fmla="*/ 0 h 178308"/>
                  <a:gd name="connsiteX4" fmla="*/ 739616 w 739616"/>
                  <a:gd name="connsiteY4" fmla="*/ 0 h 178308"/>
                  <a:gd name="connsiteX5" fmla="*/ 709422 w 739616"/>
                  <a:gd name="connsiteY5" fmla="*/ 147066 h 178308"/>
                  <a:gd name="connsiteX6" fmla="*/ 709422 w 739616"/>
                  <a:gd name="connsiteY6" fmla="*/ 31337 h 178308"/>
                  <a:gd name="connsiteX7" fmla="*/ 538258 w 739616"/>
                  <a:gd name="connsiteY7" fmla="*/ 31337 h 178308"/>
                  <a:gd name="connsiteX8" fmla="*/ 538258 w 739616"/>
                  <a:gd name="connsiteY8" fmla="*/ 147066 h 178308"/>
                  <a:gd name="connsiteX9" fmla="*/ 709422 w 739616"/>
                  <a:gd name="connsiteY9" fmla="*/ 147066 h 17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9616" h="178308">
                    <a:moveTo>
                      <a:pt x="739616" y="0"/>
                    </a:moveTo>
                    <a:lnTo>
                      <a:pt x="739616" y="178308"/>
                    </a:lnTo>
                    <a:lnTo>
                      <a:pt x="8763" y="178308"/>
                    </a:lnTo>
                    <a:lnTo>
                      <a:pt x="0" y="0"/>
                    </a:lnTo>
                    <a:lnTo>
                      <a:pt x="739616" y="0"/>
                    </a:lnTo>
                    <a:close/>
                    <a:moveTo>
                      <a:pt x="709422" y="147066"/>
                    </a:moveTo>
                    <a:lnTo>
                      <a:pt x="709422" y="31337"/>
                    </a:lnTo>
                    <a:lnTo>
                      <a:pt x="538258" y="31337"/>
                    </a:lnTo>
                    <a:lnTo>
                      <a:pt x="538258" y="147066"/>
                    </a:lnTo>
                    <a:lnTo>
                      <a:pt x="709422" y="147066"/>
                    </a:lnTo>
                    <a:close/>
                  </a:path>
                </a:pathLst>
              </a:custGeom>
              <a:solidFill>
                <a:srgbClr val="FFFFFF"/>
              </a:solidFill>
              <a:ln w="9525" cap="flat">
                <a:noFill/>
                <a:prstDash val="solid"/>
                <a:miter/>
              </a:ln>
            </p:spPr>
            <p:txBody>
              <a:bodyPr rtlCol="0" anchor="ctr"/>
              <a:lstStyle/>
              <a:p>
                <a:endParaRPr lang="zh-TW" altLang="en-US"/>
              </a:p>
            </p:txBody>
          </p:sp>
        </p:grpSp>
        <p:grpSp>
          <p:nvGrpSpPr>
            <p:cNvPr id="136" name="圖形 2">
              <a:extLst>
                <a:ext uri="{FF2B5EF4-FFF2-40B4-BE49-F238E27FC236}">
                  <a16:creationId xmlns:a16="http://schemas.microsoft.com/office/drawing/2014/main" id="{E73D4C72-B685-4317-8398-1F84C25036F9}"/>
                </a:ext>
              </a:extLst>
            </p:cNvPr>
            <p:cNvGrpSpPr/>
            <p:nvPr/>
          </p:nvGrpSpPr>
          <p:grpSpPr>
            <a:xfrm>
              <a:off x="2793205" y="2118168"/>
              <a:ext cx="3482330" cy="684085"/>
              <a:chOff x="2793205" y="2118168"/>
              <a:chExt cx="3482330" cy="684085"/>
            </a:xfrm>
            <a:solidFill>
              <a:srgbClr val="FFFFFF"/>
            </a:solidFill>
          </p:grpSpPr>
          <p:grpSp>
            <p:nvGrpSpPr>
              <p:cNvPr id="137" name="圖形 2">
                <a:extLst>
                  <a:ext uri="{FF2B5EF4-FFF2-40B4-BE49-F238E27FC236}">
                    <a16:creationId xmlns:a16="http://schemas.microsoft.com/office/drawing/2014/main" id="{F6A7678C-4912-4B8C-B1F6-25B637B90393}"/>
                  </a:ext>
                </a:extLst>
              </p:cNvPr>
              <p:cNvGrpSpPr/>
              <p:nvPr/>
            </p:nvGrpSpPr>
            <p:grpSpPr>
              <a:xfrm>
                <a:off x="2793205" y="2118168"/>
                <a:ext cx="1603152" cy="684085"/>
                <a:chOff x="2793205" y="2118168"/>
                <a:chExt cx="1603152" cy="684085"/>
              </a:xfrm>
              <a:solidFill>
                <a:srgbClr val="FFFFFF"/>
              </a:solidFill>
            </p:grpSpPr>
            <p:sp>
              <p:nvSpPr>
                <p:cNvPr id="144" name="手繪多邊形: 圖案 143">
                  <a:extLst>
                    <a:ext uri="{FF2B5EF4-FFF2-40B4-BE49-F238E27FC236}">
                      <a16:creationId xmlns:a16="http://schemas.microsoft.com/office/drawing/2014/main" id="{5983BFF7-FF61-4FD2-9D3A-F49128014A91}"/>
                    </a:ext>
                  </a:extLst>
                </p:cNvPr>
                <p:cNvSpPr/>
                <p:nvPr/>
              </p:nvSpPr>
              <p:spPr>
                <a:xfrm>
                  <a:off x="3452621" y="2128170"/>
                  <a:ext cx="432625" cy="664082"/>
                </a:xfrm>
                <a:custGeom>
                  <a:avLst/>
                  <a:gdLst>
                    <a:gd name="connsiteX0" fmla="*/ 0 w 432625"/>
                    <a:gd name="connsiteY0" fmla="*/ 110681 h 664082"/>
                    <a:gd name="connsiteX1" fmla="*/ 153543 w 432625"/>
                    <a:gd name="connsiteY1" fmla="*/ 110681 h 664082"/>
                    <a:gd name="connsiteX2" fmla="*/ 153543 w 432625"/>
                    <a:gd name="connsiteY2" fmla="*/ 664083 h 664082"/>
                    <a:gd name="connsiteX3" fmla="*/ 279178 w 432625"/>
                    <a:gd name="connsiteY3" fmla="*/ 664083 h 664082"/>
                    <a:gd name="connsiteX4" fmla="*/ 279178 w 432625"/>
                    <a:gd name="connsiteY4" fmla="*/ 110681 h 664082"/>
                    <a:gd name="connsiteX5" fmla="*/ 432625 w 432625"/>
                    <a:gd name="connsiteY5" fmla="*/ 110681 h 664082"/>
                    <a:gd name="connsiteX6" fmla="*/ 432625 w 432625"/>
                    <a:gd name="connsiteY6" fmla="*/ 0 h 664082"/>
                    <a:gd name="connsiteX7" fmla="*/ 0 w 432625"/>
                    <a:gd name="connsiteY7" fmla="*/ 0 h 664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2625" h="664082">
                      <a:moveTo>
                        <a:pt x="0" y="110681"/>
                      </a:moveTo>
                      <a:lnTo>
                        <a:pt x="153543" y="110681"/>
                      </a:lnTo>
                      <a:lnTo>
                        <a:pt x="153543" y="664083"/>
                      </a:lnTo>
                      <a:lnTo>
                        <a:pt x="279178" y="664083"/>
                      </a:lnTo>
                      <a:lnTo>
                        <a:pt x="279178" y="110681"/>
                      </a:lnTo>
                      <a:lnTo>
                        <a:pt x="432625" y="110681"/>
                      </a:lnTo>
                      <a:lnTo>
                        <a:pt x="432625" y="0"/>
                      </a:lnTo>
                      <a:lnTo>
                        <a:pt x="0" y="0"/>
                      </a:lnTo>
                      <a:close/>
                    </a:path>
                  </a:pathLst>
                </a:custGeom>
                <a:solidFill>
                  <a:srgbClr val="FFFFFF"/>
                </a:solidFill>
                <a:ln w="9525" cap="flat">
                  <a:noFill/>
                  <a:prstDash val="solid"/>
                  <a:miter/>
                </a:ln>
              </p:spPr>
              <p:txBody>
                <a:bodyPr rtlCol="0" anchor="ctr"/>
                <a:lstStyle/>
                <a:p>
                  <a:endParaRPr lang="zh-TW" altLang="en-US"/>
                </a:p>
              </p:txBody>
            </p:sp>
            <p:sp>
              <p:nvSpPr>
                <p:cNvPr id="145" name="手繪多邊形: 圖案 144">
                  <a:extLst>
                    <a:ext uri="{FF2B5EF4-FFF2-40B4-BE49-F238E27FC236}">
                      <a16:creationId xmlns:a16="http://schemas.microsoft.com/office/drawing/2014/main" id="{B5545ABE-2A99-4E84-A43E-9ED629A7CA90}"/>
                    </a:ext>
                  </a:extLst>
                </p:cNvPr>
                <p:cNvSpPr/>
                <p:nvPr/>
              </p:nvSpPr>
              <p:spPr>
                <a:xfrm>
                  <a:off x="3955732" y="2118168"/>
                  <a:ext cx="440626" cy="684085"/>
                </a:xfrm>
                <a:custGeom>
                  <a:avLst/>
                  <a:gdLst>
                    <a:gd name="connsiteX0" fmla="*/ 253175 w 440626"/>
                    <a:gd name="connsiteY0" fmla="*/ 289179 h 684085"/>
                    <a:gd name="connsiteX1" fmla="*/ 136493 w 440626"/>
                    <a:gd name="connsiteY1" fmla="*/ 183452 h 684085"/>
                    <a:gd name="connsiteX2" fmla="*/ 236220 w 440626"/>
                    <a:gd name="connsiteY2" fmla="*/ 107632 h 684085"/>
                    <a:gd name="connsiteX3" fmla="*/ 378428 w 440626"/>
                    <a:gd name="connsiteY3" fmla="*/ 120777 h 684085"/>
                    <a:gd name="connsiteX4" fmla="*/ 427482 w 440626"/>
                    <a:gd name="connsiteY4" fmla="*/ 21908 h 684085"/>
                    <a:gd name="connsiteX5" fmla="*/ 234315 w 440626"/>
                    <a:gd name="connsiteY5" fmla="*/ 0 h 684085"/>
                    <a:gd name="connsiteX6" fmla="*/ 10954 w 440626"/>
                    <a:gd name="connsiteY6" fmla="*/ 180499 h 684085"/>
                    <a:gd name="connsiteX7" fmla="*/ 193453 w 440626"/>
                    <a:gd name="connsiteY7" fmla="*/ 387858 h 684085"/>
                    <a:gd name="connsiteX8" fmla="*/ 315087 w 440626"/>
                    <a:gd name="connsiteY8" fmla="*/ 493586 h 684085"/>
                    <a:gd name="connsiteX9" fmla="*/ 209359 w 440626"/>
                    <a:gd name="connsiteY9" fmla="*/ 576358 h 684085"/>
                    <a:gd name="connsiteX10" fmla="*/ 45529 w 440626"/>
                    <a:gd name="connsiteY10" fmla="*/ 552355 h 684085"/>
                    <a:gd name="connsiteX11" fmla="*/ 0 w 440626"/>
                    <a:gd name="connsiteY11" fmla="*/ 644176 h 684085"/>
                    <a:gd name="connsiteX12" fmla="*/ 207359 w 440626"/>
                    <a:gd name="connsiteY12" fmla="*/ 684086 h 684085"/>
                    <a:gd name="connsiteX13" fmla="*/ 440626 w 440626"/>
                    <a:gd name="connsiteY13" fmla="*/ 493681 h 684085"/>
                    <a:gd name="connsiteX14" fmla="*/ 253175 w 440626"/>
                    <a:gd name="connsiteY14" fmla="*/ 289179 h 684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40626" h="684085">
                      <a:moveTo>
                        <a:pt x="253175" y="289179"/>
                      </a:moveTo>
                      <a:cubicBezTo>
                        <a:pt x="138493" y="261271"/>
                        <a:pt x="136493" y="259271"/>
                        <a:pt x="136493" y="183452"/>
                      </a:cubicBezTo>
                      <a:cubicBezTo>
                        <a:pt x="136493" y="125635"/>
                        <a:pt x="151447" y="107632"/>
                        <a:pt x="236220" y="107632"/>
                      </a:cubicBezTo>
                      <a:cubicBezTo>
                        <a:pt x="282035" y="107632"/>
                        <a:pt x="332232" y="112681"/>
                        <a:pt x="378428" y="120777"/>
                      </a:cubicBezTo>
                      <a:lnTo>
                        <a:pt x="427482" y="21908"/>
                      </a:lnTo>
                      <a:cubicBezTo>
                        <a:pt x="361759" y="6953"/>
                        <a:pt x="292037" y="0"/>
                        <a:pt x="234315" y="0"/>
                      </a:cubicBezTo>
                      <a:cubicBezTo>
                        <a:pt x="65818" y="0"/>
                        <a:pt x="10954" y="59817"/>
                        <a:pt x="10954" y="180499"/>
                      </a:cubicBezTo>
                      <a:cubicBezTo>
                        <a:pt x="10954" y="321088"/>
                        <a:pt x="32861" y="351949"/>
                        <a:pt x="193453" y="387858"/>
                      </a:cubicBezTo>
                      <a:cubicBezTo>
                        <a:pt x="313087" y="413766"/>
                        <a:pt x="315087" y="419767"/>
                        <a:pt x="315087" y="493586"/>
                      </a:cubicBezTo>
                      <a:cubicBezTo>
                        <a:pt x="315087" y="557403"/>
                        <a:pt x="300133" y="576358"/>
                        <a:pt x="209359" y="576358"/>
                      </a:cubicBezTo>
                      <a:cubicBezTo>
                        <a:pt x="151924" y="576358"/>
                        <a:pt x="99060" y="567214"/>
                        <a:pt x="45529" y="552355"/>
                      </a:cubicBezTo>
                      <a:lnTo>
                        <a:pt x="0" y="644176"/>
                      </a:lnTo>
                      <a:cubicBezTo>
                        <a:pt x="43910" y="665131"/>
                        <a:pt x="131635" y="684086"/>
                        <a:pt x="207359" y="684086"/>
                      </a:cubicBezTo>
                      <a:cubicBezTo>
                        <a:pt x="403765" y="684086"/>
                        <a:pt x="440626" y="619315"/>
                        <a:pt x="440626" y="493681"/>
                      </a:cubicBezTo>
                      <a:cubicBezTo>
                        <a:pt x="440626" y="360998"/>
                        <a:pt x="431578" y="332042"/>
                        <a:pt x="253175" y="289179"/>
                      </a:cubicBezTo>
                      <a:close/>
                    </a:path>
                  </a:pathLst>
                </a:custGeom>
                <a:solidFill>
                  <a:srgbClr val="FFFFFF"/>
                </a:solidFill>
                <a:ln w="9525" cap="flat">
                  <a:noFill/>
                  <a:prstDash val="solid"/>
                  <a:miter/>
                </a:ln>
              </p:spPr>
              <p:txBody>
                <a:bodyPr rtlCol="0" anchor="ctr"/>
                <a:lstStyle/>
                <a:p>
                  <a:endParaRPr lang="zh-TW" altLang="en-US"/>
                </a:p>
              </p:txBody>
            </p:sp>
            <p:sp>
              <p:nvSpPr>
                <p:cNvPr id="146" name="手繪多邊形: 圖案 145">
                  <a:extLst>
                    <a:ext uri="{FF2B5EF4-FFF2-40B4-BE49-F238E27FC236}">
                      <a16:creationId xmlns:a16="http://schemas.microsoft.com/office/drawing/2014/main" id="{0AA79271-37FC-48A0-AD7E-842BFD3319BA}"/>
                    </a:ext>
                  </a:extLst>
                </p:cNvPr>
                <p:cNvSpPr/>
                <p:nvPr/>
              </p:nvSpPr>
              <p:spPr>
                <a:xfrm>
                  <a:off x="2793205" y="2118168"/>
                  <a:ext cx="659511" cy="683990"/>
                </a:xfrm>
                <a:custGeom>
                  <a:avLst/>
                  <a:gdLst>
                    <a:gd name="connsiteX0" fmla="*/ 581025 w 659511"/>
                    <a:gd name="connsiteY0" fmla="*/ 479584 h 683990"/>
                    <a:gd name="connsiteX1" fmla="*/ 581025 w 659511"/>
                    <a:gd name="connsiteY1" fmla="*/ 204406 h 683990"/>
                    <a:gd name="connsiteX2" fmla="*/ 329756 w 659511"/>
                    <a:gd name="connsiteY2" fmla="*/ 0 h 683990"/>
                    <a:gd name="connsiteX3" fmla="*/ 329756 w 659511"/>
                    <a:gd name="connsiteY3" fmla="*/ 0 h 683990"/>
                    <a:gd name="connsiteX4" fmla="*/ 251269 w 659511"/>
                    <a:gd name="connsiteY4" fmla="*/ 0 h 683990"/>
                    <a:gd name="connsiteX5" fmla="*/ 0 w 659511"/>
                    <a:gd name="connsiteY5" fmla="*/ 204406 h 683990"/>
                    <a:gd name="connsiteX6" fmla="*/ 0 w 659511"/>
                    <a:gd name="connsiteY6" fmla="*/ 479584 h 683990"/>
                    <a:gd name="connsiteX7" fmla="*/ 251269 w 659511"/>
                    <a:gd name="connsiteY7" fmla="*/ 683990 h 683990"/>
                    <a:gd name="connsiteX8" fmla="*/ 329756 w 659511"/>
                    <a:gd name="connsiteY8" fmla="*/ 683990 h 683990"/>
                    <a:gd name="connsiteX9" fmla="*/ 329756 w 659511"/>
                    <a:gd name="connsiteY9" fmla="*/ 683990 h 683990"/>
                    <a:gd name="connsiteX10" fmla="*/ 497681 w 659511"/>
                    <a:gd name="connsiteY10" fmla="*/ 644747 h 683990"/>
                    <a:gd name="connsiteX11" fmla="*/ 526733 w 659511"/>
                    <a:gd name="connsiteY11" fmla="*/ 673989 h 683990"/>
                    <a:gd name="connsiteX12" fmla="*/ 659511 w 659511"/>
                    <a:gd name="connsiteY12" fmla="*/ 673989 h 683990"/>
                    <a:gd name="connsiteX13" fmla="*/ 561118 w 659511"/>
                    <a:gd name="connsiteY13" fmla="*/ 574739 h 683990"/>
                    <a:gd name="connsiteX14" fmla="*/ 581025 w 659511"/>
                    <a:gd name="connsiteY14" fmla="*/ 479584 h 683990"/>
                    <a:gd name="connsiteX15" fmla="*/ 329756 w 659511"/>
                    <a:gd name="connsiteY15" fmla="*/ 573310 h 683990"/>
                    <a:gd name="connsiteX16" fmla="*/ 329756 w 659511"/>
                    <a:gd name="connsiteY16" fmla="*/ 573310 h 683990"/>
                    <a:gd name="connsiteX17" fmla="*/ 251269 w 659511"/>
                    <a:gd name="connsiteY17" fmla="*/ 573310 h 683990"/>
                    <a:gd name="connsiteX18" fmla="*/ 125635 w 659511"/>
                    <a:gd name="connsiteY18" fmla="*/ 472631 h 683990"/>
                    <a:gd name="connsiteX19" fmla="*/ 125635 w 659511"/>
                    <a:gd name="connsiteY19" fmla="*/ 211360 h 683990"/>
                    <a:gd name="connsiteX20" fmla="*/ 251269 w 659511"/>
                    <a:gd name="connsiteY20" fmla="*/ 110681 h 683990"/>
                    <a:gd name="connsiteX21" fmla="*/ 329756 w 659511"/>
                    <a:gd name="connsiteY21" fmla="*/ 110681 h 683990"/>
                    <a:gd name="connsiteX22" fmla="*/ 329756 w 659511"/>
                    <a:gd name="connsiteY22" fmla="*/ 110681 h 683990"/>
                    <a:gd name="connsiteX23" fmla="*/ 455390 w 659511"/>
                    <a:gd name="connsiteY23" fmla="*/ 211360 h 683990"/>
                    <a:gd name="connsiteX24" fmla="*/ 455390 w 659511"/>
                    <a:gd name="connsiteY24" fmla="*/ 467963 h 683990"/>
                    <a:gd name="connsiteX25" fmla="*/ 379381 w 659511"/>
                    <a:gd name="connsiteY25" fmla="*/ 391192 h 683990"/>
                    <a:gd name="connsiteX26" fmla="*/ 245840 w 659511"/>
                    <a:gd name="connsiteY26" fmla="*/ 391192 h 683990"/>
                    <a:gd name="connsiteX27" fmla="*/ 411194 w 659511"/>
                    <a:gd name="connsiteY27" fmla="*/ 557689 h 683990"/>
                    <a:gd name="connsiteX28" fmla="*/ 329756 w 659511"/>
                    <a:gd name="connsiteY28" fmla="*/ 573310 h 683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59511" h="683990">
                      <a:moveTo>
                        <a:pt x="581025" y="479584"/>
                      </a:moveTo>
                      <a:lnTo>
                        <a:pt x="581025" y="204406"/>
                      </a:lnTo>
                      <a:cubicBezTo>
                        <a:pt x="581025" y="93726"/>
                        <a:pt x="517208" y="0"/>
                        <a:pt x="329756" y="0"/>
                      </a:cubicBezTo>
                      <a:lnTo>
                        <a:pt x="329756" y="0"/>
                      </a:lnTo>
                      <a:lnTo>
                        <a:pt x="251269" y="0"/>
                      </a:lnTo>
                      <a:cubicBezTo>
                        <a:pt x="63817" y="0"/>
                        <a:pt x="0" y="93726"/>
                        <a:pt x="0" y="204406"/>
                      </a:cubicBezTo>
                      <a:lnTo>
                        <a:pt x="0" y="479584"/>
                      </a:lnTo>
                      <a:cubicBezTo>
                        <a:pt x="0" y="590264"/>
                        <a:pt x="63817" y="683990"/>
                        <a:pt x="251269" y="683990"/>
                      </a:cubicBezTo>
                      <a:lnTo>
                        <a:pt x="329756" y="683990"/>
                      </a:lnTo>
                      <a:lnTo>
                        <a:pt x="329756" y="683990"/>
                      </a:lnTo>
                      <a:cubicBezTo>
                        <a:pt x="403765" y="683990"/>
                        <a:pt x="458534" y="669322"/>
                        <a:pt x="497681" y="644747"/>
                      </a:cubicBezTo>
                      <a:lnTo>
                        <a:pt x="526733" y="673989"/>
                      </a:lnTo>
                      <a:lnTo>
                        <a:pt x="659511" y="673989"/>
                      </a:lnTo>
                      <a:lnTo>
                        <a:pt x="561118" y="574739"/>
                      </a:lnTo>
                      <a:cubicBezTo>
                        <a:pt x="574929" y="546164"/>
                        <a:pt x="581025" y="513683"/>
                        <a:pt x="581025" y="479584"/>
                      </a:cubicBezTo>
                      <a:close/>
                      <a:moveTo>
                        <a:pt x="329756" y="573310"/>
                      </a:moveTo>
                      <a:lnTo>
                        <a:pt x="329756" y="573310"/>
                      </a:lnTo>
                      <a:lnTo>
                        <a:pt x="251269" y="573310"/>
                      </a:lnTo>
                      <a:cubicBezTo>
                        <a:pt x="157544" y="573310"/>
                        <a:pt x="125635" y="535400"/>
                        <a:pt x="125635" y="472631"/>
                      </a:cubicBezTo>
                      <a:lnTo>
                        <a:pt x="125635" y="211360"/>
                      </a:lnTo>
                      <a:cubicBezTo>
                        <a:pt x="125635" y="148590"/>
                        <a:pt x="157544" y="110681"/>
                        <a:pt x="251269" y="110681"/>
                      </a:cubicBezTo>
                      <a:lnTo>
                        <a:pt x="329756" y="110681"/>
                      </a:lnTo>
                      <a:lnTo>
                        <a:pt x="329756" y="110681"/>
                      </a:lnTo>
                      <a:cubicBezTo>
                        <a:pt x="423482" y="110681"/>
                        <a:pt x="455390" y="148590"/>
                        <a:pt x="455390" y="211360"/>
                      </a:cubicBezTo>
                      <a:lnTo>
                        <a:pt x="455390" y="467963"/>
                      </a:lnTo>
                      <a:lnTo>
                        <a:pt x="379381" y="391192"/>
                      </a:lnTo>
                      <a:lnTo>
                        <a:pt x="245840" y="391192"/>
                      </a:lnTo>
                      <a:lnTo>
                        <a:pt x="411194" y="557689"/>
                      </a:lnTo>
                      <a:cubicBezTo>
                        <a:pt x="391763" y="567881"/>
                        <a:pt x="365188" y="573310"/>
                        <a:pt x="329756" y="573310"/>
                      </a:cubicBezTo>
                      <a:close/>
                    </a:path>
                  </a:pathLst>
                </a:custGeom>
                <a:solidFill>
                  <a:srgbClr val="FFFFFF"/>
                </a:solidFill>
                <a:ln w="9525" cap="flat">
                  <a:noFill/>
                  <a:prstDash val="solid"/>
                  <a:miter/>
                </a:ln>
              </p:spPr>
              <p:txBody>
                <a:bodyPr rtlCol="0" anchor="ctr"/>
                <a:lstStyle/>
                <a:p>
                  <a:endParaRPr lang="zh-TW" altLang="en-US"/>
                </a:p>
              </p:txBody>
            </p:sp>
          </p:grpSp>
          <p:grpSp>
            <p:nvGrpSpPr>
              <p:cNvPr id="138" name="圖形 2">
                <a:extLst>
                  <a:ext uri="{FF2B5EF4-FFF2-40B4-BE49-F238E27FC236}">
                    <a16:creationId xmlns:a16="http://schemas.microsoft.com/office/drawing/2014/main" id="{91B4EB6A-FD18-4E2E-9B00-A258641CF1DA}"/>
                  </a:ext>
                </a:extLst>
              </p:cNvPr>
              <p:cNvGrpSpPr/>
              <p:nvPr/>
            </p:nvGrpSpPr>
            <p:grpSpPr>
              <a:xfrm>
                <a:off x="4513992" y="2128170"/>
                <a:ext cx="1761543" cy="664082"/>
                <a:chOff x="4513992" y="2128170"/>
                <a:chExt cx="1761543" cy="664082"/>
              </a:xfrm>
              <a:solidFill>
                <a:srgbClr val="FFFFFF"/>
              </a:solidFill>
            </p:grpSpPr>
            <p:sp>
              <p:nvSpPr>
                <p:cNvPr id="139" name="手繪多邊形: 圖案 138">
                  <a:extLst>
                    <a:ext uri="{FF2B5EF4-FFF2-40B4-BE49-F238E27FC236}">
                      <a16:creationId xmlns:a16="http://schemas.microsoft.com/office/drawing/2014/main" id="{0449EDD2-63F5-49AE-B512-31E76E28D24D}"/>
                    </a:ext>
                  </a:extLst>
                </p:cNvPr>
                <p:cNvSpPr/>
                <p:nvPr/>
              </p:nvSpPr>
              <p:spPr>
                <a:xfrm>
                  <a:off x="4893182" y="2128170"/>
                  <a:ext cx="56768" cy="654081"/>
                </a:xfrm>
                <a:custGeom>
                  <a:avLst/>
                  <a:gdLst>
                    <a:gd name="connsiteX0" fmla="*/ 0 w 56768"/>
                    <a:gd name="connsiteY0" fmla="*/ 654082 h 654081"/>
                    <a:gd name="connsiteX1" fmla="*/ 0 w 56768"/>
                    <a:gd name="connsiteY1" fmla="*/ 0 h 654081"/>
                    <a:gd name="connsiteX2" fmla="*/ 56769 w 56768"/>
                    <a:gd name="connsiteY2" fmla="*/ 0 h 654081"/>
                    <a:gd name="connsiteX3" fmla="*/ 56769 w 56768"/>
                    <a:gd name="connsiteY3" fmla="*/ 654082 h 654081"/>
                    <a:gd name="connsiteX4" fmla="*/ 0 w 56768"/>
                    <a:gd name="connsiteY4" fmla="*/ 654082 h 6540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768" h="654081">
                      <a:moveTo>
                        <a:pt x="0" y="654082"/>
                      </a:moveTo>
                      <a:lnTo>
                        <a:pt x="0" y="0"/>
                      </a:lnTo>
                      <a:lnTo>
                        <a:pt x="56769" y="0"/>
                      </a:lnTo>
                      <a:lnTo>
                        <a:pt x="56769" y="654082"/>
                      </a:lnTo>
                      <a:lnTo>
                        <a:pt x="0" y="654082"/>
                      </a:lnTo>
                      <a:close/>
                    </a:path>
                  </a:pathLst>
                </a:custGeom>
                <a:solidFill>
                  <a:srgbClr val="FFFFFF"/>
                </a:solidFill>
                <a:ln w="9525" cap="flat">
                  <a:noFill/>
                  <a:prstDash val="solid"/>
                  <a:miter/>
                </a:ln>
              </p:spPr>
              <p:txBody>
                <a:bodyPr rtlCol="0" anchor="ctr"/>
                <a:lstStyle/>
                <a:p>
                  <a:endParaRPr lang="zh-TW" altLang="en-US"/>
                </a:p>
              </p:txBody>
            </p:sp>
            <p:sp>
              <p:nvSpPr>
                <p:cNvPr id="140" name="手繪多邊形: 圖案 139">
                  <a:extLst>
                    <a:ext uri="{FF2B5EF4-FFF2-40B4-BE49-F238E27FC236}">
                      <a16:creationId xmlns:a16="http://schemas.microsoft.com/office/drawing/2014/main" id="{916E401F-5509-4629-B2DD-F2FD83DF6EC0}"/>
                    </a:ext>
                  </a:extLst>
                </p:cNvPr>
                <p:cNvSpPr/>
                <p:nvPr/>
              </p:nvSpPr>
              <p:spPr>
                <a:xfrm>
                  <a:off x="5028437" y="2295905"/>
                  <a:ext cx="370141" cy="496347"/>
                </a:xfrm>
                <a:custGeom>
                  <a:avLst/>
                  <a:gdLst>
                    <a:gd name="connsiteX0" fmla="*/ 185071 w 370141"/>
                    <a:gd name="connsiteY0" fmla="*/ 496348 h 496347"/>
                    <a:gd name="connsiteX1" fmla="*/ 0 w 370141"/>
                    <a:gd name="connsiteY1" fmla="*/ 323088 h 496347"/>
                    <a:gd name="connsiteX2" fmla="*/ 0 w 370141"/>
                    <a:gd name="connsiteY2" fmla="*/ 173260 h 496347"/>
                    <a:gd name="connsiteX3" fmla="*/ 185071 w 370141"/>
                    <a:gd name="connsiteY3" fmla="*/ 0 h 496347"/>
                    <a:gd name="connsiteX4" fmla="*/ 370141 w 370141"/>
                    <a:gd name="connsiteY4" fmla="*/ 173260 h 496347"/>
                    <a:gd name="connsiteX5" fmla="*/ 370141 w 370141"/>
                    <a:gd name="connsiteY5" fmla="*/ 323088 h 496347"/>
                    <a:gd name="connsiteX6" fmla="*/ 185071 w 370141"/>
                    <a:gd name="connsiteY6" fmla="*/ 496348 h 496347"/>
                    <a:gd name="connsiteX7" fmla="*/ 313277 w 370141"/>
                    <a:gd name="connsiteY7" fmla="*/ 171260 h 496347"/>
                    <a:gd name="connsiteX8" fmla="*/ 184975 w 370141"/>
                    <a:gd name="connsiteY8" fmla="*/ 50864 h 496347"/>
                    <a:gd name="connsiteX9" fmla="*/ 56674 w 370141"/>
                    <a:gd name="connsiteY9" fmla="*/ 171260 h 496347"/>
                    <a:gd name="connsiteX10" fmla="*/ 56674 w 370141"/>
                    <a:gd name="connsiteY10" fmla="*/ 324993 h 496347"/>
                    <a:gd name="connsiteX11" fmla="*/ 184975 w 370141"/>
                    <a:gd name="connsiteY11" fmla="*/ 445389 h 496347"/>
                    <a:gd name="connsiteX12" fmla="*/ 313277 w 370141"/>
                    <a:gd name="connsiteY12" fmla="*/ 324993 h 496347"/>
                    <a:gd name="connsiteX13" fmla="*/ 313277 w 370141"/>
                    <a:gd name="connsiteY13" fmla="*/ 171260 h 496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0141" h="496347">
                      <a:moveTo>
                        <a:pt x="185071" y="496348"/>
                      </a:moveTo>
                      <a:cubicBezTo>
                        <a:pt x="50959" y="496348"/>
                        <a:pt x="0" y="420910"/>
                        <a:pt x="0" y="323088"/>
                      </a:cubicBezTo>
                      <a:lnTo>
                        <a:pt x="0" y="173260"/>
                      </a:lnTo>
                      <a:cubicBezTo>
                        <a:pt x="0" y="75343"/>
                        <a:pt x="50959" y="0"/>
                        <a:pt x="185071" y="0"/>
                      </a:cubicBezTo>
                      <a:cubicBezTo>
                        <a:pt x="319183" y="0"/>
                        <a:pt x="370141" y="75438"/>
                        <a:pt x="370141" y="173260"/>
                      </a:cubicBezTo>
                      <a:lnTo>
                        <a:pt x="370141" y="323088"/>
                      </a:lnTo>
                      <a:cubicBezTo>
                        <a:pt x="370046" y="420910"/>
                        <a:pt x="319183" y="496348"/>
                        <a:pt x="185071" y="496348"/>
                      </a:cubicBezTo>
                      <a:close/>
                      <a:moveTo>
                        <a:pt x="313277" y="171260"/>
                      </a:moveTo>
                      <a:cubicBezTo>
                        <a:pt x="313277" y="90964"/>
                        <a:pt x="274130" y="50864"/>
                        <a:pt x="184975" y="50864"/>
                      </a:cubicBezTo>
                      <a:cubicBezTo>
                        <a:pt x="95917" y="50864"/>
                        <a:pt x="56674" y="90964"/>
                        <a:pt x="56674" y="171260"/>
                      </a:cubicBezTo>
                      <a:lnTo>
                        <a:pt x="56674" y="324993"/>
                      </a:lnTo>
                      <a:cubicBezTo>
                        <a:pt x="56674" y="405289"/>
                        <a:pt x="95821" y="445389"/>
                        <a:pt x="184975" y="445389"/>
                      </a:cubicBezTo>
                      <a:cubicBezTo>
                        <a:pt x="274034" y="445389"/>
                        <a:pt x="313277" y="405289"/>
                        <a:pt x="313277" y="324993"/>
                      </a:cubicBezTo>
                      <a:lnTo>
                        <a:pt x="313277" y="171260"/>
                      </a:lnTo>
                      <a:close/>
                    </a:path>
                  </a:pathLst>
                </a:custGeom>
                <a:solidFill>
                  <a:srgbClr val="FFFFFF"/>
                </a:solidFill>
                <a:ln w="9525" cap="flat">
                  <a:noFill/>
                  <a:prstDash val="solid"/>
                  <a:miter/>
                </a:ln>
              </p:spPr>
              <p:txBody>
                <a:bodyPr rtlCol="0" anchor="ctr"/>
                <a:lstStyle/>
                <a:p>
                  <a:endParaRPr lang="zh-TW" altLang="en-US"/>
                </a:p>
              </p:txBody>
            </p:sp>
            <p:sp>
              <p:nvSpPr>
                <p:cNvPr id="141" name="手繪多邊形: 圖案 140">
                  <a:extLst>
                    <a:ext uri="{FF2B5EF4-FFF2-40B4-BE49-F238E27FC236}">
                      <a16:creationId xmlns:a16="http://schemas.microsoft.com/office/drawing/2014/main" id="{8C084B7F-B573-4A9E-AE3C-5B89665BFC45}"/>
                    </a:ext>
                  </a:extLst>
                </p:cNvPr>
                <p:cNvSpPr/>
                <p:nvPr/>
              </p:nvSpPr>
              <p:spPr>
                <a:xfrm>
                  <a:off x="5476398" y="2306573"/>
                  <a:ext cx="370141" cy="485584"/>
                </a:xfrm>
                <a:custGeom>
                  <a:avLst/>
                  <a:gdLst>
                    <a:gd name="connsiteX0" fmla="*/ 313372 w 370141"/>
                    <a:gd name="connsiteY0" fmla="*/ 0 h 485584"/>
                    <a:gd name="connsiteX1" fmla="*/ 313372 w 370141"/>
                    <a:gd name="connsiteY1" fmla="*/ 314325 h 485584"/>
                    <a:gd name="connsiteX2" fmla="*/ 185071 w 370141"/>
                    <a:gd name="connsiteY2" fmla="*/ 434721 h 485584"/>
                    <a:gd name="connsiteX3" fmla="*/ 56769 w 370141"/>
                    <a:gd name="connsiteY3" fmla="*/ 314325 h 485584"/>
                    <a:gd name="connsiteX4" fmla="*/ 56769 w 370141"/>
                    <a:gd name="connsiteY4" fmla="*/ 0 h 485584"/>
                    <a:gd name="connsiteX5" fmla="*/ 0 w 370141"/>
                    <a:gd name="connsiteY5" fmla="*/ 0 h 485584"/>
                    <a:gd name="connsiteX6" fmla="*/ 0 w 370141"/>
                    <a:gd name="connsiteY6" fmla="*/ 312325 h 485584"/>
                    <a:gd name="connsiteX7" fmla="*/ 185071 w 370141"/>
                    <a:gd name="connsiteY7" fmla="*/ 485584 h 485584"/>
                    <a:gd name="connsiteX8" fmla="*/ 370141 w 370141"/>
                    <a:gd name="connsiteY8" fmla="*/ 312325 h 485584"/>
                    <a:gd name="connsiteX9" fmla="*/ 370141 w 370141"/>
                    <a:gd name="connsiteY9" fmla="*/ 0 h 485584"/>
                    <a:gd name="connsiteX10" fmla="*/ 313372 w 370141"/>
                    <a:gd name="connsiteY10" fmla="*/ 0 h 485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0141" h="485584">
                      <a:moveTo>
                        <a:pt x="313372" y="0"/>
                      </a:moveTo>
                      <a:lnTo>
                        <a:pt x="313372" y="314325"/>
                      </a:lnTo>
                      <a:cubicBezTo>
                        <a:pt x="313372" y="394621"/>
                        <a:pt x="274225" y="434721"/>
                        <a:pt x="185071" y="434721"/>
                      </a:cubicBezTo>
                      <a:cubicBezTo>
                        <a:pt x="96012" y="434721"/>
                        <a:pt x="56769" y="394621"/>
                        <a:pt x="56769" y="314325"/>
                      </a:cubicBezTo>
                      <a:lnTo>
                        <a:pt x="56769" y="0"/>
                      </a:lnTo>
                      <a:lnTo>
                        <a:pt x="0" y="0"/>
                      </a:lnTo>
                      <a:lnTo>
                        <a:pt x="0" y="312325"/>
                      </a:lnTo>
                      <a:cubicBezTo>
                        <a:pt x="0" y="410242"/>
                        <a:pt x="50959" y="485584"/>
                        <a:pt x="185071" y="485584"/>
                      </a:cubicBezTo>
                      <a:cubicBezTo>
                        <a:pt x="319183" y="485584"/>
                        <a:pt x="370141" y="410146"/>
                        <a:pt x="370141" y="312325"/>
                      </a:cubicBezTo>
                      <a:lnTo>
                        <a:pt x="370141" y="0"/>
                      </a:lnTo>
                      <a:lnTo>
                        <a:pt x="313372" y="0"/>
                      </a:lnTo>
                      <a:close/>
                    </a:path>
                  </a:pathLst>
                </a:custGeom>
                <a:solidFill>
                  <a:srgbClr val="FFFFFF"/>
                </a:solidFill>
                <a:ln w="9525" cap="flat">
                  <a:noFill/>
                  <a:prstDash val="solid"/>
                  <a:miter/>
                </a:ln>
              </p:spPr>
              <p:txBody>
                <a:bodyPr rtlCol="0" anchor="ctr"/>
                <a:lstStyle/>
                <a:p>
                  <a:endParaRPr lang="zh-TW" altLang="en-US"/>
                </a:p>
              </p:txBody>
            </p:sp>
            <p:sp>
              <p:nvSpPr>
                <p:cNvPr id="142" name="手繪多邊形: 圖案 141">
                  <a:extLst>
                    <a:ext uri="{FF2B5EF4-FFF2-40B4-BE49-F238E27FC236}">
                      <a16:creationId xmlns:a16="http://schemas.microsoft.com/office/drawing/2014/main" id="{66263FF1-E45A-46B4-9DD1-4B68ED2F298D}"/>
                    </a:ext>
                  </a:extLst>
                </p:cNvPr>
                <p:cNvSpPr/>
                <p:nvPr/>
              </p:nvSpPr>
              <p:spPr>
                <a:xfrm>
                  <a:off x="4513992" y="2295905"/>
                  <a:ext cx="308324" cy="496347"/>
                </a:xfrm>
                <a:custGeom>
                  <a:avLst/>
                  <a:gdLst>
                    <a:gd name="connsiteX0" fmla="*/ 180880 w 308324"/>
                    <a:gd name="connsiteY0" fmla="*/ 445389 h 496347"/>
                    <a:gd name="connsiteX1" fmla="*/ 56769 w 308324"/>
                    <a:gd name="connsiteY1" fmla="*/ 324993 h 496347"/>
                    <a:gd name="connsiteX2" fmla="*/ 56769 w 308324"/>
                    <a:gd name="connsiteY2" fmla="*/ 171260 h 496347"/>
                    <a:gd name="connsiteX3" fmla="*/ 180880 w 308324"/>
                    <a:gd name="connsiteY3" fmla="*/ 50864 h 496347"/>
                    <a:gd name="connsiteX4" fmla="*/ 299275 w 308324"/>
                    <a:gd name="connsiteY4" fmla="*/ 56960 h 496347"/>
                    <a:gd name="connsiteX5" fmla="*/ 307657 w 308324"/>
                    <a:gd name="connsiteY5" fmla="*/ 6191 h 496347"/>
                    <a:gd name="connsiteX6" fmla="*/ 180880 w 308324"/>
                    <a:gd name="connsiteY6" fmla="*/ 0 h 496347"/>
                    <a:gd name="connsiteX7" fmla="*/ 0 w 308324"/>
                    <a:gd name="connsiteY7" fmla="*/ 173260 h 496347"/>
                    <a:gd name="connsiteX8" fmla="*/ 0 w 308324"/>
                    <a:gd name="connsiteY8" fmla="*/ 323088 h 496347"/>
                    <a:gd name="connsiteX9" fmla="*/ 180880 w 308324"/>
                    <a:gd name="connsiteY9" fmla="*/ 496348 h 496347"/>
                    <a:gd name="connsiteX10" fmla="*/ 308324 w 308324"/>
                    <a:gd name="connsiteY10" fmla="*/ 490157 h 496347"/>
                    <a:gd name="connsiteX11" fmla="*/ 301371 w 308324"/>
                    <a:gd name="connsiteY11" fmla="*/ 439007 h 496347"/>
                    <a:gd name="connsiteX12" fmla="*/ 180880 w 308324"/>
                    <a:gd name="connsiteY12" fmla="*/ 445389 h 496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8324" h="496347">
                      <a:moveTo>
                        <a:pt x="180880" y="445389"/>
                      </a:moveTo>
                      <a:cubicBezTo>
                        <a:pt x="97822" y="443865"/>
                        <a:pt x="56769" y="404051"/>
                        <a:pt x="56769" y="324993"/>
                      </a:cubicBezTo>
                      <a:lnTo>
                        <a:pt x="56769" y="171260"/>
                      </a:lnTo>
                      <a:cubicBezTo>
                        <a:pt x="56769" y="92297"/>
                        <a:pt x="95155" y="53340"/>
                        <a:pt x="180880" y="50864"/>
                      </a:cubicBezTo>
                      <a:cubicBezTo>
                        <a:pt x="264223" y="48482"/>
                        <a:pt x="299275" y="56960"/>
                        <a:pt x="299275" y="56960"/>
                      </a:cubicBezTo>
                      <a:lnTo>
                        <a:pt x="307657" y="6191"/>
                      </a:lnTo>
                      <a:cubicBezTo>
                        <a:pt x="307657" y="6191"/>
                        <a:pt x="287560" y="0"/>
                        <a:pt x="180880" y="0"/>
                      </a:cubicBezTo>
                      <a:cubicBezTo>
                        <a:pt x="52102" y="-95"/>
                        <a:pt x="0" y="76391"/>
                        <a:pt x="0" y="173260"/>
                      </a:cubicBezTo>
                      <a:lnTo>
                        <a:pt x="0" y="323088"/>
                      </a:lnTo>
                      <a:cubicBezTo>
                        <a:pt x="0" y="419957"/>
                        <a:pt x="51625" y="496348"/>
                        <a:pt x="180880" y="496348"/>
                      </a:cubicBezTo>
                      <a:cubicBezTo>
                        <a:pt x="262128" y="496348"/>
                        <a:pt x="308324" y="490157"/>
                        <a:pt x="308324" y="490157"/>
                      </a:cubicBezTo>
                      <a:lnTo>
                        <a:pt x="301371" y="439007"/>
                      </a:lnTo>
                      <a:cubicBezTo>
                        <a:pt x="301276" y="439007"/>
                        <a:pt x="218885" y="446056"/>
                        <a:pt x="180880" y="445389"/>
                      </a:cubicBezTo>
                      <a:close/>
                    </a:path>
                  </a:pathLst>
                </a:custGeom>
                <a:solidFill>
                  <a:srgbClr val="FFFFFF"/>
                </a:solidFill>
                <a:ln w="9525" cap="flat">
                  <a:noFill/>
                  <a:prstDash val="solid"/>
                  <a:miter/>
                </a:ln>
              </p:spPr>
              <p:txBody>
                <a:bodyPr rtlCol="0" anchor="ctr"/>
                <a:lstStyle/>
                <a:p>
                  <a:endParaRPr lang="zh-TW" altLang="en-US"/>
                </a:p>
              </p:txBody>
            </p:sp>
            <p:sp>
              <p:nvSpPr>
                <p:cNvPr id="143" name="手繪多邊形: 圖案 142">
                  <a:extLst>
                    <a:ext uri="{FF2B5EF4-FFF2-40B4-BE49-F238E27FC236}">
                      <a16:creationId xmlns:a16="http://schemas.microsoft.com/office/drawing/2014/main" id="{39CC2F08-9559-4988-BB9C-A7C99FA4C5AB}"/>
                    </a:ext>
                  </a:extLst>
                </p:cNvPr>
                <p:cNvSpPr/>
                <p:nvPr/>
              </p:nvSpPr>
              <p:spPr>
                <a:xfrm>
                  <a:off x="5924930" y="2128170"/>
                  <a:ext cx="350605" cy="664082"/>
                </a:xfrm>
                <a:custGeom>
                  <a:avLst/>
                  <a:gdLst>
                    <a:gd name="connsiteX0" fmla="*/ 293751 w 350605"/>
                    <a:gd name="connsiteY0" fmla="*/ 0 h 664082"/>
                    <a:gd name="connsiteX1" fmla="*/ 293751 w 350605"/>
                    <a:gd name="connsiteY1" fmla="*/ 167735 h 664082"/>
                    <a:gd name="connsiteX2" fmla="*/ 180880 w 350605"/>
                    <a:gd name="connsiteY2" fmla="*/ 167735 h 664082"/>
                    <a:gd name="connsiteX3" fmla="*/ 0 w 350605"/>
                    <a:gd name="connsiteY3" fmla="*/ 340995 h 664082"/>
                    <a:gd name="connsiteX4" fmla="*/ 0 w 350605"/>
                    <a:gd name="connsiteY4" fmla="*/ 490823 h 664082"/>
                    <a:gd name="connsiteX5" fmla="*/ 180880 w 350605"/>
                    <a:gd name="connsiteY5" fmla="*/ 664083 h 664082"/>
                    <a:gd name="connsiteX6" fmla="*/ 350520 w 350605"/>
                    <a:gd name="connsiteY6" fmla="*/ 492823 h 664082"/>
                    <a:gd name="connsiteX7" fmla="*/ 350520 w 350605"/>
                    <a:gd name="connsiteY7" fmla="*/ 95 h 664082"/>
                    <a:gd name="connsiteX8" fmla="*/ 293751 w 350605"/>
                    <a:gd name="connsiteY8" fmla="*/ 95 h 664082"/>
                    <a:gd name="connsiteX9" fmla="*/ 56864 w 350605"/>
                    <a:gd name="connsiteY9" fmla="*/ 492728 h 664082"/>
                    <a:gd name="connsiteX10" fmla="*/ 56864 w 350605"/>
                    <a:gd name="connsiteY10" fmla="*/ 338995 h 664082"/>
                    <a:gd name="connsiteX11" fmla="*/ 180975 w 350605"/>
                    <a:gd name="connsiteY11" fmla="*/ 218599 h 664082"/>
                    <a:gd name="connsiteX12" fmla="*/ 293846 w 350605"/>
                    <a:gd name="connsiteY12" fmla="*/ 218503 h 664082"/>
                    <a:gd name="connsiteX13" fmla="*/ 293846 w 350605"/>
                    <a:gd name="connsiteY13" fmla="*/ 492728 h 664082"/>
                    <a:gd name="connsiteX14" fmla="*/ 180975 w 350605"/>
                    <a:gd name="connsiteY14" fmla="*/ 613124 h 664082"/>
                    <a:gd name="connsiteX15" fmla="*/ 56864 w 350605"/>
                    <a:gd name="connsiteY15" fmla="*/ 492728 h 664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50605" h="664082">
                      <a:moveTo>
                        <a:pt x="293751" y="0"/>
                      </a:moveTo>
                      <a:lnTo>
                        <a:pt x="293751" y="167735"/>
                      </a:lnTo>
                      <a:lnTo>
                        <a:pt x="180880" y="167735"/>
                      </a:lnTo>
                      <a:cubicBezTo>
                        <a:pt x="49911" y="169355"/>
                        <a:pt x="0" y="244126"/>
                        <a:pt x="0" y="340995"/>
                      </a:cubicBezTo>
                      <a:lnTo>
                        <a:pt x="0" y="490823"/>
                      </a:lnTo>
                      <a:cubicBezTo>
                        <a:pt x="0" y="587693"/>
                        <a:pt x="50387" y="664083"/>
                        <a:pt x="180880" y="664083"/>
                      </a:cubicBezTo>
                      <a:cubicBezTo>
                        <a:pt x="359950" y="664083"/>
                        <a:pt x="350520" y="518065"/>
                        <a:pt x="350520" y="492823"/>
                      </a:cubicBezTo>
                      <a:cubicBezTo>
                        <a:pt x="350520" y="435293"/>
                        <a:pt x="350520" y="95"/>
                        <a:pt x="350520" y="95"/>
                      </a:cubicBezTo>
                      <a:lnTo>
                        <a:pt x="293751" y="95"/>
                      </a:lnTo>
                      <a:close/>
                      <a:moveTo>
                        <a:pt x="56864" y="492728"/>
                      </a:moveTo>
                      <a:lnTo>
                        <a:pt x="56864" y="338995"/>
                      </a:lnTo>
                      <a:cubicBezTo>
                        <a:pt x="56864" y="260032"/>
                        <a:pt x="94869" y="219837"/>
                        <a:pt x="180975" y="218599"/>
                      </a:cubicBezTo>
                      <a:lnTo>
                        <a:pt x="293846" y="218503"/>
                      </a:lnTo>
                      <a:cubicBezTo>
                        <a:pt x="293846" y="218503"/>
                        <a:pt x="293846" y="443770"/>
                        <a:pt x="293846" y="492728"/>
                      </a:cubicBezTo>
                      <a:cubicBezTo>
                        <a:pt x="293370" y="519398"/>
                        <a:pt x="298132" y="613124"/>
                        <a:pt x="180975" y="613124"/>
                      </a:cubicBezTo>
                      <a:cubicBezTo>
                        <a:pt x="97726" y="613124"/>
                        <a:pt x="56864" y="571690"/>
                        <a:pt x="56864" y="492728"/>
                      </a:cubicBezTo>
                      <a:close/>
                    </a:path>
                  </a:pathLst>
                </a:custGeom>
                <a:solidFill>
                  <a:srgbClr val="FFFFFF"/>
                </a:solidFill>
                <a:ln w="9525" cap="flat">
                  <a:noFill/>
                  <a:prstDash val="solid"/>
                  <a:miter/>
                </a:ln>
              </p:spPr>
              <p:txBody>
                <a:bodyPr rtlCol="0" anchor="ctr"/>
                <a:lstStyle/>
                <a:p>
                  <a:endParaRPr lang="zh-TW" altLang="en-US"/>
                </a:p>
              </p:txBody>
            </p:sp>
          </p:grpSp>
        </p:grpSp>
      </p:grpSp>
    </p:spTree>
    <p:extLst>
      <p:ext uri="{BB962C8B-B14F-4D97-AF65-F5344CB8AC3E}">
        <p14:creationId xmlns:p14="http://schemas.microsoft.com/office/powerpoint/2010/main" val="24496719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FBF968E-37C7-4EC4-A812-6121832F00FF}"/>
              </a:ext>
            </a:extLst>
          </p:cNvPr>
          <p:cNvSpPr>
            <a:spLocks noGrp="1"/>
          </p:cNvSpPr>
          <p:nvPr>
            <p:ph type="title"/>
          </p:nvPr>
        </p:nvSpPr>
        <p:spPr>
          <a:xfrm>
            <a:off x="226185" y="1"/>
            <a:ext cx="8642607" cy="1417982"/>
          </a:xfrm>
        </p:spPr>
        <p:txBody>
          <a:bodyPr>
            <a:normAutofit/>
          </a:bodyPr>
          <a:lstStyle/>
          <a:p>
            <a:r>
              <a:rPr lang="zh-TW" altLang="en-US" b="1">
                <a:latin typeface="微軟正黑體" panose="020B0604030504040204" pitchFamily="34" charset="-120"/>
              </a:rPr>
              <a:t>使用 </a:t>
            </a:r>
            <a:r>
              <a:rPr lang="en-US" altLang="zh-TW" b="1"/>
              <a:t>QNAP</a:t>
            </a:r>
            <a:r>
              <a:rPr lang="en-US" altLang="zh-TW" b="1">
                <a:latin typeface="微軟正黑體" panose="020B0604030504040204" pitchFamily="34" charset="-120"/>
              </a:rPr>
              <a:t> </a:t>
            </a:r>
            <a:r>
              <a:rPr lang="zh-TW" altLang="en-US" b="1">
                <a:latin typeface="微軟正黑體" panose="020B0604030504040204" pitchFamily="34" charset="-120"/>
              </a:rPr>
              <a:t>雲 </a:t>
            </a:r>
            <a:r>
              <a:rPr lang="en-US" altLang="zh-TW" b="1"/>
              <a:t>NAS</a:t>
            </a:r>
            <a:r>
              <a:rPr lang="en-US" altLang="zh-TW" b="1">
                <a:latin typeface="微軟正黑體" panose="020B0604030504040204" pitchFamily="34" charset="-120"/>
              </a:rPr>
              <a:t> </a:t>
            </a:r>
            <a:br>
              <a:rPr lang="en-US" altLang="zh-TW" b="1">
                <a:latin typeface="微軟正黑體" panose="020B0604030504040204" pitchFamily="34" charset="-120"/>
              </a:rPr>
            </a:br>
            <a:r>
              <a:rPr lang="zh-TW" altLang="en-US" b="1">
                <a:latin typeface="微軟正黑體" panose="020B0604030504040204" pitchFamily="34" charset="-120"/>
              </a:rPr>
              <a:t>有效率地活用儲存在各雲端中的檔案</a:t>
            </a:r>
          </a:p>
        </p:txBody>
      </p:sp>
      <p:sp>
        <p:nvSpPr>
          <p:cNvPr id="5" name="矩形: 圓角 4">
            <a:extLst>
              <a:ext uri="{FF2B5EF4-FFF2-40B4-BE49-F238E27FC236}">
                <a16:creationId xmlns:a16="http://schemas.microsoft.com/office/drawing/2014/main" id="{9289690B-136C-4D67-BFB1-0DB4124B0DCB}"/>
              </a:ext>
            </a:extLst>
          </p:cNvPr>
          <p:cNvSpPr/>
          <p:nvPr/>
        </p:nvSpPr>
        <p:spPr>
          <a:xfrm>
            <a:off x="3612524" y="1471448"/>
            <a:ext cx="3570940" cy="3217086"/>
          </a:xfrm>
          <a:prstGeom prst="roundRect">
            <a:avLst>
              <a:gd name="adj" fmla="val 4160"/>
            </a:avLst>
          </a:prstGeom>
          <a:solidFill>
            <a:srgbClr val="003E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6" name="Shape 224" descr="白雲.png">
            <a:extLst>
              <a:ext uri="{FF2B5EF4-FFF2-40B4-BE49-F238E27FC236}">
                <a16:creationId xmlns:a16="http://schemas.microsoft.com/office/drawing/2014/main" id="{F64E4C22-6500-40B8-9240-F799977B530D}"/>
              </a:ext>
            </a:extLst>
          </p:cNvPr>
          <p:cNvPicPr preferRelativeResize="0"/>
          <p:nvPr/>
        </p:nvPicPr>
        <p:blipFill rotWithShape="1">
          <a:blip r:embed="rId2">
            <a:alphaModFix/>
          </a:blip>
          <a:srcRect/>
          <a:stretch/>
        </p:blipFill>
        <p:spPr>
          <a:xfrm>
            <a:off x="5784336" y="1449632"/>
            <a:ext cx="2004247" cy="1677766"/>
          </a:xfrm>
          <a:prstGeom prst="rect">
            <a:avLst/>
          </a:prstGeom>
          <a:noFill/>
          <a:ln>
            <a:noFill/>
          </a:ln>
        </p:spPr>
      </p:pic>
      <p:grpSp>
        <p:nvGrpSpPr>
          <p:cNvPr id="7" name="群組 6">
            <a:extLst>
              <a:ext uri="{FF2B5EF4-FFF2-40B4-BE49-F238E27FC236}">
                <a16:creationId xmlns:a16="http://schemas.microsoft.com/office/drawing/2014/main" id="{7B73225E-A32C-4554-BC5D-921F9BF059AB}"/>
              </a:ext>
            </a:extLst>
          </p:cNvPr>
          <p:cNvGrpSpPr/>
          <p:nvPr/>
        </p:nvGrpSpPr>
        <p:grpSpPr>
          <a:xfrm>
            <a:off x="6248327" y="2624501"/>
            <a:ext cx="1061425" cy="200301"/>
            <a:chOff x="4388896" y="4191428"/>
            <a:chExt cx="1165610" cy="223402"/>
          </a:xfrm>
        </p:grpSpPr>
        <p:sp>
          <p:nvSpPr>
            <p:cNvPr id="8" name="手繪多邊形: 圖案 7">
              <a:extLst>
                <a:ext uri="{FF2B5EF4-FFF2-40B4-BE49-F238E27FC236}">
                  <a16:creationId xmlns:a16="http://schemas.microsoft.com/office/drawing/2014/main" id="{413F43F4-6C81-41C1-9FAB-E410DB4F0553}"/>
                </a:ext>
              </a:extLst>
            </p:cNvPr>
            <p:cNvSpPr/>
            <p:nvPr/>
          </p:nvSpPr>
          <p:spPr>
            <a:xfrm>
              <a:off x="4390689" y="4193221"/>
              <a:ext cx="1162024" cy="218776"/>
            </a:xfrm>
            <a:custGeom>
              <a:avLst/>
              <a:gdLst>
                <a:gd name="connsiteX0" fmla="*/ 79058 w 3086100"/>
                <a:gd name="connsiteY0" fmla="*/ 590169 h 581025"/>
                <a:gd name="connsiteX1" fmla="*/ 0 w 3086100"/>
                <a:gd name="connsiteY1" fmla="*/ 511112 h 581025"/>
                <a:gd name="connsiteX2" fmla="*/ 0 w 3086100"/>
                <a:gd name="connsiteY2" fmla="*/ 79058 h 581025"/>
                <a:gd name="connsiteX3" fmla="*/ 79058 w 3086100"/>
                <a:gd name="connsiteY3" fmla="*/ 0 h 581025"/>
                <a:gd name="connsiteX4" fmla="*/ 3009329 w 3086100"/>
                <a:gd name="connsiteY4" fmla="*/ 0 h 581025"/>
                <a:gd name="connsiteX5" fmla="*/ 3088291 w 3086100"/>
                <a:gd name="connsiteY5" fmla="*/ 79058 h 581025"/>
                <a:gd name="connsiteX6" fmla="*/ 3088291 w 3086100"/>
                <a:gd name="connsiteY6" fmla="*/ 511112 h 581025"/>
                <a:gd name="connsiteX7" fmla="*/ 3009329 w 3086100"/>
                <a:gd name="connsiteY7" fmla="*/ 590169 h 581025"/>
                <a:gd name="connsiteX8" fmla="*/ 79058 w 3086100"/>
                <a:gd name="connsiteY8" fmla="*/ 590169 h 581025"/>
                <a:gd name="connsiteX9" fmla="*/ 2995517 w 3086100"/>
                <a:gd name="connsiteY9" fmla="*/ 143637 h 581025"/>
                <a:gd name="connsiteX10" fmla="*/ 2967038 w 3086100"/>
                <a:gd name="connsiteY10" fmla="*/ 172117 h 581025"/>
                <a:gd name="connsiteX11" fmla="*/ 2967038 w 3086100"/>
                <a:gd name="connsiteY11" fmla="*/ 350806 h 581025"/>
                <a:gd name="connsiteX12" fmla="*/ 2995517 w 3086100"/>
                <a:gd name="connsiteY12" fmla="*/ 379286 h 581025"/>
                <a:gd name="connsiteX13" fmla="*/ 3023997 w 3086100"/>
                <a:gd name="connsiteY13" fmla="*/ 350806 h 581025"/>
                <a:gd name="connsiteX14" fmla="*/ 3023997 w 3086100"/>
                <a:gd name="connsiteY14" fmla="*/ 172117 h 581025"/>
                <a:gd name="connsiteX15" fmla="*/ 2995517 w 3086100"/>
                <a:gd name="connsiteY15" fmla="*/ 143637 h 581025"/>
                <a:gd name="connsiteX16" fmla="*/ 92774 w 3086100"/>
                <a:gd name="connsiteY16" fmla="*/ 143637 h 581025"/>
                <a:gd name="connsiteX17" fmla="*/ 64294 w 3086100"/>
                <a:gd name="connsiteY17" fmla="*/ 172117 h 581025"/>
                <a:gd name="connsiteX18" fmla="*/ 64294 w 3086100"/>
                <a:gd name="connsiteY18" fmla="*/ 350806 h 581025"/>
                <a:gd name="connsiteX19" fmla="*/ 92774 w 3086100"/>
                <a:gd name="connsiteY19" fmla="*/ 379286 h 581025"/>
                <a:gd name="connsiteX20" fmla="*/ 121253 w 3086100"/>
                <a:gd name="connsiteY20" fmla="*/ 350806 h 581025"/>
                <a:gd name="connsiteX21" fmla="*/ 121253 w 3086100"/>
                <a:gd name="connsiteY21" fmla="*/ 172117 h 581025"/>
                <a:gd name="connsiteX22" fmla="*/ 92774 w 3086100"/>
                <a:gd name="connsiteY22" fmla="*/ 143637 h 581025"/>
                <a:gd name="connsiteX23" fmla="*/ 92774 w 3086100"/>
                <a:gd name="connsiteY23" fmla="*/ 143637 h 58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086100" h="581025">
                  <a:moveTo>
                    <a:pt x="79058" y="590169"/>
                  </a:moveTo>
                  <a:cubicBezTo>
                    <a:pt x="35528" y="590169"/>
                    <a:pt x="0" y="554736"/>
                    <a:pt x="0" y="511112"/>
                  </a:cubicBezTo>
                  <a:lnTo>
                    <a:pt x="0" y="79058"/>
                  </a:lnTo>
                  <a:cubicBezTo>
                    <a:pt x="0" y="35528"/>
                    <a:pt x="35433" y="0"/>
                    <a:pt x="79058" y="0"/>
                  </a:cubicBezTo>
                  <a:lnTo>
                    <a:pt x="3009329" y="0"/>
                  </a:lnTo>
                  <a:cubicBezTo>
                    <a:pt x="3052858" y="0"/>
                    <a:pt x="3088291" y="35433"/>
                    <a:pt x="3088291" y="79058"/>
                  </a:cubicBezTo>
                  <a:lnTo>
                    <a:pt x="3088291" y="511112"/>
                  </a:lnTo>
                  <a:cubicBezTo>
                    <a:pt x="3088291" y="554641"/>
                    <a:pt x="3052858" y="590169"/>
                    <a:pt x="3009329" y="590169"/>
                  </a:cubicBezTo>
                  <a:lnTo>
                    <a:pt x="79058" y="590169"/>
                  </a:lnTo>
                  <a:close/>
                  <a:moveTo>
                    <a:pt x="2995517" y="143637"/>
                  </a:moveTo>
                  <a:cubicBezTo>
                    <a:pt x="2979801" y="143637"/>
                    <a:pt x="2967038" y="156401"/>
                    <a:pt x="2967038" y="172117"/>
                  </a:cubicBezTo>
                  <a:lnTo>
                    <a:pt x="2967038" y="350806"/>
                  </a:lnTo>
                  <a:cubicBezTo>
                    <a:pt x="2967038" y="366522"/>
                    <a:pt x="2979801" y="379286"/>
                    <a:pt x="2995517" y="379286"/>
                  </a:cubicBezTo>
                  <a:cubicBezTo>
                    <a:pt x="3011234" y="379286"/>
                    <a:pt x="3023997" y="366522"/>
                    <a:pt x="3023997" y="350806"/>
                  </a:cubicBezTo>
                  <a:lnTo>
                    <a:pt x="3023997" y="172117"/>
                  </a:lnTo>
                  <a:cubicBezTo>
                    <a:pt x="3023997" y="156401"/>
                    <a:pt x="3011138" y="143637"/>
                    <a:pt x="2995517" y="143637"/>
                  </a:cubicBezTo>
                  <a:close/>
                  <a:moveTo>
                    <a:pt x="92774" y="143637"/>
                  </a:moveTo>
                  <a:cubicBezTo>
                    <a:pt x="77057" y="143637"/>
                    <a:pt x="64294" y="156401"/>
                    <a:pt x="64294" y="172117"/>
                  </a:cubicBezTo>
                  <a:lnTo>
                    <a:pt x="64294" y="350806"/>
                  </a:lnTo>
                  <a:cubicBezTo>
                    <a:pt x="64294" y="366522"/>
                    <a:pt x="77057" y="379286"/>
                    <a:pt x="92774" y="379286"/>
                  </a:cubicBezTo>
                  <a:cubicBezTo>
                    <a:pt x="108490" y="379286"/>
                    <a:pt x="121253" y="366522"/>
                    <a:pt x="121253" y="350806"/>
                  </a:cubicBezTo>
                  <a:lnTo>
                    <a:pt x="121253" y="172117"/>
                  </a:lnTo>
                  <a:cubicBezTo>
                    <a:pt x="121253" y="156401"/>
                    <a:pt x="108490" y="143637"/>
                    <a:pt x="92774" y="143637"/>
                  </a:cubicBezTo>
                  <a:lnTo>
                    <a:pt x="92774" y="143637"/>
                  </a:lnTo>
                  <a:close/>
                </a:path>
              </a:pathLst>
            </a:custGeom>
            <a:solidFill>
              <a:srgbClr val="FFFFFF"/>
            </a:solidFill>
            <a:ln w="6350" cap="flat">
              <a:solidFill>
                <a:srgbClr val="003E85"/>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9" name="手繪多邊形: 圖案 8">
              <a:extLst>
                <a:ext uri="{FF2B5EF4-FFF2-40B4-BE49-F238E27FC236}">
                  <a16:creationId xmlns:a16="http://schemas.microsoft.com/office/drawing/2014/main" id="{9F162FAC-A739-4AB5-AE5C-ECD1051471A1}"/>
                </a:ext>
              </a:extLst>
            </p:cNvPr>
            <p:cNvSpPr/>
            <p:nvPr/>
          </p:nvSpPr>
          <p:spPr>
            <a:xfrm>
              <a:off x="4388896" y="4191428"/>
              <a:ext cx="1165610" cy="222362"/>
            </a:xfrm>
            <a:custGeom>
              <a:avLst/>
              <a:gdLst>
                <a:gd name="connsiteX0" fmla="*/ 3013996 w 3095625"/>
                <a:gd name="connsiteY0" fmla="*/ 9525 h 590550"/>
                <a:gd name="connsiteX1" fmla="*/ 3088291 w 3095625"/>
                <a:gd name="connsiteY1" fmla="*/ 83820 h 590550"/>
                <a:gd name="connsiteX2" fmla="*/ 3088291 w 3095625"/>
                <a:gd name="connsiteY2" fmla="*/ 515874 h 590550"/>
                <a:gd name="connsiteX3" fmla="*/ 3013996 w 3095625"/>
                <a:gd name="connsiteY3" fmla="*/ 590169 h 590550"/>
                <a:gd name="connsiteX4" fmla="*/ 83820 w 3095625"/>
                <a:gd name="connsiteY4" fmla="*/ 590169 h 590550"/>
                <a:gd name="connsiteX5" fmla="*/ 9525 w 3095625"/>
                <a:gd name="connsiteY5" fmla="*/ 515874 h 590550"/>
                <a:gd name="connsiteX6" fmla="*/ 9525 w 3095625"/>
                <a:gd name="connsiteY6" fmla="*/ 83820 h 590550"/>
                <a:gd name="connsiteX7" fmla="*/ 83820 w 3095625"/>
                <a:gd name="connsiteY7" fmla="*/ 9525 h 590550"/>
                <a:gd name="connsiteX8" fmla="*/ 3013996 w 3095625"/>
                <a:gd name="connsiteY8" fmla="*/ 9525 h 590550"/>
                <a:gd name="connsiteX9" fmla="*/ 3000280 w 3095625"/>
                <a:gd name="connsiteY9" fmla="*/ 388906 h 590550"/>
                <a:gd name="connsiteX10" fmla="*/ 3000280 w 3095625"/>
                <a:gd name="connsiteY10" fmla="*/ 388906 h 590550"/>
                <a:gd name="connsiteX11" fmla="*/ 3033522 w 3095625"/>
                <a:gd name="connsiteY11" fmla="*/ 355664 h 590550"/>
                <a:gd name="connsiteX12" fmla="*/ 3033522 w 3095625"/>
                <a:gd name="connsiteY12" fmla="*/ 176879 h 590550"/>
                <a:gd name="connsiteX13" fmla="*/ 3000280 w 3095625"/>
                <a:gd name="connsiteY13" fmla="*/ 143637 h 590550"/>
                <a:gd name="connsiteX14" fmla="*/ 2967038 w 3095625"/>
                <a:gd name="connsiteY14" fmla="*/ 176879 h 590550"/>
                <a:gd name="connsiteX15" fmla="*/ 2967038 w 3095625"/>
                <a:gd name="connsiteY15" fmla="*/ 355568 h 590550"/>
                <a:gd name="connsiteX16" fmla="*/ 3000280 w 3095625"/>
                <a:gd name="connsiteY16" fmla="*/ 388906 h 590550"/>
                <a:gd name="connsiteX17" fmla="*/ 97536 w 3095625"/>
                <a:gd name="connsiteY17" fmla="*/ 388906 h 590550"/>
                <a:gd name="connsiteX18" fmla="*/ 97536 w 3095625"/>
                <a:gd name="connsiteY18" fmla="*/ 388906 h 590550"/>
                <a:gd name="connsiteX19" fmla="*/ 130778 w 3095625"/>
                <a:gd name="connsiteY19" fmla="*/ 355664 h 590550"/>
                <a:gd name="connsiteX20" fmla="*/ 130778 w 3095625"/>
                <a:gd name="connsiteY20" fmla="*/ 176879 h 590550"/>
                <a:gd name="connsiteX21" fmla="*/ 97536 w 3095625"/>
                <a:gd name="connsiteY21" fmla="*/ 143637 h 590550"/>
                <a:gd name="connsiteX22" fmla="*/ 64294 w 3095625"/>
                <a:gd name="connsiteY22" fmla="*/ 176879 h 590550"/>
                <a:gd name="connsiteX23" fmla="*/ 64294 w 3095625"/>
                <a:gd name="connsiteY23" fmla="*/ 355568 h 590550"/>
                <a:gd name="connsiteX24" fmla="*/ 97536 w 3095625"/>
                <a:gd name="connsiteY24" fmla="*/ 388906 h 590550"/>
                <a:gd name="connsiteX25" fmla="*/ 3013996 w 3095625"/>
                <a:gd name="connsiteY25" fmla="*/ 0 h 590550"/>
                <a:gd name="connsiteX26" fmla="*/ 83820 w 3095625"/>
                <a:gd name="connsiteY26" fmla="*/ 0 h 590550"/>
                <a:gd name="connsiteX27" fmla="*/ 0 w 3095625"/>
                <a:gd name="connsiteY27" fmla="*/ 83820 h 590550"/>
                <a:gd name="connsiteX28" fmla="*/ 0 w 3095625"/>
                <a:gd name="connsiteY28" fmla="*/ 515874 h 590550"/>
                <a:gd name="connsiteX29" fmla="*/ 83820 w 3095625"/>
                <a:gd name="connsiteY29" fmla="*/ 599694 h 590550"/>
                <a:gd name="connsiteX30" fmla="*/ 3014091 w 3095625"/>
                <a:gd name="connsiteY30" fmla="*/ 599694 h 590550"/>
                <a:gd name="connsiteX31" fmla="*/ 3097911 w 3095625"/>
                <a:gd name="connsiteY31" fmla="*/ 515874 h 590550"/>
                <a:gd name="connsiteX32" fmla="*/ 3097911 w 3095625"/>
                <a:gd name="connsiteY32" fmla="*/ 83820 h 590550"/>
                <a:gd name="connsiteX33" fmla="*/ 3013996 w 3095625"/>
                <a:gd name="connsiteY33" fmla="*/ 0 h 590550"/>
                <a:gd name="connsiteX34" fmla="*/ 3013996 w 3095625"/>
                <a:gd name="connsiteY34" fmla="*/ 0 h 590550"/>
                <a:gd name="connsiteX35" fmla="*/ 3000280 w 3095625"/>
                <a:gd name="connsiteY35" fmla="*/ 379381 h 590550"/>
                <a:gd name="connsiteX36" fmla="*/ 2976563 w 3095625"/>
                <a:gd name="connsiteY36" fmla="*/ 355664 h 590550"/>
                <a:gd name="connsiteX37" fmla="*/ 2976563 w 3095625"/>
                <a:gd name="connsiteY37" fmla="*/ 176879 h 590550"/>
                <a:gd name="connsiteX38" fmla="*/ 3000280 w 3095625"/>
                <a:gd name="connsiteY38" fmla="*/ 153162 h 590550"/>
                <a:gd name="connsiteX39" fmla="*/ 3000280 w 3095625"/>
                <a:gd name="connsiteY39" fmla="*/ 153162 h 590550"/>
                <a:gd name="connsiteX40" fmla="*/ 3023997 w 3095625"/>
                <a:gd name="connsiteY40" fmla="*/ 176879 h 590550"/>
                <a:gd name="connsiteX41" fmla="*/ 3023997 w 3095625"/>
                <a:gd name="connsiteY41" fmla="*/ 355568 h 590550"/>
                <a:gd name="connsiteX42" fmla="*/ 3000280 w 3095625"/>
                <a:gd name="connsiteY42" fmla="*/ 379381 h 590550"/>
                <a:gd name="connsiteX43" fmla="*/ 3000280 w 3095625"/>
                <a:gd name="connsiteY43" fmla="*/ 379381 h 590550"/>
                <a:gd name="connsiteX44" fmla="*/ 3000280 w 3095625"/>
                <a:gd name="connsiteY44" fmla="*/ 379381 h 590550"/>
                <a:gd name="connsiteX45" fmla="*/ 97536 w 3095625"/>
                <a:gd name="connsiteY45" fmla="*/ 379381 h 590550"/>
                <a:gd name="connsiteX46" fmla="*/ 73819 w 3095625"/>
                <a:gd name="connsiteY46" fmla="*/ 355664 h 590550"/>
                <a:gd name="connsiteX47" fmla="*/ 73819 w 3095625"/>
                <a:gd name="connsiteY47" fmla="*/ 176879 h 590550"/>
                <a:gd name="connsiteX48" fmla="*/ 97536 w 3095625"/>
                <a:gd name="connsiteY48" fmla="*/ 153162 h 590550"/>
                <a:gd name="connsiteX49" fmla="*/ 97536 w 3095625"/>
                <a:gd name="connsiteY49" fmla="*/ 153162 h 590550"/>
                <a:gd name="connsiteX50" fmla="*/ 121253 w 3095625"/>
                <a:gd name="connsiteY50" fmla="*/ 176879 h 590550"/>
                <a:gd name="connsiteX51" fmla="*/ 121253 w 3095625"/>
                <a:gd name="connsiteY51" fmla="*/ 355568 h 590550"/>
                <a:gd name="connsiteX52" fmla="*/ 97536 w 3095625"/>
                <a:gd name="connsiteY52" fmla="*/ 379381 h 590550"/>
                <a:gd name="connsiteX53" fmla="*/ 97536 w 3095625"/>
                <a:gd name="connsiteY53" fmla="*/ 379381 h 590550"/>
                <a:gd name="connsiteX54" fmla="*/ 97536 w 3095625"/>
                <a:gd name="connsiteY54" fmla="*/ 379381 h 590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3095625" h="590550">
                  <a:moveTo>
                    <a:pt x="3013996" y="9525"/>
                  </a:moveTo>
                  <a:cubicBezTo>
                    <a:pt x="3054953" y="9525"/>
                    <a:pt x="3088291" y="42863"/>
                    <a:pt x="3088291" y="83820"/>
                  </a:cubicBezTo>
                  <a:lnTo>
                    <a:pt x="3088291" y="515874"/>
                  </a:lnTo>
                  <a:cubicBezTo>
                    <a:pt x="3088291" y="556832"/>
                    <a:pt x="3054953" y="590169"/>
                    <a:pt x="3013996" y="590169"/>
                  </a:cubicBezTo>
                  <a:lnTo>
                    <a:pt x="83820" y="590169"/>
                  </a:lnTo>
                  <a:cubicBezTo>
                    <a:pt x="42863" y="590169"/>
                    <a:pt x="9525" y="556832"/>
                    <a:pt x="9525" y="515874"/>
                  </a:cubicBezTo>
                  <a:lnTo>
                    <a:pt x="9525" y="83820"/>
                  </a:lnTo>
                  <a:cubicBezTo>
                    <a:pt x="9525" y="42863"/>
                    <a:pt x="42863" y="9525"/>
                    <a:pt x="83820" y="9525"/>
                  </a:cubicBezTo>
                  <a:lnTo>
                    <a:pt x="3013996" y="9525"/>
                  </a:lnTo>
                  <a:moveTo>
                    <a:pt x="3000280" y="388906"/>
                  </a:moveTo>
                  <a:lnTo>
                    <a:pt x="3000280" y="388906"/>
                  </a:lnTo>
                  <a:cubicBezTo>
                    <a:pt x="3018663" y="388906"/>
                    <a:pt x="3033522" y="373951"/>
                    <a:pt x="3033522" y="355664"/>
                  </a:cubicBezTo>
                  <a:lnTo>
                    <a:pt x="3033522" y="176879"/>
                  </a:lnTo>
                  <a:cubicBezTo>
                    <a:pt x="3033522" y="158496"/>
                    <a:pt x="3018568" y="143637"/>
                    <a:pt x="3000280" y="143637"/>
                  </a:cubicBezTo>
                  <a:cubicBezTo>
                    <a:pt x="2981897" y="143637"/>
                    <a:pt x="2967038" y="158591"/>
                    <a:pt x="2967038" y="176879"/>
                  </a:cubicBezTo>
                  <a:lnTo>
                    <a:pt x="2967038" y="355568"/>
                  </a:lnTo>
                  <a:cubicBezTo>
                    <a:pt x="2966942" y="373951"/>
                    <a:pt x="2981897" y="388906"/>
                    <a:pt x="3000280" y="388906"/>
                  </a:cubicBezTo>
                  <a:moveTo>
                    <a:pt x="97536" y="388906"/>
                  </a:moveTo>
                  <a:lnTo>
                    <a:pt x="97536" y="388906"/>
                  </a:lnTo>
                  <a:cubicBezTo>
                    <a:pt x="115919" y="388906"/>
                    <a:pt x="130778" y="373951"/>
                    <a:pt x="130778" y="355664"/>
                  </a:cubicBezTo>
                  <a:lnTo>
                    <a:pt x="130778" y="176879"/>
                  </a:lnTo>
                  <a:cubicBezTo>
                    <a:pt x="130778" y="158496"/>
                    <a:pt x="115824" y="143637"/>
                    <a:pt x="97536" y="143637"/>
                  </a:cubicBezTo>
                  <a:cubicBezTo>
                    <a:pt x="79153" y="143637"/>
                    <a:pt x="64294" y="158591"/>
                    <a:pt x="64294" y="176879"/>
                  </a:cubicBezTo>
                  <a:lnTo>
                    <a:pt x="64294" y="355568"/>
                  </a:lnTo>
                  <a:cubicBezTo>
                    <a:pt x="64294" y="373951"/>
                    <a:pt x="79248" y="388906"/>
                    <a:pt x="97536" y="388906"/>
                  </a:cubicBezTo>
                  <a:moveTo>
                    <a:pt x="3013996" y="0"/>
                  </a:moveTo>
                  <a:lnTo>
                    <a:pt x="83820" y="0"/>
                  </a:lnTo>
                  <a:cubicBezTo>
                    <a:pt x="37529" y="0"/>
                    <a:pt x="0" y="37529"/>
                    <a:pt x="0" y="83820"/>
                  </a:cubicBezTo>
                  <a:lnTo>
                    <a:pt x="0" y="515874"/>
                  </a:lnTo>
                  <a:cubicBezTo>
                    <a:pt x="0" y="562166"/>
                    <a:pt x="37529" y="599694"/>
                    <a:pt x="83820" y="599694"/>
                  </a:cubicBezTo>
                  <a:lnTo>
                    <a:pt x="3014091" y="599694"/>
                  </a:lnTo>
                  <a:cubicBezTo>
                    <a:pt x="3060383" y="599694"/>
                    <a:pt x="3097911" y="562166"/>
                    <a:pt x="3097911" y="515874"/>
                  </a:cubicBezTo>
                  <a:lnTo>
                    <a:pt x="3097911" y="83820"/>
                  </a:lnTo>
                  <a:cubicBezTo>
                    <a:pt x="3097816" y="37529"/>
                    <a:pt x="3060287" y="0"/>
                    <a:pt x="3013996" y="0"/>
                  </a:cubicBezTo>
                  <a:lnTo>
                    <a:pt x="3013996" y="0"/>
                  </a:lnTo>
                  <a:close/>
                  <a:moveTo>
                    <a:pt x="3000280" y="379381"/>
                  </a:moveTo>
                  <a:cubicBezTo>
                    <a:pt x="2987231" y="379381"/>
                    <a:pt x="2976563" y="368713"/>
                    <a:pt x="2976563" y="355664"/>
                  </a:cubicBezTo>
                  <a:lnTo>
                    <a:pt x="2976563" y="176879"/>
                  </a:lnTo>
                  <a:cubicBezTo>
                    <a:pt x="2976563" y="163830"/>
                    <a:pt x="2987231" y="153162"/>
                    <a:pt x="3000280" y="153162"/>
                  </a:cubicBezTo>
                  <a:lnTo>
                    <a:pt x="3000280" y="153162"/>
                  </a:lnTo>
                  <a:cubicBezTo>
                    <a:pt x="3013329" y="153162"/>
                    <a:pt x="3023997" y="163830"/>
                    <a:pt x="3023997" y="176879"/>
                  </a:cubicBezTo>
                  <a:lnTo>
                    <a:pt x="3023997" y="355568"/>
                  </a:lnTo>
                  <a:cubicBezTo>
                    <a:pt x="3023997" y="368713"/>
                    <a:pt x="3013329" y="379381"/>
                    <a:pt x="3000280" y="379381"/>
                  </a:cubicBezTo>
                  <a:lnTo>
                    <a:pt x="3000280" y="379381"/>
                  </a:lnTo>
                  <a:lnTo>
                    <a:pt x="3000280" y="379381"/>
                  </a:lnTo>
                  <a:close/>
                  <a:moveTo>
                    <a:pt x="97536" y="379381"/>
                  </a:moveTo>
                  <a:cubicBezTo>
                    <a:pt x="84487" y="379381"/>
                    <a:pt x="73819" y="368713"/>
                    <a:pt x="73819" y="355664"/>
                  </a:cubicBezTo>
                  <a:lnTo>
                    <a:pt x="73819" y="176879"/>
                  </a:lnTo>
                  <a:cubicBezTo>
                    <a:pt x="73819" y="163830"/>
                    <a:pt x="84487" y="153162"/>
                    <a:pt x="97536" y="153162"/>
                  </a:cubicBezTo>
                  <a:lnTo>
                    <a:pt x="97536" y="153162"/>
                  </a:lnTo>
                  <a:cubicBezTo>
                    <a:pt x="110585" y="153162"/>
                    <a:pt x="121253" y="163830"/>
                    <a:pt x="121253" y="176879"/>
                  </a:cubicBezTo>
                  <a:lnTo>
                    <a:pt x="121253" y="355568"/>
                  </a:lnTo>
                  <a:cubicBezTo>
                    <a:pt x="121253" y="368713"/>
                    <a:pt x="110585" y="379381"/>
                    <a:pt x="97536" y="379381"/>
                  </a:cubicBezTo>
                  <a:lnTo>
                    <a:pt x="97536" y="379381"/>
                  </a:lnTo>
                  <a:lnTo>
                    <a:pt x="97536" y="379381"/>
                  </a:lnTo>
                  <a:close/>
                </a:path>
              </a:pathLst>
            </a:custGeom>
            <a:solidFill>
              <a:srgbClr val="000000"/>
            </a:solidFill>
            <a:ln w="6350" cap="flat">
              <a:solidFill>
                <a:srgbClr val="003E85"/>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10" name="手繪多邊形: 圖案 9">
              <a:extLst>
                <a:ext uri="{FF2B5EF4-FFF2-40B4-BE49-F238E27FC236}">
                  <a16:creationId xmlns:a16="http://schemas.microsoft.com/office/drawing/2014/main" id="{015BE977-69F7-4AEA-BB45-6721CE3D3B43}"/>
                </a:ext>
              </a:extLst>
            </p:cNvPr>
            <p:cNvSpPr/>
            <p:nvPr/>
          </p:nvSpPr>
          <p:spPr>
            <a:xfrm>
              <a:off x="4477052" y="4253116"/>
              <a:ext cx="229536" cy="60970"/>
            </a:xfrm>
            <a:custGeom>
              <a:avLst/>
              <a:gdLst>
                <a:gd name="connsiteX0" fmla="*/ 23432 w 609600"/>
                <a:gd name="connsiteY0" fmla="*/ 170402 h 161925"/>
                <a:gd name="connsiteX1" fmla="*/ 0 w 609600"/>
                <a:gd name="connsiteY1" fmla="*/ 146971 h 161925"/>
                <a:gd name="connsiteX2" fmla="*/ 0 w 609600"/>
                <a:gd name="connsiteY2" fmla="*/ 23431 h 161925"/>
                <a:gd name="connsiteX3" fmla="*/ 23432 w 609600"/>
                <a:gd name="connsiteY3" fmla="*/ 0 h 161925"/>
                <a:gd name="connsiteX4" fmla="*/ 594265 w 609600"/>
                <a:gd name="connsiteY4" fmla="*/ 0 h 161925"/>
                <a:gd name="connsiteX5" fmla="*/ 617696 w 609600"/>
                <a:gd name="connsiteY5" fmla="*/ 23431 h 161925"/>
                <a:gd name="connsiteX6" fmla="*/ 617696 w 609600"/>
                <a:gd name="connsiteY6" fmla="*/ 146971 h 161925"/>
                <a:gd name="connsiteX7" fmla="*/ 594265 w 609600"/>
                <a:gd name="connsiteY7" fmla="*/ 170402 h 161925"/>
                <a:gd name="connsiteX8" fmla="*/ 23432 w 609600"/>
                <a:gd name="connsiteY8" fmla="*/ 170402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161925">
                  <a:moveTo>
                    <a:pt x="23432" y="170402"/>
                  </a:moveTo>
                  <a:cubicBezTo>
                    <a:pt x="10573" y="170402"/>
                    <a:pt x="0" y="159925"/>
                    <a:pt x="0" y="146971"/>
                  </a:cubicBezTo>
                  <a:lnTo>
                    <a:pt x="0" y="23431"/>
                  </a:lnTo>
                  <a:cubicBezTo>
                    <a:pt x="0" y="10573"/>
                    <a:pt x="10478" y="0"/>
                    <a:pt x="23432" y="0"/>
                  </a:cubicBezTo>
                  <a:lnTo>
                    <a:pt x="594265" y="0"/>
                  </a:lnTo>
                  <a:cubicBezTo>
                    <a:pt x="607124" y="0"/>
                    <a:pt x="617696" y="10477"/>
                    <a:pt x="617696" y="23431"/>
                  </a:cubicBezTo>
                  <a:lnTo>
                    <a:pt x="617696" y="146971"/>
                  </a:lnTo>
                  <a:cubicBezTo>
                    <a:pt x="617696" y="159829"/>
                    <a:pt x="607219" y="170402"/>
                    <a:pt x="594265" y="170402"/>
                  </a:cubicBezTo>
                  <a:lnTo>
                    <a:pt x="23432" y="170402"/>
                  </a:lnTo>
                  <a:close/>
                </a:path>
              </a:pathLst>
            </a:custGeom>
            <a:solidFill>
              <a:srgbClr val="FFFFFF"/>
            </a:solidFill>
            <a:ln w="6350" cap="flat">
              <a:solidFill>
                <a:srgbClr val="003E85"/>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11" name="手繪多邊形: 圖案 10">
              <a:extLst>
                <a:ext uri="{FF2B5EF4-FFF2-40B4-BE49-F238E27FC236}">
                  <a16:creationId xmlns:a16="http://schemas.microsoft.com/office/drawing/2014/main" id="{1A27C5E3-43D0-4EBC-A4A0-394AC51944F9}"/>
                </a:ext>
              </a:extLst>
            </p:cNvPr>
            <p:cNvSpPr/>
            <p:nvPr/>
          </p:nvSpPr>
          <p:spPr>
            <a:xfrm>
              <a:off x="4475259" y="4251358"/>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8932 w 619125"/>
                <a:gd name="connsiteY8" fmla="*/ 9430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099"/>
                  </a:lnTo>
                  <a:cubicBezTo>
                    <a:pt x="9525" y="17812"/>
                    <a:pt x="17907" y="9430"/>
                    <a:pt x="28194" y="9430"/>
                  </a:cubicBezTo>
                  <a:lnTo>
                    <a:pt x="598932" y="9430"/>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458" y="0"/>
                    <a:pt x="598932" y="0"/>
                  </a:cubicBezTo>
                  <a:lnTo>
                    <a:pt x="598932" y="0"/>
                  </a:lnTo>
                  <a:close/>
                </a:path>
              </a:pathLst>
            </a:custGeom>
            <a:solidFill>
              <a:srgbClr val="000000"/>
            </a:solidFill>
            <a:ln w="6350" cap="flat">
              <a:solidFill>
                <a:srgbClr val="003E85"/>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12" name="手繪多邊形: 圖案 11">
              <a:extLst>
                <a:ext uri="{FF2B5EF4-FFF2-40B4-BE49-F238E27FC236}">
                  <a16:creationId xmlns:a16="http://schemas.microsoft.com/office/drawing/2014/main" id="{0D60EC7E-FCFA-42AA-9438-CF7F30D4E451}"/>
                </a:ext>
              </a:extLst>
            </p:cNvPr>
            <p:cNvSpPr/>
            <p:nvPr/>
          </p:nvSpPr>
          <p:spPr>
            <a:xfrm>
              <a:off x="4672803"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7" y="0"/>
                  </a:lnTo>
                  <a:cubicBezTo>
                    <a:pt x="45339" y="0"/>
                    <a:pt x="45815" y="476"/>
                    <a:pt x="45815" y="1048"/>
                  </a:cubicBezTo>
                  <a:cubicBezTo>
                    <a:pt x="45815" y="1619"/>
                    <a:pt x="45339" y="2095"/>
                    <a:pt x="44767" y="2095"/>
                  </a:cubicBezTo>
                  <a:lnTo>
                    <a:pt x="1048" y="2095"/>
                  </a:lnTo>
                  <a:close/>
                </a:path>
              </a:pathLst>
            </a:custGeom>
            <a:solidFill>
              <a:srgbClr val="FFFFFF"/>
            </a:solidFill>
            <a:ln w="6350" cap="flat">
              <a:solidFill>
                <a:srgbClr val="003E85"/>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13" name="手繪多邊形: 圖案 12">
              <a:extLst>
                <a:ext uri="{FF2B5EF4-FFF2-40B4-BE49-F238E27FC236}">
                  <a16:creationId xmlns:a16="http://schemas.microsoft.com/office/drawing/2014/main" id="{CC285415-9DF9-477A-9D30-2C928D3187AD}"/>
                </a:ext>
              </a:extLst>
            </p:cNvPr>
            <p:cNvSpPr/>
            <p:nvPr/>
          </p:nvSpPr>
          <p:spPr>
            <a:xfrm>
              <a:off x="4671010"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673" y="0"/>
                    <a:pt x="49530" y="0"/>
                  </a:cubicBezTo>
                  <a:lnTo>
                    <a:pt x="49530" y="0"/>
                  </a:lnTo>
                  <a:close/>
                </a:path>
              </a:pathLst>
            </a:custGeom>
            <a:solidFill>
              <a:srgbClr val="000000"/>
            </a:solidFill>
            <a:ln w="6350" cap="flat">
              <a:solidFill>
                <a:srgbClr val="003E85"/>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14" name="手繪多邊形: 圖案 13">
              <a:extLst>
                <a:ext uri="{FF2B5EF4-FFF2-40B4-BE49-F238E27FC236}">
                  <a16:creationId xmlns:a16="http://schemas.microsoft.com/office/drawing/2014/main" id="{38CCA514-8D93-460A-882F-91444937392E}"/>
                </a:ext>
              </a:extLst>
            </p:cNvPr>
            <p:cNvSpPr/>
            <p:nvPr/>
          </p:nvSpPr>
          <p:spPr>
            <a:xfrm>
              <a:off x="4728465" y="4253116"/>
              <a:ext cx="229536" cy="60970"/>
            </a:xfrm>
            <a:custGeom>
              <a:avLst/>
              <a:gdLst>
                <a:gd name="connsiteX0" fmla="*/ 23431 w 609600"/>
                <a:gd name="connsiteY0" fmla="*/ 170402 h 161925"/>
                <a:gd name="connsiteX1" fmla="*/ 0 w 609600"/>
                <a:gd name="connsiteY1" fmla="*/ 146971 h 161925"/>
                <a:gd name="connsiteX2" fmla="*/ 0 w 609600"/>
                <a:gd name="connsiteY2" fmla="*/ 23431 h 161925"/>
                <a:gd name="connsiteX3" fmla="*/ 23431 w 609600"/>
                <a:gd name="connsiteY3" fmla="*/ 0 h 161925"/>
                <a:gd name="connsiteX4" fmla="*/ 594265 w 609600"/>
                <a:gd name="connsiteY4" fmla="*/ 0 h 161925"/>
                <a:gd name="connsiteX5" fmla="*/ 617696 w 609600"/>
                <a:gd name="connsiteY5" fmla="*/ 23431 h 161925"/>
                <a:gd name="connsiteX6" fmla="*/ 617696 w 609600"/>
                <a:gd name="connsiteY6" fmla="*/ 146971 h 161925"/>
                <a:gd name="connsiteX7" fmla="*/ 594265 w 609600"/>
                <a:gd name="connsiteY7" fmla="*/ 170402 h 161925"/>
                <a:gd name="connsiteX8" fmla="*/ 23431 w 609600"/>
                <a:gd name="connsiteY8" fmla="*/ 170402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161925">
                  <a:moveTo>
                    <a:pt x="23431" y="170402"/>
                  </a:moveTo>
                  <a:cubicBezTo>
                    <a:pt x="10573" y="170402"/>
                    <a:pt x="0" y="159925"/>
                    <a:pt x="0" y="146971"/>
                  </a:cubicBezTo>
                  <a:lnTo>
                    <a:pt x="0" y="23431"/>
                  </a:lnTo>
                  <a:cubicBezTo>
                    <a:pt x="0" y="10573"/>
                    <a:pt x="10477" y="0"/>
                    <a:pt x="23431" y="0"/>
                  </a:cubicBezTo>
                  <a:lnTo>
                    <a:pt x="594265" y="0"/>
                  </a:lnTo>
                  <a:cubicBezTo>
                    <a:pt x="607124" y="0"/>
                    <a:pt x="617696" y="10477"/>
                    <a:pt x="617696" y="23431"/>
                  </a:cubicBezTo>
                  <a:lnTo>
                    <a:pt x="617696" y="146971"/>
                  </a:lnTo>
                  <a:cubicBezTo>
                    <a:pt x="617696" y="159829"/>
                    <a:pt x="607219" y="170402"/>
                    <a:pt x="594265" y="170402"/>
                  </a:cubicBezTo>
                  <a:lnTo>
                    <a:pt x="23431" y="170402"/>
                  </a:lnTo>
                  <a:close/>
                </a:path>
              </a:pathLst>
            </a:custGeom>
            <a:solidFill>
              <a:srgbClr val="FFFFFF"/>
            </a:solidFill>
            <a:ln w="6350" cap="flat">
              <a:solidFill>
                <a:srgbClr val="003E85"/>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15" name="手繪多邊形: 圖案 14">
              <a:extLst>
                <a:ext uri="{FF2B5EF4-FFF2-40B4-BE49-F238E27FC236}">
                  <a16:creationId xmlns:a16="http://schemas.microsoft.com/office/drawing/2014/main" id="{BADB8491-4DA1-4D35-97E9-AB2E340C5EA1}"/>
                </a:ext>
              </a:extLst>
            </p:cNvPr>
            <p:cNvSpPr/>
            <p:nvPr/>
          </p:nvSpPr>
          <p:spPr>
            <a:xfrm>
              <a:off x="4726672" y="4251358"/>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8932 w 619125"/>
                <a:gd name="connsiteY8" fmla="*/ 9430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099"/>
                  </a:lnTo>
                  <a:cubicBezTo>
                    <a:pt x="9525" y="17812"/>
                    <a:pt x="17907" y="9430"/>
                    <a:pt x="28194" y="9430"/>
                  </a:cubicBezTo>
                  <a:lnTo>
                    <a:pt x="598932" y="9430"/>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553" y="0"/>
                    <a:pt x="598932" y="0"/>
                  </a:cubicBezTo>
                  <a:lnTo>
                    <a:pt x="598932" y="0"/>
                  </a:lnTo>
                  <a:close/>
                </a:path>
              </a:pathLst>
            </a:custGeom>
            <a:solidFill>
              <a:srgbClr val="000000"/>
            </a:solidFill>
            <a:ln w="6350" cap="flat">
              <a:solidFill>
                <a:srgbClr val="003E85"/>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16" name="手繪多邊形: 圖案 15">
              <a:extLst>
                <a:ext uri="{FF2B5EF4-FFF2-40B4-BE49-F238E27FC236}">
                  <a16:creationId xmlns:a16="http://schemas.microsoft.com/office/drawing/2014/main" id="{265B976F-044C-4706-AF1A-2C7D030CE7FF}"/>
                </a:ext>
              </a:extLst>
            </p:cNvPr>
            <p:cNvSpPr/>
            <p:nvPr/>
          </p:nvSpPr>
          <p:spPr>
            <a:xfrm>
              <a:off x="4924216"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8" y="0"/>
                  </a:lnTo>
                  <a:cubicBezTo>
                    <a:pt x="45339" y="0"/>
                    <a:pt x="45815" y="476"/>
                    <a:pt x="45815" y="1048"/>
                  </a:cubicBezTo>
                  <a:cubicBezTo>
                    <a:pt x="45815" y="1619"/>
                    <a:pt x="45339" y="2095"/>
                    <a:pt x="44768" y="2095"/>
                  </a:cubicBezTo>
                  <a:lnTo>
                    <a:pt x="1048" y="2095"/>
                  </a:lnTo>
                  <a:close/>
                </a:path>
              </a:pathLst>
            </a:custGeom>
            <a:solidFill>
              <a:srgbClr val="FFFFFF"/>
            </a:solidFill>
            <a:ln w="6350" cap="flat">
              <a:solidFill>
                <a:srgbClr val="003E85"/>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17" name="手繪多邊形: 圖案 16">
              <a:extLst>
                <a:ext uri="{FF2B5EF4-FFF2-40B4-BE49-F238E27FC236}">
                  <a16:creationId xmlns:a16="http://schemas.microsoft.com/office/drawing/2014/main" id="{9183506E-66F0-478D-984A-CEFD4607D06D}"/>
                </a:ext>
              </a:extLst>
            </p:cNvPr>
            <p:cNvSpPr/>
            <p:nvPr/>
          </p:nvSpPr>
          <p:spPr>
            <a:xfrm>
              <a:off x="4922423"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solidFill>
              <a:srgbClr val="000000"/>
            </a:solidFill>
            <a:ln w="6350" cap="flat">
              <a:solidFill>
                <a:srgbClr val="003E85"/>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18" name="手繪多邊形: 圖案 17">
              <a:extLst>
                <a:ext uri="{FF2B5EF4-FFF2-40B4-BE49-F238E27FC236}">
                  <a16:creationId xmlns:a16="http://schemas.microsoft.com/office/drawing/2014/main" id="{EF498128-B658-4CED-9EE9-BC43C3CE720C}"/>
                </a:ext>
              </a:extLst>
            </p:cNvPr>
            <p:cNvSpPr/>
            <p:nvPr/>
          </p:nvSpPr>
          <p:spPr>
            <a:xfrm>
              <a:off x="4978049" y="4251358"/>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9027 w 619125"/>
                <a:gd name="connsiteY8" fmla="*/ 9430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099"/>
                  </a:lnTo>
                  <a:cubicBezTo>
                    <a:pt x="9525" y="17812"/>
                    <a:pt x="17907" y="9430"/>
                    <a:pt x="28194" y="9430"/>
                  </a:cubicBezTo>
                  <a:lnTo>
                    <a:pt x="599027" y="9430"/>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221" y="12573"/>
                    <a:pt x="614648" y="0"/>
                    <a:pt x="599027" y="0"/>
                  </a:cubicBezTo>
                  <a:lnTo>
                    <a:pt x="599027" y="0"/>
                  </a:lnTo>
                  <a:close/>
                </a:path>
              </a:pathLst>
            </a:custGeom>
            <a:solidFill>
              <a:srgbClr val="000000"/>
            </a:solidFill>
            <a:ln w="6350" cap="flat">
              <a:solidFill>
                <a:srgbClr val="003E85"/>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19" name="手繪多邊形: 圖案 18">
              <a:extLst>
                <a:ext uri="{FF2B5EF4-FFF2-40B4-BE49-F238E27FC236}">
                  <a16:creationId xmlns:a16="http://schemas.microsoft.com/office/drawing/2014/main" id="{24E38EA5-949C-479D-B967-586E97065705}"/>
                </a:ext>
              </a:extLst>
            </p:cNvPr>
            <p:cNvSpPr/>
            <p:nvPr/>
          </p:nvSpPr>
          <p:spPr>
            <a:xfrm>
              <a:off x="5175629"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7" y="0"/>
                  </a:lnTo>
                  <a:cubicBezTo>
                    <a:pt x="45339" y="0"/>
                    <a:pt x="45815" y="476"/>
                    <a:pt x="45815" y="1048"/>
                  </a:cubicBezTo>
                  <a:cubicBezTo>
                    <a:pt x="45815" y="1619"/>
                    <a:pt x="45339" y="2095"/>
                    <a:pt x="44767" y="2095"/>
                  </a:cubicBezTo>
                  <a:lnTo>
                    <a:pt x="1048" y="2095"/>
                  </a:lnTo>
                  <a:close/>
                </a:path>
              </a:pathLst>
            </a:custGeom>
            <a:solidFill>
              <a:srgbClr val="FFFFFF"/>
            </a:solidFill>
            <a:ln w="6350" cap="flat">
              <a:solidFill>
                <a:srgbClr val="003E85"/>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20" name="手繪多邊形: 圖案 19">
              <a:extLst>
                <a:ext uri="{FF2B5EF4-FFF2-40B4-BE49-F238E27FC236}">
                  <a16:creationId xmlns:a16="http://schemas.microsoft.com/office/drawing/2014/main" id="{4A1F5A36-2283-493C-8A1E-091E124E2ABB}"/>
                </a:ext>
              </a:extLst>
            </p:cNvPr>
            <p:cNvSpPr/>
            <p:nvPr/>
          </p:nvSpPr>
          <p:spPr>
            <a:xfrm>
              <a:off x="5173836"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8" y="0"/>
                    <a:pt x="49530" y="0"/>
                  </a:cubicBezTo>
                  <a:lnTo>
                    <a:pt x="49530" y="0"/>
                  </a:lnTo>
                  <a:close/>
                </a:path>
              </a:pathLst>
            </a:custGeom>
            <a:solidFill>
              <a:srgbClr val="000000"/>
            </a:solidFill>
            <a:ln w="6350" cap="flat">
              <a:solidFill>
                <a:srgbClr val="003E85"/>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21" name="手繪多邊形: 圖案 20">
              <a:extLst>
                <a:ext uri="{FF2B5EF4-FFF2-40B4-BE49-F238E27FC236}">
                  <a16:creationId xmlns:a16="http://schemas.microsoft.com/office/drawing/2014/main" id="{A8FBD5E5-B71B-4A01-BD6A-ECF39BB7AD5E}"/>
                </a:ext>
              </a:extLst>
            </p:cNvPr>
            <p:cNvSpPr/>
            <p:nvPr/>
          </p:nvSpPr>
          <p:spPr>
            <a:xfrm>
              <a:off x="5229498" y="4251358"/>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9027 w 619125"/>
                <a:gd name="connsiteY8" fmla="*/ 9430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099"/>
                  </a:lnTo>
                  <a:cubicBezTo>
                    <a:pt x="9525" y="17812"/>
                    <a:pt x="17907" y="9430"/>
                    <a:pt x="28194" y="9430"/>
                  </a:cubicBezTo>
                  <a:lnTo>
                    <a:pt x="599027" y="9430"/>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553" y="0"/>
                    <a:pt x="599027" y="0"/>
                  </a:cubicBezTo>
                  <a:lnTo>
                    <a:pt x="599027" y="0"/>
                  </a:lnTo>
                  <a:close/>
                </a:path>
              </a:pathLst>
            </a:custGeom>
            <a:solidFill>
              <a:srgbClr val="000000"/>
            </a:solidFill>
            <a:ln w="6350" cap="flat">
              <a:solidFill>
                <a:srgbClr val="003E85"/>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22" name="手繪多邊形: 圖案 21">
              <a:extLst>
                <a:ext uri="{FF2B5EF4-FFF2-40B4-BE49-F238E27FC236}">
                  <a16:creationId xmlns:a16="http://schemas.microsoft.com/office/drawing/2014/main" id="{08C038D2-6B10-4C62-91B6-335D641EF25D}"/>
                </a:ext>
              </a:extLst>
            </p:cNvPr>
            <p:cNvSpPr/>
            <p:nvPr/>
          </p:nvSpPr>
          <p:spPr>
            <a:xfrm>
              <a:off x="5427042"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8" y="0"/>
                  </a:lnTo>
                  <a:cubicBezTo>
                    <a:pt x="45339" y="0"/>
                    <a:pt x="45815" y="476"/>
                    <a:pt x="45815" y="1048"/>
                  </a:cubicBezTo>
                  <a:cubicBezTo>
                    <a:pt x="45815" y="1619"/>
                    <a:pt x="45339" y="2095"/>
                    <a:pt x="44768" y="2095"/>
                  </a:cubicBezTo>
                  <a:lnTo>
                    <a:pt x="1048" y="2095"/>
                  </a:lnTo>
                  <a:close/>
                </a:path>
              </a:pathLst>
            </a:custGeom>
            <a:solidFill>
              <a:srgbClr val="FFFFFF"/>
            </a:solidFill>
            <a:ln w="6350" cap="flat">
              <a:solidFill>
                <a:srgbClr val="003E85"/>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23" name="手繪多邊形: 圖案 22">
              <a:extLst>
                <a:ext uri="{FF2B5EF4-FFF2-40B4-BE49-F238E27FC236}">
                  <a16:creationId xmlns:a16="http://schemas.microsoft.com/office/drawing/2014/main" id="{25B5F2BF-DAB4-4A98-A94D-C8509BAEA56B}"/>
                </a:ext>
              </a:extLst>
            </p:cNvPr>
            <p:cNvSpPr/>
            <p:nvPr/>
          </p:nvSpPr>
          <p:spPr>
            <a:xfrm>
              <a:off x="5425249"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solidFill>
              <a:srgbClr val="000000"/>
            </a:solidFill>
            <a:ln w="6350" cap="flat">
              <a:solidFill>
                <a:srgbClr val="003E85"/>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24" name="手繪多邊形: 圖案 23">
              <a:extLst>
                <a:ext uri="{FF2B5EF4-FFF2-40B4-BE49-F238E27FC236}">
                  <a16:creationId xmlns:a16="http://schemas.microsoft.com/office/drawing/2014/main" id="{AF2808B0-7E5E-4591-9C86-499FB0956968}"/>
                </a:ext>
              </a:extLst>
            </p:cNvPr>
            <p:cNvSpPr/>
            <p:nvPr/>
          </p:nvSpPr>
          <p:spPr>
            <a:xfrm>
              <a:off x="4477052" y="4334314"/>
              <a:ext cx="229536" cy="60970"/>
            </a:xfrm>
            <a:custGeom>
              <a:avLst/>
              <a:gdLst>
                <a:gd name="connsiteX0" fmla="*/ 23432 w 609600"/>
                <a:gd name="connsiteY0" fmla="*/ 170402 h 161925"/>
                <a:gd name="connsiteX1" fmla="*/ 0 w 609600"/>
                <a:gd name="connsiteY1" fmla="*/ 146971 h 161925"/>
                <a:gd name="connsiteX2" fmla="*/ 0 w 609600"/>
                <a:gd name="connsiteY2" fmla="*/ 23431 h 161925"/>
                <a:gd name="connsiteX3" fmla="*/ 23432 w 609600"/>
                <a:gd name="connsiteY3" fmla="*/ 0 h 161925"/>
                <a:gd name="connsiteX4" fmla="*/ 594265 w 609600"/>
                <a:gd name="connsiteY4" fmla="*/ 0 h 161925"/>
                <a:gd name="connsiteX5" fmla="*/ 617696 w 609600"/>
                <a:gd name="connsiteY5" fmla="*/ 23431 h 161925"/>
                <a:gd name="connsiteX6" fmla="*/ 617696 w 609600"/>
                <a:gd name="connsiteY6" fmla="*/ 146971 h 161925"/>
                <a:gd name="connsiteX7" fmla="*/ 594265 w 609600"/>
                <a:gd name="connsiteY7" fmla="*/ 170402 h 161925"/>
                <a:gd name="connsiteX8" fmla="*/ 23432 w 609600"/>
                <a:gd name="connsiteY8" fmla="*/ 170402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161925">
                  <a:moveTo>
                    <a:pt x="23432" y="170402"/>
                  </a:moveTo>
                  <a:cubicBezTo>
                    <a:pt x="10573" y="170402"/>
                    <a:pt x="0" y="159925"/>
                    <a:pt x="0" y="146971"/>
                  </a:cubicBezTo>
                  <a:lnTo>
                    <a:pt x="0" y="23431"/>
                  </a:lnTo>
                  <a:cubicBezTo>
                    <a:pt x="0" y="10573"/>
                    <a:pt x="10478" y="0"/>
                    <a:pt x="23432" y="0"/>
                  </a:cubicBezTo>
                  <a:lnTo>
                    <a:pt x="594265" y="0"/>
                  </a:lnTo>
                  <a:cubicBezTo>
                    <a:pt x="607124" y="0"/>
                    <a:pt x="617696" y="10477"/>
                    <a:pt x="617696" y="23431"/>
                  </a:cubicBezTo>
                  <a:lnTo>
                    <a:pt x="617696" y="146971"/>
                  </a:lnTo>
                  <a:cubicBezTo>
                    <a:pt x="617696" y="159829"/>
                    <a:pt x="607219" y="170402"/>
                    <a:pt x="594265" y="170402"/>
                  </a:cubicBezTo>
                  <a:lnTo>
                    <a:pt x="23432" y="170402"/>
                  </a:lnTo>
                  <a:close/>
                </a:path>
              </a:pathLst>
            </a:custGeom>
            <a:solidFill>
              <a:srgbClr val="FFFFFF"/>
            </a:solidFill>
            <a:ln w="6350" cap="flat">
              <a:solidFill>
                <a:srgbClr val="003E85"/>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25" name="手繪多邊形: 圖案 24">
              <a:extLst>
                <a:ext uri="{FF2B5EF4-FFF2-40B4-BE49-F238E27FC236}">
                  <a16:creationId xmlns:a16="http://schemas.microsoft.com/office/drawing/2014/main" id="{56499CFA-5865-47B0-9442-26F64826372B}"/>
                </a:ext>
              </a:extLst>
            </p:cNvPr>
            <p:cNvSpPr/>
            <p:nvPr/>
          </p:nvSpPr>
          <p:spPr>
            <a:xfrm>
              <a:off x="4475259" y="4332520"/>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8932 w 619125"/>
                <a:gd name="connsiteY8" fmla="*/ 9525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194"/>
                  </a:lnTo>
                  <a:cubicBezTo>
                    <a:pt x="9525" y="17907"/>
                    <a:pt x="17907" y="9525"/>
                    <a:pt x="28194" y="9525"/>
                  </a:cubicBezTo>
                  <a:lnTo>
                    <a:pt x="598932" y="9525"/>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458" y="0"/>
                    <a:pt x="598932" y="0"/>
                  </a:cubicBezTo>
                  <a:lnTo>
                    <a:pt x="598932" y="0"/>
                  </a:lnTo>
                  <a:close/>
                </a:path>
              </a:pathLst>
            </a:custGeom>
            <a:solidFill>
              <a:srgbClr val="000000"/>
            </a:solidFill>
            <a:ln w="6350" cap="flat">
              <a:solidFill>
                <a:srgbClr val="003E85"/>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26" name="手繪多邊形: 圖案 25">
              <a:extLst>
                <a:ext uri="{FF2B5EF4-FFF2-40B4-BE49-F238E27FC236}">
                  <a16:creationId xmlns:a16="http://schemas.microsoft.com/office/drawing/2014/main" id="{54DC47A4-16C7-4496-8EE9-BD15BC685534}"/>
                </a:ext>
              </a:extLst>
            </p:cNvPr>
            <p:cNvSpPr/>
            <p:nvPr/>
          </p:nvSpPr>
          <p:spPr>
            <a:xfrm>
              <a:off x="4655874"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solidFill>
              <a:srgbClr val="FFFFFF"/>
            </a:solidFill>
            <a:ln w="6350" cap="flat">
              <a:solidFill>
                <a:srgbClr val="003E85"/>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27" name="手繪多邊形: 圖案 26">
              <a:extLst>
                <a:ext uri="{FF2B5EF4-FFF2-40B4-BE49-F238E27FC236}">
                  <a16:creationId xmlns:a16="http://schemas.microsoft.com/office/drawing/2014/main" id="{D4A33554-CEEA-4985-B0BD-FC93745FB5C4}"/>
                </a:ext>
              </a:extLst>
            </p:cNvPr>
            <p:cNvSpPr/>
            <p:nvPr/>
          </p:nvSpPr>
          <p:spPr>
            <a:xfrm>
              <a:off x="4672803"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7" y="0"/>
                  </a:lnTo>
                  <a:cubicBezTo>
                    <a:pt x="45339" y="0"/>
                    <a:pt x="45815" y="476"/>
                    <a:pt x="45815" y="1048"/>
                  </a:cubicBezTo>
                  <a:cubicBezTo>
                    <a:pt x="45815" y="1619"/>
                    <a:pt x="45339" y="2096"/>
                    <a:pt x="44767" y="2096"/>
                  </a:cubicBezTo>
                  <a:lnTo>
                    <a:pt x="1048" y="2096"/>
                  </a:lnTo>
                  <a:close/>
                </a:path>
              </a:pathLst>
            </a:custGeom>
            <a:solidFill>
              <a:srgbClr val="FFFFFF"/>
            </a:solidFill>
            <a:ln w="6350" cap="flat">
              <a:solidFill>
                <a:srgbClr val="003E85"/>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28" name="手繪多邊形: 圖案 27">
              <a:extLst>
                <a:ext uri="{FF2B5EF4-FFF2-40B4-BE49-F238E27FC236}">
                  <a16:creationId xmlns:a16="http://schemas.microsoft.com/office/drawing/2014/main" id="{7BE3EFF2-F2AB-47B8-9349-9A1C3AB98695}"/>
                </a:ext>
              </a:extLst>
            </p:cNvPr>
            <p:cNvSpPr/>
            <p:nvPr/>
          </p:nvSpPr>
          <p:spPr>
            <a:xfrm>
              <a:off x="4671010"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673" y="0"/>
                    <a:pt x="49530" y="0"/>
                  </a:cubicBezTo>
                  <a:lnTo>
                    <a:pt x="49530" y="0"/>
                  </a:lnTo>
                  <a:close/>
                </a:path>
              </a:pathLst>
            </a:custGeom>
            <a:solidFill>
              <a:srgbClr val="000000"/>
            </a:solidFill>
            <a:ln w="6350" cap="flat">
              <a:solidFill>
                <a:srgbClr val="003E85"/>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29" name="手繪多邊形: 圖案 28">
              <a:extLst>
                <a:ext uri="{FF2B5EF4-FFF2-40B4-BE49-F238E27FC236}">
                  <a16:creationId xmlns:a16="http://schemas.microsoft.com/office/drawing/2014/main" id="{F8A77790-579E-4C7E-88F6-2234A25DB187}"/>
                </a:ext>
              </a:extLst>
            </p:cNvPr>
            <p:cNvSpPr/>
            <p:nvPr/>
          </p:nvSpPr>
          <p:spPr>
            <a:xfrm>
              <a:off x="4655874"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solidFill>
              <a:srgbClr val="FFFFFF"/>
            </a:solidFill>
            <a:ln w="6350" cap="flat">
              <a:solidFill>
                <a:srgbClr val="003E85"/>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30" name="手繪多邊形: 圖案 29">
              <a:extLst>
                <a:ext uri="{FF2B5EF4-FFF2-40B4-BE49-F238E27FC236}">
                  <a16:creationId xmlns:a16="http://schemas.microsoft.com/office/drawing/2014/main" id="{4435C781-2B5B-4D93-A768-F9B6CE22A854}"/>
                </a:ext>
              </a:extLst>
            </p:cNvPr>
            <p:cNvSpPr/>
            <p:nvPr/>
          </p:nvSpPr>
          <p:spPr>
            <a:xfrm>
              <a:off x="4906929"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solidFill>
              <a:srgbClr val="FFFFFF"/>
            </a:solidFill>
            <a:ln w="6350" cap="flat">
              <a:solidFill>
                <a:srgbClr val="003E85"/>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31" name="手繪多邊形: 圖案 30">
              <a:extLst>
                <a:ext uri="{FF2B5EF4-FFF2-40B4-BE49-F238E27FC236}">
                  <a16:creationId xmlns:a16="http://schemas.microsoft.com/office/drawing/2014/main" id="{9C6D7019-68A6-462C-9CC0-189763BD005C}"/>
                </a:ext>
              </a:extLst>
            </p:cNvPr>
            <p:cNvSpPr/>
            <p:nvPr/>
          </p:nvSpPr>
          <p:spPr>
            <a:xfrm>
              <a:off x="4906929"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solidFill>
              <a:srgbClr val="FFFFFF"/>
            </a:solidFill>
            <a:ln w="6350" cap="flat">
              <a:solidFill>
                <a:srgbClr val="003E85"/>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32" name="手繪多邊形: 圖案 31">
              <a:extLst>
                <a:ext uri="{FF2B5EF4-FFF2-40B4-BE49-F238E27FC236}">
                  <a16:creationId xmlns:a16="http://schemas.microsoft.com/office/drawing/2014/main" id="{C76EB439-9D68-4767-97EF-07FAC2E49988}"/>
                </a:ext>
              </a:extLst>
            </p:cNvPr>
            <p:cNvSpPr/>
            <p:nvPr/>
          </p:nvSpPr>
          <p:spPr>
            <a:xfrm>
              <a:off x="5157983"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solidFill>
              <a:srgbClr val="FFFFFF"/>
            </a:solidFill>
            <a:ln w="6350" cap="flat">
              <a:solidFill>
                <a:srgbClr val="003E85"/>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33" name="手繪多邊形: 圖案 32">
              <a:extLst>
                <a:ext uri="{FF2B5EF4-FFF2-40B4-BE49-F238E27FC236}">
                  <a16:creationId xmlns:a16="http://schemas.microsoft.com/office/drawing/2014/main" id="{D79A05A2-A9C6-486C-A518-90CE553C05BD}"/>
                </a:ext>
              </a:extLst>
            </p:cNvPr>
            <p:cNvSpPr/>
            <p:nvPr/>
          </p:nvSpPr>
          <p:spPr>
            <a:xfrm>
              <a:off x="5157983"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solidFill>
              <a:srgbClr val="FFFFFF"/>
            </a:solidFill>
            <a:ln w="6350" cap="flat">
              <a:solidFill>
                <a:srgbClr val="003E85"/>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34" name="手繪多邊形: 圖案 33">
              <a:extLst>
                <a:ext uri="{FF2B5EF4-FFF2-40B4-BE49-F238E27FC236}">
                  <a16:creationId xmlns:a16="http://schemas.microsoft.com/office/drawing/2014/main" id="{7C1BF77C-19A1-4000-A23F-96ACB3F97A25}"/>
                </a:ext>
              </a:extLst>
            </p:cNvPr>
            <p:cNvSpPr/>
            <p:nvPr/>
          </p:nvSpPr>
          <p:spPr>
            <a:xfrm>
              <a:off x="5409038"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solidFill>
              <a:srgbClr val="FFFFFF"/>
            </a:solidFill>
            <a:ln w="6350" cap="flat">
              <a:solidFill>
                <a:srgbClr val="003E85"/>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35" name="手繪多邊形: 圖案 34">
              <a:extLst>
                <a:ext uri="{FF2B5EF4-FFF2-40B4-BE49-F238E27FC236}">
                  <a16:creationId xmlns:a16="http://schemas.microsoft.com/office/drawing/2014/main" id="{F899B1A6-DD93-4346-B855-379D8A38A722}"/>
                </a:ext>
              </a:extLst>
            </p:cNvPr>
            <p:cNvSpPr/>
            <p:nvPr/>
          </p:nvSpPr>
          <p:spPr>
            <a:xfrm>
              <a:off x="5409038"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solidFill>
              <a:srgbClr val="FFFFFF"/>
            </a:solidFill>
            <a:ln w="6350" cap="flat">
              <a:solidFill>
                <a:srgbClr val="003E85"/>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36" name="手繪多邊形: 圖案 35">
              <a:extLst>
                <a:ext uri="{FF2B5EF4-FFF2-40B4-BE49-F238E27FC236}">
                  <a16:creationId xmlns:a16="http://schemas.microsoft.com/office/drawing/2014/main" id="{0E63B120-4F95-4B65-AA02-67DFF067F4ED}"/>
                </a:ext>
              </a:extLst>
            </p:cNvPr>
            <p:cNvSpPr/>
            <p:nvPr/>
          </p:nvSpPr>
          <p:spPr>
            <a:xfrm>
              <a:off x="4726672" y="4332520"/>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8932 w 619125"/>
                <a:gd name="connsiteY8" fmla="*/ 9525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194"/>
                  </a:lnTo>
                  <a:cubicBezTo>
                    <a:pt x="9525" y="17907"/>
                    <a:pt x="17907" y="9525"/>
                    <a:pt x="28194" y="9525"/>
                  </a:cubicBezTo>
                  <a:lnTo>
                    <a:pt x="598932" y="9525"/>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553" y="0"/>
                    <a:pt x="598932" y="0"/>
                  </a:cubicBezTo>
                  <a:lnTo>
                    <a:pt x="598932" y="0"/>
                  </a:lnTo>
                  <a:close/>
                </a:path>
              </a:pathLst>
            </a:custGeom>
            <a:solidFill>
              <a:srgbClr val="000000"/>
            </a:solidFill>
            <a:ln w="6350" cap="flat">
              <a:solidFill>
                <a:srgbClr val="003E85"/>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37" name="手繪多邊形: 圖案 36">
              <a:extLst>
                <a:ext uri="{FF2B5EF4-FFF2-40B4-BE49-F238E27FC236}">
                  <a16:creationId xmlns:a16="http://schemas.microsoft.com/office/drawing/2014/main" id="{1999B22E-8BAD-4C83-9EDF-5AF7CC814E87}"/>
                </a:ext>
              </a:extLst>
            </p:cNvPr>
            <p:cNvSpPr/>
            <p:nvPr/>
          </p:nvSpPr>
          <p:spPr>
            <a:xfrm>
              <a:off x="4924216"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8" y="0"/>
                  </a:lnTo>
                  <a:cubicBezTo>
                    <a:pt x="45339" y="0"/>
                    <a:pt x="45815" y="476"/>
                    <a:pt x="45815" y="1048"/>
                  </a:cubicBezTo>
                  <a:cubicBezTo>
                    <a:pt x="45815" y="1619"/>
                    <a:pt x="45339" y="2096"/>
                    <a:pt x="44768" y="2096"/>
                  </a:cubicBezTo>
                  <a:lnTo>
                    <a:pt x="1048" y="2096"/>
                  </a:lnTo>
                  <a:close/>
                </a:path>
              </a:pathLst>
            </a:custGeom>
            <a:solidFill>
              <a:srgbClr val="FFFFFF"/>
            </a:solidFill>
            <a:ln w="6350" cap="flat">
              <a:solidFill>
                <a:srgbClr val="003E85"/>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38" name="手繪多邊形: 圖案 37">
              <a:extLst>
                <a:ext uri="{FF2B5EF4-FFF2-40B4-BE49-F238E27FC236}">
                  <a16:creationId xmlns:a16="http://schemas.microsoft.com/office/drawing/2014/main" id="{340C86AC-E760-4307-8468-34D769A96C9F}"/>
                </a:ext>
              </a:extLst>
            </p:cNvPr>
            <p:cNvSpPr/>
            <p:nvPr/>
          </p:nvSpPr>
          <p:spPr>
            <a:xfrm>
              <a:off x="4922423"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solidFill>
              <a:srgbClr val="000000"/>
            </a:solidFill>
            <a:ln w="6350" cap="flat">
              <a:solidFill>
                <a:srgbClr val="003E85"/>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39" name="手繪多邊形: 圖案 38">
              <a:extLst>
                <a:ext uri="{FF2B5EF4-FFF2-40B4-BE49-F238E27FC236}">
                  <a16:creationId xmlns:a16="http://schemas.microsoft.com/office/drawing/2014/main" id="{8A1438A2-2958-4AE0-B411-71628AB66F65}"/>
                </a:ext>
              </a:extLst>
            </p:cNvPr>
            <p:cNvSpPr/>
            <p:nvPr/>
          </p:nvSpPr>
          <p:spPr>
            <a:xfrm>
              <a:off x="4978049" y="4332520"/>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9027 w 619125"/>
                <a:gd name="connsiteY8" fmla="*/ 9525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194"/>
                  </a:lnTo>
                  <a:cubicBezTo>
                    <a:pt x="9525" y="17907"/>
                    <a:pt x="17907" y="9525"/>
                    <a:pt x="28194" y="9525"/>
                  </a:cubicBezTo>
                  <a:lnTo>
                    <a:pt x="599027" y="9525"/>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221" y="12573"/>
                    <a:pt x="614648" y="0"/>
                    <a:pt x="599027" y="0"/>
                  </a:cubicBezTo>
                  <a:lnTo>
                    <a:pt x="599027" y="0"/>
                  </a:lnTo>
                  <a:close/>
                </a:path>
              </a:pathLst>
            </a:custGeom>
            <a:solidFill>
              <a:srgbClr val="000000"/>
            </a:solidFill>
            <a:ln w="6350" cap="flat">
              <a:solidFill>
                <a:srgbClr val="003E85"/>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40" name="手繪多邊形: 圖案 39">
              <a:extLst>
                <a:ext uri="{FF2B5EF4-FFF2-40B4-BE49-F238E27FC236}">
                  <a16:creationId xmlns:a16="http://schemas.microsoft.com/office/drawing/2014/main" id="{1A053A39-6B7C-47F7-92D2-BFA02DE159D8}"/>
                </a:ext>
              </a:extLst>
            </p:cNvPr>
            <p:cNvSpPr/>
            <p:nvPr/>
          </p:nvSpPr>
          <p:spPr>
            <a:xfrm>
              <a:off x="5175629"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7" y="0"/>
                  </a:lnTo>
                  <a:cubicBezTo>
                    <a:pt x="45339" y="0"/>
                    <a:pt x="45815" y="476"/>
                    <a:pt x="45815" y="1048"/>
                  </a:cubicBezTo>
                  <a:cubicBezTo>
                    <a:pt x="45815" y="1619"/>
                    <a:pt x="45339" y="2096"/>
                    <a:pt x="44767" y="2096"/>
                  </a:cubicBezTo>
                  <a:lnTo>
                    <a:pt x="1048" y="2096"/>
                  </a:lnTo>
                  <a:close/>
                </a:path>
              </a:pathLst>
            </a:custGeom>
            <a:solidFill>
              <a:srgbClr val="FFFFFF"/>
            </a:solidFill>
            <a:ln w="6350" cap="flat">
              <a:solidFill>
                <a:srgbClr val="003E85"/>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41" name="手繪多邊形: 圖案 40">
              <a:extLst>
                <a:ext uri="{FF2B5EF4-FFF2-40B4-BE49-F238E27FC236}">
                  <a16:creationId xmlns:a16="http://schemas.microsoft.com/office/drawing/2014/main" id="{9F39F54D-E2E5-475D-BBD1-673275E8B92A}"/>
                </a:ext>
              </a:extLst>
            </p:cNvPr>
            <p:cNvSpPr/>
            <p:nvPr/>
          </p:nvSpPr>
          <p:spPr>
            <a:xfrm>
              <a:off x="5173836"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8" y="0"/>
                    <a:pt x="49530" y="0"/>
                  </a:cubicBezTo>
                  <a:lnTo>
                    <a:pt x="49530" y="0"/>
                  </a:lnTo>
                  <a:close/>
                </a:path>
              </a:pathLst>
            </a:custGeom>
            <a:solidFill>
              <a:srgbClr val="000000"/>
            </a:solidFill>
            <a:ln w="6350" cap="flat">
              <a:solidFill>
                <a:srgbClr val="003E85"/>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42" name="手繪多邊形: 圖案 41">
              <a:extLst>
                <a:ext uri="{FF2B5EF4-FFF2-40B4-BE49-F238E27FC236}">
                  <a16:creationId xmlns:a16="http://schemas.microsoft.com/office/drawing/2014/main" id="{4A28C85C-3F79-423E-BEA9-045AC40400E6}"/>
                </a:ext>
              </a:extLst>
            </p:cNvPr>
            <p:cNvSpPr/>
            <p:nvPr/>
          </p:nvSpPr>
          <p:spPr>
            <a:xfrm>
              <a:off x="5229498" y="4332520"/>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9027 w 619125"/>
                <a:gd name="connsiteY8" fmla="*/ 9525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194"/>
                  </a:lnTo>
                  <a:cubicBezTo>
                    <a:pt x="9525" y="17907"/>
                    <a:pt x="17907" y="9525"/>
                    <a:pt x="28194" y="9525"/>
                  </a:cubicBezTo>
                  <a:lnTo>
                    <a:pt x="599027" y="9525"/>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553" y="0"/>
                    <a:pt x="599027" y="0"/>
                  </a:cubicBezTo>
                  <a:lnTo>
                    <a:pt x="599027" y="0"/>
                  </a:lnTo>
                  <a:close/>
                </a:path>
              </a:pathLst>
            </a:custGeom>
            <a:solidFill>
              <a:srgbClr val="000000"/>
            </a:solidFill>
            <a:ln w="6350" cap="flat">
              <a:solidFill>
                <a:srgbClr val="003E85"/>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43" name="手繪多邊形: 圖案 42">
              <a:extLst>
                <a:ext uri="{FF2B5EF4-FFF2-40B4-BE49-F238E27FC236}">
                  <a16:creationId xmlns:a16="http://schemas.microsoft.com/office/drawing/2014/main" id="{43CC55B2-055C-4273-B0F2-9004B3337EB4}"/>
                </a:ext>
              </a:extLst>
            </p:cNvPr>
            <p:cNvSpPr/>
            <p:nvPr/>
          </p:nvSpPr>
          <p:spPr>
            <a:xfrm>
              <a:off x="5427042"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8" y="0"/>
                  </a:lnTo>
                  <a:cubicBezTo>
                    <a:pt x="45339" y="0"/>
                    <a:pt x="45815" y="476"/>
                    <a:pt x="45815" y="1048"/>
                  </a:cubicBezTo>
                  <a:cubicBezTo>
                    <a:pt x="45815" y="1619"/>
                    <a:pt x="45339" y="2096"/>
                    <a:pt x="44768" y="2096"/>
                  </a:cubicBezTo>
                  <a:lnTo>
                    <a:pt x="1048" y="2096"/>
                  </a:lnTo>
                  <a:close/>
                </a:path>
              </a:pathLst>
            </a:custGeom>
            <a:solidFill>
              <a:srgbClr val="FFFFFF"/>
            </a:solidFill>
            <a:ln w="6350" cap="flat">
              <a:solidFill>
                <a:srgbClr val="003E85"/>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44" name="手繪多邊形: 圖案 43">
              <a:extLst>
                <a:ext uri="{FF2B5EF4-FFF2-40B4-BE49-F238E27FC236}">
                  <a16:creationId xmlns:a16="http://schemas.microsoft.com/office/drawing/2014/main" id="{7BDBA082-D500-4384-9393-119DC1285597}"/>
                </a:ext>
              </a:extLst>
            </p:cNvPr>
            <p:cNvSpPr/>
            <p:nvPr/>
          </p:nvSpPr>
          <p:spPr>
            <a:xfrm>
              <a:off x="5425249"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solidFill>
              <a:srgbClr val="000000"/>
            </a:solidFill>
            <a:ln w="6350" cap="flat">
              <a:solidFill>
                <a:srgbClr val="003E85"/>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45" name="手繪多邊形: 圖案 44">
              <a:extLst>
                <a:ext uri="{FF2B5EF4-FFF2-40B4-BE49-F238E27FC236}">
                  <a16:creationId xmlns:a16="http://schemas.microsoft.com/office/drawing/2014/main" id="{2B4768E5-59FF-4E01-B06E-5FAEE0CC8218}"/>
                </a:ext>
              </a:extLst>
            </p:cNvPr>
            <p:cNvSpPr/>
            <p:nvPr/>
          </p:nvSpPr>
          <p:spPr>
            <a:xfrm>
              <a:off x="4479419" y="4210974"/>
              <a:ext cx="93249" cy="10759"/>
            </a:xfrm>
            <a:custGeom>
              <a:avLst/>
              <a:gdLst>
                <a:gd name="connsiteX0" fmla="*/ 6001 w 247650"/>
                <a:gd name="connsiteY0" fmla="*/ 34290 h 28575"/>
                <a:gd name="connsiteX1" fmla="*/ 0 w 247650"/>
                <a:gd name="connsiteY1" fmla="*/ 28480 h 28575"/>
                <a:gd name="connsiteX2" fmla="*/ 0 w 247650"/>
                <a:gd name="connsiteY2" fmla="*/ 5810 h 28575"/>
                <a:gd name="connsiteX3" fmla="*/ 6001 w 247650"/>
                <a:gd name="connsiteY3" fmla="*/ 0 h 28575"/>
                <a:gd name="connsiteX4" fmla="*/ 6001 w 247650"/>
                <a:gd name="connsiteY4" fmla="*/ 34290 h 28575"/>
                <a:gd name="connsiteX5" fmla="*/ 205454 w 247650"/>
                <a:gd name="connsiteY5" fmla="*/ 34290 h 28575"/>
                <a:gd name="connsiteX6" fmla="*/ 205454 w 247650"/>
                <a:gd name="connsiteY6" fmla="*/ 4096 h 28575"/>
                <a:gd name="connsiteX7" fmla="*/ 206502 w 247650"/>
                <a:gd name="connsiteY7" fmla="*/ 1715 h 28575"/>
                <a:gd name="connsiteX8" fmla="*/ 210217 w 247650"/>
                <a:gd name="connsiteY8" fmla="*/ 476 h 28575"/>
                <a:gd name="connsiteX9" fmla="*/ 210217 w 247650"/>
                <a:gd name="connsiteY9" fmla="*/ 24575 h 28575"/>
                <a:gd name="connsiteX10" fmla="*/ 210503 w 247650"/>
                <a:gd name="connsiteY10" fmla="*/ 24575 h 28575"/>
                <a:gd name="connsiteX11" fmla="*/ 210503 w 247650"/>
                <a:gd name="connsiteY11" fmla="*/ 34290 h 28575"/>
                <a:gd name="connsiteX12" fmla="*/ 205454 w 247650"/>
                <a:gd name="connsiteY12" fmla="*/ 34290 h 28575"/>
                <a:gd name="connsiteX13" fmla="*/ 179261 w 247650"/>
                <a:gd name="connsiteY13" fmla="*/ 34290 h 28575"/>
                <a:gd name="connsiteX14" fmla="*/ 179261 w 247650"/>
                <a:gd name="connsiteY14" fmla="*/ 476 h 28575"/>
                <a:gd name="connsiteX15" fmla="*/ 183261 w 247650"/>
                <a:gd name="connsiteY15" fmla="*/ 1715 h 28575"/>
                <a:gd name="connsiteX16" fmla="*/ 184214 w 247650"/>
                <a:gd name="connsiteY16" fmla="*/ 4096 h 28575"/>
                <a:gd name="connsiteX17" fmla="*/ 184214 w 247650"/>
                <a:gd name="connsiteY17" fmla="*/ 34195 h 28575"/>
                <a:gd name="connsiteX18" fmla="*/ 179261 w 247650"/>
                <a:gd name="connsiteY18" fmla="*/ 34195 h 28575"/>
                <a:gd name="connsiteX19" fmla="*/ 136493 w 247650"/>
                <a:gd name="connsiteY19" fmla="*/ 34290 h 28575"/>
                <a:gd name="connsiteX20" fmla="*/ 136493 w 247650"/>
                <a:gd name="connsiteY20" fmla="*/ 4191 h 28575"/>
                <a:gd name="connsiteX21" fmla="*/ 137541 w 247650"/>
                <a:gd name="connsiteY21" fmla="*/ 1810 h 28575"/>
                <a:gd name="connsiteX22" fmla="*/ 141541 w 247650"/>
                <a:gd name="connsiteY22" fmla="*/ 572 h 28575"/>
                <a:gd name="connsiteX23" fmla="*/ 141541 w 247650"/>
                <a:gd name="connsiteY23" fmla="*/ 34385 h 28575"/>
                <a:gd name="connsiteX24" fmla="*/ 136493 w 247650"/>
                <a:gd name="connsiteY24" fmla="*/ 34385 h 28575"/>
                <a:gd name="connsiteX25" fmla="*/ 107537 w 247650"/>
                <a:gd name="connsiteY25" fmla="*/ 34290 h 28575"/>
                <a:gd name="connsiteX26" fmla="*/ 101346 w 247650"/>
                <a:gd name="connsiteY26" fmla="*/ 27337 h 28575"/>
                <a:gd name="connsiteX27" fmla="*/ 102965 w 247650"/>
                <a:gd name="connsiteY27" fmla="*/ 27813 h 28575"/>
                <a:gd name="connsiteX28" fmla="*/ 103632 w 247650"/>
                <a:gd name="connsiteY28" fmla="*/ 27908 h 28575"/>
                <a:gd name="connsiteX29" fmla="*/ 104489 w 247650"/>
                <a:gd name="connsiteY29" fmla="*/ 27908 h 28575"/>
                <a:gd name="connsiteX30" fmla="*/ 111062 w 247650"/>
                <a:gd name="connsiteY30" fmla="*/ 23622 h 28575"/>
                <a:gd name="connsiteX31" fmla="*/ 111538 w 247650"/>
                <a:gd name="connsiteY31" fmla="*/ 22384 h 28575"/>
                <a:gd name="connsiteX32" fmla="*/ 111538 w 247650"/>
                <a:gd name="connsiteY32" fmla="*/ 381 h 28575"/>
                <a:gd name="connsiteX33" fmla="*/ 115824 w 247650"/>
                <a:gd name="connsiteY33" fmla="*/ 381 h 28575"/>
                <a:gd name="connsiteX34" fmla="*/ 115824 w 247650"/>
                <a:gd name="connsiteY34" fmla="*/ 34290 h 28575"/>
                <a:gd name="connsiteX35" fmla="*/ 107537 w 247650"/>
                <a:gd name="connsiteY35" fmla="*/ 34290 h 28575"/>
                <a:gd name="connsiteX36" fmla="*/ 67437 w 247650"/>
                <a:gd name="connsiteY36" fmla="*/ 34290 h 28575"/>
                <a:gd name="connsiteX37" fmla="*/ 67437 w 247650"/>
                <a:gd name="connsiteY37" fmla="*/ 381 h 28575"/>
                <a:gd name="connsiteX38" fmla="*/ 80867 w 247650"/>
                <a:gd name="connsiteY38" fmla="*/ 381 h 28575"/>
                <a:gd name="connsiteX39" fmla="*/ 95917 w 247650"/>
                <a:gd name="connsiteY39" fmla="*/ 21336 h 28575"/>
                <a:gd name="connsiteX40" fmla="*/ 85535 w 247650"/>
                <a:gd name="connsiteY40" fmla="*/ 8763 h 28575"/>
                <a:gd name="connsiteX41" fmla="*/ 83820 w 247650"/>
                <a:gd name="connsiteY41" fmla="*/ 6096 h 28575"/>
                <a:gd name="connsiteX42" fmla="*/ 80010 w 247650"/>
                <a:gd name="connsiteY42" fmla="*/ 5429 h 28575"/>
                <a:gd name="connsiteX43" fmla="*/ 79058 w 247650"/>
                <a:gd name="connsiteY43" fmla="*/ 5334 h 28575"/>
                <a:gd name="connsiteX44" fmla="*/ 71533 w 247650"/>
                <a:gd name="connsiteY44" fmla="*/ 11430 h 28575"/>
                <a:gd name="connsiteX45" fmla="*/ 71438 w 247650"/>
                <a:gd name="connsiteY45" fmla="*/ 12002 h 28575"/>
                <a:gd name="connsiteX46" fmla="*/ 71533 w 247650"/>
                <a:gd name="connsiteY46" fmla="*/ 34290 h 28575"/>
                <a:gd name="connsiteX47" fmla="*/ 67437 w 247650"/>
                <a:gd name="connsiteY47" fmla="*/ 34290 h 28575"/>
                <a:gd name="connsiteX48" fmla="*/ 47816 w 247650"/>
                <a:gd name="connsiteY48" fmla="*/ 22479 h 28575"/>
                <a:gd name="connsiteX49" fmla="*/ 43625 w 247650"/>
                <a:gd name="connsiteY49" fmla="*/ 20669 h 28575"/>
                <a:gd name="connsiteX50" fmla="*/ 43625 w 247650"/>
                <a:gd name="connsiteY50" fmla="*/ 286 h 28575"/>
                <a:gd name="connsiteX51" fmla="*/ 47816 w 247650"/>
                <a:gd name="connsiteY51" fmla="*/ 5810 h 28575"/>
                <a:gd name="connsiteX52" fmla="*/ 47816 w 247650"/>
                <a:gd name="connsiteY52" fmla="*/ 22479 h 28575"/>
                <a:gd name="connsiteX53" fmla="*/ 245745 w 247650"/>
                <a:gd name="connsiteY53" fmla="*/ 381 h 28575"/>
                <a:gd name="connsiteX54" fmla="*/ 246126 w 247650"/>
                <a:gd name="connsiteY54" fmla="*/ 381 h 28575"/>
                <a:gd name="connsiteX55" fmla="*/ 250698 w 247650"/>
                <a:gd name="connsiteY55" fmla="*/ 1334 h 28575"/>
                <a:gd name="connsiteX56" fmla="*/ 251079 w 247650"/>
                <a:gd name="connsiteY56" fmla="*/ 4001 h 28575"/>
                <a:gd name="connsiteX57" fmla="*/ 251079 w 247650"/>
                <a:gd name="connsiteY57" fmla="*/ 18955 h 28575"/>
                <a:gd name="connsiteX58" fmla="*/ 245745 w 247650"/>
                <a:gd name="connsiteY58" fmla="*/ 22003 h 28575"/>
                <a:gd name="connsiteX59" fmla="*/ 245745 w 247650"/>
                <a:gd name="connsiteY59" fmla="*/ 381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47650" h="28575">
                  <a:moveTo>
                    <a:pt x="6001" y="34290"/>
                  </a:moveTo>
                  <a:cubicBezTo>
                    <a:pt x="0" y="33623"/>
                    <a:pt x="0" y="30861"/>
                    <a:pt x="0" y="28480"/>
                  </a:cubicBezTo>
                  <a:lnTo>
                    <a:pt x="0" y="5810"/>
                  </a:lnTo>
                  <a:cubicBezTo>
                    <a:pt x="0" y="3429"/>
                    <a:pt x="0" y="667"/>
                    <a:pt x="6001" y="0"/>
                  </a:cubicBezTo>
                  <a:lnTo>
                    <a:pt x="6001" y="34290"/>
                  </a:lnTo>
                  <a:close/>
                  <a:moveTo>
                    <a:pt x="205454" y="34290"/>
                  </a:moveTo>
                  <a:lnTo>
                    <a:pt x="205454" y="4096"/>
                  </a:lnTo>
                  <a:cubicBezTo>
                    <a:pt x="205550" y="2667"/>
                    <a:pt x="205931" y="2191"/>
                    <a:pt x="206502" y="1715"/>
                  </a:cubicBezTo>
                  <a:cubicBezTo>
                    <a:pt x="207264" y="1143"/>
                    <a:pt x="208598" y="667"/>
                    <a:pt x="210217" y="476"/>
                  </a:cubicBezTo>
                  <a:lnTo>
                    <a:pt x="210217" y="24575"/>
                  </a:lnTo>
                  <a:lnTo>
                    <a:pt x="210503" y="24575"/>
                  </a:lnTo>
                  <a:lnTo>
                    <a:pt x="210503" y="34290"/>
                  </a:lnTo>
                  <a:lnTo>
                    <a:pt x="205454" y="34290"/>
                  </a:lnTo>
                  <a:close/>
                  <a:moveTo>
                    <a:pt x="179261" y="34290"/>
                  </a:moveTo>
                  <a:lnTo>
                    <a:pt x="179261" y="476"/>
                  </a:lnTo>
                  <a:cubicBezTo>
                    <a:pt x="181070" y="667"/>
                    <a:pt x="182499" y="1048"/>
                    <a:pt x="183261" y="1715"/>
                  </a:cubicBezTo>
                  <a:cubicBezTo>
                    <a:pt x="183737" y="2096"/>
                    <a:pt x="184214" y="2667"/>
                    <a:pt x="184214" y="4096"/>
                  </a:cubicBezTo>
                  <a:lnTo>
                    <a:pt x="184214" y="34195"/>
                  </a:lnTo>
                  <a:lnTo>
                    <a:pt x="179261" y="34195"/>
                  </a:lnTo>
                  <a:close/>
                  <a:moveTo>
                    <a:pt x="136493" y="34290"/>
                  </a:moveTo>
                  <a:lnTo>
                    <a:pt x="136493" y="4191"/>
                  </a:lnTo>
                  <a:cubicBezTo>
                    <a:pt x="136493" y="2858"/>
                    <a:pt x="136874" y="2286"/>
                    <a:pt x="137541" y="1810"/>
                  </a:cubicBezTo>
                  <a:cubicBezTo>
                    <a:pt x="138398" y="1143"/>
                    <a:pt x="139732" y="762"/>
                    <a:pt x="141541" y="572"/>
                  </a:cubicBezTo>
                  <a:lnTo>
                    <a:pt x="141541" y="34385"/>
                  </a:lnTo>
                  <a:lnTo>
                    <a:pt x="136493" y="34385"/>
                  </a:lnTo>
                  <a:close/>
                  <a:moveTo>
                    <a:pt x="107537" y="34290"/>
                  </a:moveTo>
                  <a:cubicBezTo>
                    <a:pt x="105632" y="32195"/>
                    <a:pt x="103441" y="29813"/>
                    <a:pt x="101346" y="27337"/>
                  </a:cubicBezTo>
                  <a:lnTo>
                    <a:pt x="102965" y="27813"/>
                  </a:lnTo>
                  <a:lnTo>
                    <a:pt x="103632" y="27908"/>
                  </a:lnTo>
                  <a:lnTo>
                    <a:pt x="104489" y="27908"/>
                  </a:lnTo>
                  <a:cubicBezTo>
                    <a:pt x="107442" y="27908"/>
                    <a:pt x="109918" y="26289"/>
                    <a:pt x="111062" y="23622"/>
                  </a:cubicBezTo>
                  <a:lnTo>
                    <a:pt x="111538" y="22384"/>
                  </a:lnTo>
                  <a:lnTo>
                    <a:pt x="111538" y="381"/>
                  </a:lnTo>
                  <a:lnTo>
                    <a:pt x="115824" y="381"/>
                  </a:lnTo>
                  <a:lnTo>
                    <a:pt x="115824" y="34290"/>
                  </a:lnTo>
                  <a:lnTo>
                    <a:pt x="107537" y="34290"/>
                  </a:lnTo>
                  <a:close/>
                  <a:moveTo>
                    <a:pt x="67437" y="34290"/>
                  </a:moveTo>
                  <a:lnTo>
                    <a:pt x="67437" y="381"/>
                  </a:lnTo>
                  <a:lnTo>
                    <a:pt x="80867" y="381"/>
                  </a:lnTo>
                  <a:cubicBezTo>
                    <a:pt x="87725" y="9811"/>
                    <a:pt x="92869" y="17050"/>
                    <a:pt x="95917" y="21336"/>
                  </a:cubicBezTo>
                  <a:cubicBezTo>
                    <a:pt x="90964" y="15621"/>
                    <a:pt x="86678" y="10573"/>
                    <a:pt x="85535" y="8763"/>
                  </a:cubicBezTo>
                  <a:lnTo>
                    <a:pt x="83820" y="6096"/>
                  </a:lnTo>
                  <a:lnTo>
                    <a:pt x="80010" y="5429"/>
                  </a:lnTo>
                  <a:cubicBezTo>
                    <a:pt x="79724" y="5429"/>
                    <a:pt x="79343" y="5334"/>
                    <a:pt x="79058" y="5334"/>
                  </a:cubicBezTo>
                  <a:cubicBezTo>
                    <a:pt x="75248" y="5334"/>
                    <a:pt x="72200" y="7811"/>
                    <a:pt x="71533" y="11430"/>
                  </a:cubicBezTo>
                  <a:lnTo>
                    <a:pt x="71438" y="12002"/>
                  </a:lnTo>
                  <a:lnTo>
                    <a:pt x="71533" y="34290"/>
                  </a:lnTo>
                  <a:lnTo>
                    <a:pt x="67437" y="34290"/>
                  </a:lnTo>
                  <a:close/>
                  <a:moveTo>
                    <a:pt x="47816" y="22479"/>
                  </a:moveTo>
                  <a:cubicBezTo>
                    <a:pt x="46482" y="21812"/>
                    <a:pt x="45053" y="21241"/>
                    <a:pt x="43625" y="20669"/>
                  </a:cubicBezTo>
                  <a:lnTo>
                    <a:pt x="43625" y="286"/>
                  </a:lnTo>
                  <a:cubicBezTo>
                    <a:pt x="47816" y="1238"/>
                    <a:pt x="47816" y="3620"/>
                    <a:pt x="47816" y="5810"/>
                  </a:cubicBezTo>
                  <a:lnTo>
                    <a:pt x="47816" y="22479"/>
                  </a:lnTo>
                  <a:close/>
                  <a:moveTo>
                    <a:pt x="245745" y="381"/>
                  </a:moveTo>
                  <a:lnTo>
                    <a:pt x="246126" y="381"/>
                  </a:lnTo>
                  <a:cubicBezTo>
                    <a:pt x="249460" y="476"/>
                    <a:pt x="250603" y="1238"/>
                    <a:pt x="250698" y="1334"/>
                  </a:cubicBezTo>
                  <a:cubicBezTo>
                    <a:pt x="250698" y="1334"/>
                    <a:pt x="251079" y="2096"/>
                    <a:pt x="251079" y="4001"/>
                  </a:cubicBezTo>
                  <a:lnTo>
                    <a:pt x="251079" y="18955"/>
                  </a:lnTo>
                  <a:cubicBezTo>
                    <a:pt x="251079" y="20669"/>
                    <a:pt x="251079" y="22003"/>
                    <a:pt x="245745" y="22003"/>
                  </a:cubicBezTo>
                  <a:lnTo>
                    <a:pt x="245745" y="381"/>
                  </a:lnTo>
                  <a:close/>
                </a:path>
              </a:pathLst>
            </a:custGeom>
            <a:solidFill>
              <a:srgbClr val="FFFFFF"/>
            </a:solidFill>
            <a:ln w="6350" cap="flat">
              <a:no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46" name="手繪多邊形: 圖案 45">
              <a:extLst>
                <a:ext uri="{FF2B5EF4-FFF2-40B4-BE49-F238E27FC236}">
                  <a16:creationId xmlns:a16="http://schemas.microsoft.com/office/drawing/2014/main" id="{FD708AFB-A57C-43B0-9A1C-E7B5931E1ACB}"/>
                </a:ext>
              </a:extLst>
            </p:cNvPr>
            <p:cNvSpPr/>
            <p:nvPr/>
          </p:nvSpPr>
          <p:spPr>
            <a:xfrm>
              <a:off x="4477016" y="4208500"/>
              <a:ext cx="96835" cy="17932"/>
            </a:xfrm>
            <a:custGeom>
              <a:avLst/>
              <a:gdLst>
                <a:gd name="connsiteX0" fmla="*/ 46863 w 257175"/>
                <a:gd name="connsiteY0" fmla="*/ 0 h 47625"/>
                <a:gd name="connsiteX1" fmla="*/ 15335 w 257175"/>
                <a:gd name="connsiteY1" fmla="*/ 0 h 47625"/>
                <a:gd name="connsiteX2" fmla="*/ 0 w 257175"/>
                <a:gd name="connsiteY2" fmla="*/ 12382 h 47625"/>
                <a:gd name="connsiteX3" fmla="*/ 0 w 257175"/>
                <a:gd name="connsiteY3" fmla="*/ 35147 h 47625"/>
                <a:gd name="connsiteX4" fmla="*/ 15335 w 257175"/>
                <a:gd name="connsiteY4" fmla="*/ 47434 h 47625"/>
                <a:gd name="connsiteX5" fmla="*/ 45244 w 257175"/>
                <a:gd name="connsiteY5" fmla="*/ 47434 h 47625"/>
                <a:gd name="connsiteX6" fmla="*/ 49244 w 257175"/>
                <a:gd name="connsiteY6" fmla="*/ 47149 h 47625"/>
                <a:gd name="connsiteX7" fmla="*/ 36767 w 257175"/>
                <a:gd name="connsiteY7" fmla="*/ 35909 h 47625"/>
                <a:gd name="connsiteX8" fmla="*/ 18764 w 257175"/>
                <a:gd name="connsiteY8" fmla="*/ 35909 h 47625"/>
                <a:gd name="connsiteX9" fmla="*/ 18764 w 257175"/>
                <a:gd name="connsiteY9" fmla="*/ 11239 h 47625"/>
                <a:gd name="connsiteX10" fmla="*/ 43625 w 257175"/>
                <a:gd name="connsiteY10" fmla="*/ 11239 h 47625"/>
                <a:gd name="connsiteX11" fmla="*/ 43625 w 257175"/>
                <a:gd name="connsiteY11" fmla="*/ 31814 h 47625"/>
                <a:gd name="connsiteX12" fmla="*/ 59817 w 257175"/>
                <a:gd name="connsiteY12" fmla="*/ 40005 h 47625"/>
                <a:gd name="connsiteX13" fmla="*/ 60674 w 257175"/>
                <a:gd name="connsiteY13" fmla="*/ 35147 h 47625"/>
                <a:gd name="connsiteX14" fmla="*/ 60674 w 257175"/>
                <a:gd name="connsiteY14" fmla="*/ 12382 h 47625"/>
                <a:gd name="connsiteX15" fmla="*/ 46863 w 257175"/>
                <a:gd name="connsiteY15" fmla="*/ 0 h 47625"/>
                <a:gd name="connsiteX16" fmla="*/ 46863 w 257175"/>
                <a:gd name="connsiteY16" fmla="*/ 0 h 47625"/>
                <a:gd name="connsiteX17" fmla="*/ 46863 w 257175"/>
                <a:gd name="connsiteY17" fmla="*/ 0 h 47625"/>
                <a:gd name="connsiteX18" fmla="*/ 251651 w 257175"/>
                <a:gd name="connsiteY18" fmla="*/ 571 h 47625"/>
                <a:gd name="connsiteX19" fmla="*/ 219932 w 257175"/>
                <a:gd name="connsiteY19" fmla="*/ 571 h 47625"/>
                <a:gd name="connsiteX20" fmla="*/ 219932 w 257175"/>
                <a:gd name="connsiteY20" fmla="*/ 571 h 47625"/>
                <a:gd name="connsiteX21" fmla="*/ 218885 w 257175"/>
                <a:gd name="connsiteY21" fmla="*/ 571 h 47625"/>
                <a:gd name="connsiteX22" fmla="*/ 209074 w 257175"/>
                <a:gd name="connsiteY22" fmla="*/ 3238 h 47625"/>
                <a:gd name="connsiteX23" fmla="*/ 205550 w 257175"/>
                <a:gd name="connsiteY23" fmla="*/ 10477 h 47625"/>
                <a:gd name="connsiteX24" fmla="*/ 205550 w 257175"/>
                <a:gd name="connsiteY24" fmla="*/ 10477 h 47625"/>
                <a:gd name="connsiteX25" fmla="*/ 205550 w 257175"/>
                <a:gd name="connsiteY25" fmla="*/ 10573 h 47625"/>
                <a:gd name="connsiteX26" fmla="*/ 205550 w 257175"/>
                <a:gd name="connsiteY26" fmla="*/ 10668 h 47625"/>
                <a:gd name="connsiteX27" fmla="*/ 205550 w 257175"/>
                <a:gd name="connsiteY27" fmla="*/ 10668 h 47625"/>
                <a:gd name="connsiteX28" fmla="*/ 205550 w 257175"/>
                <a:gd name="connsiteY28" fmla="*/ 47149 h 47625"/>
                <a:gd name="connsiteX29" fmla="*/ 223361 w 257175"/>
                <a:gd name="connsiteY29" fmla="*/ 47149 h 47625"/>
                <a:gd name="connsiteX30" fmla="*/ 223361 w 257175"/>
                <a:gd name="connsiteY30" fmla="*/ 35052 h 47625"/>
                <a:gd name="connsiteX31" fmla="*/ 252127 w 257175"/>
                <a:gd name="connsiteY31" fmla="*/ 35052 h 47625"/>
                <a:gd name="connsiteX32" fmla="*/ 263843 w 257175"/>
                <a:gd name="connsiteY32" fmla="*/ 25622 h 47625"/>
                <a:gd name="connsiteX33" fmla="*/ 263843 w 257175"/>
                <a:gd name="connsiteY33" fmla="*/ 10668 h 47625"/>
                <a:gd name="connsiteX34" fmla="*/ 260985 w 257175"/>
                <a:gd name="connsiteY34" fmla="*/ 2953 h 47625"/>
                <a:gd name="connsiteX35" fmla="*/ 252698 w 257175"/>
                <a:gd name="connsiteY35" fmla="*/ 667 h 47625"/>
                <a:gd name="connsiteX36" fmla="*/ 252794 w 257175"/>
                <a:gd name="connsiteY36" fmla="*/ 667 h 47625"/>
                <a:gd name="connsiteX37" fmla="*/ 252127 w 257175"/>
                <a:gd name="connsiteY37" fmla="*/ 667 h 47625"/>
                <a:gd name="connsiteX38" fmla="*/ 251651 w 257175"/>
                <a:gd name="connsiteY38" fmla="*/ 571 h 47625"/>
                <a:gd name="connsiteX39" fmla="*/ 251651 w 257175"/>
                <a:gd name="connsiteY39" fmla="*/ 571 h 47625"/>
                <a:gd name="connsiteX40" fmla="*/ 223076 w 257175"/>
                <a:gd name="connsiteY40" fmla="*/ 24765 h 47625"/>
                <a:gd name="connsiteX41" fmla="*/ 223076 w 257175"/>
                <a:gd name="connsiteY41" fmla="*/ 12763 h 47625"/>
                <a:gd name="connsiteX42" fmla="*/ 245745 w 257175"/>
                <a:gd name="connsiteY42" fmla="*/ 12763 h 47625"/>
                <a:gd name="connsiteX43" fmla="*/ 245745 w 257175"/>
                <a:gd name="connsiteY43" fmla="*/ 24860 h 47625"/>
                <a:gd name="connsiteX44" fmla="*/ 223076 w 257175"/>
                <a:gd name="connsiteY44" fmla="*/ 24860 h 47625"/>
                <a:gd name="connsiteX45" fmla="*/ 223076 w 257175"/>
                <a:gd name="connsiteY45" fmla="*/ 24765 h 47625"/>
                <a:gd name="connsiteX46" fmla="*/ 183833 w 257175"/>
                <a:gd name="connsiteY46" fmla="*/ 571 h 47625"/>
                <a:gd name="connsiteX47" fmla="*/ 149924 w 257175"/>
                <a:gd name="connsiteY47" fmla="*/ 571 h 47625"/>
                <a:gd name="connsiteX48" fmla="*/ 140113 w 257175"/>
                <a:gd name="connsiteY48" fmla="*/ 3238 h 47625"/>
                <a:gd name="connsiteX49" fmla="*/ 136493 w 257175"/>
                <a:gd name="connsiteY49" fmla="*/ 10763 h 47625"/>
                <a:gd name="connsiteX50" fmla="*/ 136493 w 257175"/>
                <a:gd name="connsiteY50" fmla="*/ 47244 h 47625"/>
                <a:gd name="connsiteX51" fmla="*/ 154305 w 257175"/>
                <a:gd name="connsiteY51" fmla="*/ 47244 h 47625"/>
                <a:gd name="connsiteX52" fmla="*/ 154305 w 257175"/>
                <a:gd name="connsiteY52" fmla="*/ 34766 h 47625"/>
                <a:gd name="connsiteX53" fmla="*/ 179261 w 257175"/>
                <a:gd name="connsiteY53" fmla="*/ 34766 h 47625"/>
                <a:gd name="connsiteX54" fmla="*/ 179261 w 257175"/>
                <a:gd name="connsiteY54" fmla="*/ 47244 h 47625"/>
                <a:gd name="connsiteX55" fmla="*/ 197072 w 257175"/>
                <a:gd name="connsiteY55" fmla="*/ 47244 h 47625"/>
                <a:gd name="connsiteX56" fmla="*/ 197072 w 257175"/>
                <a:gd name="connsiteY56" fmla="*/ 10763 h 47625"/>
                <a:gd name="connsiteX57" fmla="*/ 193643 w 257175"/>
                <a:gd name="connsiteY57" fmla="*/ 3334 h 47625"/>
                <a:gd name="connsiteX58" fmla="*/ 183833 w 257175"/>
                <a:gd name="connsiteY58" fmla="*/ 571 h 47625"/>
                <a:gd name="connsiteX59" fmla="*/ 183833 w 257175"/>
                <a:gd name="connsiteY59" fmla="*/ 571 h 47625"/>
                <a:gd name="connsiteX60" fmla="*/ 154305 w 257175"/>
                <a:gd name="connsiteY60" fmla="*/ 26194 h 47625"/>
                <a:gd name="connsiteX61" fmla="*/ 154305 w 257175"/>
                <a:gd name="connsiteY61" fmla="*/ 12763 h 47625"/>
                <a:gd name="connsiteX62" fmla="*/ 179261 w 257175"/>
                <a:gd name="connsiteY62" fmla="*/ 12763 h 47625"/>
                <a:gd name="connsiteX63" fmla="*/ 179261 w 257175"/>
                <a:gd name="connsiteY63" fmla="*/ 26289 h 47625"/>
                <a:gd name="connsiteX64" fmla="*/ 154305 w 257175"/>
                <a:gd name="connsiteY64" fmla="*/ 26289 h 47625"/>
                <a:gd name="connsiteX65" fmla="*/ 154305 w 257175"/>
                <a:gd name="connsiteY65" fmla="*/ 26194 h 47625"/>
                <a:gd name="connsiteX66" fmla="*/ 128492 w 257175"/>
                <a:gd name="connsiteY66" fmla="*/ 571 h 47625"/>
                <a:gd name="connsiteX67" fmla="*/ 111443 w 257175"/>
                <a:gd name="connsiteY67" fmla="*/ 571 h 47625"/>
                <a:gd name="connsiteX68" fmla="*/ 111443 w 257175"/>
                <a:gd name="connsiteY68" fmla="*/ 27718 h 47625"/>
                <a:gd name="connsiteX69" fmla="*/ 110776 w 257175"/>
                <a:gd name="connsiteY69" fmla="*/ 28194 h 47625"/>
                <a:gd name="connsiteX70" fmla="*/ 110585 w 257175"/>
                <a:gd name="connsiteY70" fmla="*/ 28194 h 47625"/>
                <a:gd name="connsiteX71" fmla="*/ 110014 w 257175"/>
                <a:gd name="connsiteY71" fmla="*/ 27813 h 47625"/>
                <a:gd name="connsiteX72" fmla="*/ 91726 w 257175"/>
                <a:gd name="connsiteY72" fmla="*/ 2191 h 47625"/>
                <a:gd name="connsiteX73" fmla="*/ 91630 w 257175"/>
                <a:gd name="connsiteY73" fmla="*/ 2191 h 47625"/>
                <a:gd name="connsiteX74" fmla="*/ 91630 w 257175"/>
                <a:gd name="connsiteY74" fmla="*/ 2191 h 47625"/>
                <a:gd name="connsiteX75" fmla="*/ 91440 w 257175"/>
                <a:gd name="connsiteY75" fmla="*/ 2000 h 47625"/>
                <a:gd name="connsiteX76" fmla="*/ 91345 w 257175"/>
                <a:gd name="connsiteY76" fmla="*/ 1905 h 47625"/>
                <a:gd name="connsiteX77" fmla="*/ 87535 w 257175"/>
                <a:gd name="connsiteY77" fmla="*/ 667 h 47625"/>
                <a:gd name="connsiteX78" fmla="*/ 73152 w 257175"/>
                <a:gd name="connsiteY78" fmla="*/ 667 h 47625"/>
                <a:gd name="connsiteX79" fmla="*/ 68961 w 257175"/>
                <a:gd name="connsiteY79" fmla="*/ 2191 h 47625"/>
                <a:gd name="connsiteX80" fmla="*/ 67437 w 257175"/>
                <a:gd name="connsiteY80" fmla="*/ 6286 h 47625"/>
                <a:gd name="connsiteX81" fmla="*/ 67437 w 257175"/>
                <a:gd name="connsiteY81" fmla="*/ 6286 h 47625"/>
                <a:gd name="connsiteX82" fmla="*/ 67437 w 257175"/>
                <a:gd name="connsiteY82" fmla="*/ 47339 h 47625"/>
                <a:gd name="connsiteX83" fmla="*/ 84296 w 257175"/>
                <a:gd name="connsiteY83" fmla="*/ 47339 h 47625"/>
                <a:gd name="connsiteX84" fmla="*/ 84201 w 257175"/>
                <a:gd name="connsiteY84" fmla="*/ 19241 h 47625"/>
                <a:gd name="connsiteX85" fmla="*/ 85534 w 257175"/>
                <a:gd name="connsiteY85" fmla="*/ 18383 h 47625"/>
                <a:gd name="connsiteX86" fmla="*/ 85916 w 257175"/>
                <a:gd name="connsiteY86" fmla="*/ 18383 h 47625"/>
                <a:gd name="connsiteX87" fmla="*/ 86582 w 257175"/>
                <a:gd name="connsiteY87" fmla="*/ 18764 h 47625"/>
                <a:gd name="connsiteX88" fmla="*/ 111062 w 257175"/>
                <a:gd name="connsiteY88" fmla="*/ 47339 h 47625"/>
                <a:gd name="connsiteX89" fmla="*/ 128588 w 257175"/>
                <a:gd name="connsiteY89" fmla="*/ 47339 h 47625"/>
                <a:gd name="connsiteX90" fmla="*/ 128588 w 257175"/>
                <a:gd name="connsiteY90" fmla="*/ 571 h 47625"/>
                <a:gd name="connsiteX91" fmla="*/ 128492 w 257175"/>
                <a:gd name="connsiteY91" fmla="*/ 571 h 47625"/>
                <a:gd name="connsiteX92" fmla="*/ 32957 w 257175"/>
                <a:gd name="connsiteY92" fmla="*/ 31147 h 47625"/>
                <a:gd name="connsiteX93" fmla="*/ 51816 w 257175"/>
                <a:gd name="connsiteY93" fmla="*/ 48006 h 47625"/>
                <a:gd name="connsiteX94" fmla="*/ 64580 w 257175"/>
                <a:gd name="connsiteY94" fmla="*/ 48006 h 47625"/>
                <a:gd name="connsiteX95" fmla="*/ 32957 w 257175"/>
                <a:gd name="connsiteY95" fmla="*/ 31147 h 47625"/>
                <a:gd name="connsiteX96" fmla="*/ 32957 w 257175"/>
                <a:gd name="connsiteY96" fmla="*/ 31147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257175" h="47625">
                  <a:moveTo>
                    <a:pt x="46863" y="0"/>
                  </a:moveTo>
                  <a:lnTo>
                    <a:pt x="15335" y="0"/>
                  </a:lnTo>
                  <a:cubicBezTo>
                    <a:pt x="5144" y="0"/>
                    <a:pt x="0" y="4096"/>
                    <a:pt x="0" y="12382"/>
                  </a:cubicBezTo>
                  <a:lnTo>
                    <a:pt x="0" y="35147"/>
                  </a:lnTo>
                  <a:cubicBezTo>
                    <a:pt x="0" y="43339"/>
                    <a:pt x="5144" y="47434"/>
                    <a:pt x="15335" y="47434"/>
                  </a:cubicBezTo>
                  <a:lnTo>
                    <a:pt x="45244" y="47434"/>
                  </a:lnTo>
                  <a:cubicBezTo>
                    <a:pt x="46672" y="47434"/>
                    <a:pt x="48006" y="47339"/>
                    <a:pt x="49244" y="47149"/>
                  </a:cubicBezTo>
                  <a:cubicBezTo>
                    <a:pt x="46482" y="43244"/>
                    <a:pt x="41339" y="39052"/>
                    <a:pt x="36767" y="35909"/>
                  </a:cubicBezTo>
                  <a:lnTo>
                    <a:pt x="18764" y="35909"/>
                  </a:lnTo>
                  <a:lnTo>
                    <a:pt x="18764" y="11239"/>
                  </a:lnTo>
                  <a:lnTo>
                    <a:pt x="43625" y="11239"/>
                  </a:lnTo>
                  <a:lnTo>
                    <a:pt x="43625" y="31814"/>
                  </a:lnTo>
                  <a:cubicBezTo>
                    <a:pt x="51054" y="34100"/>
                    <a:pt x="56197" y="37147"/>
                    <a:pt x="59817" y="40005"/>
                  </a:cubicBezTo>
                  <a:cubicBezTo>
                    <a:pt x="60293" y="38576"/>
                    <a:pt x="60674" y="36957"/>
                    <a:pt x="60674" y="35147"/>
                  </a:cubicBezTo>
                  <a:lnTo>
                    <a:pt x="60674" y="12382"/>
                  </a:lnTo>
                  <a:cubicBezTo>
                    <a:pt x="60579" y="4572"/>
                    <a:pt x="56007" y="476"/>
                    <a:pt x="46863" y="0"/>
                  </a:cubicBezTo>
                  <a:lnTo>
                    <a:pt x="46863" y="0"/>
                  </a:lnTo>
                  <a:lnTo>
                    <a:pt x="46863" y="0"/>
                  </a:lnTo>
                  <a:close/>
                  <a:moveTo>
                    <a:pt x="251651" y="571"/>
                  </a:moveTo>
                  <a:lnTo>
                    <a:pt x="219932" y="571"/>
                  </a:lnTo>
                  <a:lnTo>
                    <a:pt x="219932" y="571"/>
                  </a:lnTo>
                  <a:lnTo>
                    <a:pt x="218885" y="571"/>
                  </a:lnTo>
                  <a:cubicBezTo>
                    <a:pt x="214598" y="571"/>
                    <a:pt x="211360" y="1429"/>
                    <a:pt x="209074" y="3238"/>
                  </a:cubicBezTo>
                  <a:cubicBezTo>
                    <a:pt x="206788" y="5048"/>
                    <a:pt x="205645" y="7429"/>
                    <a:pt x="205550" y="10477"/>
                  </a:cubicBezTo>
                  <a:lnTo>
                    <a:pt x="205550" y="10477"/>
                  </a:lnTo>
                  <a:lnTo>
                    <a:pt x="205550" y="10573"/>
                  </a:lnTo>
                  <a:cubicBezTo>
                    <a:pt x="205550" y="10573"/>
                    <a:pt x="205550" y="10668"/>
                    <a:pt x="205550" y="10668"/>
                  </a:cubicBezTo>
                  <a:lnTo>
                    <a:pt x="205550" y="10668"/>
                  </a:lnTo>
                  <a:lnTo>
                    <a:pt x="205550" y="47149"/>
                  </a:lnTo>
                  <a:lnTo>
                    <a:pt x="223361" y="47149"/>
                  </a:lnTo>
                  <a:lnTo>
                    <a:pt x="223361" y="35052"/>
                  </a:lnTo>
                  <a:lnTo>
                    <a:pt x="252127" y="35052"/>
                  </a:lnTo>
                  <a:cubicBezTo>
                    <a:pt x="259937" y="35052"/>
                    <a:pt x="263843" y="31909"/>
                    <a:pt x="263843" y="25622"/>
                  </a:cubicBezTo>
                  <a:lnTo>
                    <a:pt x="263843" y="10668"/>
                  </a:lnTo>
                  <a:cubicBezTo>
                    <a:pt x="263843" y="7048"/>
                    <a:pt x="262890" y="4477"/>
                    <a:pt x="260985" y="2953"/>
                  </a:cubicBezTo>
                  <a:cubicBezTo>
                    <a:pt x="259175" y="1524"/>
                    <a:pt x="256413" y="762"/>
                    <a:pt x="252698" y="667"/>
                  </a:cubicBezTo>
                  <a:lnTo>
                    <a:pt x="252794" y="667"/>
                  </a:lnTo>
                  <a:lnTo>
                    <a:pt x="252127" y="667"/>
                  </a:lnTo>
                  <a:cubicBezTo>
                    <a:pt x="251936" y="571"/>
                    <a:pt x="251746" y="571"/>
                    <a:pt x="251651" y="571"/>
                  </a:cubicBezTo>
                  <a:lnTo>
                    <a:pt x="251651" y="571"/>
                  </a:lnTo>
                  <a:close/>
                  <a:moveTo>
                    <a:pt x="223076" y="24765"/>
                  </a:moveTo>
                  <a:lnTo>
                    <a:pt x="223076" y="12763"/>
                  </a:lnTo>
                  <a:lnTo>
                    <a:pt x="245745" y="12763"/>
                  </a:lnTo>
                  <a:lnTo>
                    <a:pt x="245745" y="24860"/>
                  </a:lnTo>
                  <a:lnTo>
                    <a:pt x="223076" y="24860"/>
                  </a:lnTo>
                  <a:lnTo>
                    <a:pt x="223076" y="24765"/>
                  </a:lnTo>
                  <a:close/>
                  <a:moveTo>
                    <a:pt x="183833" y="571"/>
                  </a:moveTo>
                  <a:lnTo>
                    <a:pt x="149924" y="571"/>
                  </a:lnTo>
                  <a:cubicBezTo>
                    <a:pt x="145637" y="571"/>
                    <a:pt x="142399" y="1429"/>
                    <a:pt x="140113" y="3238"/>
                  </a:cubicBezTo>
                  <a:cubicBezTo>
                    <a:pt x="137731" y="5143"/>
                    <a:pt x="136493" y="7620"/>
                    <a:pt x="136493" y="10763"/>
                  </a:cubicBezTo>
                  <a:lnTo>
                    <a:pt x="136493" y="47244"/>
                  </a:lnTo>
                  <a:lnTo>
                    <a:pt x="154305" y="47244"/>
                  </a:lnTo>
                  <a:lnTo>
                    <a:pt x="154305" y="34766"/>
                  </a:lnTo>
                  <a:lnTo>
                    <a:pt x="179261" y="34766"/>
                  </a:lnTo>
                  <a:lnTo>
                    <a:pt x="179261" y="47244"/>
                  </a:lnTo>
                  <a:lnTo>
                    <a:pt x="197072" y="47244"/>
                  </a:lnTo>
                  <a:lnTo>
                    <a:pt x="197072" y="10763"/>
                  </a:lnTo>
                  <a:cubicBezTo>
                    <a:pt x="197072" y="7620"/>
                    <a:pt x="195929" y="5143"/>
                    <a:pt x="193643" y="3334"/>
                  </a:cubicBezTo>
                  <a:cubicBezTo>
                    <a:pt x="191357" y="1524"/>
                    <a:pt x="188024" y="571"/>
                    <a:pt x="183833" y="571"/>
                  </a:cubicBezTo>
                  <a:lnTo>
                    <a:pt x="183833" y="571"/>
                  </a:lnTo>
                  <a:close/>
                  <a:moveTo>
                    <a:pt x="154305" y="26194"/>
                  </a:moveTo>
                  <a:lnTo>
                    <a:pt x="154305" y="12763"/>
                  </a:lnTo>
                  <a:lnTo>
                    <a:pt x="179261" y="12763"/>
                  </a:lnTo>
                  <a:lnTo>
                    <a:pt x="179261" y="26289"/>
                  </a:lnTo>
                  <a:lnTo>
                    <a:pt x="154305" y="26289"/>
                  </a:lnTo>
                  <a:lnTo>
                    <a:pt x="154305" y="26194"/>
                  </a:lnTo>
                  <a:close/>
                  <a:moveTo>
                    <a:pt x="128492" y="571"/>
                  </a:moveTo>
                  <a:lnTo>
                    <a:pt x="111443" y="571"/>
                  </a:lnTo>
                  <a:lnTo>
                    <a:pt x="111443" y="27718"/>
                  </a:lnTo>
                  <a:cubicBezTo>
                    <a:pt x="111347" y="28003"/>
                    <a:pt x="111157" y="28194"/>
                    <a:pt x="110776" y="28194"/>
                  </a:cubicBezTo>
                  <a:cubicBezTo>
                    <a:pt x="110680" y="28194"/>
                    <a:pt x="110585" y="28194"/>
                    <a:pt x="110585" y="28194"/>
                  </a:cubicBezTo>
                  <a:cubicBezTo>
                    <a:pt x="110585" y="28194"/>
                    <a:pt x="110204" y="28099"/>
                    <a:pt x="110014" y="27813"/>
                  </a:cubicBezTo>
                  <a:cubicBezTo>
                    <a:pt x="106966" y="23146"/>
                    <a:pt x="95441" y="7239"/>
                    <a:pt x="91726" y="2191"/>
                  </a:cubicBezTo>
                  <a:cubicBezTo>
                    <a:pt x="91726" y="2191"/>
                    <a:pt x="91726" y="2191"/>
                    <a:pt x="91630" y="2191"/>
                  </a:cubicBezTo>
                  <a:lnTo>
                    <a:pt x="91630" y="2191"/>
                  </a:lnTo>
                  <a:cubicBezTo>
                    <a:pt x="91535" y="2095"/>
                    <a:pt x="91535" y="2095"/>
                    <a:pt x="91440" y="2000"/>
                  </a:cubicBezTo>
                  <a:cubicBezTo>
                    <a:pt x="91440" y="2000"/>
                    <a:pt x="91345" y="1905"/>
                    <a:pt x="91345" y="1905"/>
                  </a:cubicBezTo>
                  <a:cubicBezTo>
                    <a:pt x="90392" y="1048"/>
                    <a:pt x="89154" y="667"/>
                    <a:pt x="87535" y="667"/>
                  </a:cubicBezTo>
                  <a:lnTo>
                    <a:pt x="73152" y="667"/>
                  </a:lnTo>
                  <a:cubicBezTo>
                    <a:pt x="71342" y="667"/>
                    <a:pt x="69914" y="1143"/>
                    <a:pt x="68961" y="2191"/>
                  </a:cubicBezTo>
                  <a:cubicBezTo>
                    <a:pt x="68008" y="3238"/>
                    <a:pt x="67532" y="4572"/>
                    <a:pt x="67437" y="6286"/>
                  </a:cubicBezTo>
                  <a:lnTo>
                    <a:pt x="67437" y="6286"/>
                  </a:lnTo>
                  <a:lnTo>
                    <a:pt x="67437" y="47339"/>
                  </a:lnTo>
                  <a:lnTo>
                    <a:pt x="84296" y="47339"/>
                  </a:lnTo>
                  <a:cubicBezTo>
                    <a:pt x="84296" y="47339"/>
                    <a:pt x="84201" y="25622"/>
                    <a:pt x="84201" y="19241"/>
                  </a:cubicBezTo>
                  <a:cubicBezTo>
                    <a:pt x="84296" y="18859"/>
                    <a:pt x="84487" y="18383"/>
                    <a:pt x="85534" y="18383"/>
                  </a:cubicBezTo>
                  <a:cubicBezTo>
                    <a:pt x="85630" y="18383"/>
                    <a:pt x="85725" y="18383"/>
                    <a:pt x="85916" y="18383"/>
                  </a:cubicBezTo>
                  <a:cubicBezTo>
                    <a:pt x="85916" y="18383"/>
                    <a:pt x="86392" y="18383"/>
                    <a:pt x="86582" y="18764"/>
                  </a:cubicBezTo>
                  <a:cubicBezTo>
                    <a:pt x="89821" y="24003"/>
                    <a:pt x="111062" y="47339"/>
                    <a:pt x="111062" y="47339"/>
                  </a:cubicBezTo>
                  <a:lnTo>
                    <a:pt x="128588" y="47339"/>
                  </a:lnTo>
                  <a:lnTo>
                    <a:pt x="128588" y="571"/>
                  </a:lnTo>
                  <a:lnTo>
                    <a:pt x="128492" y="571"/>
                  </a:lnTo>
                  <a:close/>
                  <a:moveTo>
                    <a:pt x="32957" y="31147"/>
                  </a:moveTo>
                  <a:cubicBezTo>
                    <a:pt x="38576" y="34766"/>
                    <a:pt x="48673" y="41815"/>
                    <a:pt x="51816" y="48006"/>
                  </a:cubicBezTo>
                  <a:lnTo>
                    <a:pt x="64580" y="48006"/>
                  </a:lnTo>
                  <a:cubicBezTo>
                    <a:pt x="62579" y="44291"/>
                    <a:pt x="55055" y="35052"/>
                    <a:pt x="32957" y="31147"/>
                  </a:cubicBezTo>
                  <a:lnTo>
                    <a:pt x="32957" y="31147"/>
                  </a:lnTo>
                  <a:close/>
                </a:path>
              </a:pathLst>
            </a:custGeom>
            <a:solidFill>
              <a:srgbClr val="000000"/>
            </a:solidFill>
            <a:ln w="9525" cap="flat">
              <a:no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47" name="手繪多邊形: 圖案 46">
              <a:extLst>
                <a:ext uri="{FF2B5EF4-FFF2-40B4-BE49-F238E27FC236}">
                  <a16:creationId xmlns:a16="http://schemas.microsoft.com/office/drawing/2014/main" id="{B5DD765D-C701-4B58-A294-5C09C17F322E}"/>
                </a:ext>
              </a:extLst>
            </p:cNvPr>
            <p:cNvSpPr/>
            <p:nvPr/>
          </p:nvSpPr>
          <p:spPr>
            <a:xfrm>
              <a:off x="4462455" y="4192468"/>
              <a:ext cx="3586" cy="222362"/>
            </a:xfrm>
            <a:custGeom>
              <a:avLst/>
              <a:gdLst>
                <a:gd name="connsiteX0" fmla="*/ 0 w 0"/>
                <a:gd name="connsiteY0" fmla="*/ 592836 h 590550"/>
                <a:gd name="connsiteX1" fmla="*/ 0 w 0"/>
                <a:gd name="connsiteY1" fmla="*/ 0 h 590550"/>
              </a:gdLst>
              <a:ahLst/>
              <a:cxnLst>
                <a:cxn ang="0">
                  <a:pos x="connsiteX0" y="connsiteY0"/>
                </a:cxn>
                <a:cxn ang="0">
                  <a:pos x="connsiteX1" y="connsiteY1"/>
                </a:cxn>
              </a:cxnLst>
              <a:rect l="l" t="t" r="r" b="b"/>
              <a:pathLst>
                <a:path h="590550">
                  <a:moveTo>
                    <a:pt x="0" y="592836"/>
                  </a:moveTo>
                  <a:lnTo>
                    <a:pt x="0" y="0"/>
                  </a:lnTo>
                </a:path>
              </a:pathLst>
            </a:custGeom>
            <a:solidFill>
              <a:srgbClr val="FFFFFF"/>
            </a:solidFill>
            <a:ln w="6350" cap="flat">
              <a:solidFill>
                <a:srgbClr val="003E85"/>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48" name="手繪多邊形: 圖案 47">
              <a:extLst>
                <a:ext uri="{FF2B5EF4-FFF2-40B4-BE49-F238E27FC236}">
                  <a16:creationId xmlns:a16="http://schemas.microsoft.com/office/drawing/2014/main" id="{D7A8F340-8F74-45C2-8BC0-152D9739A8BD}"/>
                </a:ext>
              </a:extLst>
            </p:cNvPr>
            <p:cNvSpPr/>
            <p:nvPr/>
          </p:nvSpPr>
          <p:spPr>
            <a:xfrm>
              <a:off x="5477432" y="4192468"/>
              <a:ext cx="3586" cy="222362"/>
            </a:xfrm>
            <a:custGeom>
              <a:avLst/>
              <a:gdLst>
                <a:gd name="connsiteX0" fmla="*/ 0 w 0"/>
                <a:gd name="connsiteY0" fmla="*/ 592836 h 590550"/>
                <a:gd name="connsiteX1" fmla="*/ 0 w 0"/>
                <a:gd name="connsiteY1" fmla="*/ 0 h 590550"/>
              </a:gdLst>
              <a:ahLst/>
              <a:cxnLst>
                <a:cxn ang="0">
                  <a:pos x="connsiteX0" y="connsiteY0"/>
                </a:cxn>
                <a:cxn ang="0">
                  <a:pos x="connsiteX1" y="connsiteY1"/>
                </a:cxn>
              </a:cxnLst>
              <a:rect l="l" t="t" r="r" b="b"/>
              <a:pathLst>
                <a:path h="590550">
                  <a:moveTo>
                    <a:pt x="0" y="592836"/>
                  </a:moveTo>
                  <a:lnTo>
                    <a:pt x="0" y="0"/>
                  </a:lnTo>
                </a:path>
              </a:pathLst>
            </a:custGeom>
            <a:solidFill>
              <a:srgbClr val="FFFFFF"/>
            </a:solidFill>
            <a:ln w="6350" cap="flat">
              <a:solidFill>
                <a:srgbClr val="003E85"/>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grpSp>
      <p:grpSp>
        <p:nvGrpSpPr>
          <p:cNvPr id="49" name="群組 48">
            <a:extLst>
              <a:ext uri="{FF2B5EF4-FFF2-40B4-BE49-F238E27FC236}">
                <a16:creationId xmlns:a16="http://schemas.microsoft.com/office/drawing/2014/main" id="{A466467B-796A-4323-A958-293902E22BF5}"/>
              </a:ext>
            </a:extLst>
          </p:cNvPr>
          <p:cNvGrpSpPr/>
          <p:nvPr/>
        </p:nvGrpSpPr>
        <p:grpSpPr>
          <a:xfrm>
            <a:off x="6322099" y="2314826"/>
            <a:ext cx="860169" cy="273978"/>
            <a:chOff x="9345865" y="3302923"/>
            <a:chExt cx="1538007" cy="497541"/>
          </a:xfrm>
        </p:grpSpPr>
        <p:pic>
          <p:nvPicPr>
            <p:cNvPr id="50" name="圖片 49" descr="一張含有 向量圖形 的圖片&#10;&#10;自動產生的描述">
              <a:extLst>
                <a:ext uri="{FF2B5EF4-FFF2-40B4-BE49-F238E27FC236}">
                  <a16:creationId xmlns:a16="http://schemas.microsoft.com/office/drawing/2014/main" id="{FCEBCE90-0F8E-4C43-982F-FCAD097F6339}"/>
                </a:ext>
              </a:extLst>
            </p:cNvPr>
            <p:cNvPicPr>
              <a:picLocks noChangeAspect="1"/>
            </p:cNvPicPr>
            <p:nvPr/>
          </p:nvPicPr>
          <p:blipFill>
            <a:blip r:embed="rId3"/>
            <a:stretch>
              <a:fillRect/>
            </a:stretch>
          </p:blipFill>
          <p:spPr>
            <a:xfrm>
              <a:off x="9345865" y="3302923"/>
              <a:ext cx="497540" cy="497541"/>
            </a:xfrm>
            <a:prstGeom prst="rect">
              <a:avLst/>
            </a:prstGeom>
          </p:spPr>
        </p:pic>
        <p:pic>
          <p:nvPicPr>
            <p:cNvPr id="51" name="圖片 50" descr="一張含有 向量圖形 的圖片&#10;&#10;自動產生的描述">
              <a:extLst>
                <a:ext uri="{FF2B5EF4-FFF2-40B4-BE49-F238E27FC236}">
                  <a16:creationId xmlns:a16="http://schemas.microsoft.com/office/drawing/2014/main" id="{4AF25B57-FC0E-4F53-B299-866F40198D47}"/>
                </a:ext>
              </a:extLst>
            </p:cNvPr>
            <p:cNvPicPr>
              <a:picLocks noChangeAspect="1"/>
            </p:cNvPicPr>
            <p:nvPr/>
          </p:nvPicPr>
          <p:blipFill>
            <a:blip r:embed="rId4"/>
            <a:stretch>
              <a:fillRect/>
            </a:stretch>
          </p:blipFill>
          <p:spPr>
            <a:xfrm>
              <a:off x="10399780" y="3309647"/>
              <a:ext cx="484092" cy="484090"/>
            </a:xfrm>
            <a:prstGeom prst="rect">
              <a:avLst/>
            </a:prstGeom>
          </p:spPr>
        </p:pic>
        <p:pic>
          <p:nvPicPr>
            <p:cNvPr id="52" name="圖片 51" descr="一張含有 物件 的圖片&#10;&#10;自動產生的描述">
              <a:extLst>
                <a:ext uri="{FF2B5EF4-FFF2-40B4-BE49-F238E27FC236}">
                  <a16:creationId xmlns:a16="http://schemas.microsoft.com/office/drawing/2014/main" id="{51140F00-9456-4BB2-8C1E-A41BA275C1A6}"/>
                </a:ext>
              </a:extLst>
            </p:cNvPr>
            <p:cNvPicPr>
              <a:picLocks noChangeAspect="1"/>
            </p:cNvPicPr>
            <p:nvPr/>
          </p:nvPicPr>
          <p:blipFill>
            <a:blip r:embed="rId5"/>
            <a:stretch>
              <a:fillRect/>
            </a:stretch>
          </p:blipFill>
          <p:spPr>
            <a:xfrm>
              <a:off x="9885429" y="3313009"/>
              <a:ext cx="475127" cy="475130"/>
            </a:xfrm>
            <a:prstGeom prst="rect">
              <a:avLst/>
            </a:prstGeom>
          </p:spPr>
        </p:pic>
      </p:grpSp>
      <p:sp>
        <p:nvSpPr>
          <p:cNvPr id="53" name="矩形: 圓角 52">
            <a:extLst>
              <a:ext uri="{FF2B5EF4-FFF2-40B4-BE49-F238E27FC236}">
                <a16:creationId xmlns:a16="http://schemas.microsoft.com/office/drawing/2014/main" id="{1A5BA406-58CA-42EE-8668-02EB0C0F718E}"/>
              </a:ext>
            </a:extLst>
          </p:cNvPr>
          <p:cNvSpPr/>
          <p:nvPr/>
        </p:nvSpPr>
        <p:spPr>
          <a:xfrm>
            <a:off x="3477740" y="1352973"/>
            <a:ext cx="5284839" cy="3334937"/>
          </a:xfrm>
          <a:prstGeom prst="roundRect">
            <a:avLst>
              <a:gd name="adj" fmla="val 6271"/>
            </a:avLst>
          </a:prstGeom>
          <a:noFill/>
          <a:ln w="28575" cap="flat">
            <a:gradFill>
              <a:gsLst>
                <a:gs pos="0">
                  <a:srgbClr val="0099FF"/>
                </a:gs>
                <a:gs pos="77000">
                  <a:srgbClr val="0099FF">
                    <a:alpha val="0"/>
                  </a:srgbClr>
                </a:gs>
              </a:gsLst>
              <a:lin ang="5400000" scaled="1"/>
            </a:gradFill>
            <a:prstDash val="solid"/>
            <a:miter/>
          </a:ln>
          <a:effectLst>
            <a:outerShdw blurRad="50800" dist="38100" dir="2700000" algn="tl" rotWithShape="0">
              <a:prstClr val="black">
                <a:alpha val="40000"/>
              </a:prstClr>
            </a:outerShdw>
          </a:effectLst>
        </p:spPr>
        <p:txBody>
          <a:bodyPr rtlCol="0" anchor="ctr"/>
          <a:lstStyle/>
          <a:p>
            <a:endParaRPr lang="zh-TW" altLang="en-US" sz="2400" b="1">
              <a:solidFill>
                <a:schemeClr val="tx1"/>
              </a:solidFill>
            </a:endParaRPr>
          </a:p>
        </p:txBody>
      </p:sp>
      <p:sp>
        <p:nvSpPr>
          <p:cNvPr id="54" name="矩形: 圓角 53">
            <a:extLst>
              <a:ext uri="{FF2B5EF4-FFF2-40B4-BE49-F238E27FC236}">
                <a16:creationId xmlns:a16="http://schemas.microsoft.com/office/drawing/2014/main" id="{B084D745-07AD-420E-9906-FDF28FD45138}"/>
              </a:ext>
            </a:extLst>
          </p:cNvPr>
          <p:cNvSpPr/>
          <p:nvPr/>
        </p:nvSpPr>
        <p:spPr>
          <a:xfrm>
            <a:off x="406919" y="1352973"/>
            <a:ext cx="2977411" cy="3334937"/>
          </a:xfrm>
          <a:prstGeom prst="roundRect">
            <a:avLst>
              <a:gd name="adj" fmla="val 5085"/>
            </a:avLst>
          </a:prstGeom>
          <a:noFill/>
          <a:ln w="28575" cap="flat">
            <a:gradFill>
              <a:gsLst>
                <a:gs pos="0">
                  <a:schemeClr val="bg1">
                    <a:lumMod val="85000"/>
                  </a:schemeClr>
                </a:gs>
                <a:gs pos="77000">
                  <a:schemeClr val="bg1">
                    <a:lumMod val="85000"/>
                    <a:alpha val="0"/>
                  </a:schemeClr>
                </a:gs>
              </a:gsLst>
              <a:lin ang="5400000" scaled="1"/>
            </a:gradFill>
            <a:prstDash val="solid"/>
            <a:miter/>
          </a:ln>
          <a:effectLst>
            <a:outerShdw blurRad="50800" dist="38100" dir="2700000" algn="tl" rotWithShape="0">
              <a:prstClr val="black">
                <a:alpha val="40000"/>
              </a:prstClr>
            </a:outerShdw>
          </a:effectLst>
        </p:spPr>
        <p:txBody>
          <a:bodyPr rtlCol="0" anchor="ctr"/>
          <a:lstStyle/>
          <a:p>
            <a:endParaRPr lang="zh-TW" altLang="en-US" sz="2400" b="1">
              <a:solidFill>
                <a:schemeClr val="tx1"/>
              </a:solidFill>
            </a:endParaRPr>
          </a:p>
        </p:txBody>
      </p:sp>
      <p:grpSp>
        <p:nvGrpSpPr>
          <p:cNvPr id="55" name="群組 54">
            <a:extLst>
              <a:ext uri="{FF2B5EF4-FFF2-40B4-BE49-F238E27FC236}">
                <a16:creationId xmlns:a16="http://schemas.microsoft.com/office/drawing/2014/main" id="{E6C4D9A3-40B9-48FD-8789-D918A5320F2D}"/>
              </a:ext>
            </a:extLst>
          </p:cNvPr>
          <p:cNvGrpSpPr/>
          <p:nvPr/>
        </p:nvGrpSpPr>
        <p:grpSpPr>
          <a:xfrm>
            <a:off x="1122028" y="2364827"/>
            <a:ext cx="1672410" cy="917775"/>
            <a:chOff x="6544554" y="7152998"/>
            <a:chExt cx="2689384" cy="1361416"/>
          </a:xfrm>
        </p:grpSpPr>
        <p:grpSp>
          <p:nvGrpSpPr>
            <p:cNvPr id="56" name="群組 55">
              <a:extLst>
                <a:ext uri="{FF2B5EF4-FFF2-40B4-BE49-F238E27FC236}">
                  <a16:creationId xmlns:a16="http://schemas.microsoft.com/office/drawing/2014/main" id="{CF2366EC-6D73-47D0-8B7F-7B04D0274F0F}"/>
                </a:ext>
              </a:extLst>
            </p:cNvPr>
            <p:cNvGrpSpPr/>
            <p:nvPr/>
          </p:nvGrpSpPr>
          <p:grpSpPr>
            <a:xfrm>
              <a:off x="6544554" y="7152998"/>
              <a:ext cx="2689384" cy="1361416"/>
              <a:chOff x="6544554" y="7152998"/>
              <a:chExt cx="2689384" cy="1361416"/>
            </a:xfrm>
          </p:grpSpPr>
          <p:pic>
            <p:nvPicPr>
              <p:cNvPr id="58" name="圖形 57">
                <a:extLst>
                  <a:ext uri="{FF2B5EF4-FFF2-40B4-BE49-F238E27FC236}">
                    <a16:creationId xmlns:a16="http://schemas.microsoft.com/office/drawing/2014/main" id="{4293E42B-51A4-4688-9C6A-69CCC095546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544554" y="7152998"/>
                <a:ext cx="2665293" cy="1361001"/>
              </a:xfrm>
              <a:prstGeom prst="rect">
                <a:avLst/>
              </a:prstGeom>
            </p:spPr>
          </p:pic>
          <p:sp>
            <p:nvSpPr>
              <p:cNvPr id="59" name="圖形 52">
                <a:extLst>
                  <a:ext uri="{FF2B5EF4-FFF2-40B4-BE49-F238E27FC236}">
                    <a16:creationId xmlns:a16="http://schemas.microsoft.com/office/drawing/2014/main" id="{CAD21B12-A1A7-4333-83E8-14BD46F79071}"/>
                  </a:ext>
                </a:extLst>
              </p:cNvPr>
              <p:cNvSpPr/>
              <p:nvPr/>
            </p:nvSpPr>
            <p:spPr>
              <a:xfrm>
                <a:off x="6577833" y="7155662"/>
                <a:ext cx="2656105" cy="1358752"/>
              </a:xfrm>
              <a:custGeom>
                <a:avLst/>
                <a:gdLst>
                  <a:gd name="connsiteX0" fmla="*/ 2013139 w 2286000"/>
                  <a:gd name="connsiteY0" fmla="*/ 731890 h 1387754"/>
                  <a:gd name="connsiteX1" fmla="*/ 1982497 w 2286000"/>
                  <a:gd name="connsiteY1" fmla="*/ 734303 h 1387754"/>
                  <a:gd name="connsiteX2" fmla="*/ 1625006 w 2286000"/>
                  <a:gd name="connsiteY2" fmla="*/ 378917 h 1387754"/>
                  <a:gd name="connsiteX3" fmla="*/ 1477632 w 2286000"/>
                  <a:gd name="connsiteY3" fmla="*/ 417533 h 1387754"/>
                  <a:gd name="connsiteX4" fmla="*/ 1010704 w 2286000"/>
                  <a:gd name="connsiteY4" fmla="*/ 0 h 1387754"/>
                  <a:gd name="connsiteX5" fmla="*/ 537453 w 2286000"/>
                  <a:gd name="connsiteY5" fmla="*/ 443478 h 1387754"/>
                  <a:gd name="connsiteX6" fmla="*/ 407103 w 2286000"/>
                  <a:gd name="connsiteY6" fmla="*/ 416326 h 1387754"/>
                  <a:gd name="connsiteX7" fmla="*/ 0 w 2286000"/>
                  <a:gd name="connsiteY7" fmla="*/ 921349 h 1387754"/>
                  <a:gd name="connsiteX8" fmla="*/ 356032 w 2286000"/>
                  <a:gd name="connsiteY8" fmla="*/ 1422147 h 1387754"/>
                  <a:gd name="connsiteX9" fmla="*/ 399320 w 2286000"/>
                  <a:gd name="connsiteY9" fmla="*/ 1426371 h 1387754"/>
                  <a:gd name="connsiteX10" fmla="*/ 407103 w 2286000"/>
                  <a:gd name="connsiteY10" fmla="*/ 1426371 h 1387754"/>
                  <a:gd name="connsiteX11" fmla="*/ 407589 w 2286000"/>
                  <a:gd name="connsiteY11" fmla="*/ 1426371 h 1387754"/>
                  <a:gd name="connsiteX12" fmla="*/ 408075 w 2286000"/>
                  <a:gd name="connsiteY12" fmla="*/ 1426371 h 1387754"/>
                  <a:gd name="connsiteX13" fmla="*/ 2002925 w 2286000"/>
                  <a:gd name="connsiteY13" fmla="*/ 1426371 h 1387754"/>
                  <a:gd name="connsiteX14" fmla="*/ 2007303 w 2286000"/>
                  <a:gd name="connsiteY14" fmla="*/ 1426371 h 1387754"/>
                  <a:gd name="connsiteX15" fmla="*/ 2013626 w 2286000"/>
                  <a:gd name="connsiteY15" fmla="*/ 1426371 h 1387754"/>
                  <a:gd name="connsiteX16" fmla="*/ 2296701 w 2286000"/>
                  <a:gd name="connsiteY16" fmla="*/ 1079432 h 1387754"/>
                  <a:gd name="connsiteX17" fmla="*/ 2013139 w 2286000"/>
                  <a:gd name="connsiteY17" fmla="*/ 731890 h 138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86000" h="1387754">
                    <a:moveTo>
                      <a:pt x="2013139" y="731890"/>
                    </a:moveTo>
                    <a:cubicBezTo>
                      <a:pt x="2002439" y="731890"/>
                      <a:pt x="1992225" y="732493"/>
                      <a:pt x="1982497" y="734303"/>
                    </a:cubicBezTo>
                    <a:cubicBezTo>
                      <a:pt x="1946018" y="530967"/>
                      <a:pt x="1799617" y="378917"/>
                      <a:pt x="1625006" y="378917"/>
                    </a:cubicBezTo>
                    <a:cubicBezTo>
                      <a:pt x="1572476" y="378917"/>
                      <a:pt x="1522865" y="392795"/>
                      <a:pt x="1477632" y="417533"/>
                    </a:cubicBezTo>
                    <a:cubicBezTo>
                      <a:pt x="1412456" y="174978"/>
                      <a:pt x="1228117" y="0"/>
                      <a:pt x="1010704" y="0"/>
                    </a:cubicBezTo>
                    <a:cubicBezTo>
                      <a:pt x="785509" y="0"/>
                      <a:pt x="596306" y="187649"/>
                      <a:pt x="537453" y="443478"/>
                    </a:cubicBezTo>
                    <a:cubicBezTo>
                      <a:pt x="496597" y="425980"/>
                      <a:pt x="452823" y="416326"/>
                      <a:pt x="407103" y="416326"/>
                    </a:cubicBezTo>
                    <a:cubicBezTo>
                      <a:pt x="182394" y="416326"/>
                      <a:pt x="0" y="642591"/>
                      <a:pt x="0" y="921349"/>
                    </a:cubicBezTo>
                    <a:cubicBezTo>
                      <a:pt x="0" y="1178988"/>
                      <a:pt x="155156" y="1390772"/>
                      <a:pt x="356032" y="1422147"/>
                    </a:cubicBezTo>
                    <a:cubicBezTo>
                      <a:pt x="370137" y="1424561"/>
                      <a:pt x="384243" y="1426371"/>
                      <a:pt x="399320" y="1426371"/>
                    </a:cubicBezTo>
                    <a:lnTo>
                      <a:pt x="407103" y="1426371"/>
                    </a:lnTo>
                    <a:lnTo>
                      <a:pt x="407589" y="1426371"/>
                    </a:lnTo>
                    <a:lnTo>
                      <a:pt x="408075" y="1426371"/>
                    </a:lnTo>
                    <a:lnTo>
                      <a:pt x="2002925" y="1426371"/>
                    </a:lnTo>
                    <a:cubicBezTo>
                      <a:pt x="2004384" y="1426371"/>
                      <a:pt x="2005844" y="1426371"/>
                      <a:pt x="2007303" y="1426371"/>
                    </a:cubicBezTo>
                    <a:cubicBezTo>
                      <a:pt x="2009248" y="1426371"/>
                      <a:pt x="2011680" y="1426371"/>
                      <a:pt x="2013626" y="1426371"/>
                    </a:cubicBezTo>
                    <a:cubicBezTo>
                      <a:pt x="2170241" y="1426371"/>
                      <a:pt x="2296701" y="1270701"/>
                      <a:pt x="2296701" y="1079432"/>
                    </a:cubicBezTo>
                    <a:cubicBezTo>
                      <a:pt x="2296214" y="887560"/>
                      <a:pt x="2169755" y="731890"/>
                      <a:pt x="2013139" y="731890"/>
                    </a:cubicBezTo>
                    <a:close/>
                  </a:path>
                </a:pathLst>
              </a:custGeom>
              <a:gradFill>
                <a:gsLst>
                  <a:gs pos="71000">
                    <a:srgbClr val="0081E2">
                      <a:alpha val="40000"/>
                    </a:srgbClr>
                  </a:gs>
                  <a:gs pos="0">
                    <a:srgbClr val="002060">
                      <a:alpha val="0"/>
                    </a:srgbClr>
                  </a:gs>
                  <a:gs pos="99000">
                    <a:srgbClr val="00B0F0">
                      <a:alpha val="62000"/>
                    </a:srgbClr>
                  </a:gs>
                </a:gsLst>
                <a:lin ang="5400000" scaled="1"/>
              </a:gradFill>
              <a:ln w="31750" cap="flat" cmpd="sng" algn="ctr">
                <a:gradFill>
                  <a:gsLst>
                    <a:gs pos="0">
                      <a:schemeClr val="bg1">
                        <a:lumMod val="95000"/>
                        <a:alpha val="0"/>
                      </a:schemeClr>
                    </a:gs>
                    <a:gs pos="74000">
                      <a:schemeClr val="bg1">
                        <a:lumMod val="95000"/>
                      </a:schemeClr>
                    </a:gs>
                    <a:gs pos="83000">
                      <a:schemeClr val="bg1">
                        <a:lumMod val="95000"/>
                      </a:schemeClr>
                    </a:gs>
                    <a:gs pos="100000">
                      <a:schemeClr val="bg1">
                        <a:lumMod val="95000"/>
                        <a:alpha val="0"/>
                      </a:schemeClr>
                    </a:gs>
                  </a:gsLst>
                  <a:lin ang="5400000" scaled="1"/>
                </a:gra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spcFirstLastPara="0" vert="horz" wrap="square" lIns="91440" tIns="45720" rIns="91440" bIns="45720" numCol="1" spcCol="1270" rtlCol="0" anchor="ctr" anchorCtr="0">
                <a:noAutofit/>
              </a:bodyPr>
              <a:lstStyle/>
              <a:p>
                <a:pPr algn="ctr">
                  <a:lnSpc>
                    <a:spcPct val="90000"/>
                  </a:lnSpc>
                </a:pPr>
                <a:endParaRPr lang="zh-TW" altLang="en-US" sz="1400" b="1">
                  <a:solidFill>
                    <a:schemeClr val="lt1"/>
                  </a:solidFill>
                </a:endParaRPr>
              </a:p>
            </p:txBody>
          </p:sp>
        </p:grpSp>
        <p:sp>
          <p:nvSpPr>
            <p:cNvPr id="57" name="矩形 56">
              <a:extLst>
                <a:ext uri="{FF2B5EF4-FFF2-40B4-BE49-F238E27FC236}">
                  <a16:creationId xmlns:a16="http://schemas.microsoft.com/office/drawing/2014/main" id="{7EE8DB66-5464-47EF-AA01-A50063B3996B}"/>
                </a:ext>
              </a:extLst>
            </p:cNvPr>
            <p:cNvSpPr/>
            <p:nvPr/>
          </p:nvSpPr>
          <p:spPr>
            <a:xfrm>
              <a:off x="6694606" y="7703568"/>
              <a:ext cx="2269280" cy="744577"/>
            </a:xfrm>
            <a:prstGeom prst="rect">
              <a:avLst/>
            </a:prstGeom>
          </p:spPr>
          <p:txBody>
            <a:bodyPr wrap="square">
              <a:spAutoFit/>
            </a:bodyPr>
            <a:lstStyle/>
            <a:p>
              <a:pPr algn="ctr"/>
              <a:r>
                <a:rPr lang="en-US" altLang="zh-TW" b="1">
                  <a:solidFill>
                    <a:srgbClr val="002060"/>
                  </a:solidFill>
                  <a:latin typeface="Arial" panose="020B0604020202020204" pitchFamily="34" charset="0"/>
                </a:rPr>
                <a:t>Amazon S3</a:t>
              </a:r>
            </a:p>
            <a:p>
              <a:pPr algn="ctr"/>
              <a:r>
                <a:rPr lang="en-US" altLang="zh-TW" b="1">
                  <a:solidFill>
                    <a:srgbClr val="002060"/>
                  </a:solidFill>
                  <a:latin typeface="Arial" panose="020B0604020202020204" pitchFamily="34" charset="0"/>
                </a:rPr>
                <a:t>Alibaba</a:t>
              </a:r>
              <a:r>
                <a:rPr lang="zh-TW" altLang="en-US" b="1">
                  <a:solidFill>
                    <a:srgbClr val="002060"/>
                  </a:solidFill>
                  <a:latin typeface="Arial" panose="020B0604020202020204" pitchFamily="34" charset="0"/>
                </a:rPr>
                <a:t> </a:t>
              </a:r>
              <a:r>
                <a:rPr lang="en-US" altLang="zh-TW" b="1">
                  <a:solidFill>
                    <a:srgbClr val="002060"/>
                  </a:solidFill>
                  <a:latin typeface="Arial" panose="020B0604020202020204" pitchFamily="34" charset="0"/>
                </a:rPr>
                <a:t>Cloud</a:t>
              </a:r>
            </a:p>
          </p:txBody>
        </p:sp>
      </p:grpSp>
      <p:sp>
        <p:nvSpPr>
          <p:cNvPr id="60" name="矩形 59">
            <a:extLst>
              <a:ext uri="{FF2B5EF4-FFF2-40B4-BE49-F238E27FC236}">
                <a16:creationId xmlns:a16="http://schemas.microsoft.com/office/drawing/2014/main" id="{0D46F1FC-41D1-44FA-AF01-9ED7F69753F2}"/>
              </a:ext>
            </a:extLst>
          </p:cNvPr>
          <p:cNvSpPr/>
          <p:nvPr/>
        </p:nvSpPr>
        <p:spPr>
          <a:xfrm>
            <a:off x="490082" y="3321563"/>
            <a:ext cx="761747" cy="230832"/>
          </a:xfrm>
          <a:prstGeom prst="rect">
            <a:avLst/>
          </a:prstGeom>
        </p:spPr>
        <p:txBody>
          <a:bodyPr wrap="none" anchor="t">
            <a:spAutoFit/>
          </a:bodyPr>
          <a:lstStyle/>
          <a:p>
            <a:r>
              <a:rPr lang="en-US" altLang="zh-TW" sz="900" b="1" err="1">
                <a:solidFill>
                  <a:schemeClr val="bg1">
                    <a:lumMod val="85000"/>
                  </a:schemeClr>
                </a:solidFill>
                <a:latin typeface="微軟正黑體" panose="020B0604030504040204" pitchFamily="34" charset="-120"/>
                <a:ea typeface="微軟正黑體" panose="020B0604030504040204" pitchFamily="34" charset="-120"/>
              </a:rPr>
              <a:t>本地伺服器</a:t>
            </a:r>
            <a:endParaRPr lang="en-US" altLang="zh-TW" sz="900" b="1">
              <a:solidFill>
                <a:schemeClr val="bg1">
                  <a:lumMod val="85000"/>
                </a:schemeClr>
              </a:solidFill>
              <a:latin typeface="微軟正黑體" panose="020B0604030504040204" pitchFamily="34" charset="-120"/>
              <a:ea typeface="微軟正黑體" panose="020B0604030504040204" pitchFamily="34" charset="-120"/>
            </a:endParaRPr>
          </a:p>
        </p:txBody>
      </p:sp>
      <p:sp>
        <p:nvSpPr>
          <p:cNvPr id="61" name="矩形 60">
            <a:extLst>
              <a:ext uri="{FF2B5EF4-FFF2-40B4-BE49-F238E27FC236}">
                <a16:creationId xmlns:a16="http://schemas.microsoft.com/office/drawing/2014/main" id="{6F3586FE-AC6D-4FD3-BEE2-EEB2BDCE0115}"/>
              </a:ext>
            </a:extLst>
          </p:cNvPr>
          <p:cNvSpPr/>
          <p:nvPr/>
        </p:nvSpPr>
        <p:spPr>
          <a:xfrm>
            <a:off x="561899" y="1361286"/>
            <a:ext cx="695402" cy="369332"/>
          </a:xfrm>
          <a:prstGeom prst="rect">
            <a:avLst/>
          </a:prstGeom>
          <a:solidFill>
            <a:schemeClr val="bg1">
              <a:lumMod val="85000"/>
            </a:schemeClr>
          </a:solidFill>
          <a:ln>
            <a:noFill/>
          </a:ln>
        </p:spPr>
        <p:txBody>
          <a:bodyPr wrap="square" anchor="t">
            <a:spAutoFit/>
          </a:bodyPr>
          <a:lstStyle/>
          <a:p>
            <a:pPr algn="ctr"/>
            <a:r>
              <a:rPr lang="en-US" altLang="zh-TW" sz="1800" b="1" err="1">
                <a:solidFill>
                  <a:schemeClr val="tx1">
                    <a:lumMod val="85000"/>
                    <a:lumOff val="15000"/>
                  </a:schemeClr>
                </a:solidFill>
              </a:rPr>
              <a:t>過去</a:t>
            </a:r>
            <a:endParaRPr lang="zh-TW" altLang="en-US" sz="1800" b="1">
              <a:solidFill>
                <a:schemeClr val="tx1">
                  <a:lumMod val="85000"/>
                  <a:lumOff val="15000"/>
                </a:schemeClr>
              </a:solidFill>
            </a:endParaRPr>
          </a:p>
        </p:txBody>
      </p:sp>
      <p:sp>
        <p:nvSpPr>
          <p:cNvPr id="62" name="矩形 61">
            <a:extLst>
              <a:ext uri="{FF2B5EF4-FFF2-40B4-BE49-F238E27FC236}">
                <a16:creationId xmlns:a16="http://schemas.microsoft.com/office/drawing/2014/main" id="{7AD8943B-D524-4E0F-A668-F3DBE702B04C}"/>
              </a:ext>
            </a:extLst>
          </p:cNvPr>
          <p:cNvSpPr/>
          <p:nvPr/>
        </p:nvSpPr>
        <p:spPr>
          <a:xfrm>
            <a:off x="2628583" y="1796694"/>
            <a:ext cx="415498" cy="230832"/>
          </a:xfrm>
          <a:prstGeom prst="rect">
            <a:avLst/>
          </a:prstGeom>
          <a:ln>
            <a:noFill/>
          </a:ln>
        </p:spPr>
        <p:txBody>
          <a:bodyPr wrap="none" anchor="t">
            <a:spAutoFit/>
          </a:bodyPr>
          <a:lstStyle/>
          <a:p>
            <a:r>
              <a:rPr lang="en-US" altLang="zh-TW" sz="900" b="1" err="1">
                <a:solidFill>
                  <a:schemeClr val="bg1">
                    <a:lumMod val="85000"/>
                  </a:schemeClr>
                </a:solidFill>
                <a:latin typeface="微軟正黑體" panose="020B0604030504040204" pitchFamily="34" charset="-120"/>
                <a:ea typeface="微軟正黑體" panose="020B0604030504040204" pitchFamily="34" charset="-120"/>
              </a:rPr>
              <a:t>搜尋</a:t>
            </a:r>
            <a:endParaRPr lang="en-US" altLang="zh-TW" sz="900" b="1">
              <a:solidFill>
                <a:schemeClr val="bg1">
                  <a:lumMod val="85000"/>
                </a:schemeClr>
              </a:solidFill>
              <a:latin typeface="微軟正黑體" panose="020B0604030504040204" pitchFamily="34" charset="-120"/>
              <a:ea typeface="微軟正黑體" panose="020B0604030504040204" pitchFamily="34" charset="-120"/>
            </a:endParaRPr>
          </a:p>
        </p:txBody>
      </p:sp>
      <p:sp>
        <p:nvSpPr>
          <p:cNvPr id="63" name="矩形 62">
            <a:extLst>
              <a:ext uri="{FF2B5EF4-FFF2-40B4-BE49-F238E27FC236}">
                <a16:creationId xmlns:a16="http://schemas.microsoft.com/office/drawing/2014/main" id="{5EAD9CDB-BAFE-470A-8093-10C2ECF43A3B}"/>
              </a:ext>
            </a:extLst>
          </p:cNvPr>
          <p:cNvSpPr/>
          <p:nvPr/>
        </p:nvSpPr>
        <p:spPr>
          <a:xfrm>
            <a:off x="1949450" y="1791859"/>
            <a:ext cx="415498" cy="230832"/>
          </a:xfrm>
          <a:prstGeom prst="rect">
            <a:avLst/>
          </a:prstGeom>
          <a:ln>
            <a:noFill/>
          </a:ln>
        </p:spPr>
        <p:txBody>
          <a:bodyPr wrap="none" anchor="t">
            <a:spAutoFit/>
          </a:bodyPr>
          <a:lstStyle/>
          <a:p>
            <a:r>
              <a:rPr lang="en-US" altLang="zh-TW" sz="900" b="1" err="1">
                <a:solidFill>
                  <a:schemeClr val="bg1">
                    <a:lumMod val="85000"/>
                  </a:schemeClr>
                </a:solidFill>
                <a:latin typeface="微軟正黑體" panose="020B0604030504040204" pitchFamily="34" charset="-120"/>
                <a:ea typeface="微軟正黑體" panose="020B0604030504040204" pitchFamily="34" charset="-120"/>
              </a:rPr>
              <a:t>下載</a:t>
            </a:r>
          </a:p>
        </p:txBody>
      </p:sp>
      <p:sp>
        <p:nvSpPr>
          <p:cNvPr id="64" name="矩形 63">
            <a:extLst>
              <a:ext uri="{FF2B5EF4-FFF2-40B4-BE49-F238E27FC236}">
                <a16:creationId xmlns:a16="http://schemas.microsoft.com/office/drawing/2014/main" id="{ABFF4F38-5559-4B63-9B76-4309783B65A1}"/>
              </a:ext>
            </a:extLst>
          </p:cNvPr>
          <p:cNvSpPr/>
          <p:nvPr/>
        </p:nvSpPr>
        <p:spPr>
          <a:xfrm>
            <a:off x="1271153" y="1789119"/>
            <a:ext cx="415498" cy="230832"/>
          </a:xfrm>
          <a:prstGeom prst="rect">
            <a:avLst/>
          </a:prstGeom>
          <a:ln>
            <a:noFill/>
          </a:ln>
        </p:spPr>
        <p:txBody>
          <a:bodyPr wrap="none" anchor="t">
            <a:spAutoFit/>
          </a:bodyPr>
          <a:lstStyle/>
          <a:p>
            <a:r>
              <a:rPr lang="en-US" altLang="zh-TW" sz="900" b="1" err="1">
                <a:solidFill>
                  <a:schemeClr val="bg1">
                    <a:lumMod val="85000"/>
                  </a:schemeClr>
                </a:solidFill>
                <a:latin typeface="微軟正黑體" panose="020B0604030504040204" pitchFamily="34" charset="-120"/>
                <a:ea typeface="微軟正黑體" panose="020B0604030504040204" pitchFamily="34" charset="-120"/>
              </a:rPr>
              <a:t>瀏覽</a:t>
            </a:r>
          </a:p>
        </p:txBody>
      </p:sp>
      <p:sp>
        <p:nvSpPr>
          <p:cNvPr id="65" name="矩形 64">
            <a:extLst>
              <a:ext uri="{FF2B5EF4-FFF2-40B4-BE49-F238E27FC236}">
                <a16:creationId xmlns:a16="http://schemas.microsoft.com/office/drawing/2014/main" id="{19E9CA5F-57FE-4C69-B0B8-8DA3675BC6B3}"/>
              </a:ext>
            </a:extLst>
          </p:cNvPr>
          <p:cNvSpPr/>
          <p:nvPr/>
        </p:nvSpPr>
        <p:spPr>
          <a:xfrm>
            <a:off x="616092" y="1778518"/>
            <a:ext cx="415498" cy="230832"/>
          </a:xfrm>
          <a:prstGeom prst="rect">
            <a:avLst/>
          </a:prstGeom>
          <a:ln>
            <a:noFill/>
          </a:ln>
        </p:spPr>
        <p:txBody>
          <a:bodyPr wrap="none" anchor="t">
            <a:spAutoFit/>
          </a:bodyPr>
          <a:lstStyle/>
          <a:p>
            <a:r>
              <a:rPr lang="en-US" altLang="zh-TW" sz="900" b="1" err="1">
                <a:solidFill>
                  <a:schemeClr val="bg1">
                    <a:lumMod val="85000"/>
                  </a:schemeClr>
                </a:solidFill>
                <a:latin typeface="微軟正黑體" panose="020B0604030504040204" pitchFamily="34" charset="-120"/>
                <a:ea typeface="微軟正黑體" panose="020B0604030504040204" pitchFamily="34" charset="-120"/>
              </a:rPr>
              <a:t>分享</a:t>
            </a:r>
            <a:endParaRPr lang="zh-TW" altLang="en-US" sz="900" b="1">
              <a:solidFill>
                <a:schemeClr val="bg1">
                  <a:lumMod val="85000"/>
                </a:schemeClr>
              </a:solidFill>
              <a:latin typeface="微軟正黑體" panose="020B0604030504040204" pitchFamily="34" charset="-120"/>
              <a:ea typeface="微軟正黑體" panose="020B0604030504040204" pitchFamily="34" charset="-120"/>
            </a:endParaRPr>
          </a:p>
        </p:txBody>
      </p:sp>
      <p:sp>
        <p:nvSpPr>
          <p:cNvPr id="66" name="矩形 65">
            <a:extLst>
              <a:ext uri="{FF2B5EF4-FFF2-40B4-BE49-F238E27FC236}">
                <a16:creationId xmlns:a16="http://schemas.microsoft.com/office/drawing/2014/main" id="{271D8698-9548-42B1-A7C9-A9AF78E4BB9E}"/>
              </a:ext>
            </a:extLst>
          </p:cNvPr>
          <p:cNvSpPr/>
          <p:nvPr/>
        </p:nvSpPr>
        <p:spPr>
          <a:xfrm>
            <a:off x="3694191" y="1347827"/>
            <a:ext cx="723885" cy="369332"/>
          </a:xfrm>
          <a:prstGeom prst="rect">
            <a:avLst/>
          </a:prstGeom>
          <a:solidFill>
            <a:srgbClr val="0099FF"/>
          </a:solidFill>
          <a:ln>
            <a:noFill/>
          </a:ln>
        </p:spPr>
        <p:txBody>
          <a:bodyPr wrap="square" anchor="t">
            <a:spAutoFit/>
          </a:bodyPr>
          <a:lstStyle/>
          <a:p>
            <a:pPr algn="ctr"/>
            <a:r>
              <a:rPr lang="en-US" altLang="zh-TW" sz="1800" b="1" err="1">
                <a:solidFill>
                  <a:schemeClr val="bg1"/>
                </a:solidFill>
              </a:rPr>
              <a:t>現在</a:t>
            </a:r>
            <a:endParaRPr lang="en-US" altLang="zh-TW" sz="1800" b="1">
              <a:solidFill>
                <a:schemeClr val="bg1"/>
              </a:solidFill>
            </a:endParaRPr>
          </a:p>
        </p:txBody>
      </p:sp>
      <p:sp>
        <p:nvSpPr>
          <p:cNvPr id="67" name="矩形 66">
            <a:extLst>
              <a:ext uri="{FF2B5EF4-FFF2-40B4-BE49-F238E27FC236}">
                <a16:creationId xmlns:a16="http://schemas.microsoft.com/office/drawing/2014/main" id="{FE88FFBB-C845-443D-8D4F-225AE06531E7}"/>
              </a:ext>
            </a:extLst>
          </p:cNvPr>
          <p:cNvSpPr/>
          <p:nvPr/>
        </p:nvSpPr>
        <p:spPr>
          <a:xfrm>
            <a:off x="4136778" y="3652573"/>
            <a:ext cx="803425" cy="230832"/>
          </a:xfrm>
          <a:prstGeom prst="rect">
            <a:avLst/>
          </a:prstGeom>
        </p:spPr>
        <p:txBody>
          <a:bodyPr wrap="none">
            <a:spAutoFit/>
          </a:bodyPr>
          <a:lstStyle/>
          <a:p>
            <a:r>
              <a:rPr lang="en-US" altLang="zh-TW" sz="900" b="1">
                <a:solidFill>
                  <a:schemeClr val="bg2"/>
                </a:solidFill>
                <a:latin typeface="微軟正黑體" panose="020B0604030504040204" pitchFamily="34" charset="-120"/>
                <a:ea typeface="微軟正黑體" panose="020B0604030504040204" pitchFamily="34" charset="-120"/>
              </a:rPr>
              <a:t>QNAP NAS</a:t>
            </a:r>
            <a:endParaRPr lang="zh-TW" altLang="en-US" sz="900" b="1">
              <a:solidFill>
                <a:schemeClr val="bg2"/>
              </a:solidFill>
              <a:latin typeface="微軟正黑體" panose="020B0604030504040204" pitchFamily="34" charset="-120"/>
              <a:ea typeface="微軟正黑體" panose="020B0604030504040204" pitchFamily="34" charset="-120"/>
            </a:endParaRPr>
          </a:p>
        </p:txBody>
      </p:sp>
      <p:sp>
        <p:nvSpPr>
          <p:cNvPr id="68" name="矩形 67">
            <a:extLst>
              <a:ext uri="{FF2B5EF4-FFF2-40B4-BE49-F238E27FC236}">
                <a16:creationId xmlns:a16="http://schemas.microsoft.com/office/drawing/2014/main" id="{55567B69-8F06-43C3-8D20-BF09812502F1}"/>
              </a:ext>
            </a:extLst>
          </p:cNvPr>
          <p:cNvSpPr/>
          <p:nvPr/>
        </p:nvSpPr>
        <p:spPr>
          <a:xfrm>
            <a:off x="5572472" y="3313103"/>
            <a:ext cx="723275" cy="200055"/>
          </a:xfrm>
          <a:prstGeom prst="rect">
            <a:avLst/>
          </a:prstGeom>
        </p:spPr>
        <p:txBody>
          <a:bodyPr wrap="none">
            <a:spAutoFit/>
          </a:bodyPr>
          <a:lstStyle/>
          <a:p>
            <a:r>
              <a:rPr lang="zh-TW" altLang="en-US" sz="700" b="1">
                <a:solidFill>
                  <a:srgbClr val="00FFFF"/>
                </a:solidFill>
                <a:latin typeface="微軟正黑體" panose="020B0604030504040204" pitchFamily="34" charset="-120"/>
                <a:ea typeface="微軟正黑體" panose="020B0604030504040204" pitchFamily="34" charset="-120"/>
              </a:rPr>
              <a:t>雲備份及同步</a:t>
            </a:r>
          </a:p>
        </p:txBody>
      </p:sp>
      <p:sp>
        <p:nvSpPr>
          <p:cNvPr id="69" name="矩形 68">
            <a:extLst>
              <a:ext uri="{FF2B5EF4-FFF2-40B4-BE49-F238E27FC236}">
                <a16:creationId xmlns:a16="http://schemas.microsoft.com/office/drawing/2014/main" id="{DC30A30D-F442-478A-B632-785C69B8F2C6}"/>
              </a:ext>
            </a:extLst>
          </p:cNvPr>
          <p:cNvSpPr/>
          <p:nvPr/>
        </p:nvSpPr>
        <p:spPr>
          <a:xfrm>
            <a:off x="6535208" y="3652573"/>
            <a:ext cx="569387" cy="215444"/>
          </a:xfrm>
          <a:prstGeom prst="rect">
            <a:avLst/>
          </a:prstGeom>
        </p:spPr>
        <p:txBody>
          <a:bodyPr wrap="none">
            <a:spAutoFit/>
          </a:bodyPr>
          <a:lstStyle/>
          <a:p>
            <a:r>
              <a:rPr lang="zh-TW" altLang="en-US" sz="800" b="1">
                <a:solidFill>
                  <a:srgbClr val="E7E6E6"/>
                </a:solidFill>
                <a:latin typeface="微軟正黑體" panose="020B0604030504040204" pitchFamily="34" charset="-120"/>
                <a:ea typeface="微軟正黑體" panose="020B0604030504040204" pitchFamily="34" charset="-120"/>
              </a:rPr>
              <a:t>本地</a:t>
            </a:r>
            <a:r>
              <a:rPr lang="en-US" altLang="zh-TW" sz="800" b="1">
                <a:solidFill>
                  <a:srgbClr val="E7E6E6"/>
                </a:solidFill>
                <a:latin typeface="微軟正黑體" panose="020B0604030504040204" pitchFamily="34" charset="-120"/>
                <a:ea typeface="微軟正黑體" panose="020B0604030504040204" pitchFamily="34" charset="-120"/>
              </a:rPr>
              <a:t> PC</a:t>
            </a:r>
            <a:endParaRPr lang="zh-TW" altLang="en-US" sz="800" b="1">
              <a:solidFill>
                <a:srgbClr val="E7E6E6"/>
              </a:solidFill>
              <a:latin typeface="微軟正黑體" panose="020B0604030504040204" pitchFamily="34" charset="-120"/>
              <a:ea typeface="微軟正黑體" panose="020B0604030504040204" pitchFamily="34" charset="-120"/>
            </a:endParaRPr>
          </a:p>
        </p:txBody>
      </p:sp>
      <p:sp>
        <p:nvSpPr>
          <p:cNvPr id="70" name="矩形 69">
            <a:extLst>
              <a:ext uri="{FF2B5EF4-FFF2-40B4-BE49-F238E27FC236}">
                <a16:creationId xmlns:a16="http://schemas.microsoft.com/office/drawing/2014/main" id="{B7C31001-1D3C-4415-9577-803752B946A8}"/>
              </a:ext>
            </a:extLst>
          </p:cNvPr>
          <p:cNvSpPr/>
          <p:nvPr/>
        </p:nvSpPr>
        <p:spPr>
          <a:xfrm>
            <a:off x="3745701" y="3830412"/>
            <a:ext cx="441146" cy="246221"/>
          </a:xfrm>
          <a:prstGeom prst="rect">
            <a:avLst/>
          </a:prstGeom>
        </p:spPr>
        <p:txBody>
          <a:bodyPr wrap="none">
            <a:spAutoFit/>
          </a:bodyPr>
          <a:lstStyle/>
          <a:p>
            <a:r>
              <a:rPr lang="zh-TW" altLang="en-US" sz="1000" b="1">
                <a:solidFill>
                  <a:srgbClr val="FFC000"/>
                </a:solidFill>
                <a:latin typeface="微軟正黑體" panose="020B0604030504040204" pitchFamily="34" charset="-120"/>
                <a:ea typeface="微軟正黑體" panose="020B0604030504040204" pitchFamily="34" charset="-120"/>
              </a:rPr>
              <a:t>總部</a:t>
            </a:r>
          </a:p>
        </p:txBody>
      </p:sp>
      <p:sp>
        <p:nvSpPr>
          <p:cNvPr id="71" name="矩形 70">
            <a:extLst>
              <a:ext uri="{FF2B5EF4-FFF2-40B4-BE49-F238E27FC236}">
                <a16:creationId xmlns:a16="http://schemas.microsoft.com/office/drawing/2014/main" id="{69288874-D839-4A26-98E8-1826C19FE436}"/>
              </a:ext>
            </a:extLst>
          </p:cNvPr>
          <p:cNvSpPr/>
          <p:nvPr/>
        </p:nvSpPr>
        <p:spPr>
          <a:xfrm>
            <a:off x="5381097" y="3652573"/>
            <a:ext cx="761747" cy="230832"/>
          </a:xfrm>
          <a:prstGeom prst="rect">
            <a:avLst/>
          </a:prstGeom>
        </p:spPr>
        <p:txBody>
          <a:bodyPr wrap="none">
            <a:spAutoFit/>
          </a:bodyPr>
          <a:lstStyle/>
          <a:p>
            <a:r>
              <a:rPr lang="zh-TW" altLang="en-US" sz="900" b="1">
                <a:solidFill>
                  <a:srgbClr val="E7E6E6"/>
                </a:solidFill>
                <a:latin typeface="微軟正黑體" panose="020B0604030504040204" pitchFamily="34" charset="-120"/>
                <a:ea typeface="微軟正黑體" panose="020B0604030504040204" pitchFamily="34" charset="-120"/>
              </a:rPr>
              <a:t>本地伺服器</a:t>
            </a:r>
          </a:p>
        </p:txBody>
      </p:sp>
      <p:sp>
        <p:nvSpPr>
          <p:cNvPr id="72" name="矩形 71">
            <a:extLst>
              <a:ext uri="{FF2B5EF4-FFF2-40B4-BE49-F238E27FC236}">
                <a16:creationId xmlns:a16="http://schemas.microsoft.com/office/drawing/2014/main" id="{63D46FC2-672B-42B2-BF98-16358AFA0F44}"/>
              </a:ext>
            </a:extLst>
          </p:cNvPr>
          <p:cNvSpPr/>
          <p:nvPr/>
        </p:nvSpPr>
        <p:spPr>
          <a:xfrm>
            <a:off x="3857633" y="2820075"/>
            <a:ext cx="835485" cy="338554"/>
          </a:xfrm>
          <a:prstGeom prst="rect">
            <a:avLst/>
          </a:prstGeom>
        </p:spPr>
        <p:txBody>
          <a:bodyPr wrap="none">
            <a:spAutoFit/>
          </a:bodyPr>
          <a:lstStyle/>
          <a:p>
            <a:pPr algn="ctr"/>
            <a:r>
              <a:rPr lang="zh-TW" altLang="en-US" sz="800" b="1">
                <a:solidFill>
                  <a:srgbClr val="FFFF00"/>
                </a:solidFill>
                <a:latin typeface="微軟正黑體" panose="020B0604030504040204" pitchFamily="34" charset="-120"/>
                <a:ea typeface="微軟正黑體" panose="020B0604030504040204" pitchFamily="34" charset="-120"/>
              </a:rPr>
              <a:t>區域網路</a:t>
            </a:r>
            <a:endParaRPr lang="en-US" altLang="zh-TW" sz="800" b="1">
              <a:solidFill>
                <a:srgbClr val="FFFF00"/>
              </a:solidFill>
              <a:latin typeface="微軟正黑體" panose="020B0604030504040204" pitchFamily="34" charset="-120"/>
              <a:ea typeface="微軟正黑體" panose="020B0604030504040204" pitchFamily="34" charset="-120"/>
            </a:endParaRPr>
          </a:p>
          <a:p>
            <a:pPr algn="ctr"/>
            <a:r>
              <a:rPr lang="zh-TW" altLang="en-US" sz="800" b="1">
                <a:solidFill>
                  <a:srgbClr val="FFFF00"/>
                </a:solidFill>
                <a:latin typeface="微軟正黑體" panose="020B0604030504040204" pitchFamily="34" charset="-120"/>
                <a:ea typeface="微軟正黑體" panose="020B0604030504040204" pitchFamily="34" charset="-120"/>
              </a:rPr>
              <a:t>（經由</a:t>
            </a:r>
            <a:r>
              <a:rPr lang="en-US" altLang="zh-TW" sz="800" b="1">
                <a:solidFill>
                  <a:srgbClr val="FFFF00"/>
                </a:solidFill>
                <a:latin typeface="微軟正黑體" panose="020B0604030504040204" pitchFamily="34" charset="-120"/>
                <a:ea typeface="微軟正黑體" panose="020B0604030504040204" pitchFamily="34" charset="-120"/>
              </a:rPr>
              <a:t> VPN</a:t>
            </a:r>
            <a:r>
              <a:rPr lang="zh-TW" altLang="en-US" sz="800" b="1">
                <a:solidFill>
                  <a:srgbClr val="FFFF00"/>
                </a:solidFill>
                <a:latin typeface="微軟正黑體" panose="020B0604030504040204" pitchFamily="34" charset="-120"/>
                <a:ea typeface="微軟正黑體" panose="020B0604030504040204" pitchFamily="34" charset="-120"/>
              </a:rPr>
              <a:t>）</a:t>
            </a:r>
          </a:p>
        </p:txBody>
      </p:sp>
      <p:grpSp>
        <p:nvGrpSpPr>
          <p:cNvPr id="73" name="群組 72">
            <a:extLst>
              <a:ext uri="{FF2B5EF4-FFF2-40B4-BE49-F238E27FC236}">
                <a16:creationId xmlns:a16="http://schemas.microsoft.com/office/drawing/2014/main" id="{452F3370-D1C6-4F19-951A-B74D4431FA43}"/>
              </a:ext>
            </a:extLst>
          </p:cNvPr>
          <p:cNvGrpSpPr/>
          <p:nvPr/>
        </p:nvGrpSpPr>
        <p:grpSpPr>
          <a:xfrm>
            <a:off x="4652191" y="2364827"/>
            <a:ext cx="1672410" cy="917775"/>
            <a:chOff x="6544554" y="7152998"/>
            <a:chExt cx="2689384" cy="1361416"/>
          </a:xfrm>
        </p:grpSpPr>
        <p:grpSp>
          <p:nvGrpSpPr>
            <p:cNvPr id="74" name="群組 73">
              <a:extLst>
                <a:ext uri="{FF2B5EF4-FFF2-40B4-BE49-F238E27FC236}">
                  <a16:creationId xmlns:a16="http://schemas.microsoft.com/office/drawing/2014/main" id="{CDA54153-1B46-44BE-A690-CC0668A8A5EA}"/>
                </a:ext>
              </a:extLst>
            </p:cNvPr>
            <p:cNvGrpSpPr/>
            <p:nvPr/>
          </p:nvGrpSpPr>
          <p:grpSpPr>
            <a:xfrm>
              <a:off x="6544554" y="7152998"/>
              <a:ext cx="2689384" cy="1361416"/>
              <a:chOff x="6544554" y="7152998"/>
              <a:chExt cx="2689384" cy="1361416"/>
            </a:xfrm>
          </p:grpSpPr>
          <p:pic>
            <p:nvPicPr>
              <p:cNvPr id="76" name="圖形 75">
                <a:extLst>
                  <a:ext uri="{FF2B5EF4-FFF2-40B4-BE49-F238E27FC236}">
                    <a16:creationId xmlns:a16="http://schemas.microsoft.com/office/drawing/2014/main" id="{6C9EF70F-FDBD-4552-9029-9AF48899EE4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544554" y="7152998"/>
                <a:ext cx="2665293" cy="1361001"/>
              </a:xfrm>
              <a:prstGeom prst="rect">
                <a:avLst/>
              </a:prstGeom>
            </p:spPr>
          </p:pic>
          <p:sp>
            <p:nvSpPr>
              <p:cNvPr id="77" name="圖形 52">
                <a:extLst>
                  <a:ext uri="{FF2B5EF4-FFF2-40B4-BE49-F238E27FC236}">
                    <a16:creationId xmlns:a16="http://schemas.microsoft.com/office/drawing/2014/main" id="{5236ED4C-2546-4641-8D79-15D7AD23898A}"/>
                  </a:ext>
                </a:extLst>
              </p:cNvPr>
              <p:cNvSpPr/>
              <p:nvPr/>
            </p:nvSpPr>
            <p:spPr>
              <a:xfrm>
                <a:off x="6577833" y="7155662"/>
                <a:ext cx="2656105" cy="1358752"/>
              </a:xfrm>
              <a:custGeom>
                <a:avLst/>
                <a:gdLst>
                  <a:gd name="connsiteX0" fmla="*/ 2013139 w 2286000"/>
                  <a:gd name="connsiteY0" fmla="*/ 731890 h 1387754"/>
                  <a:gd name="connsiteX1" fmla="*/ 1982497 w 2286000"/>
                  <a:gd name="connsiteY1" fmla="*/ 734303 h 1387754"/>
                  <a:gd name="connsiteX2" fmla="*/ 1625006 w 2286000"/>
                  <a:gd name="connsiteY2" fmla="*/ 378917 h 1387754"/>
                  <a:gd name="connsiteX3" fmla="*/ 1477632 w 2286000"/>
                  <a:gd name="connsiteY3" fmla="*/ 417533 h 1387754"/>
                  <a:gd name="connsiteX4" fmla="*/ 1010704 w 2286000"/>
                  <a:gd name="connsiteY4" fmla="*/ 0 h 1387754"/>
                  <a:gd name="connsiteX5" fmla="*/ 537453 w 2286000"/>
                  <a:gd name="connsiteY5" fmla="*/ 443478 h 1387754"/>
                  <a:gd name="connsiteX6" fmla="*/ 407103 w 2286000"/>
                  <a:gd name="connsiteY6" fmla="*/ 416326 h 1387754"/>
                  <a:gd name="connsiteX7" fmla="*/ 0 w 2286000"/>
                  <a:gd name="connsiteY7" fmla="*/ 921349 h 1387754"/>
                  <a:gd name="connsiteX8" fmla="*/ 356032 w 2286000"/>
                  <a:gd name="connsiteY8" fmla="*/ 1422147 h 1387754"/>
                  <a:gd name="connsiteX9" fmla="*/ 399320 w 2286000"/>
                  <a:gd name="connsiteY9" fmla="*/ 1426371 h 1387754"/>
                  <a:gd name="connsiteX10" fmla="*/ 407103 w 2286000"/>
                  <a:gd name="connsiteY10" fmla="*/ 1426371 h 1387754"/>
                  <a:gd name="connsiteX11" fmla="*/ 407589 w 2286000"/>
                  <a:gd name="connsiteY11" fmla="*/ 1426371 h 1387754"/>
                  <a:gd name="connsiteX12" fmla="*/ 408075 w 2286000"/>
                  <a:gd name="connsiteY12" fmla="*/ 1426371 h 1387754"/>
                  <a:gd name="connsiteX13" fmla="*/ 2002925 w 2286000"/>
                  <a:gd name="connsiteY13" fmla="*/ 1426371 h 1387754"/>
                  <a:gd name="connsiteX14" fmla="*/ 2007303 w 2286000"/>
                  <a:gd name="connsiteY14" fmla="*/ 1426371 h 1387754"/>
                  <a:gd name="connsiteX15" fmla="*/ 2013626 w 2286000"/>
                  <a:gd name="connsiteY15" fmla="*/ 1426371 h 1387754"/>
                  <a:gd name="connsiteX16" fmla="*/ 2296701 w 2286000"/>
                  <a:gd name="connsiteY16" fmla="*/ 1079432 h 1387754"/>
                  <a:gd name="connsiteX17" fmla="*/ 2013139 w 2286000"/>
                  <a:gd name="connsiteY17" fmla="*/ 731890 h 138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86000" h="1387754">
                    <a:moveTo>
                      <a:pt x="2013139" y="731890"/>
                    </a:moveTo>
                    <a:cubicBezTo>
                      <a:pt x="2002439" y="731890"/>
                      <a:pt x="1992225" y="732493"/>
                      <a:pt x="1982497" y="734303"/>
                    </a:cubicBezTo>
                    <a:cubicBezTo>
                      <a:pt x="1946018" y="530967"/>
                      <a:pt x="1799617" y="378917"/>
                      <a:pt x="1625006" y="378917"/>
                    </a:cubicBezTo>
                    <a:cubicBezTo>
                      <a:pt x="1572476" y="378917"/>
                      <a:pt x="1522865" y="392795"/>
                      <a:pt x="1477632" y="417533"/>
                    </a:cubicBezTo>
                    <a:cubicBezTo>
                      <a:pt x="1412456" y="174978"/>
                      <a:pt x="1228117" y="0"/>
                      <a:pt x="1010704" y="0"/>
                    </a:cubicBezTo>
                    <a:cubicBezTo>
                      <a:pt x="785509" y="0"/>
                      <a:pt x="596306" y="187649"/>
                      <a:pt x="537453" y="443478"/>
                    </a:cubicBezTo>
                    <a:cubicBezTo>
                      <a:pt x="496597" y="425980"/>
                      <a:pt x="452823" y="416326"/>
                      <a:pt x="407103" y="416326"/>
                    </a:cubicBezTo>
                    <a:cubicBezTo>
                      <a:pt x="182394" y="416326"/>
                      <a:pt x="0" y="642591"/>
                      <a:pt x="0" y="921349"/>
                    </a:cubicBezTo>
                    <a:cubicBezTo>
                      <a:pt x="0" y="1178988"/>
                      <a:pt x="155156" y="1390772"/>
                      <a:pt x="356032" y="1422147"/>
                    </a:cubicBezTo>
                    <a:cubicBezTo>
                      <a:pt x="370137" y="1424561"/>
                      <a:pt x="384243" y="1426371"/>
                      <a:pt x="399320" y="1426371"/>
                    </a:cubicBezTo>
                    <a:lnTo>
                      <a:pt x="407103" y="1426371"/>
                    </a:lnTo>
                    <a:lnTo>
                      <a:pt x="407589" y="1426371"/>
                    </a:lnTo>
                    <a:lnTo>
                      <a:pt x="408075" y="1426371"/>
                    </a:lnTo>
                    <a:lnTo>
                      <a:pt x="2002925" y="1426371"/>
                    </a:lnTo>
                    <a:cubicBezTo>
                      <a:pt x="2004384" y="1426371"/>
                      <a:pt x="2005844" y="1426371"/>
                      <a:pt x="2007303" y="1426371"/>
                    </a:cubicBezTo>
                    <a:cubicBezTo>
                      <a:pt x="2009248" y="1426371"/>
                      <a:pt x="2011680" y="1426371"/>
                      <a:pt x="2013626" y="1426371"/>
                    </a:cubicBezTo>
                    <a:cubicBezTo>
                      <a:pt x="2170241" y="1426371"/>
                      <a:pt x="2296701" y="1270701"/>
                      <a:pt x="2296701" y="1079432"/>
                    </a:cubicBezTo>
                    <a:cubicBezTo>
                      <a:pt x="2296214" y="887560"/>
                      <a:pt x="2169755" y="731890"/>
                      <a:pt x="2013139" y="731890"/>
                    </a:cubicBezTo>
                    <a:close/>
                  </a:path>
                </a:pathLst>
              </a:custGeom>
              <a:gradFill>
                <a:gsLst>
                  <a:gs pos="71000">
                    <a:srgbClr val="0081E2">
                      <a:alpha val="40000"/>
                    </a:srgbClr>
                  </a:gs>
                  <a:gs pos="0">
                    <a:srgbClr val="002060">
                      <a:alpha val="0"/>
                    </a:srgbClr>
                  </a:gs>
                  <a:gs pos="99000">
                    <a:srgbClr val="00B0F0">
                      <a:alpha val="62000"/>
                    </a:srgbClr>
                  </a:gs>
                </a:gsLst>
                <a:lin ang="5400000" scaled="1"/>
              </a:gradFill>
              <a:ln w="31750" cap="flat" cmpd="sng" algn="ctr">
                <a:gradFill>
                  <a:gsLst>
                    <a:gs pos="0">
                      <a:schemeClr val="bg1">
                        <a:lumMod val="95000"/>
                        <a:alpha val="0"/>
                      </a:schemeClr>
                    </a:gs>
                    <a:gs pos="74000">
                      <a:schemeClr val="bg1">
                        <a:lumMod val="95000"/>
                      </a:schemeClr>
                    </a:gs>
                    <a:gs pos="83000">
                      <a:schemeClr val="bg1">
                        <a:lumMod val="95000"/>
                      </a:schemeClr>
                    </a:gs>
                    <a:gs pos="100000">
                      <a:schemeClr val="bg1">
                        <a:lumMod val="95000"/>
                        <a:alpha val="0"/>
                      </a:schemeClr>
                    </a:gs>
                  </a:gsLst>
                  <a:lin ang="5400000" scaled="1"/>
                </a:gra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spcFirstLastPara="0" vert="horz" wrap="square" lIns="91440" tIns="45720" rIns="91440" bIns="45720" numCol="1" spcCol="1270" rtlCol="0" anchor="ctr" anchorCtr="0">
                <a:noAutofit/>
              </a:bodyPr>
              <a:lstStyle/>
              <a:p>
                <a:pPr algn="ctr">
                  <a:lnSpc>
                    <a:spcPct val="90000"/>
                  </a:lnSpc>
                </a:pPr>
                <a:endParaRPr lang="zh-TW" altLang="en-US" sz="1400" b="1">
                  <a:solidFill>
                    <a:schemeClr val="lt1"/>
                  </a:solidFill>
                  <a:latin typeface="微軟正黑體" panose="020B0604030504040204" pitchFamily="34" charset="-120"/>
                  <a:ea typeface="微軟正黑體" panose="020B0604030504040204" pitchFamily="34" charset="-120"/>
                </a:endParaRPr>
              </a:p>
            </p:txBody>
          </p:sp>
        </p:grpSp>
        <p:sp>
          <p:nvSpPr>
            <p:cNvPr id="75" name="矩形 74">
              <a:extLst>
                <a:ext uri="{FF2B5EF4-FFF2-40B4-BE49-F238E27FC236}">
                  <a16:creationId xmlns:a16="http://schemas.microsoft.com/office/drawing/2014/main" id="{0CDC739C-11CE-4DA7-93D8-0164EB190E15}"/>
                </a:ext>
              </a:extLst>
            </p:cNvPr>
            <p:cNvSpPr/>
            <p:nvPr/>
          </p:nvSpPr>
          <p:spPr>
            <a:xfrm>
              <a:off x="6694606" y="7703568"/>
              <a:ext cx="2269280" cy="776138"/>
            </a:xfrm>
            <a:prstGeom prst="rect">
              <a:avLst/>
            </a:prstGeom>
          </p:spPr>
          <p:txBody>
            <a:bodyPr wrap="square">
              <a:spAutoFit/>
            </a:bodyPr>
            <a:lstStyle/>
            <a:p>
              <a:pPr algn="ctr"/>
              <a:r>
                <a:rPr lang="en-US" altLang="zh-TW" b="1">
                  <a:solidFill>
                    <a:srgbClr val="002060"/>
                  </a:solidFill>
                  <a:latin typeface="微軟正黑體" panose="020B0604030504040204" pitchFamily="34" charset="-120"/>
                  <a:ea typeface="微軟正黑體" panose="020B0604030504040204" pitchFamily="34" charset="-120"/>
                </a:rPr>
                <a:t>Amazon S3</a:t>
              </a:r>
            </a:p>
            <a:p>
              <a:pPr algn="ctr"/>
              <a:r>
                <a:rPr lang="en-US" altLang="zh-TW" b="1">
                  <a:solidFill>
                    <a:srgbClr val="002060"/>
                  </a:solidFill>
                  <a:latin typeface="微軟正黑體" panose="020B0604030504040204" pitchFamily="34" charset="-120"/>
                  <a:ea typeface="微軟正黑體" panose="020B0604030504040204" pitchFamily="34" charset="-120"/>
                </a:rPr>
                <a:t>Alibaba</a:t>
              </a:r>
              <a:r>
                <a:rPr lang="zh-TW" altLang="en-US" b="1">
                  <a:solidFill>
                    <a:srgbClr val="002060"/>
                  </a:solidFill>
                  <a:latin typeface="微軟正黑體" panose="020B0604030504040204" pitchFamily="34" charset="-120"/>
                  <a:ea typeface="微軟正黑體" panose="020B0604030504040204" pitchFamily="34" charset="-120"/>
                </a:rPr>
                <a:t> </a:t>
              </a:r>
              <a:r>
                <a:rPr lang="en-US" altLang="zh-TW" b="1">
                  <a:solidFill>
                    <a:srgbClr val="002060"/>
                  </a:solidFill>
                  <a:latin typeface="微軟正黑體" panose="020B0604030504040204" pitchFamily="34" charset="-120"/>
                  <a:ea typeface="微軟正黑體" panose="020B0604030504040204" pitchFamily="34" charset="-120"/>
                </a:rPr>
                <a:t>Cloud</a:t>
              </a:r>
            </a:p>
          </p:txBody>
        </p:sp>
      </p:grpSp>
      <p:sp>
        <p:nvSpPr>
          <p:cNvPr id="78" name="矩形 77">
            <a:extLst>
              <a:ext uri="{FF2B5EF4-FFF2-40B4-BE49-F238E27FC236}">
                <a16:creationId xmlns:a16="http://schemas.microsoft.com/office/drawing/2014/main" id="{AE251E36-66A7-4C98-97A3-4C4AAD1EF116}"/>
              </a:ext>
            </a:extLst>
          </p:cNvPr>
          <p:cNvSpPr/>
          <p:nvPr/>
        </p:nvSpPr>
        <p:spPr>
          <a:xfrm>
            <a:off x="3739862" y="1751453"/>
            <a:ext cx="825867" cy="246221"/>
          </a:xfrm>
          <a:prstGeom prst="rect">
            <a:avLst/>
          </a:prstGeom>
        </p:spPr>
        <p:txBody>
          <a:bodyPr wrap="none">
            <a:spAutoFit/>
          </a:bodyPr>
          <a:lstStyle/>
          <a:p>
            <a:r>
              <a:rPr lang="zh-TW" altLang="en-US" sz="1000" b="1">
                <a:solidFill>
                  <a:srgbClr val="FFC000"/>
                </a:solidFill>
                <a:latin typeface="微軟正黑體" panose="020B0604030504040204" pitchFamily="34" charset="-120"/>
                <a:ea typeface="微軟正黑體" panose="020B0604030504040204" pitchFamily="34" charset="-120"/>
              </a:rPr>
              <a:t>分點辦公室</a:t>
            </a:r>
          </a:p>
        </p:txBody>
      </p:sp>
      <p:sp>
        <p:nvSpPr>
          <p:cNvPr id="79" name="矩形 78">
            <a:extLst>
              <a:ext uri="{FF2B5EF4-FFF2-40B4-BE49-F238E27FC236}">
                <a16:creationId xmlns:a16="http://schemas.microsoft.com/office/drawing/2014/main" id="{9D0DD42F-C028-418E-BDE5-06C3BD2F43BB}"/>
              </a:ext>
            </a:extLst>
          </p:cNvPr>
          <p:cNvSpPr/>
          <p:nvPr/>
        </p:nvSpPr>
        <p:spPr>
          <a:xfrm>
            <a:off x="4511039" y="2018669"/>
            <a:ext cx="1627001" cy="338554"/>
          </a:xfrm>
          <a:prstGeom prst="rect">
            <a:avLst/>
          </a:prstGeom>
        </p:spPr>
        <p:txBody>
          <a:bodyPr wrap="square">
            <a:spAutoFit/>
          </a:bodyPr>
          <a:lstStyle/>
          <a:p>
            <a:r>
              <a:rPr lang="zh-TW" altLang="en-US" sz="800" b="1">
                <a:solidFill>
                  <a:srgbClr val="00FFFF"/>
                </a:solidFill>
                <a:latin typeface="微軟正黑體" panose="020B0604030504040204" pitchFamily="34" charset="-120"/>
                <a:ea typeface="微軟正黑體" panose="020B0604030504040204" pitchFamily="34" charset="-120"/>
              </a:rPr>
              <a:t>使用</a:t>
            </a:r>
            <a:r>
              <a:rPr lang="en-US" altLang="zh-TW" sz="800" b="1">
                <a:solidFill>
                  <a:srgbClr val="00FFFF"/>
                </a:solidFill>
                <a:latin typeface="微軟正黑體" panose="020B0604030504040204" pitchFamily="34" charset="-120"/>
                <a:ea typeface="微軟正黑體" panose="020B0604030504040204" pitchFamily="34" charset="-120"/>
              </a:rPr>
              <a:t> </a:t>
            </a:r>
            <a:r>
              <a:rPr lang="en-US" altLang="zh-TW" sz="800" b="1" err="1">
                <a:solidFill>
                  <a:srgbClr val="00FFFF"/>
                </a:solidFill>
                <a:latin typeface="微軟正黑體" panose="020B0604030504040204" pitchFamily="34" charset="-120"/>
                <a:ea typeface="微軟正黑體" panose="020B0604030504040204" pitchFamily="34" charset="-120"/>
              </a:rPr>
              <a:t>Qsirch</a:t>
            </a:r>
            <a:r>
              <a:rPr lang="zh-TW" altLang="en-US" sz="800" b="1">
                <a:solidFill>
                  <a:srgbClr val="00FFFF"/>
                </a:solidFill>
                <a:latin typeface="微軟正黑體" panose="020B0604030504040204" pitchFamily="34" charset="-120"/>
                <a:ea typeface="微軟正黑體" panose="020B0604030504040204" pitchFamily="34" charset="-120"/>
              </a:rPr>
              <a:t>、</a:t>
            </a:r>
            <a:r>
              <a:rPr lang="en-US" altLang="zh-TW" sz="800" b="1" err="1">
                <a:solidFill>
                  <a:srgbClr val="00FFFF"/>
                </a:solidFill>
                <a:latin typeface="微軟正黑體" panose="020B0604030504040204" pitchFamily="34" charset="-120"/>
                <a:ea typeface="微軟正黑體" panose="020B0604030504040204" pitchFamily="34" charset="-120"/>
              </a:rPr>
              <a:t>QuMagie</a:t>
            </a:r>
            <a:r>
              <a:rPr lang="en-US" altLang="zh-TW" sz="800" b="1">
                <a:solidFill>
                  <a:srgbClr val="00FFFF"/>
                </a:solidFill>
                <a:latin typeface="微軟正黑體" panose="020B0604030504040204" pitchFamily="34" charset="-120"/>
                <a:ea typeface="微軟正黑體" panose="020B0604030504040204" pitchFamily="34" charset="-120"/>
              </a:rPr>
              <a:t> </a:t>
            </a:r>
            <a:r>
              <a:rPr lang="zh-TW" altLang="en-US" sz="800" b="1">
                <a:solidFill>
                  <a:srgbClr val="00FFFF"/>
                </a:solidFill>
                <a:latin typeface="微軟正黑體" panose="020B0604030504040204" pitchFamily="34" charset="-120"/>
                <a:ea typeface="微軟正黑體" panose="020B0604030504040204" pitchFamily="34" charset="-120"/>
              </a:rPr>
              <a:t>等應用程式活用雲上資料</a:t>
            </a:r>
            <a:endParaRPr lang="en-US" altLang="zh-TW" sz="800" b="1">
              <a:solidFill>
                <a:srgbClr val="00FFFF"/>
              </a:solidFill>
              <a:latin typeface="微軟正黑體" panose="020B0604030504040204" pitchFamily="34" charset="-120"/>
              <a:ea typeface="微軟正黑體" panose="020B0604030504040204" pitchFamily="34" charset="-120"/>
            </a:endParaRPr>
          </a:p>
        </p:txBody>
      </p:sp>
      <p:sp>
        <p:nvSpPr>
          <p:cNvPr id="80" name="矩形 79">
            <a:extLst>
              <a:ext uri="{FF2B5EF4-FFF2-40B4-BE49-F238E27FC236}">
                <a16:creationId xmlns:a16="http://schemas.microsoft.com/office/drawing/2014/main" id="{3E34BDBA-6083-4850-84C4-700555A7EB82}"/>
              </a:ext>
            </a:extLst>
          </p:cNvPr>
          <p:cNvSpPr/>
          <p:nvPr/>
        </p:nvSpPr>
        <p:spPr>
          <a:xfrm>
            <a:off x="6900740" y="1648808"/>
            <a:ext cx="902140" cy="338554"/>
          </a:xfrm>
          <a:prstGeom prst="rect">
            <a:avLst/>
          </a:prstGeom>
        </p:spPr>
        <p:txBody>
          <a:bodyPr wrap="square">
            <a:spAutoFit/>
          </a:bodyPr>
          <a:lstStyle/>
          <a:p>
            <a:r>
              <a:rPr lang="zh-TW" altLang="en-US" sz="800" b="1">
                <a:solidFill>
                  <a:srgbClr val="00FFFF"/>
                </a:solidFill>
                <a:latin typeface="微軟正黑體" panose="020B0604030504040204" pitchFamily="34" charset="-120"/>
                <a:ea typeface="微軟正黑體" panose="020B0604030504040204" pitchFamily="34" charset="-120"/>
              </a:rPr>
              <a:t>透過分享連結或</a:t>
            </a:r>
            <a:r>
              <a:rPr lang="en-US" altLang="zh-TW" sz="800" b="1">
                <a:solidFill>
                  <a:srgbClr val="00FFFF"/>
                </a:solidFill>
                <a:latin typeface="微軟正黑體" panose="020B0604030504040204" pitchFamily="34" charset="-120"/>
                <a:ea typeface="微軟正黑體" panose="020B0604030504040204" pitchFamily="34" charset="-120"/>
              </a:rPr>
              <a:t> FTP </a:t>
            </a:r>
            <a:r>
              <a:rPr lang="zh-TW" altLang="en-US" sz="800" b="1">
                <a:solidFill>
                  <a:srgbClr val="00FFFF"/>
                </a:solidFill>
                <a:latin typeface="微軟正黑體" panose="020B0604030504040204" pitchFamily="34" charset="-120"/>
                <a:ea typeface="微軟正黑體" panose="020B0604030504040204" pitchFamily="34" charset="-120"/>
              </a:rPr>
              <a:t>下載檔案</a:t>
            </a:r>
          </a:p>
        </p:txBody>
      </p:sp>
      <p:sp>
        <p:nvSpPr>
          <p:cNvPr id="81" name="矩形 80">
            <a:extLst>
              <a:ext uri="{FF2B5EF4-FFF2-40B4-BE49-F238E27FC236}">
                <a16:creationId xmlns:a16="http://schemas.microsoft.com/office/drawing/2014/main" id="{30EED261-F9B8-42A4-B35D-3F635B681B26}"/>
              </a:ext>
            </a:extLst>
          </p:cNvPr>
          <p:cNvSpPr/>
          <p:nvPr/>
        </p:nvSpPr>
        <p:spPr>
          <a:xfrm>
            <a:off x="7622245" y="2137212"/>
            <a:ext cx="1159292" cy="338554"/>
          </a:xfrm>
          <a:prstGeom prst="rect">
            <a:avLst/>
          </a:prstGeom>
        </p:spPr>
        <p:txBody>
          <a:bodyPr wrap="none">
            <a:spAutoFit/>
          </a:bodyPr>
          <a:lstStyle/>
          <a:p>
            <a:pPr algn="ctr"/>
            <a:r>
              <a:rPr lang="zh-TW" altLang="en-US" sz="800" b="1">
                <a:solidFill>
                  <a:srgbClr val="FFFF00"/>
                </a:solidFill>
                <a:latin typeface="微軟正黑體" panose="020B0604030504040204" pitchFamily="34" charset="-120"/>
                <a:ea typeface="微軟正黑體" panose="020B0604030504040204" pitchFamily="34" charset="-120"/>
              </a:rPr>
              <a:t>外部網路</a:t>
            </a:r>
            <a:endParaRPr lang="en-US" altLang="zh-TW" sz="800" b="1">
              <a:solidFill>
                <a:srgbClr val="FFFF00"/>
              </a:solidFill>
              <a:latin typeface="微軟正黑體" panose="020B0604030504040204" pitchFamily="34" charset="-120"/>
              <a:ea typeface="微軟正黑體" panose="020B0604030504040204" pitchFamily="34" charset="-120"/>
            </a:endParaRPr>
          </a:p>
          <a:p>
            <a:pPr algn="ctr"/>
            <a:r>
              <a:rPr lang="zh-TW" altLang="en-US" sz="800" b="1">
                <a:solidFill>
                  <a:srgbClr val="FFFF00"/>
                </a:solidFill>
                <a:latin typeface="微軟正黑體" panose="020B0604030504040204" pitchFamily="34" charset="-120"/>
                <a:ea typeface="微軟正黑體" panose="020B0604030504040204" pitchFamily="34" charset="-120"/>
              </a:rPr>
              <a:t>（經由</a:t>
            </a:r>
            <a:r>
              <a:rPr lang="en-US" altLang="zh-TW" sz="800" b="1">
                <a:solidFill>
                  <a:srgbClr val="FFFF00"/>
                </a:solidFill>
                <a:latin typeface="微軟正黑體" panose="020B0604030504040204" pitchFamily="34" charset="-120"/>
                <a:ea typeface="微軟正黑體" panose="020B0604030504040204" pitchFamily="34" charset="-120"/>
              </a:rPr>
              <a:t> http/ https</a:t>
            </a:r>
            <a:r>
              <a:rPr lang="zh-TW" altLang="en-US" sz="800" b="1">
                <a:solidFill>
                  <a:srgbClr val="FFFF00"/>
                </a:solidFill>
                <a:latin typeface="微軟正黑體" panose="020B0604030504040204" pitchFamily="34" charset="-120"/>
                <a:ea typeface="微軟正黑體" panose="020B0604030504040204" pitchFamily="34" charset="-120"/>
              </a:rPr>
              <a:t>）</a:t>
            </a:r>
          </a:p>
        </p:txBody>
      </p:sp>
      <p:sp>
        <p:nvSpPr>
          <p:cNvPr id="82" name="矩形 81">
            <a:extLst>
              <a:ext uri="{FF2B5EF4-FFF2-40B4-BE49-F238E27FC236}">
                <a16:creationId xmlns:a16="http://schemas.microsoft.com/office/drawing/2014/main" id="{F88873B5-85E3-4430-A06F-C2008131E5C9}"/>
              </a:ext>
            </a:extLst>
          </p:cNvPr>
          <p:cNvSpPr/>
          <p:nvPr/>
        </p:nvSpPr>
        <p:spPr>
          <a:xfrm>
            <a:off x="7847150" y="1666626"/>
            <a:ext cx="697627" cy="246221"/>
          </a:xfrm>
          <a:prstGeom prst="rect">
            <a:avLst/>
          </a:prstGeom>
        </p:spPr>
        <p:txBody>
          <a:bodyPr wrap="none">
            <a:spAutoFit/>
          </a:bodyPr>
          <a:lstStyle/>
          <a:p>
            <a:r>
              <a:rPr lang="zh-TW" altLang="en-US" sz="1000" b="1">
                <a:solidFill>
                  <a:srgbClr val="FFC000"/>
                </a:solidFill>
                <a:latin typeface="微軟正黑體" panose="020B0604030504040204" pitchFamily="34" charset="-120"/>
                <a:ea typeface="微軟正黑體" panose="020B0604030504040204" pitchFamily="34" charset="-120"/>
              </a:rPr>
              <a:t>外部客戶</a:t>
            </a:r>
          </a:p>
        </p:txBody>
      </p:sp>
      <p:grpSp>
        <p:nvGrpSpPr>
          <p:cNvPr id="83" name="群組 82">
            <a:extLst>
              <a:ext uri="{FF2B5EF4-FFF2-40B4-BE49-F238E27FC236}">
                <a16:creationId xmlns:a16="http://schemas.microsoft.com/office/drawing/2014/main" id="{CF84D53C-86CF-4330-A85B-07BE0200D4EE}"/>
              </a:ext>
            </a:extLst>
          </p:cNvPr>
          <p:cNvGrpSpPr/>
          <p:nvPr/>
        </p:nvGrpSpPr>
        <p:grpSpPr>
          <a:xfrm>
            <a:off x="480207" y="3570567"/>
            <a:ext cx="1097274" cy="594046"/>
            <a:chOff x="498869" y="3763750"/>
            <a:chExt cx="1097274" cy="594046"/>
          </a:xfrm>
        </p:grpSpPr>
        <p:grpSp>
          <p:nvGrpSpPr>
            <p:cNvPr id="84" name="群組 83">
              <a:extLst>
                <a:ext uri="{FF2B5EF4-FFF2-40B4-BE49-F238E27FC236}">
                  <a16:creationId xmlns:a16="http://schemas.microsoft.com/office/drawing/2014/main" id="{5849255F-F1B6-45F2-A46B-2CC1EDE69FF2}"/>
                </a:ext>
              </a:extLst>
            </p:cNvPr>
            <p:cNvGrpSpPr/>
            <p:nvPr/>
          </p:nvGrpSpPr>
          <p:grpSpPr>
            <a:xfrm>
              <a:off x="564882" y="3763750"/>
              <a:ext cx="923272" cy="176955"/>
              <a:chOff x="4388896" y="4191428"/>
              <a:chExt cx="1165610" cy="223402"/>
            </a:xfrm>
            <a:noFill/>
          </p:grpSpPr>
          <p:sp>
            <p:nvSpPr>
              <p:cNvPr id="129" name="手繪多邊形: 圖案 128">
                <a:extLst>
                  <a:ext uri="{FF2B5EF4-FFF2-40B4-BE49-F238E27FC236}">
                    <a16:creationId xmlns:a16="http://schemas.microsoft.com/office/drawing/2014/main" id="{696E7E53-833F-40F3-8E57-E23364146F94}"/>
                  </a:ext>
                </a:extLst>
              </p:cNvPr>
              <p:cNvSpPr/>
              <p:nvPr/>
            </p:nvSpPr>
            <p:spPr>
              <a:xfrm>
                <a:off x="4390689" y="4193221"/>
                <a:ext cx="1162024" cy="218776"/>
              </a:xfrm>
              <a:custGeom>
                <a:avLst/>
                <a:gdLst>
                  <a:gd name="connsiteX0" fmla="*/ 79058 w 3086100"/>
                  <a:gd name="connsiteY0" fmla="*/ 590169 h 581025"/>
                  <a:gd name="connsiteX1" fmla="*/ 0 w 3086100"/>
                  <a:gd name="connsiteY1" fmla="*/ 511112 h 581025"/>
                  <a:gd name="connsiteX2" fmla="*/ 0 w 3086100"/>
                  <a:gd name="connsiteY2" fmla="*/ 79058 h 581025"/>
                  <a:gd name="connsiteX3" fmla="*/ 79058 w 3086100"/>
                  <a:gd name="connsiteY3" fmla="*/ 0 h 581025"/>
                  <a:gd name="connsiteX4" fmla="*/ 3009329 w 3086100"/>
                  <a:gd name="connsiteY4" fmla="*/ 0 h 581025"/>
                  <a:gd name="connsiteX5" fmla="*/ 3088291 w 3086100"/>
                  <a:gd name="connsiteY5" fmla="*/ 79058 h 581025"/>
                  <a:gd name="connsiteX6" fmla="*/ 3088291 w 3086100"/>
                  <a:gd name="connsiteY6" fmla="*/ 511112 h 581025"/>
                  <a:gd name="connsiteX7" fmla="*/ 3009329 w 3086100"/>
                  <a:gd name="connsiteY7" fmla="*/ 590169 h 581025"/>
                  <a:gd name="connsiteX8" fmla="*/ 79058 w 3086100"/>
                  <a:gd name="connsiteY8" fmla="*/ 590169 h 581025"/>
                  <a:gd name="connsiteX9" fmla="*/ 2995517 w 3086100"/>
                  <a:gd name="connsiteY9" fmla="*/ 143637 h 581025"/>
                  <a:gd name="connsiteX10" fmla="*/ 2967038 w 3086100"/>
                  <a:gd name="connsiteY10" fmla="*/ 172117 h 581025"/>
                  <a:gd name="connsiteX11" fmla="*/ 2967038 w 3086100"/>
                  <a:gd name="connsiteY11" fmla="*/ 350806 h 581025"/>
                  <a:gd name="connsiteX12" fmla="*/ 2995517 w 3086100"/>
                  <a:gd name="connsiteY12" fmla="*/ 379286 h 581025"/>
                  <a:gd name="connsiteX13" fmla="*/ 3023997 w 3086100"/>
                  <a:gd name="connsiteY13" fmla="*/ 350806 h 581025"/>
                  <a:gd name="connsiteX14" fmla="*/ 3023997 w 3086100"/>
                  <a:gd name="connsiteY14" fmla="*/ 172117 h 581025"/>
                  <a:gd name="connsiteX15" fmla="*/ 2995517 w 3086100"/>
                  <a:gd name="connsiteY15" fmla="*/ 143637 h 581025"/>
                  <a:gd name="connsiteX16" fmla="*/ 92774 w 3086100"/>
                  <a:gd name="connsiteY16" fmla="*/ 143637 h 581025"/>
                  <a:gd name="connsiteX17" fmla="*/ 64294 w 3086100"/>
                  <a:gd name="connsiteY17" fmla="*/ 172117 h 581025"/>
                  <a:gd name="connsiteX18" fmla="*/ 64294 w 3086100"/>
                  <a:gd name="connsiteY18" fmla="*/ 350806 h 581025"/>
                  <a:gd name="connsiteX19" fmla="*/ 92774 w 3086100"/>
                  <a:gd name="connsiteY19" fmla="*/ 379286 h 581025"/>
                  <a:gd name="connsiteX20" fmla="*/ 121253 w 3086100"/>
                  <a:gd name="connsiteY20" fmla="*/ 350806 h 581025"/>
                  <a:gd name="connsiteX21" fmla="*/ 121253 w 3086100"/>
                  <a:gd name="connsiteY21" fmla="*/ 172117 h 581025"/>
                  <a:gd name="connsiteX22" fmla="*/ 92774 w 3086100"/>
                  <a:gd name="connsiteY22" fmla="*/ 143637 h 581025"/>
                  <a:gd name="connsiteX23" fmla="*/ 92774 w 3086100"/>
                  <a:gd name="connsiteY23" fmla="*/ 143637 h 58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086100" h="581025">
                    <a:moveTo>
                      <a:pt x="79058" y="590169"/>
                    </a:moveTo>
                    <a:cubicBezTo>
                      <a:pt x="35528" y="590169"/>
                      <a:pt x="0" y="554736"/>
                      <a:pt x="0" y="511112"/>
                    </a:cubicBezTo>
                    <a:lnTo>
                      <a:pt x="0" y="79058"/>
                    </a:lnTo>
                    <a:cubicBezTo>
                      <a:pt x="0" y="35528"/>
                      <a:pt x="35433" y="0"/>
                      <a:pt x="79058" y="0"/>
                    </a:cubicBezTo>
                    <a:lnTo>
                      <a:pt x="3009329" y="0"/>
                    </a:lnTo>
                    <a:cubicBezTo>
                      <a:pt x="3052858" y="0"/>
                      <a:pt x="3088291" y="35433"/>
                      <a:pt x="3088291" y="79058"/>
                    </a:cubicBezTo>
                    <a:lnTo>
                      <a:pt x="3088291" y="511112"/>
                    </a:lnTo>
                    <a:cubicBezTo>
                      <a:pt x="3088291" y="554641"/>
                      <a:pt x="3052858" y="590169"/>
                      <a:pt x="3009329" y="590169"/>
                    </a:cubicBezTo>
                    <a:lnTo>
                      <a:pt x="79058" y="590169"/>
                    </a:lnTo>
                    <a:close/>
                    <a:moveTo>
                      <a:pt x="2995517" y="143637"/>
                    </a:moveTo>
                    <a:cubicBezTo>
                      <a:pt x="2979801" y="143637"/>
                      <a:pt x="2967038" y="156401"/>
                      <a:pt x="2967038" y="172117"/>
                    </a:cubicBezTo>
                    <a:lnTo>
                      <a:pt x="2967038" y="350806"/>
                    </a:lnTo>
                    <a:cubicBezTo>
                      <a:pt x="2967038" y="366522"/>
                      <a:pt x="2979801" y="379286"/>
                      <a:pt x="2995517" y="379286"/>
                    </a:cubicBezTo>
                    <a:cubicBezTo>
                      <a:pt x="3011234" y="379286"/>
                      <a:pt x="3023997" y="366522"/>
                      <a:pt x="3023997" y="350806"/>
                    </a:cubicBezTo>
                    <a:lnTo>
                      <a:pt x="3023997" y="172117"/>
                    </a:lnTo>
                    <a:cubicBezTo>
                      <a:pt x="3023997" y="156401"/>
                      <a:pt x="3011138" y="143637"/>
                      <a:pt x="2995517" y="143637"/>
                    </a:cubicBezTo>
                    <a:close/>
                    <a:moveTo>
                      <a:pt x="92774" y="143637"/>
                    </a:moveTo>
                    <a:cubicBezTo>
                      <a:pt x="77057" y="143637"/>
                      <a:pt x="64294" y="156401"/>
                      <a:pt x="64294" y="172117"/>
                    </a:cubicBezTo>
                    <a:lnTo>
                      <a:pt x="64294" y="350806"/>
                    </a:lnTo>
                    <a:cubicBezTo>
                      <a:pt x="64294" y="366522"/>
                      <a:pt x="77057" y="379286"/>
                      <a:pt x="92774" y="379286"/>
                    </a:cubicBezTo>
                    <a:cubicBezTo>
                      <a:pt x="108490" y="379286"/>
                      <a:pt x="121253" y="366522"/>
                      <a:pt x="121253" y="350806"/>
                    </a:cubicBezTo>
                    <a:lnTo>
                      <a:pt x="121253" y="172117"/>
                    </a:lnTo>
                    <a:cubicBezTo>
                      <a:pt x="121253" y="156401"/>
                      <a:pt x="108490" y="143637"/>
                      <a:pt x="92774" y="143637"/>
                    </a:cubicBezTo>
                    <a:lnTo>
                      <a:pt x="92774" y="143637"/>
                    </a:lnTo>
                    <a:close/>
                  </a:path>
                </a:pathLst>
              </a:custGeom>
              <a:grpFill/>
              <a:ln w="6350" cap="flat">
                <a:solidFill>
                  <a:schemeClr val="bg1"/>
                </a:solidFill>
                <a:prstDash val="solid"/>
                <a:miter/>
              </a:ln>
            </p:spPr>
            <p:txBody>
              <a:bodyPr rtlCol="0" anchor="ctr"/>
              <a:lstStyle/>
              <a:p>
                <a:endParaRPr lang="zh-TW" altLang="en-US"/>
              </a:p>
            </p:txBody>
          </p:sp>
          <p:sp>
            <p:nvSpPr>
              <p:cNvPr id="130" name="手繪多邊形: 圖案 129">
                <a:extLst>
                  <a:ext uri="{FF2B5EF4-FFF2-40B4-BE49-F238E27FC236}">
                    <a16:creationId xmlns:a16="http://schemas.microsoft.com/office/drawing/2014/main" id="{80BA1FC4-78FA-4EAD-B673-946B0E195DD7}"/>
                  </a:ext>
                </a:extLst>
              </p:cNvPr>
              <p:cNvSpPr/>
              <p:nvPr/>
            </p:nvSpPr>
            <p:spPr>
              <a:xfrm>
                <a:off x="4388896" y="4191428"/>
                <a:ext cx="1165610" cy="222362"/>
              </a:xfrm>
              <a:custGeom>
                <a:avLst/>
                <a:gdLst>
                  <a:gd name="connsiteX0" fmla="*/ 3013996 w 3095625"/>
                  <a:gd name="connsiteY0" fmla="*/ 9525 h 590550"/>
                  <a:gd name="connsiteX1" fmla="*/ 3088291 w 3095625"/>
                  <a:gd name="connsiteY1" fmla="*/ 83820 h 590550"/>
                  <a:gd name="connsiteX2" fmla="*/ 3088291 w 3095625"/>
                  <a:gd name="connsiteY2" fmla="*/ 515874 h 590550"/>
                  <a:gd name="connsiteX3" fmla="*/ 3013996 w 3095625"/>
                  <a:gd name="connsiteY3" fmla="*/ 590169 h 590550"/>
                  <a:gd name="connsiteX4" fmla="*/ 83820 w 3095625"/>
                  <a:gd name="connsiteY4" fmla="*/ 590169 h 590550"/>
                  <a:gd name="connsiteX5" fmla="*/ 9525 w 3095625"/>
                  <a:gd name="connsiteY5" fmla="*/ 515874 h 590550"/>
                  <a:gd name="connsiteX6" fmla="*/ 9525 w 3095625"/>
                  <a:gd name="connsiteY6" fmla="*/ 83820 h 590550"/>
                  <a:gd name="connsiteX7" fmla="*/ 83820 w 3095625"/>
                  <a:gd name="connsiteY7" fmla="*/ 9525 h 590550"/>
                  <a:gd name="connsiteX8" fmla="*/ 3013996 w 3095625"/>
                  <a:gd name="connsiteY8" fmla="*/ 9525 h 590550"/>
                  <a:gd name="connsiteX9" fmla="*/ 3000280 w 3095625"/>
                  <a:gd name="connsiteY9" fmla="*/ 388906 h 590550"/>
                  <a:gd name="connsiteX10" fmla="*/ 3000280 w 3095625"/>
                  <a:gd name="connsiteY10" fmla="*/ 388906 h 590550"/>
                  <a:gd name="connsiteX11" fmla="*/ 3033522 w 3095625"/>
                  <a:gd name="connsiteY11" fmla="*/ 355664 h 590550"/>
                  <a:gd name="connsiteX12" fmla="*/ 3033522 w 3095625"/>
                  <a:gd name="connsiteY12" fmla="*/ 176879 h 590550"/>
                  <a:gd name="connsiteX13" fmla="*/ 3000280 w 3095625"/>
                  <a:gd name="connsiteY13" fmla="*/ 143637 h 590550"/>
                  <a:gd name="connsiteX14" fmla="*/ 2967038 w 3095625"/>
                  <a:gd name="connsiteY14" fmla="*/ 176879 h 590550"/>
                  <a:gd name="connsiteX15" fmla="*/ 2967038 w 3095625"/>
                  <a:gd name="connsiteY15" fmla="*/ 355568 h 590550"/>
                  <a:gd name="connsiteX16" fmla="*/ 3000280 w 3095625"/>
                  <a:gd name="connsiteY16" fmla="*/ 388906 h 590550"/>
                  <a:gd name="connsiteX17" fmla="*/ 97536 w 3095625"/>
                  <a:gd name="connsiteY17" fmla="*/ 388906 h 590550"/>
                  <a:gd name="connsiteX18" fmla="*/ 97536 w 3095625"/>
                  <a:gd name="connsiteY18" fmla="*/ 388906 h 590550"/>
                  <a:gd name="connsiteX19" fmla="*/ 130778 w 3095625"/>
                  <a:gd name="connsiteY19" fmla="*/ 355664 h 590550"/>
                  <a:gd name="connsiteX20" fmla="*/ 130778 w 3095625"/>
                  <a:gd name="connsiteY20" fmla="*/ 176879 h 590550"/>
                  <a:gd name="connsiteX21" fmla="*/ 97536 w 3095625"/>
                  <a:gd name="connsiteY21" fmla="*/ 143637 h 590550"/>
                  <a:gd name="connsiteX22" fmla="*/ 64294 w 3095625"/>
                  <a:gd name="connsiteY22" fmla="*/ 176879 h 590550"/>
                  <a:gd name="connsiteX23" fmla="*/ 64294 w 3095625"/>
                  <a:gd name="connsiteY23" fmla="*/ 355568 h 590550"/>
                  <a:gd name="connsiteX24" fmla="*/ 97536 w 3095625"/>
                  <a:gd name="connsiteY24" fmla="*/ 388906 h 590550"/>
                  <a:gd name="connsiteX25" fmla="*/ 3013996 w 3095625"/>
                  <a:gd name="connsiteY25" fmla="*/ 0 h 590550"/>
                  <a:gd name="connsiteX26" fmla="*/ 83820 w 3095625"/>
                  <a:gd name="connsiteY26" fmla="*/ 0 h 590550"/>
                  <a:gd name="connsiteX27" fmla="*/ 0 w 3095625"/>
                  <a:gd name="connsiteY27" fmla="*/ 83820 h 590550"/>
                  <a:gd name="connsiteX28" fmla="*/ 0 w 3095625"/>
                  <a:gd name="connsiteY28" fmla="*/ 515874 h 590550"/>
                  <a:gd name="connsiteX29" fmla="*/ 83820 w 3095625"/>
                  <a:gd name="connsiteY29" fmla="*/ 599694 h 590550"/>
                  <a:gd name="connsiteX30" fmla="*/ 3014091 w 3095625"/>
                  <a:gd name="connsiteY30" fmla="*/ 599694 h 590550"/>
                  <a:gd name="connsiteX31" fmla="*/ 3097911 w 3095625"/>
                  <a:gd name="connsiteY31" fmla="*/ 515874 h 590550"/>
                  <a:gd name="connsiteX32" fmla="*/ 3097911 w 3095625"/>
                  <a:gd name="connsiteY32" fmla="*/ 83820 h 590550"/>
                  <a:gd name="connsiteX33" fmla="*/ 3013996 w 3095625"/>
                  <a:gd name="connsiteY33" fmla="*/ 0 h 590550"/>
                  <a:gd name="connsiteX34" fmla="*/ 3013996 w 3095625"/>
                  <a:gd name="connsiteY34" fmla="*/ 0 h 590550"/>
                  <a:gd name="connsiteX35" fmla="*/ 3000280 w 3095625"/>
                  <a:gd name="connsiteY35" fmla="*/ 379381 h 590550"/>
                  <a:gd name="connsiteX36" fmla="*/ 2976563 w 3095625"/>
                  <a:gd name="connsiteY36" fmla="*/ 355664 h 590550"/>
                  <a:gd name="connsiteX37" fmla="*/ 2976563 w 3095625"/>
                  <a:gd name="connsiteY37" fmla="*/ 176879 h 590550"/>
                  <a:gd name="connsiteX38" fmla="*/ 3000280 w 3095625"/>
                  <a:gd name="connsiteY38" fmla="*/ 153162 h 590550"/>
                  <a:gd name="connsiteX39" fmla="*/ 3000280 w 3095625"/>
                  <a:gd name="connsiteY39" fmla="*/ 153162 h 590550"/>
                  <a:gd name="connsiteX40" fmla="*/ 3023997 w 3095625"/>
                  <a:gd name="connsiteY40" fmla="*/ 176879 h 590550"/>
                  <a:gd name="connsiteX41" fmla="*/ 3023997 w 3095625"/>
                  <a:gd name="connsiteY41" fmla="*/ 355568 h 590550"/>
                  <a:gd name="connsiteX42" fmla="*/ 3000280 w 3095625"/>
                  <a:gd name="connsiteY42" fmla="*/ 379381 h 590550"/>
                  <a:gd name="connsiteX43" fmla="*/ 3000280 w 3095625"/>
                  <a:gd name="connsiteY43" fmla="*/ 379381 h 590550"/>
                  <a:gd name="connsiteX44" fmla="*/ 3000280 w 3095625"/>
                  <a:gd name="connsiteY44" fmla="*/ 379381 h 590550"/>
                  <a:gd name="connsiteX45" fmla="*/ 97536 w 3095625"/>
                  <a:gd name="connsiteY45" fmla="*/ 379381 h 590550"/>
                  <a:gd name="connsiteX46" fmla="*/ 73819 w 3095625"/>
                  <a:gd name="connsiteY46" fmla="*/ 355664 h 590550"/>
                  <a:gd name="connsiteX47" fmla="*/ 73819 w 3095625"/>
                  <a:gd name="connsiteY47" fmla="*/ 176879 h 590550"/>
                  <a:gd name="connsiteX48" fmla="*/ 97536 w 3095625"/>
                  <a:gd name="connsiteY48" fmla="*/ 153162 h 590550"/>
                  <a:gd name="connsiteX49" fmla="*/ 97536 w 3095625"/>
                  <a:gd name="connsiteY49" fmla="*/ 153162 h 590550"/>
                  <a:gd name="connsiteX50" fmla="*/ 121253 w 3095625"/>
                  <a:gd name="connsiteY50" fmla="*/ 176879 h 590550"/>
                  <a:gd name="connsiteX51" fmla="*/ 121253 w 3095625"/>
                  <a:gd name="connsiteY51" fmla="*/ 355568 h 590550"/>
                  <a:gd name="connsiteX52" fmla="*/ 97536 w 3095625"/>
                  <a:gd name="connsiteY52" fmla="*/ 379381 h 590550"/>
                  <a:gd name="connsiteX53" fmla="*/ 97536 w 3095625"/>
                  <a:gd name="connsiteY53" fmla="*/ 379381 h 590550"/>
                  <a:gd name="connsiteX54" fmla="*/ 97536 w 3095625"/>
                  <a:gd name="connsiteY54" fmla="*/ 379381 h 590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3095625" h="590550">
                    <a:moveTo>
                      <a:pt x="3013996" y="9525"/>
                    </a:moveTo>
                    <a:cubicBezTo>
                      <a:pt x="3054953" y="9525"/>
                      <a:pt x="3088291" y="42863"/>
                      <a:pt x="3088291" y="83820"/>
                    </a:cubicBezTo>
                    <a:lnTo>
                      <a:pt x="3088291" y="515874"/>
                    </a:lnTo>
                    <a:cubicBezTo>
                      <a:pt x="3088291" y="556832"/>
                      <a:pt x="3054953" y="590169"/>
                      <a:pt x="3013996" y="590169"/>
                    </a:cubicBezTo>
                    <a:lnTo>
                      <a:pt x="83820" y="590169"/>
                    </a:lnTo>
                    <a:cubicBezTo>
                      <a:pt x="42863" y="590169"/>
                      <a:pt x="9525" y="556832"/>
                      <a:pt x="9525" y="515874"/>
                    </a:cubicBezTo>
                    <a:lnTo>
                      <a:pt x="9525" y="83820"/>
                    </a:lnTo>
                    <a:cubicBezTo>
                      <a:pt x="9525" y="42863"/>
                      <a:pt x="42863" y="9525"/>
                      <a:pt x="83820" y="9525"/>
                    </a:cubicBezTo>
                    <a:lnTo>
                      <a:pt x="3013996" y="9525"/>
                    </a:lnTo>
                    <a:moveTo>
                      <a:pt x="3000280" y="388906"/>
                    </a:moveTo>
                    <a:lnTo>
                      <a:pt x="3000280" y="388906"/>
                    </a:lnTo>
                    <a:cubicBezTo>
                      <a:pt x="3018663" y="388906"/>
                      <a:pt x="3033522" y="373951"/>
                      <a:pt x="3033522" y="355664"/>
                    </a:cubicBezTo>
                    <a:lnTo>
                      <a:pt x="3033522" y="176879"/>
                    </a:lnTo>
                    <a:cubicBezTo>
                      <a:pt x="3033522" y="158496"/>
                      <a:pt x="3018568" y="143637"/>
                      <a:pt x="3000280" y="143637"/>
                    </a:cubicBezTo>
                    <a:cubicBezTo>
                      <a:pt x="2981897" y="143637"/>
                      <a:pt x="2967038" y="158591"/>
                      <a:pt x="2967038" y="176879"/>
                    </a:cubicBezTo>
                    <a:lnTo>
                      <a:pt x="2967038" y="355568"/>
                    </a:lnTo>
                    <a:cubicBezTo>
                      <a:pt x="2966942" y="373951"/>
                      <a:pt x="2981897" y="388906"/>
                      <a:pt x="3000280" y="388906"/>
                    </a:cubicBezTo>
                    <a:moveTo>
                      <a:pt x="97536" y="388906"/>
                    </a:moveTo>
                    <a:lnTo>
                      <a:pt x="97536" y="388906"/>
                    </a:lnTo>
                    <a:cubicBezTo>
                      <a:pt x="115919" y="388906"/>
                      <a:pt x="130778" y="373951"/>
                      <a:pt x="130778" y="355664"/>
                    </a:cubicBezTo>
                    <a:lnTo>
                      <a:pt x="130778" y="176879"/>
                    </a:lnTo>
                    <a:cubicBezTo>
                      <a:pt x="130778" y="158496"/>
                      <a:pt x="115824" y="143637"/>
                      <a:pt x="97536" y="143637"/>
                    </a:cubicBezTo>
                    <a:cubicBezTo>
                      <a:pt x="79153" y="143637"/>
                      <a:pt x="64294" y="158591"/>
                      <a:pt x="64294" y="176879"/>
                    </a:cubicBezTo>
                    <a:lnTo>
                      <a:pt x="64294" y="355568"/>
                    </a:lnTo>
                    <a:cubicBezTo>
                      <a:pt x="64294" y="373951"/>
                      <a:pt x="79248" y="388906"/>
                      <a:pt x="97536" y="388906"/>
                    </a:cubicBezTo>
                    <a:moveTo>
                      <a:pt x="3013996" y="0"/>
                    </a:moveTo>
                    <a:lnTo>
                      <a:pt x="83820" y="0"/>
                    </a:lnTo>
                    <a:cubicBezTo>
                      <a:pt x="37529" y="0"/>
                      <a:pt x="0" y="37529"/>
                      <a:pt x="0" y="83820"/>
                    </a:cubicBezTo>
                    <a:lnTo>
                      <a:pt x="0" y="515874"/>
                    </a:lnTo>
                    <a:cubicBezTo>
                      <a:pt x="0" y="562166"/>
                      <a:pt x="37529" y="599694"/>
                      <a:pt x="83820" y="599694"/>
                    </a:cubicBezTo>
                    <a:lnTo>
                      <a:pt x="3014091" y="599694"/>
                    </a:lnTo>
                    <a:cubicBezTo>
                      <a:pt x="3060383" y="599694"/>
                      <a:pt x="3097911" y="562166"/>
                      <a:pt x="3097911" y="515874"/>
                    </a:cubicBezTo>
                    <a:lnTo>
                      <a:pt x="3097911" y="83820"/>
                    </a:lnTo>
                    <a:cubicBezTo>
                      <a:pt x="3097816" y="37529"/>
                      <a:pt x="3060287" y="0"/>
                      <a:pt x="3013996" y="0"/>
                    </a:cubicBezTo>
                    <a:lnTo>
                      <a:pt x="3013996" y="0"/>
                    </a:lnTo>
                    <a:close/>
                    <a:moveTo>
                      <a:pt x="3000280" y="379381"/>
                    </a:moveTo>
                    <a:cubicBezTo>
                      <a:pt x="2987231" y="379381"/>
                      <a:pt x="2976563" y="368713"/>
                      <a:pt x="2976563" y="355664"/>
                    </a:cubicBezTo>
                    <a:lnTo>
                      <a:pt x="2976563" y="176879"/>
                    </a:lnTo>
                    <a:cubicBezTo>
                      <a:pt x="2976563" y="163830"/>
                      <a:pt x="2987231" y="153162"/>
                      <a:pt x="3000280" y="153162"/>
                    </a:cubicBezTo>
                    <a:lnTo>
                      <a:pt x="3000280" y="153162"/>
                    </a:lnTo>
                    <a:cubicBezTo>
                      <a:pt x="3013329" y="153162"/>
                      <a:pt x="3023997" y="163830"/>
                      <a:pt x="3023997" y="176879"/>
                    </a:cubicBezTo>
                    <a:lnTo>
                      <a:pt x="3023997" y="355568"/>
                    </a:lnTo>
                    <a:cubicBezTo>
                      <a:pt x="3023997" y="368713"/>
                      <a:pt x="3013329" y="379381"/>
                      <a:pt x="3000280" y="379381"/>
                    </a:cubicBezTo>
                    <a:lnTo>
                      <a:pt x="3000280" y="379381"/>
                    </a:lnTo>
                    <a:lnTo>
                      <a:pt x="3000280" y="379381"/>
                    </a:lnTo>
                    <a:close/>
                    <a:moveTo>
                      <a:pt x="97536" y="379381"/>
                    </a:moveTo>
                    <a:cubicBezTo>
                      <a:pt x="84487" y="379381"/>
                      <a:pt x="73819" y="368713"/>
                      <a:pt x="73819" y="355664"/>
                    </a:cubicBezTo>
                    <a:lnTo>
                      <a:pt x="73819" y="176879"/>
                    </a:lnTo>
                    <a:cubicBezTo>
                      <a:pt x="73819" y="163830"/>
                      <a:pt x="84487" y="153162"/>
                      <a:pt x="97536" y="153162"/>
                    </a:cubicBezTo>
                    <a:lnTo>
                      <a:pt x="97536" y="153162"/>
                    </a:lnTo>
                    <a:cubicBezTo>
                      <a:pt x="110585" y="153162"/>
                      <a:pt x="121253" y="163830"/>
                      <a:pt x="121253" y="176879"/>
                    </a:cubicBezTo>
                    <a:lnTo>
                      <a:pt x="121253" y="355568"/>
                    </a:lnTo>
                    <a:cubicBezTo>
                      <a:pt x="121253" y="368713"/>
                      <a:pt x="110585" y="379381"/>
                      <a:pt x="97536" y="379381"/>
                    </a:cubicBezTo>
                    <a:lnTo>
                      <a:pt x="97536" y="379381"/>
                    </a:lnTo>
                    <a:lnTo>
                      <a:pt x="97536" y="379381"/>
                    </a:lnTo>
                    <a:close/>
                  </a:path>
                </a:pathLst>
              </a:custGeom>
              <a:grpFill/>
              <a:ln w="6350" cap="flat">
                <a:solidFill>
                  <a:schemeClr val="bg1"/>
                </a:solidFill>
                <a:prstDash val="solid"/>
                <a:miter/>
              </a:ln>
            </p:spPr>
            <p:txBody>
              <a:bodyPr rtlCol="0" anchor="ctr"/>
              <a:lstStyle/>
              <a:p>
                <a:endParaRPr lang="zh-TW" altLang="en-US"/>
              </a:p>
            </p:txBody>
          </p:sp>
          <p:sp>
            <p:nvSpPr>
              <p:cNvPr id="131" name="手繪多邊形: 圖案 130">
                <a:extLst>
                  <a:ext uri="{FF2B5EF4-FFF2-40B4-BE49-F238E27FC236}">
                    <a16:creationId xmlns:a16="http://schemas.microsoft.com/office/drawing/2014/main" id="{D00BE6FF-B1A1-4BBC-A37D-0229E700CE10}"/>
                  </a:ext>
                </a:extLst>
              </p:cNvPr>
              <p:cNvSpPr/>
              <p:nvPr/>
            </p:nvSpPr>
            <p:spPr>
              <a:xfrm>
                <a:off x="4477052" y="4253116"/>
                <a:ext cx="229536" cy="60970"/>
              </a:xfrm>
              <a:custGeom>
                <a:avLst/>
                <a:gdLst>
                  <a:gd name="connsiteX0" fmla="*/ 23432 w 609600"/>
                  <a:gd name="connsiteY0" fmla="*/ 170402 h 161925"/>
                  <a:gd name="connsiteX1" fmla="*/ 0 w 609600"/>
                  <a:gd name="connsiteY1" fmla="*/ 146971 h 161925"/>
                  <a:gd name="connsiteX2" fmla="*/ 0 w 609600"/>
                  <a:gd name="connsiteY2" fmla="*/ 23431 h 161925"/>
                  <a:gd name="connsiteX3" fmla="*/ 23432 w 609600"/>
                  <a:gd name="connsiteY3" fmla="*/ 0 h 161925"/>
                  <a:gd name="connsiteX4" fmla="*/ 594265 w 609600"/>
                  <a:gd name="connsiteY4" fmla="*/ 0 h 161925"/>
                  <a:gd name="connsiteX5" fmla="*/ 617696 w 609600"/>
                  <a:gd name="connsiteY5" fmla="*/ 23431 h 161925"/>
                  <a:gd name="connsiteX6" fmla="*/ 617696 w 609600"/>
                  <a:gd name="connsiteY6" fmla="*/ 146971 h 161925"/>
                  <a:gd name="connsiteX7" fmla="*/ 594265 w 609600"/>
                  <a:gd name="connsiteY7" fmla="*/ 170402 h 161925"/>
                  <a:gd name="connsiteX8" fmla="*/ 23432 w 609600"/>
                  <a:gd name="connsiteY8" fmla="*/ 170402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161925">
                    <a:moveTo>
                      <a:pt x="23432" y="170402"/>
                    </a:moveTo>
                    <a:cubicBezTo>
                      <a:pt x="10573" y="170402"/>
                      <a:pt x="0" y="159925"/>
                      <a:pt x="0" y="146971"/>
                    </a:cubicBezTo>
                    <a:lnTo>
                      <a:pt x="0" y="23431"/>
                    </a:lnTo>
                    <a:cubicBezTo>
                      <a:pt x="0" y="10573"/>
                      <a:pt x="10478" y="0"/>
                      <a:pt x="23432" y="0"/>
                    </a:cubicBezTo>
                    <a:lnTo>
                      <a:pt x="594265" y="0"/>
                    </a:lnTo>
                    <a:cubicBezTo>
                      <a:pt x="607124" y="0"/>
                      <a:pt x="617696" y="10477"/>
                      <a:pt x="617696" y="23431"/>
                    </a:cubicBezTo>
                    <a:lnTo>
                      <a:pt x="617696" y="146971"/>
                    </a:lnTo>
                    <a:cubicBezTo>
                      <a:pt x="617696" y="159829"/>
                      <a:pt x="607219" y="170402"/>
                      <a:pt x="594265" y="170402"/>
                    </a:cubicBezTo>
                    <a:lnTo>
                      <a:pt x="23432" y="170402"/>
                    </a:lnTo>
                    <a:close/>
                  </a:path>
                </a:pathLst>
              </a:custGeom>
              <a:grpFill/>
              <a:ln w="6350" cap="flat">
                <a:solidFill>
                  <a:schemeClr val="bg1"/>
                </a:solidFill>
                <a:prstDash val="solid"/>
                <a:miter/>
              </a:ln>
            </p:spPr>
            <p:txBody>
              <a:bodyPr rtlCol="0" anchor="ctr"/>
              <a:lstStyle/>
              <a:p>
                <a:endParaRPr lang="zh-TW" altLang="en-US"/>
              </a:p>
            </p:txBody>
          </p:sp>
          <p:sp>
            <p:nvSpPr>
              <p:cNvPr id="132" name="手繪多邊形: 圖案 131">
                <a:extLst>
                  <a:ext uri="{FF2B5EF4-FFF2-40B4-BE49-F238E27FC236}">
                    <a16:creationId xmlns:a16="http://schemas.microsoft.com/office/drawing/2014/main" id="{D77715E3-8FAA-441F-AACB-BF112DA73958}"/>
                  </a:ext>
                </a:extLst>
              </p:cNvPr>
              <p:cNvSpPr/>
              <p:nvPr/>
            </p:nvSpPr>
            <p:spPr>
              <a:xfrm>
                <a:off x="4475259" y="4251358"/>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8932 w 619125"/>
                  <a:gd name="connsiteY8" fmla="*/ 9430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099"/>
                    </a:lnTo>
                    <a:cubicBezTo>
                      <a:pt x="9525" y="17812"/>
                      <a:pt x="17907" y="9430"/>
                      <a:pt x="28194" y="9430"/>
                    </a:cubicBezTo>
                    <a:lnTo>
                      <a:pt x="598932" y="9430"/>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458" y="0"/>
                      <a:pt x="598932" y="0"/>
                    </a:cubicBezTo>
                    <a:lnTo>
                      <a:pt x="598932" y="0"/>
                    </a:lnTo>
                    <a:close/>
                  </a:path>
                </a:pathLst>
              </a:custGeom>
              <a:grpFill/>
              <a:ln w="6350" cap="flat">
                <a:solidFill>
                  <a:schemeClr val="bg1"/>
                </a:solidFill>
                <a:prstDash val="solid"/>
                <a:miter/>
              </a:ln>
            </p:spPr>
            <p:txBody>
              <a:bodyPr rtlCol="0" anchor="ctr"/>
              <a:lstStyle/>
              <a:p>
                <a:endParaRPr lang="zh-TW" altLang="en-US"/>
              </a:p>
            </p:txBody>
          </p:sp>
          <p:sp>
            <p:nvSpPr>
              <p:cNvPr id="133" name="手繪多邊形: 圖案 132">
                <a:extLst>
                  <a:ext uri="{FF2B5EF4-FFF2-40B4-BE49-F238E27FC236}">
                    <a16:creationId xmlns:a16="http://schemas.microsoft.com/office/drawing/2014/main" id="{D63FA154-2CCB-4374-8251-D755FF4D51D1}"/>
                  </a:ext>
                </a:extLst>
              </p:cNvPr>
              <p:cNvSpPr/>
              <p:nvPr/>
            </p:nvSpPr>
            <p:spPr>
              <a:xfrm>
                <a:off x="4672803"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7" y="0"/>
                    </a:lnTo>
                    <a:cubicBezTo>
                      <a:pt x="45339" y="0"/>
                      <a:pt x="45815" y="476"/>
                      <a:pt x="45815" y="1048"/>
                    </a:cubicBezTo>
                    <a:cubicBezTo>
                      <a:pt x="45815" y="1619"/>
                      <a:pt x="45339" y="2095"/>
                      <a:pt x="44767" y="2095"/>
                    </a:cubicBezTo>
                    <a:lnTo>
                      <a:pt x="1048" y="2095"/>
                    </a:lnTo>
                    <a:close/>
                  </a:path>
                </a:pathLst>
              </a:custGeom>
              <a:grpFill/>
              <a:ln w="6350" cap="flat">
                <a:solidFill>
                  <a:schemeClr val="bg1"/>
                </a:solidFill>
                <a:prstDash val="solid"/>
                <a:miter/>
              </a:ln>
            </p:spPr>
            <p:txBody>
              <a:bodyPr rtlCol="0" anchor="ctr"/>
              <a:lstStyle/>
              <a:p>
                <a:endParaRPr lang="zh-TW" altLang="en-US"/>
              </a:p>
            </p:txBody>
          </p:sp>
          <p:sp>
            <p:nvSpPr>
              <p:cNvPr id="134" name="手繪多邊形: 圖案 133">
                <a:extLst>
                  <a:ext uri="{FF2B5EF4-FFF2-40B4-BE49-F238E27FC236}">
                    <a16:creationId xmlns:a16="http://schemas.microsoft.com/office/drawing/2014/main" id="{620197D8-0AF4-4C21-AB9A-068FC2499495}"/>
                  </a:ext>
                </a:extLst>
              </p:cNvPr>
              <p:cNvSpPr/>
              <p:nvPr/>
            </p:nvSpPr>
            <p:spPr>
              <a:xfrm>
                <a:off x="4671010"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673"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35" name="手繪多邊形: 圖案 134">
                <a:extLst>
                  <a:ext uri="{FF2B5EF4-FFF2-40B4-BE49-F238E27FC236}">
                    <a16:creationId xmlns:a16="http://schemas.microsoft.com/office/drawing/2014/main" id="{A2A72926-861B-49FE-AF78-8D559656543E}"/>
                  </a:ext>
                </a:extLst>
              </p:cNvPr>
              <p:cNvSpPr/>
              <p:nvPr/>
            </p:nvSpPr>
            <p:spPr>
              <a:xfrm>
                <a:off x="4728465" y="4253116"/>
                <a:ext cx="229536" cy="60970"/>
              </a:xfrm>
              <a:custGeom>
                <a:avLst/>
                <a:gdLst>
                  <a:gd name="connsiteX0" fmla="*/ 23431 w 609600"/>
                  <a:gd name="connsiteY0" fmla="*/ 170402 h 161925"/>
                  <a:gd name="connsiteX1" fmla="*/ 0 w 609600"/>
                  <a:gd name="connsiteY1" fmla="*/ 146971 h 161925"/>
                  <a:gd name="connsiteX2" fmla="*/ 0 w 609600"/>
                  <a:gd name="connsiteY2" fmla="*/ 23431 h 161925"/>
                  <a:gd name="connsiteX3" fmla="*/ 23431 w 609600"/>
                  <a:gd name="connsiteY3" fmla="*/ 0 h 161925"/>
                  <a:gd name="connsiteX4" fmla="*/ 594265 w 609600"/>
                  <a:gd name="connsiteY4" fmla="*/ 0 h 161925"/>
                  <a:gd name="connsiteX5" fmla="*/ 617696 w 609600"/>
                  <a:gd name="connsiteY5" fmla="*/ 23431 h 161925"/>
                  <a:gd name="connsiteX6" fmla="*/ 617696 w 609600"/>
                  <a:gd name="connsiteY6" fmla="*/ 146971 h 161925"/>
                  <a:gd name="connsiteX7" fmla="*/ 594265 w 609600"/>
                  <a:gd name="connsiteY7" fmla="*/ 170402 h 161925"/>
                  <a:gd name="connsiteX8" fmla="*/ 23431 w 609600"/>
                  <a:gd name="connsiteY8" fmla="*/ 170402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161925">
                    <a:moveTo>
                      <a:pt x="23431" y="170402"/>
                    </a:moveTo>
                    <a:cubicBezTo>
                      <a:pt x="10573" y="170402"/>
                      <a:pt x="0" y="159925"/>
                      <a:pt x="0" y="146971"/>
                    </a:cubicBezTo>
                    <a:lnTo>
                      <a:pt x="0" y="23431"/>
                    </a:lnTo>
                    <a:cubicBezTo>
                      <a:pt x="0" y="10573"/>
                      <a:pt x="10477" y="0"/>
                      <a:pt x="23431" y="0"/>
                    </a:cubicBezTo>
                    <a:lnTo>
                      <a:pt x="594265" y="0"/>
                    </a:lnTo>
                    <a:cubicBezTo>
                      <a:pt x="607124" y="0"/>
                      <a:pt x="617696" y="10477"/>
                      <a:pt x="617696" y="23431"/>
                    </a:cubicBezTo>
                    <a:lnTo>
                      <a:pt x="617696" y="146971"/>
                    </a:lnTo>
                    <a:cubicBezTo>
                      <a:pt x="617696" y="159829"/>
                      <a:pt x="607219" y="170402"/>
                      <a:pt x="594265" y="170402"/>
                    </a:cubicBezTo>
                    <a:lnTo>
                      <a:pt x="23431" y="170402"/>
                    </a:lnTo>
                    <a:close/>
                  </a:path>
                </a:pathLst>
              </a:custGeom>
              <a:grpFill/>
              <a:ln w="6350" cap="flat">
                <a:solidFill>
                  <a:schemeClr val="bg1"/>
                </a:solidFill>
                <a:prstDash val="solid"/>
                <a:miter/>
              </a:ln>
            </p:spPr>
            <p:txBody>
              <a:bodyPr rtlCol="0" anchor="ctr"/>
              <a:lstStyle/>
              <a:p>
                <a:endParaRPr lang="zh-TW" altLang="en-US"/>
              </a:p>
            </p:txBody>
          </p:sp>
          <p:sp>
            <p:nvSpPr>
              <p:cNvPr id="136" name="手繪多邊形: 圖案 135">
                <a:extLst>
                  <a:ext uri="{FF2B5EF4-FFF2-40B4-BE49-F238E27FC236}">
                    <a16:creationId xmlns:a16="http://schemas.microsoft.com/office/drawing/2014/main" id="{DE688B27-8FF4-4BED-B6AF-5740C47D2BBC}"/>
                  </a:ext>
                </a:extLst>
              </p:cNvPr>
              <p:cNvSpPr/>
              <p:nvPr/>
            </p:nvSpPr>
            <p:spPr>
              <a:xfrm>
                <a:off x="4726672" y="4251358"/>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8932 w 619125"/>
                  <a:gd name="connsiteY8" fmla="*/ 9430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099"/>
                    </a:lnTo>
                    <a:cubicBezTo>
                      <a:pt x="9525" y="17812"/>
                      <a:pt x="17907" y="9430"/>
                      <a:pt x="28194" y="9430"/>
                    </a:cubicBezTo>
                    <a:lnTo>
                      <a:pt x="598932" y="9430"/>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553" y="0"/>
                      <a:pt x="598932" y="0"/>
                    </a:cubicBezTo>
                    <a:lnTo>
                      <a:pt x="598932" y="0"/>
                    </a:lnTo>
                    <a:close/>
                  </a:path>
                </a:pathLst>
              </a:custGeom>
              <a:grpFill/>
              <a:ln w="6350" cap="flat">
                <a:solidFill>
                  <a:schemeClr val="bg1"/>
                </a:solidFill>
                <a:prstDash val="solid"/>
                <a:miter/>
              </a:ln>
            </p:spPr>
            <p:txBody>
              <a:bodyPr rtlCol="0" anchor="ctr"/>
              <a:lstStyle/>
              <a:p>
                <a:endParaRPr lang="zh-TW" altLang="en-US"/>
              </a:p>
            </p:txBody>
          </p:sp>
          <p:sp>
            <p:nvSpPr>
              <p:cNvPr id="137" name="手繪多邊形: 圖案 136">
                <a:extLst>
                  <a:ext uri="{FF2B5EF4-FFF2-40B4-BE49-F238E27FC236}">
                    <a16:creationId xmlns:a16="http://schemas.microsoft.com/office/drawing/2014/main" id="{E4AFBE6D-2612-46F4-A965-C8F91C8A0B0F}"/>
                  </a:ext>
                </a:extLst>
              </p:cNvPr>
              <p:cNvSpPr/>
              <p:nvPr/>
            </p:nvSpPr>
            <p:spPr>
              <a:xfrm>
                <a:off x="4924216"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8" y="0"/>
                    </a:lnTo>
                    <a:cubicBezTo>
                      <a:pt x="45339" y="0"/>
                      <a:pt x="45815" y="476"/>
                      <a:pt x="45815" y="1048"/>
                    </a:cubicBezTo>
                    <a:cubicBezTo>
                      <a:pt x="45815" y="1619"/>
                      <a:pt x="45339" y="2095"/>
                      <a:pt x="44768" y="2095"/>
                    </a:cubicBezTo>
                    <a:lnTo>
                      <a:pt x="1048" y="2095"/>
                    </a:lnTo>
                    <a:close/>
                  </a:path>
                </a:pathLst>
              </a:custGeom>
              <a:grpFill/>
              <a:ln w="6350" cap="flat">
                <a:solidFill>
                  <a:schemeClr val="bg1"/>
                </a:solidFill>
                <a:prstDash val="solid"/>
                <a:miter/>
              </a:ln>
            </p:spPr>
            <p:txBody>
              <a:bodyPr rtlCol="0" anchor="ctr"/>
              <a:lstStyle/>
              <a:p>
                <a:endParaRPr lang="zh-TW" altLang="en-US"/>
              </a:p>
            </p:txBody>
          </p:sp>
          <p:sp>
            <p:nvSpPr>
              <p:cNvPr id="138" name="手繪多邊形: 圖案 137">
                <a:extLst>
                  <a:ext uri="{FF2B5EF4-FFF2-40B4-BE49-F238E27FC236}">
                    <a16:creationId xmlns:a16="http://schemas.microsoft.com/office/drawing/2014/main" id="{846E9708-043B-4E7A-8ED2-D3B595C7D832}"/>
                  </a:ext>
                </a:extLst>
              </p:cNvPr>
              <p:cNvSpPr/>
              <p:nvPr/>
            </p:nvSpPr>
            <p:spPr>
              <a:xfrm>
                <a:off x="4922423"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39" name="手繪多邊形: 圖案 138">
                <a:extLst>
                  <a:ext uri="{FF2B5EF4-FFF2-40B4-BE49-F238E27FC236}">
                    <a16:creationId xmlns:a16="http://schemas.microsoft.com/office/drawing/2014/main" id="{80AD69A9-CD7A-4A22-B1F0-FFBD71EEC5F9}"/>
                  </a:ext>
                </a:extLst>
              </p:cNvPr>
              <p:cNvSpPr/>
              <p:nvPr/>
            </p:nvSpPr>
            <p:spPr>
              <a:xfrm>
                <a:off x="4978049" y="4251358"/>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9027 w 619125"/>
                  <a:gd name="connsiteY8" fmla="*/ 9430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099"/>
                    </a:lnTo>
                    <a:cubicBezTo>
                      <a:pt x="9525" y="17812"/>
                      <a:pt x="17907" y="9430"/>
                      <a:pt x="28194" y="9430"/>
                    </a:cubicBezTo>
                    <a:lnTo>
                      <a:pt x="599027" y="9430"/>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221" y="12573"/>
                      <a:pt x="614648" y="0"/>
                      <a:pt x="599027" y="0"/>
                    </a:cubicBezTo>
                    <a:lnTo>
                      <a:pt x="599027" y="0"/>
                    </a:lnTo>
                    <a:close/>
                  </a:path>
                </a:pathLst>
              </a:custGeom>
              <a:grpFill/>
              <a:ln w="6350" cap="flat">
                <a:solidFill>
                  <a:schemeClr val="bg1"/>
                </a:solidFill>
                <a:prstDash val="solid"/>
                <a:miter/>
              </a:ln>
            </p:spPr>
            <p:txBody>
              <a:bodyPr rtlCol="0" anchor="ctr"/>
              <a:lstStyle/>
              <a:p>
                <a:endParaRPr lang="zh-TW" altLang="en-US"/>
              </a:p>
            </p:txBody>
          </p:sp>
          <p:sp>
            <p:nvSpPr>
              <p:cNvPr id="140" name="手繪多邊形: 圖案 139">
                <a:extLst>
                  <a:ext uri="{FF2B5EF4-FFF2-40B4-BE49-F238E27FC236}">
                    <a16:creationId xmlns:a16="http://schemas.microsoft.com/office/drawing/2014/main" id="{8A907ABC-E4AA-421A-8800-D541294B3CBF}"/>
                  </a:ext>
                </a:extLst>
              </p:cNvPr>
              <p:cNvSpPr/>
              <p:nvPr/>
            </p:nvSpPr>
            <p:spPr>
              <a:xfrm>
                <a:off x="5175629"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7" y="0"/>
                    </a:lnTo>
                    <a:cubicBezTo>
                      <a:pt x="45339" y="0"/>
                      <a:pt x="45815" y="476"/>
                      <a:pt x="45815" y="1048"/>
                    </a:cubicBezTo>
                    <a:cubicBezTo>
                      <a:pt x="45815" y="1619"/>
                      <a:pt x="45339" y="2095"/>
                      <a:pt x="44767" y="2095"/>
                    </a:cubicBezTo>
                    <a:lnTo>
                      <a:pt x="1048" y="2095"/>
                    </a:lnTo>
                    <a:close/>
                  </a:path>
                </a:pathLst>
              </a:custGeom>
              <a:grpFill/>
              <a:ln w="6350" cap="flat">
                <a:solidFill>
                  <a:schemeClr val="bg1"/>
                </a:solidFill>
                <a:prstDash val="solid"/>
                <a:miter/>
              </a:ln>
            </p:spPr>
            <p:txBody>
              <a:bodyPr rtlCol="0" anchor="ctr"/>
              <a:lstStyle/>
              <a:p>
                <a:endParaRPr lang="zh-TW" altLang="en-US"/>
              </a:p>
            </p:txBody>
          </p:sp>
          <p:sp>
            <p:nvSpPr>
              <p:cNvPr id="141" name="手繪多邊形: 圖案 140">
                <a:extLst>
                  <a:ext uri="{FF2B5EF4-FFF2-40B4-BE49-F238E27FC236}">
                    <a16:creationId xmlns:a16="http://schemas.microsoft.com/office/drawing/2014/main" id="{1A894E58-F178-4A3E-B5CB-2A3C9CF42CDA}"/>
                  </a:ext>
                </a:extLst>
              </p:cNvPr>
              <p:cNvSpPr/>
              <p:nvPr/>
            </p:nvSpPr>
            <p:spPr>
              <a:xfrm>
                <a:off x="5173836"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8"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42" name="手繪多邊形: 圖案 141">
                <a:extLst>
                  <a:ext uri="{FF2B5EF4-FFF2-40B4-BE49-F238E27FC236}">
                    <a16:creationId xmlns:a16="http://schemas.microsoft.com/office/drawing/2014/main" id="{727634EC-2978-41CC-8068-2F204D211BF1}"/>
                  </a:ext>
                </a:extLst>
              </p:cNvPr>
              <p:cNvSpPr/>
              <p:nvPr/>
            </p:nvSpPr>
            <p:spPr>
              <a:xfrm>
                <a:off x="5229498" y="4251358"/>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9027 w 619125"/>
                  <a:gd name="connsiteY8" fmla="*/ 9430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099"/>
                    </a:lnTo>
                    <a:cubicBezTo>
                      <a:pt x="9525" y="17812"/>
                      <a:pt x="17907" y="9430"/>
                      <a:pt x="28194" y="9430"/>
                    </a:cubicBezTo>
                    <a:lnTo>
                      <a:pt x="599027" y="9430"/>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553" y="0"/>
                      <a:pt x="599027" y="0"/>
                    </a:cubicBezTo>
                    <a:lnTo>
                      <a:pt x="599027" y="0"/>
                    </a:lnTo>
                    <a:close/>
                  </a:path>
                </a:pathLst>
              </a:custGeom>
              <a:grpFill/>
              <a:ln w="6350" cap="flat">
                <a:solidFill>
                  <a:schemeClr val="bg1"/>
                </a:solidFill>
                <a:prstDash val="solid"/>
                <a:miter/>
              </a:ln>
            </p:spPr>
            <p:txBody>
              <a:bodyPr rtlCol="0" anchor="ctr"/>
              <a:lstStyle/>
              <a:p>
                <a:endParaRPr lang="zh-TW" altLang="en-US"/>
              </a:p>
            </p:txBody>
          </p:sp>
          <p:sp>
            <p:nvSpPr>
              <p:cNvPr id="143" name="手繪多邊形: 圖案 142">
                <a:extLst>
                  <a:ext uri="{FF2B5EF4-FFF2-40B4-BE49-F238E27FC236}">
                    <a16:creationId xmlns:a16="http://schemas.microsoft.com/office/drawing/2014/main" id="{502F8911-D700-492F-9786-A6E17CAE2563}"/>
                  </a:ext>
                </a:extLst>
              </p:cNvPr>
              <p:cNvSpPr/>
              <p:nvPr/>
            </p:nvSpPr>
            <p:spPr>
              <a:xfrm>
                <a:off x="5427042"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8" y="0"/>
                    </a:lnTo>
                    <a:cubicBezTo>
                      <a:pt x="45339" y="0"/>
                      <a:pt x="45815" y="476"/>
                      <a:pt x="45815" y="1048"/>
                    </a:cubicBezTo>
                    <a:cubicBezTo>
                      <a:pt x="45815" y="1619"/>
                      <a:pt x="45339" y="2095"/>
                      <a:pt x="44768" y="2095"/>
                    </a:cubicBezTo>
                    <a:lnTo>
                      <a:pt x="1048" y="2095"/>
                    </a:lnTo>
                    <a:close/>
                  </a:path>
                </a:pathLst>
              </a:custGeom>
              <a:grpFill/>
              <a:ln w="6350" cap="flat">
                <a:solidFill>
                  <a:schemeClr val="bg1"/>
                </a:solidFill>
                <a:prstDash val="solid"/>
                <a:miter/>
              </a:ln>
            </p:spPr>
            <p:txBody>
              <a:bodyPr rtlCol="0" anchor="ctr"/>
              <a:lstStyle/>
              <a:p>
                <a:endParaRPr lang="zh-TW" altLang="en-US"/>
              </a:p>
            </p:txBody>
          </p:sp>
          <p:sp>
            <p:nvSpPr>
              <p:cNvPr id="144" name="手繪多邊形: 圖案 143">
                <a:extLst>
                  <a:ext uri="{FF2B5EF4-FFF2-40B4-BE49-F238E27FC236}">
                    <a16:creationId xmlns:a16="http://schemas.microsoft.com/office/drawing/2014/main" id="{5F5C9574-125E-49CA-B282-1342F00CD811}"/>
                  </a:ext>
                </a:extLst>
              </p:cNvPr>
              <p:cNvSpPr/>
              <p:nvPr/>
            </p:nvSpPr>
            <p:spPr>
              <a:xfrm>
                <a:off x="5425249"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45" name="手繪多邊形: 圖案 144">
                <a:extLst>
                  <a:ext uri="{FF2B5EF4-FFF2-40B4-BE49-F238E27FC236}">
                    <a16:creationId xmlns:a16="http://schemas.microsoft.com/office/drawing/2014/main" id="{E98E3C1D-5C7E-41F0-8792-4F1095F91B23}"/>
                  </a:ext>
                </a:extLst>
              </p:cNvPr>
              <p:cNvSpPr/>
              <p:nvPr/>
            </p:nvSpPr>
            <p:spPr>
              <a:xfrm>
                <a:off x="4477052" y="4334314"/>
                <a:ext cx="229536" cy="60970"/>
              </a:xfrm>
              <a:custGeom>
                <a:avLst/>
                <a:gdLst>
                  <a:gd name="connsiteX0" fmla="*/ 23432 w 609600"/>
                  <a:gd name="connsiteY0" fmla="*/ 170402 h 161925"/>
                  <a:gd name="connsiteX1" fmla="*/ 0 w 609600"/>
                  <a:gd name="connsiteY1" fmla="*/ 146971 h 161925"/>
                  <a:gd name="connsiteX2" fmla="*/ 0 w 609600"/>
                  <a:gd name="connsiteY2" fmla="*/ 23431 h 161925"/>
                  <a:gd name="connsiteX3" fmla="*/ 23432 w 609600"/>
                  <a:gd name="connsiteY3" fmla="*/ 0 h 161925"/>
                  <a:gd name="connsiteX4" fmla="*/ 594265 w 609600"/>
                  <a:gd name="connsiteY4" fmla="*/ 0 h 161925"/>
                  <a:gd name="connsiteX5" fmla="*/ 617696 w 609600"/>
                  <a:gd name="connsiteY5" fmla="*/ 23431 h 161925"/>
                  <a:gd name="connsiteX6" fmla="*/ 617696 w 609600"/>
                  <a:gd name="connsiteY6" fmla="*/ 146971 h 161925"/>
                  <a:gd name="connsiteX7" fmla="*/ 594265 w 609600"/>
                  <a:gd name="connsiteY7" fmla="*/ 170402 h 161925"/>
                  <a:gd name="connsiteX8" fmla="*/ 23432 w 609600"/>
                  <a:gd name="connsiteY8" fmla="*/ 170402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161925">
                    <a:moveTo>
                      <a:pt x="23432" y="170402"/>
                    </a:moveTo>
                    <a:cubicBezTo>
                      <a:pt x="10573" y="170402"/>
                      <a:pt x="0" y="159925"/>
                      <a:pt x="0" y="146971"/>
                    </a:cubicBezTo>
                    <a:lnTo>
                      <a:pt x="0" y="23431"/>
                    </a:lnTo>
                    <a:cubicBezTo>
                      <a:pt x="0" y="10573"/>
                      <a:pt x="10478" y="0"/>
                      <a:pt x="23432" y="0"/>
                    </a:cubicBezTo>
                    <a:lnTo>
                      <a:pt x="594265" y="0"/>
                    </a:lnTo>
                    <a:cubicBezTo>
                      <a:pt x="607124" y="0"/>
                      <a:pt x="617696" y="10477"/>
                      <a:pt x="617696" y="23431"/>
                    </a:cubicBezTo>
                    <a:lnTo>
                      <a:pt x="617696" y="146971"/>
                    </a:lnTo>
                    <a:cubicBezTo>
                      <a:pt x="617696" y="159829"/>
                      <a:pt x="607219" y="170402"/>
                      <a:pt x="594265" y="170402"/>
                    </a:cubicBezTo>
                    <a:lnTo>
                      <a:pt x="23432" y="170402"/>
                    </a:lnTo>
                    <a:close/>
                  </a:path>
                </a:pathLst>
              </a:custGeom>
              <a:grpFill/>
              <a:ln w="6350" cap="flat">
                <a:solidFill>
                  <a:schemeClr val="bg1"/>
                </a:solidFill>
                <a:prstDash val="solid"/>
                <a:miter/>
              </a:ln>
            </p:spPr>
            <p:txBody>
              <a:bodyPr rtlCol="0" anchor="ctr"/>
              <a:lstStyle/>
              <a:p>
                <a:endParaRPr lang="zh-TW" altLang="en-US"/>
              </a:p>
            </p:txBody>
          </p:sp>
          <p:sp>
            <p:nvSpPr>
              <p:cNvPr id="146" name="手繪多邊形: 圖案 145">
                <a:extLst>
                  <a:ext uri="{FF2B5EF4-FFF2-40B4-BE49-F238E27FC236}">
                    <a16:creationId xmlns:a16="http://schemas.microsoft.com/office/drawing/2014/main" id="{97932CAB-3711-49E1-9AA3-BB7BCF1FB180}"/>
                  </a:ext>
                </a:extLst>
              </p:cNvPr>
              <p:cNvSpPr/>
              <p:nvPr/>
            </p:nvSpPr>
            <p:spPr>
              <a:xfrm>
                <a:off x="4475259" y="4332520"/>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8932 w 619125"/>
                  <a:gd name="connsiteY8" fmla="*/ 9525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194"/>
                    </a:lnTo>
                    <a:cubicBezTo>
                      <a:pt x="9525" y="17907"/>
                      <a:pt x="17907" y="9525"/>
                      <a:pt x="28194" y="9525"/>
                    </a:cubicBezTo>
                    <a:lnTo>
                      <a:pt x="598932" y="9525"/>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458" y="0"/>
                      <a:pt x="598932" y="0"/>
                    </a:cubicBezTo>
                    <a:lnTo>
                      <a:pt x="598932" y="0"/>
                    </a:lnTo>
                    <a:close/>
                  </a:path>
                </a:pathLst>
              </a:custGeom>
              <a:grpFill/>
              <a:ln w="6350" cap="flat">
                <a:solidFill>
                  <a:schemeClr val="bg1"/>
                </a:solidFill>
                <a:prstDash val="solid"/>
                <a:miter/>
              </a:ln>
            </p:spPr>
            <p:txBody>
              <a:bodyPr rtlCol="0" anchor="ctr"/>
              <a:lstStyle/>
              <a:p>
                <a:endParaRPr lang="zh-TW" altLang="en-US"/>
              </a:p>
            </p:txBody>
          </p:sp>
          <p:sp>
            <p:nvSpPr>
              <p:cNvPr id="147" name="手繪多邊形: 圖案 146">
                <a:extLst>
                  <a:ext uri="{FF2B5EF4-FFF2-40B4-BE49-F238E27FC236}">
                    <a16:creationId xmlns:a16="http://schemas.microsoft.com/office/drawing/2014/main" id="{B777805B-4C69-4626-AAE8-2BA7D3D382E9}"/>
                  </a:ext>
                </a:extLst>
              </p:cNvPr>
              <p:cNvSpPr/>
              <p:nvPr/>
            </p:nvSpPr>
            <p:spPr>
              <a:xfrm>
                <a:off x="4655874"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48" name="手繪多邊形: 圖案 147">
                <a:extLst>
                  <a:ext uri="{FF2B5EF4-FFF2-40B4-BE49-F238E27FC236}">
                    <a16:creationId xmlns:a16="http://schemas.microsoft.com/office/drawing/2014/main" id="{E2D6700C-1ED7-42F4-A335-6CF484BB67D1}"/>
                  </a:ext>
                </a:extLst>
              </p:cNvPr>
              <p:cNvSpPr/>
              <p:nvPr/>
            </p:nvSpPr>
            <p:spPr>
              <a:xfrm>
                <a:off x="4672803"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7" y="0"/>
                    </a:lnTo>
                    <a:cubicBezTo>
                      <a:pt x="45339" y="0"/>
                      <a:pt x="45815" y="476"/>
                      <a:pt x="45815" y="1048"/>
                    </a:cubicBezTo>
                    <a:cubicBezTo>
                      <a:pt x="45815" y="1619"/>
                      <a:pt x="45339" y="2096"/>
                      <a:pt x="44767" y="2096"/>
                    </a:cubicBezTo>
                    <a:lnTo>
                      <a:pt x="1048" y="2096"/>
                    </a:lnTo>
                    <a:close/>
                  </a:path>
                </a:pathLst>
              </a:custGeom>
              <a:grpFill/>
              <a:ln w="6350" cap="flat">
                <a:solidFill>
                  <a:schemeClr val="bg1"/>
                </a:solidFill>
                <a:prstDash val="solid"/>
                <a:miter/>
              </a:ln>
            </p:spPr>
            <p:txBody>
              <a:bodyPr rtlCol="0" anchor="ctr"/>
              <a:lstStyle/>
              <a:p>
                <a:endParaRPr lang="zh-TW" altLang="en-US"/>
              </a:p>
            </p:txBody>
          </p:sp>
          <p:sp>
            <p:nvSpPr>
              <p:cNvPr id="149" name="手繪多邊形: 圖案 148">
                <a:extLst>
                  <a:ext uri="{FF2B5EF4-FFF2-40B4-BE49-F238E27FC236}">
                    <a16:creationId xmlns:a16="http://schemas.microsoft.com/office/drawing/2014/main" id="{357F1EA7-23FA-4946-960D-207174034446}"/>
                  </a:ext>
                </a:extLst>
              </p:cNvPr>
              <p:cNvSpPr/>
              <p:nvPr/>
            </p:nvSpPr>
            <p:spPr>
              <a:xfrm>
                <a:off x="4671010"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673"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50" name="手繪多邊形: 圖案 149">
                <a:extLst>
                  <a:ext uri="{FF2B5EF4-FFF2-40B4-BE49-F238E27FC236}">
                    <a16:creationId xmlns:a16="http://schemas.microsoft.com/office/drawing/2014/main" id="{1D7449FA-1448-48B2-88A1-50EDDAC68BD5}"/>
                  </a:ext>
                </a:extLst>
              </p:cNvPr>
              <p:cNvSpPr/>
              <p:nvPr/>
            </p:nvSpPr>
            <p:spPr>
              <a:xfrm>
                <a:off x="4655874"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51" name="手繪多邊形: 圖案 150">
                <a:extLst>
                  <a:ext uri="{FF2B5EF4-FFF2-40B4-BE49-F238E27FC236}">
                    <a16:creationId xmlns:a16="http://schemas.microsoft.com/office/drawing/2014/main" id="{DA8CF732-0E3D-4B7A-BB05-49C7AF175DB8}"/>
                  </a:ext>
                </a:extLst>
              </p:cNvPr>
              <p:cNvSpPr/>
              <p:nvPr/>
            </p:nvSpPr>
            <p:spPr>
              <a:xfrm>
                <a:off x="4906929"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52" name="手繪多邊形: 圖案 151">
                <a:extLst>
                  <a:ext uri="{FF2B5EF4-FFF2-40B4-BE49-F238E27FC236}">
                    <a16:creationId xmlns:a16="http://schemas.microsoft.com/office/drawing/2014/main" id="{FAD7F4B0-55F4-4CB3-A779-2D279F3D4242}"/>
                  </a:ext>
                </a:extLst>
              </p:cNvPr>
              <p:cNvSpPr/>
              <p:nvPr/>
            </p:nvSpPr>
            <p:spPr>
              <a:xfrm>
                <a:off x="4906929"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53" name="手繪多邊形: 圖案 152">
                <a:extLst>
                  <a:ext uri="{FF2B5EF4-FFF2-40B4-BE49-F238E27FC236}">
                    <a16:creationId xmlns:a16="http://schemas.microsoft.com/office/drawing/2014/main" id="{15BE40CA-74BD-45B7-B32A-5118CF1500C4}"/>
                  </a:ext>
                </a:extLst>
              </p:cNvPr>
              <p:cNvSpPr/>
              <p:nvPr/>
            </p:nvSpPr>
            <p:spPr>
              <a:xfrm>
                <a:off x="5157983"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54" name="手繪多邊形: 圖案 153">
                <a:extLst>
                  <a:ext uri="{FF2B5EF4-FFF2-40B4-BE49-F238E27FC236}">
                    <a16:creationId xmlns:a16="http://schemas.microsoft.com/office/drawing/2014/main" id="{917120A3-B49D-4E81-8F38-3A2E67400354}"/>
                  </a:ext>
                </a:extLst>
              </p:cNvPr>
              <p:cNvSpPr/>
              <p:nvPr/>
            </p:nvSpPr>
            <p:spPr>
              <a:xfrm>
                <a:off x="5157983"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55" name="手繪多邊形: 圖案 154">
                <a:extLst>
                  <a:ext uri="{FF2B5EF4-FFF2-40B4-BE49-F238E27FC236}">
                    <a16:creationId xmlns:a16="http://schemas.microsoft.com/office/drawing/2014/main" id="{C5198009-90F6-4E5B-A009-6D1F79DB6BBD}"/>
                  </a:ext>
                </a:extLst>
              </p:cNvPr>
              <p:cNvSpPr/>
              <p:nvPr/>
            </p:nvSpPr>
            <p:spPr>
              <a:xfrm>
                <a:off x="5409038"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56" name="手繪多邊形: 圖案 155">
                <a:extLst>
                  <a:ext uri="{FF2B5EF4-FFF2-40B4-BE49-F238E27FC236}">
                    <a16:creationId xmlns:a16="http://schemas.microsoft.com/office/drawing/2014/main" id="{F906446D-98B4-4BCB-A2E3-E622F31DD79C}"/>
                  </a:ext>
                </a:extLst>
              </p:cNvPr>
              <p:cNvSpPr/>
              <p:nvPr/>
            </p:nvSpPr>
            <p:spPr>
              <a:xfrm>
                <a:off x="5409038"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57" name="手繪多邊形: 圖案 156">
                <a:extLst>
                  <a:ext uri="{FF2B5EF4-FFF2-40B4-BE49-F238E27FC236}">
                    <a16:creationId xmlns:a16="http://schemas.microsoft.com/office/drawing/2014/main" id="{FC43F5A1-318D-47B3-A77D-A9E88D734329}"/>
                  </a:ext>
                </a:extLst>
              </p:cNvPr>
              <p:cNvSpPr/>
              <p:nvPr/>
            </p:nvSpPr>
            <p:spPr>
              <a:xfrm>
                <a:off x="4726672" y="4332520"/>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8932 w 619125"/>
                  <a:gd name="connsiteY8" fmla="*/ 9525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194"/>
                    </a:lnTo>
                    <a:cubicBezTo>
                      <a:pt x="9525" y="17907"/>
                      <a:pt x="17907" y="9525"/>
                      <a:pt x="28194" y="9525"/>
                    </a:cubicBezTo>
                    <a:lnTo>
                      <a:pt x="598932" y="9525"/>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553" y="0"/>
                      <a:pt x="598932" y="0"/>
                    </a:cubicBezTo>
                    <a:lnTo>
                      <a:pt x="598932" y="0"/>
                    </a:lnTo>
                    <a:close/>
                  </a:path>
                </a:pathLst>
              </a:custGeom>
              <a:grpFill/>
              <a:ln w="6350" cap="flat">
                <a:solidFill>
                  <a:schemeClr val="bg1"/>
                </a:solidFill>
                <a:prstDash val="solid"/>
                <a:miter/>
              </a:ln>
            </p:spPr>
            <p:txBody>
              <a:bodyPr rtlCol="0" anchor="ctr"/>
              <a:lstStyle/>
              <a:p>
                <a:endParaRPr lang="zh-TW" altLang="en-US"/>
              </a:p>
            </p:txBody>
          </p:sp>
          <p:sp>
            <p:nvSpPr>
              <p:cNvPr id="158" name="手繪多邊形: 圖案 157">
                <a:extLst>
                  <a:ext uri="{FF2B5EF4-FFF2-40B4-BE49-F238E27FC236}">
                    <a16:creationId xmlns:a16="http://schemas.microsoft.com/office/drawing/2014/main" id="{077976F2-1231-4768-842D-9102A729FBF4}"/>
                  </a:ext>
                </a:extLst>
              </p:cNvPr>
              <p:cNvSpPr/>
              <p:nvPr/>
            </p:nvSpPr>
            <p:spPr>
              <a:xfrm>
                <a:off x="4924216"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8" y="0"/>
                    </a:lnTo>
                    <a:cubicBezTo>
                      <a:pt x="45339" y="0"/>
                      <a:pt x="45815" y="476"/>
                      <a:pt x="45815" y="1048"/>
                    </a:cubicBezTo>
                    <a:cubicBezTo>
                      <a:pt x="45815" y="1619"/>
                      <a:pt x="45339" y="2096"/>
                      <a:pt x="44768" y="2096"/>
                    </a:cubicBezTo>
                    <a:lnTo>
                      <a:pt x="1048" y="2096"/>
                    </a:lnTo>
                    <a:close/>
                  </a:path>
                </a:pathLst>
              </a:custGeom>
              <a:grpFill/>
              <a:ln w="6350" cap="flat">
                <a:solidFill>
                  <a:schemeClr val="bg1"/>
                </a:solidFill>
                <a:prstDash val="solid"/>
                <a:miter/>
              </a:ln>
            </p:spPr>
            <p:txBody>
              <a:bodyPr rtlCol="0" anchor="ctr"/>
              <a:lstStyle/>
              <a:p>
                <a:endParaRPr lang="zh-TW" altLang="en-US"/>
              </a:p>
            </p:txBody>
          </p:sp>
          <p:sp>
            <p:nvSpPr>
              <p:cNvPr id="159" name="手繪多邊形: 圖案 158">
                <a:extLst>
                  <a:ext uri="{FF2B5EF4-FFF2-40B4-BE49-F238E27FC236}">
                    <a16:creationId xmlns:a16="http://schemas.microsoft.com/office/drawing/2014/main" id="{BA6E234D-8B92-48DB-9735-7BA53B70B5DA}"/>
                  </a:ext>
                </a:extLst>
              </p:cNvPr>
              <p:cNvSpPr/>
              <p:nvPr/>
            </p:nvSpPr>
            <p:spPr>
              <a:xfrm>
                <a:off x="4922423"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60" name="手繪多邊形: 圖案 159">
                <a:extLst>
                  <a:ext uri="{FF2B5EF4-FFF2-40B4-BE49-F238E27FC236}">
                    <a16:creationId xmlns:a16="http://schemas.microsoft.com/office/drawing/2014/main" id="{320FACA6-6EA3-42DC-85EA-09B508C7534E}"/>
                  </a:ext>
                </a:extLst>
              </p:cNvPr>
              <p:cNvSpPr/>
              <p:nvPr/>
            </p:nvSpPr>
            <p:spPr>
              <a:xfrm>
                <a:off x="4978049" y="4332520"/>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9027 w 619125"/>
                  <a:gd name="connsiteY8" fmla="*/ 9525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194"/>
                    </a:lnTo>
                    <a:cubicBezTo>
                      <a:pt x="9525" y="17907"/>
                      <a:pt x="17907" y="9525"/>
                      <a:pt x="28194" y="9525"/>
                    </a:cubicBezTo>
                    <a:lnTo>
                      <a:pt x="599027" y="9525"/>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221" y="12573"/>
                      <a:pt x="614648" y="0"/>
                      <a:pt x="599027" y="0"/>
                    </a:cubicBezTo>
                    <a:lnTo>
                      <a:pt x="599027" y="0"/>
                    </a:lnTo>
                    <a:close/>
                  </a:path>
                </a:pathLst>
              </a:custGeom>
              <a:grpFill/>
              <a:ln w="6350" cap="flat">
                <a:solidFill>
                  <a:schemeClr val="bg1"/>
                </a:solidFill>
                <a:prstDash val="solid"/>
                <a:miter/>
              </a:ln>
            </p:spPr>
            <p:txBody>
              <a:bodyPr rtlCol="0" anchor="ctr"/>
              <a:lstStyle/>
              <a:p>
                <a:endParaRPr lang="zh-TW" altLang="en-US"/>
              </a:p>
            </p:txBody>
          </p:sp>
          <p:sp>
            <p:nvSpPr>
              <p:cNvPr id="161" name="手繪多邊形: 圖案 160">
                <a:extLst>
                  <a:ext uri="{FF2B5EF4-FFF2-40B4-BE49-F238E27FC236}">
                    <a16:creationId xmlns:a16="http://schemas.microsoft.com/office/drawing/2014/main" id="{2F99DA7A-3BE6-4F0B-AD9C-5570EEA0FECE}"/>
                  </a:ext>
                </a:extLst>
              </p:cNvPr>
              <p:cNvSpPr/>
              <p:nvPr/>
            </p:nvSpPr>
            <p:spPr>
              <a:xfrm>
                <a:off x="5175629"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7" y="0"/>
                    </a:lnTo>
                    <a:cubicBezTo>
                      <a:pt x="45339" y="0"/>
                      <a:pt x="45815" y="476"/>
                      <a:pt x="45815" y="1048"/>
                    </a:cubicBezTo>
                    <a:cubicBezTo>
                      <a:pt x="45815" y="1619"/>
                      <a:pt x="45339" y="2096"/>
                      <a:pt x="44767" y="2096"/>
                    </a:cubicBezTo>
                    <a:lnTo>
                      <a:pt x="1048" y="2096"/>
                    </a:lnTo>
                    <a:close/>
                  </a:path>
                </a:pathLst>
              </a:custGeom>
              <a:grpFill/>
              <a:ln w="6350" cap="flat">
                <a:solidFill>
                  <a:schemeClr val="bg1"/>
                </a:solidFill>
                <a:prstDash val="solid"/>
                <a:miter/>
              </a:ln>
            </p:spPr>
            <p:txBody>
              <a:bodyPr rtlCol="0" anchor="ctr"/>
              <a:lstStyle/>
              <a:p>
                <a:endParaRPr lang="zh-TW" altLang="en-US"/>
              </a:p>
            </p:txBody>
          </p:sp>
          <p:sp>
            <p:nvSpPr>
              <p:cNvPr id="162" name="手繪多邊形: 圖案 161">
                <a:extLst>
                  <a:ext uri="{FF2B5EF4-FFF2-40B4-BE49-F238E27FC236}">
                    <a16:creationId xmlns:a16="http://schemas.microsoft.com/office/drawing/2014/main" id="{3AC0AC35-65E7-4777-A19A-CB5C54D1DD26}"/>
                  </a:ext>
                </a:extLst>
              </p:cNvPr>
              <p:cNvSpPr/>
              <p:nvPr/>
            </p:nvSpPr>
            <p:spPr>
              <a:xfrm>
                <a:off x="5173836"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8"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63" name="手繪多邊形: 圖案 162">
                <a:extLst>
                  <a:ext uri="{FF2B5EF4-FFF2-40B4-BE49-F238E27FC236}">
                    <a16:creationId xmlns:a16="http://schemas.microsoft.com/office/drawing/2014/main" id="{4058C094-E2FB-4A7E-A8AF-C63FC6EB0CF5}"/>
                  </a:ext>
                </a:extLst>
              </p:cNvPr>
              <p:cNvSpPr/>
              <p:nvPr/>
            </p:nvSpPr>
            <p:spPr>
              <a:xfrm>
                <a:off x="5229498" y="4332520"/>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9027 w 619125"/>
                  <a:gd name="connsiteY8" fmla="*/ 9525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194"/>
                    </a:lnTo>
                    <a:cubicBezTo>
                      <a:pt x="9525" y="17907"/>
                      <a:pt x="17907" y="9525"/>
                      <a:pt x="28194" y="9525"/>
                    </a:cubicBezTo>
                    <a:lnTo>
                      <a:pt x="599027" y="9525"/>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553" y="0"/>
                      <a:pt x="599027" y="0"/>
                    </a:cubicBezTo>
                    <a:lnTo>
                      <a:pt x="599027" y="0"/>
                    </a:lnTo>
                    <a:close/>
                  </a:path>
                </a:pathLst>
              </a:custGeom>
              <a:grpFill/>
              <a:ln w="6350" cap="flat">
                <a:solidFill>
                  <a:schemeClr val="bg1"/>
                </a:solidFill>
                <a:prstDash val="solid"/>
                <a:miter/>
              </a:ln>
            </p:spPr>
            <p:txBody>
              <a:bodyPr rtlCol="0" anchor="ctr"/>
              <a:lstStyle/>
              <a:p>
                <a:endParaRPr lang="zh-TW" altLang="en-US"/>
              </a:p>
            </p:txBody>
          </p:sp>
          <p:sp>
            <p:nvSpPr>
              <p:cNvPr id="164" name="手繪多邊形: 圖案 163">
                <a:extLst>
                  <a:ext uri="{FF2B5EF4-FFF2-40B4-BE49-F238E27FC236}">
                    <a16:creationId xmlns:a16="http://schemas.microsoft.com/office/drawing/2014/main" id="{E6C2B821-B1DD-4FA5-A0F3-3F06C79477E7}"/>
                  </a:ext>
                </a:extLst>
              </p:cNvPr>
              <p:cNvSpPr/>
              <p:nvPr/>
            </p:nvSpPr>
            <p:spPr>
              <a:xfrm>
                <a:off x="5427042"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8" y="0"/>
                    </a:lnTo>
                    <a:cubicBezTo>
                      <a:pt x="45339" y="0"/>
                      <a:pt x="45815" y="476"/>
                      <a:pt x="45815" y="1048"/>
                    </a:cubicBezTo>
                    <a:cubicBezTo>
                      <a:pt x="45815" y="1619"/>
                      <a:pt x="45339" y="2096"/>
                      <a:pt x="44768" y="2096"/>
                    </a:cubicBezTo>
                    <a:lnTo>
                      <a:pt x="1048" y="2096"/>
                    </a:lnTo>
                    <a:close/>
                  </a:path>
                </a:pathLst>
              </a:custGeom>
              <a:grpFill/>
              <a:ln w="6350" cap="flat">
                <a:solidFill>
                  <a:schemeClr val="bg1"/>
                </a:solidFill>
                <a:prstDash val="solid"/>
                <a:miter/>
              </a:ln>
            </p:spPr>
            <p:txBody>
              <a:bodyPr rtlCol="0" anchor="ctr"/>
              <a:lstStyle/>
              <a:p>
                <a:endParaRPr lang="zh-TW" altLang="en-US"/>
              </a:p>
            </p:txBody>
          </p:sp>
          <p:sp>
            <p:nvSpPr>
              <p:cNvPr id="165" name="手繪多邊形: 圖案 164">
                <a:extLst>
                  <a:ext uri="{FF2B5EF4-FFF2-40B4-BE49-F238E27FC236}">
                    <a16:creationId xmlns:a16="http://schemas.microsoft.com/office/drawing/2014/main" id="{05761B08-8F98-42CB-85BA-2D3249C98F57}"/>
                  </a:ext>
                </a:extLst>
              </p:cNvPr>
              <p:cNvSpPr/>
              <p:nvPr/>
            </p:nvSpPr>
            <p:spPr>
              <a:xfrm>
                <a:off x="5425249"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66" name="手繪多邊形: 圖案 165">
                <a:extLst>
                  <a:ext uri="{FF2B5EF4-FFF2-40B4-BE49-F238E27FC236}">
                    <a16:creationId xmlns:a16="http://schemas.microsoft.com/office/drawing/2014/main" id="{D5E224BC-FF6E-41BE-A5F9-E6364AE5D958}"/>
                  </a:ext>
                </a:extLst>
              </p:cNvPr>
              <p:cNvSpPr/>
              <p:nvPr/>
            </p:nvSpPr>
            <p:spPr>
              <a:xfrm>
                <a:off x="4479419" y="4210974"/>
                <a:ext cx="93249" cy="10759"/>
              </a:xfrm>
              <a:custGeom>
                <a:avLst/>
                <a:gdLst>
                  <a:gd name="connsiteX0" fmla="*/ 6001 w 247650"/>
                  <a:gd name="connsiteY0" fmla="*/ 34290 h 28575"/>
                  <a:gd name="connsiteX1" fmla="*/ 0 w 247650"/>
                  <a:gd name="connsiteY1" fmla="*/ 28480 h 28575"/>
                  <a:gd name="connsiteX2" fmla="*/ 0 w 247650"/>
                  <a:gd name="connsiteY2" fmla="*/ 5810 h 28575"/>
                  <a:gd name="connsiteX3" fmla="*/ 6001 w 247650"/>
                  <a:gd name="connsiteY3" fmla="*/ 0 h 28575"/>
                  <a:gd name="connsiteX4" fmla="*/ 6001 w 247650"/>
                  <a:gd name="connsiteY4" fmla="*/ 34290 h 28575"/>
                  <a:gd name="connsiteX5" fmla="*/ 205454 w 247650"/>
                  <a:gd name="connsiteY5" fmla="*/ 34290 h 28575"/>
                  <a:gd name="connsiteX6" fmla="*/ 205454 w 247650"/>
                  <a:gd name="connsiteY6" fmla="*/ 4096 h 28575"/>
                  <a:gd name="connsiteX7" fmla="*/ 206502 w 247650"/>
                  <a:gd name="connsiteY7" fmla="*/ 1715 h 28575"/>
                  <a:gd name="connsiteX8" fmla="*/ 210217 w 247650"/>
                  <a:gd name="connsiteY8" fmla="*/ 476 h 28575"/>
                  <a:gd name="connsiteX9" fmla="*/ 210217 w 247650"/>
                  <a:gd name="connsiteY9" fmla="*/ 24575 h 28575"/>
                  <a:gd name="connsiteX10" fmla="*/ 210503 w 247650"/>
                  <a:gd name="connsiteY10" fmla="*/ 24575 h 28575"/>
                  <a:gd name="connsiteX11" fmla="*/ 210503 w 247650"/>
                  <a:gd name="connsiteY11" fmla="*/ 34290 h 28575"/>
                  <a:gd name="connsiteX12" fmla="*/ 205454 w 247650"/>
                  <a:gd name="connsiteY12" fmla="*/ 34290 h 28575"/>
                  <a:gd name="connsiteX13" fmla="*/ 179261 w 247650"/>
                  <a:gd name="connsiteY13" fmla="*/ 34290 h 28575"/>
                  <a:gd name="connsiteX14" fmla="*/ 179261 w 247650"/>
                  <a:gd name="connsiteY14" fmla="*/ 476 h 28575"/>
                  <a:gd name="connsiteX15" fmla="*/ 183261 w 247650"/>
                  <a:gd name="connsiteY15" fmla="*/ 1715 h 28575"/>
                  <a:gd name="connsiteX16" fmla="*/ 184214 w 247650"/>
                  <a:gd name="connsiteY16" fmla="*/ 4096 h 28575"/>
                  <a:gd name="connsiteX17" fmla="*/ 184214 w 247650"/>
                  <a:gd name="connsiteY17" fmla="*/ 34195 h 28575"/>
                  <a:gd name="connsiteX18" fmla="*/ 179261 w 247650"/>
                  <a:gd name="connsiteY18" fmla="*/ 34195 h 28575"/>
                  <a:gd name="connsiteX19" fmla="*/ 136493 w 247650"/>
                  <a:gd name="connsiteY19" fmla="*/ 34290 h 28575"/>
                  <a:gd name="connsiteX20" fmla="*/ 136493 w 247650"/>
                  <a:gd name="connsiteY20" fmla="*/ 4191 h 28575"/>
                  <a:gd name="connsiteX21" fmla="*/ 137541 w 247650"/>
                  <a:gd name="connsiteY21" fmla="*/ 1810 h 28575"/>
                  <a:gd name="connsiteX22" fmla="*/ 141541 w 247650"/>
                  <a:gd name="connsiteY22" fmla="*/ 572 h 28575"/>
                  <a:gd name="connsiteX23" fmla="*/ 141541 w 247650"/>
                  <a:gd name="connsiteY23" fmla="*/ 34385 h 28575"/>
                  <a:gd name="connsiteX24" fmla="*/ 136493 w 247650"/>
                  <a:gd name="connsiteY24" fmla="*/ 34385 h 28575"/>
                  <a:gd name="connsiteX25" fmla="*/ 107537 w 247650"/>
                  <a:gd name="connsiteY25" fmla="*/ 34290 h 28575"/>
                  <a:gd name="connsiteX26" fmla="*/ 101346 w 247650"/>
                  <a:gd name="connsiteY26" fmla="*/ 27337 h 28575"/>
                  <a:gd name="connsiteX27" fmla="*/ 102965 w 247650"/>
                  <a:gd name="connsiteY27" fmla="*/ 27813 h 28575"/>
                  <a:gd name="connsiteX28" fmla="*/ 103632 w 247650"/>
                  <a:gd name="connsiteY28" fmla="*/ 27908 h 28575"/>
                  <a:gd name="connsiteX29" fmla="*/ 104489 w 247650"/>
                  <a:gd name="connsiteY29" fmla="*/ 27908 h 28575"/>
                  <a:gd name="connsiteX30" fmla="*/ 111062 w 247650"/>
                  <a:gd name="connsiteY30" fmla="*/ 23622 h 28575"/>
                  <a:gd name="connsiteX31" fmla="*/ 111538 w 247650"/>
                  <a:gd name="connsiteY31" fmla="*/ 22384 h 28575"/>
                  <a:gd name="connsiteX32" fmla="*/ 111538 w 247650"/>
                  <a:gd name="connsiteY32" fmla="*/ 381 h 28575"/>
                  <a:gd name="connsiteX33" fmla="*/ 115824 w 247650"/>
                  <a:gd name="connsiteY33" fmla="*/ 381 h 28575"/>
                  <a:gd name="connsiteX34" fmla="*/ 115824 w 247650"/>
                  <a:gd name="connsiteY34" fmla="*/ 34290 h 28575"/>
                  <a:gd name="connsiteX35" fmla="*/ 107537 w 247650"/>
                  <a:gd name="connsiteY35" fmla="*/ 34290 h 28575"/>
                  <a:gd name="connsiteX36" fmla="*/ 67437 w 247650"/>
                  <a:gd name="connsiteY36" fmla="*/ 34290 h 28575"/>
                  <a:gd name="connsiteX37" fmla="*/ 67437 w 247650"/>
                  <a:gd name="connsiteY37" fmla="*/ 381 h 28575"/>
                  <a:gd name="connsiteX38" fmla="*/ 80867 w 247650"/>
                  <a:gd name="connsiteY38" fmla="*/ 381 h 28575"/>
                  <a:gd name="connsiteX39" fmla="*/ 95917 w 247650"/>
                  <a:gd name="connsiteY39" fmla="*/ 21336 h 28575"/>
                  <a:gd name="connsiteX40" fmla="*/ 85535 w 247650"/>
                  <a:gd name="connsiteY40" fmla="*/ 8763 h 28575"/>
                  <a:gd name="connsiteX41" fmla="*/ 83820 w 247650"/>
                  <a:gd name="connsiteY41" fmla="*/ 6096 h 28575"/>
                  <a:gd name="connsiteX42" fmla="*/ 80010 w 247650"/>
                  <a:gd name="connsiteY42" fmla="*/ 5429 h 28575"/>
                  <a:gd name="connsiteX43" fmla="*/ 79058 w 247650"/>
                  <a:gd name="connsiteY43" fmla="*/ 5334 h 28575"/>
                  <a:gd name="connsiteX44" fmla="*/ 71533 w 247650"/>
                  <a:gd name="connsiteY44" fmla="*/ 11430 h 28575"/>
                  <a:gd name="connsiteX45" fmla="*/ 71438 w 247650"/>
                  <a:gd name="connsiteY45" fmla="*/ 12002 h 28575"/>
                  <a:gd name="connsiteX46" fmla="*/ 71533 w 247650"/>
                  <a:gd name="connsiteY46" fmla="*/ 34290 h 28575"/>
                  <a:gd name="connsiteX47" fmla="*/ 67437 w 247650"/>
                  <a:gd name="connsiteY47" fmla="*/ 34290 h 28575"/>
                  <a:gd name="connsiteX48" fmla="*/ 47816 w 247650"/>
                  <a:gd name="connsiteY48" fmla="*/ 22479 h 28575"/>
                  <a:gd name="connsiteX49" fmla="*/ 43625 w 247650"/>
                  <a:gd name="connsiteY49" fmla="*/ 20669 h 28575"/>
                  <a:gd name="connsiteX50" fmla="*/ 43625 w 247650"/>
                  <a:gd name="connsiteY50" fmla="*/ 286 h 28575"/>
                  <a:gd name="connsiteX51" fmla="*/ 47816 w 247650"/>
                  <a:gd name="connsiteY51" fmla="*/ 5810 h 28575"/>
                  <a:gd name="connsiteX52" fmla="*/ 47816 w 247650"/>
                  <a:gd name="connsiteY52" fmla="*/ 22479 h 28575"/>
                  <a:gd name="connsiteX53" fmla="*/ 245745 w 247650"/>
                  <a:gd name="connsiteY53" fmla="*/ 381 h 28575"/>
                  <a:gd name="connsiteX54" fmla="*/ 246126 w 247650"/>
                  <a:gd name="connsiteY54" fmla="*/ 381 h 28575"/>
                  <a:gd name="connsiteX55" fmla="*/ 250698 w 247650"/>
                  <a:gd name="connsiteY55" fmla="*/ 1334 h 28575"/>
                  <a:gd name="connsiteX56" fmla="*/ 251079 w 247650"/>
                  <a:gd name="connsiteY56" fmla="*/ 4001 h 28575"/>
                  <a:gd name="connsiteX57" fmla="*/ 251079 w 247650"/>
                  <a:gd name="connsiteY57" fmla="*/ 18955 h 28575"/>
                  <a:gd name="connsiteX58" fmla="*/ 245745 w 247650"/>
                  <a:gd name="connsiteY58" fmla="*/ 22003 h 28575"/>
                  <a:gd name="connsiteX59" fmla="*/ 245745 w 247650"/>
                  <a:gd name="connsiteY59" fmla="*/ 381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47650" h="28575">
                    <a:moveTo>
                      <a:pt x="6001" y="34290"/>
                    </a:moveTo>
                    <a:cubicBezTo>
                      <a:pt x="0" y="33623"/>
                      <a:pt x="0" y="30861"/>
                      <a:pt x="0" y="28480"/>
                    </a:cubicBezTo>
                    <a:lnTo>
                      <a:pt x="0" y="5810"/>
                    </a:lnTo>
                    <a:cubicBezTo>
                      <a:pt x="0" y="3429"/>
                      <a:pt x="0" y="667"/>
                      <a:pt x="6001" y="0"/>
                    </a:cubicBezTo>
                    <a:lnTo>
                      <a:pt x="6001" y="34290"/>
                    </a:lnTo>
                    <a:close/>
                    <a:moveTo>
                      <a:pt x="205454" y="34290"/>
                    </a:moveTo>
                    <a:lnTo>
                      <a:pt x="205454" y="4096"/>
                    </a:lnTo>
                    <a:cubicBezTo>
                      <a:pt x="205550" y="2667"/>
                      <a:pt x="205931" y="2191"/>
                      <a:pt x="206502" y="1715"/>
                    </a:cubicBezTo>
                    <a:cubicBezTo>
                      <a:pt x="207264" y="1143"/>
                      <a:pt x="208598" y="667"/>
                      <a:pt x="210217" y="476"/>
                    </a:cubicBezTo>
                    <a:lnTo>
                      <a:pt x="210217" y="24575"/>
                    </a:lnTo>
                    <a:lnTo>
                      <a:pt x="210503" y="24575"/>
                    </a:lnTo>
                    <a:lnTo>
                      <a:pt x="210503" y="34290"/>
                    </a:lnTo>
                    <a:lnTo>
                      <a:pt x="205454" y="34290"/>
                    </a:lnTo>
                    <a:close/>
                    <a:moveTo>
                      <a:pt x="179261" y="34290"/>
                    </a:moveTo>
                    <a:lnTo>
                      <a:pt x="179261" y="476"/>
                    </a:lnTo>
                    <a:cubicBezTo>
                      <a:pt x="181070" y="667"/>
                      <a:pt x="182499" y="1048"/>
                      <a:pt x="183261" y="1715"/>
                    </a:cubicBezTo>
                    <a:cubicBezTo>
                      <a:pt x="183737" y="2096"/>
                      <a:pt x="184214" y="2667"/>
                      <a:pt x="184214" y="4096"/>
                    </a:cubicBezTo>
                    <a:lnTo>
                      <a:pt x="184214" y="34195"/>
                    </a:lnTo>
                    <a:lnTo>
                      <a:pt x="179261" y="34195"/>
                    </a:lnTo>
                    <a:close/>
                    <a:moveTo>
                      <a:pt x="136493" y="34290"/>
                    </a:moveTo>
                    <a:lnTo>
                      <a:pt x="136493" y="4191"/>
                    </a:lnTo>
                    <a:cubicBezTo>
                      <a:pt x="136493" y="2858"/>
                      <a:pt x="136874" y="2286"/>
                      <a:pt x="137541" y="1810"/>
                    </a:cubicBezTo>
                    <a:cubicBezTo>
                      <a:pt x="138398" y="1143"/>
                      <a:pt x="139732" y="762"/>
                      <a:pt x="141541" y="572"/>
                    </a:cubicBezTo>
                    <a:lnTo>
                      <a:pt x="141541" y="34385"/>
                    </a:lnTo>
                    <a:lnTo>
                      <a:pt x="136493" y="34385"/>
                    </a:lnTo>
                    <a:close/>
                    <a:moveTo>
                      <a:pt x="107537" y="34290"/>
                    </a:moveTo>
                    <a:cubicBezTo>
                      <a:pt x="105632" y="32195"/>
                      <a:pt x="103441" y="29813"/>
                      <a:pt x="101346" y="27337"/>
                    </a:cubicBezTo>
                    <a:lnTo>
                      <a:pt x="102965" y="27813"/>
                    </a:lnTo>
                    <a:lnTo>
                      <a:pt x="103632" y="27908"/>
                    </a:lnTo>
                    <a:lnTo>
                      <a:pt x="104489" y="27908"/>
                    </a:lnTo>
                    <a:cubicBezTo>
                      <a:pt x="107442" y="27908"/>
                      <a:pt x="109918" y="26289"/>
                      <a:pt x="111062" y="23622"/>
                    </a:cubicBezTo>
                    <a:lnTo>
                      <a:pt x="111538" y="22384"/>
                    </a:lnTo>
                    <a:lnTo>
                      <a:pt x="111538" y="381"/>
                    </a:lnTo>
                    <a:lnTo>
                      <a:pt x="115824" y="381"/>
                    </a:lnTo>
                    <a:lnTo>
                      <a:pt x="115824" y="34290"/>
                    </a:lnTo>
                    <a:lnTo>
                      <a:pt x="107537" y="34290"/>
                    </a:lnTo>
                    <a:close/>
                    <a:moveTo>
                      <a:pt x="67437" y="34290"/>
                    </a:moveTo>
                    <a:lnTo>
                      <a:pt x="67437" y="381"/>
                    </a:lnTo>
                    <a:lnTo>
                      <a:pt x="80867" y="381"/>
                    </a:lnTo>
                    <a:cubicBezTo>
                      <a:pt x="87725" y="9811"/>
                      <a:pt x="92869" y="17050"/>
                      <a:pt x="95917" y="21336"/>
                    </a:cubicBezTo>
                    <a:cubicBezTo>
                      <a:pt x="90964" y="15621"/>
                      <a:pt x="86678" y="10573"/>
                      <a:pt x="85535" y="8763"/>
                    </a:cubicBezTo>
                    <a:lnTo>
                      <a:pt x="83820" y="6096"/>
                    </a:lnTo>
                    <a:lnTo>
                      <a:pt x="80010" y="5429"/>
                    </a:lnTo>
                    <a:cubicBezTo>
                      <a:pt x="79724" y="5429"/>
                      <a:pt x="79343" y="5334"/>
                      <a:pt x="79058" y="5334"/>
                    </a:cubicBezTo>
                    <a:cubicBezTo>
                      <a:pt x="75248" y="5334"/>
                      <a:pt x="72200" y="7811"/>
                      <a:pt x="71533" y="11430"/>
                    </a:cubicBezTo>
                    <a:lnTo>
                      <a:pt x="71438" y="12002"/>
                    </a:lnTo>
                    <a:lnTo>
                      <a:pt x="71533" y="34290"/>
                    </a:lnTo>
                    <a:lnTo>
                      <a:pt x="67437" y="34290"/>
                    </a:lnTo>
                    <a:close/>
                    <a:moveTo>
                      <a:pt x="47816" y="22479"/>
                    </a:moveTo>
                    <a:cubicBezTo>
                      <a:pt x="46482" y="21812"/>
                      <a:pt x="45053" y="21241"/>
                      <a:pt x="43625" y="20669"/>
                    </a:cubicBezTo>
                    <a:lnTo>
                      <a:pt x="43625" y="286"/>
                    </a:lnTo>
                    <a:cubicBezTo>
                      <a:pt x="47816" y="1238"/>
                      <a:pt x="47816" y="3620"/>
                      <a:pt x="47816" y="5810"/>
                    </a:cubicBezTo>
                    <a:lnTo>
                      <a:pt x="47816" y="22479"/>
                    </a:lnTo>
                    <a:close/>
                    <a:moveTo>
                      <a:pt x="245745" y="381"/>
                    </a:moveTo>
                    <a:lnTo>
                      <a:pt x="246126" y="381"/>
                    </a:lnTo>
                    <a:cubicBezTo>
                      <a:pt x="249460" y="476"/>
                      <a:pt x="250603" y="1238"/>
                      <a:pt x="250698" y="1334"/>
                    </a:cubicBezTo>
                    <a:cubicBezTo>
                      <a:pt x="250698" y="1334"/>
                      <a:pt x="251079" y="2096"/>
                      <a:pt x="251079" y="4001"/>
                    </a:cubicBezTo>
                    <a:lnTo>
                      <a:pt x="251079" y="18955"/>
                    </a:lnTo>
                    <a:cubicBezTo>
                      <a:pt x="251079" y="20669"/>
                      <a:pt x="251079" y="22003"/>
                      <a:pt x="245745" y="22003"/>
                    </a:cubicBezTo>
                    <a:lnTo>
                      <a:pt x="245745" y="381"/>
                    </a:lnTo>
                    <a:close/>
                  </a:path>
                </a:pathLst>
              </a:custGeom>
              <a:grpFill/>
              <a:ln w="6350" cap="flat">
                <a:noFill/>
                <a:prstDash val="solid"/>
                <a:miter/>
              </a:ln>
            </p:spPr>
            <p:txBody>
              <a:bodyPr rtlCol="0" anchor="ctr"/>
              <a:lstStyle/>
              <a:p>
                <a:endParaRPr lang="zh-TW" altLang="en-US"/>
              </a:p>
            </p:txBody>
          </p:sp>
          <p:sp>
            <p:nvSpPr>
              <p:cNvPr id="167" name="手繪多邊形: 圖案 166">
                <a:extLst>
                  <a:ext uri="{FF2B5EF4-FFF2-40B4-BE49-F238E27FC236}">
                    <a16:creationId xmlns:a16="http://schemas.microsoft.com/office/drawing/2014/main" id="{4A30B323-C27F-49F5-90A2-81CEFF83583C}"/>
                  </a:ext>
                </a:extLst>
              </p:cNvPr>
              <p:cNvSpPr/>
              <p:nvPr/>
            </p:nvSpPr>
            <p:spPr>
              <a:xfrm>
                <a:off x="4477016" y="4208500"/>
                <a:ext cx="96835" cy="17932"/>
              </a:xfrm>
              <a:custGeom>
                <a:avLst/>
                <a:gdLst>
                  <a:gd name="connsiteX0" fmla="*/ 46863 w 257175"/>
                  <a:gd name="connsiteY0" fmla="*/ 0 h 47625"/>
                  <a:gd name="connsiteX1" fmla="*/ 15335 w 257175"/>
                  <a:gd name="connsiteY1" fmla="*/ 0 h 47625"/>
                  <a:gd name="connsiteX2" fmla="*/ 0 w 257175"/>
                  <a:gd name="connsiteY2" fmla="*/ 12382 h 47625"/>
                  <a:gd name="connsiteX3" fmla="*/ 0 w 257175"/>
                  <a:gd name="connsiteY3" fmla="*/ 35147 h 47625"/>
                  <a:gd name="connsiteX4" fmla="*/ 15335 w 257175"/>
                  <a:gd name="connsiteY4" fmla="*/ 47434 h 47625"/>
                  <a:gd name="connsiteX5" fmla="*/ 45244 w 257175"/>
                  <a:gd name="connsiteY5" fmla="*/ 47434 h 47625"/>
                  <a:gd name="connsiteX6" fmla="*/ 49244 w 257175"/>
                  <a:gd name="connsiteY6" fmla="*/ 47149 h 47625"/>
                  <a:gd name="connsiteX7" fmla="*/ 36767 w 257175"/>
                  <a:gd name="connsiteY7" fmla="*/ 35909 h 47625"/>
                  <a:gd name="connsiteX8" fmla="*/ 18764 w 257175"/>
                  <a:gd name="connsiteY8" fmla="*/ 35909 h 47625"/>
                  <a:gd name="connsiteX9" fmla="*/ 18764 w 257175"/>
                  <a:gd name="connsiteY9" fmla="*/ 11239 h 47625"/>
                  <a:gd name="connsiteX10" fmla="*/ 43625 w 257175"/>
                  <a:gd name="connsiteY10" fmla="*/ 11239 h 47625"/>
                  <a:gd name="connsiteX11" fmla="*/ 43625 w 257175"/>
                  <a:gd name="connsiteY11" fmla="*/ 31814 h 47625"/>
                  <a:gd name="connsiteX12" fmla="*/ 59817 w 257175"/>
                  <a:gd name="connsiteY12" fmla="*/ 40005 h 47625"/>
                  <a:gd name="connsiteX13" fmla="*/ 60674 w 257175"/>
                  <a:gd name="connsiteY13" fmla="*/ 35147 h 47625"/>
                  <a:gd name="connsiteX14" fmla="*/ 60674 w 257175"/>
                  <a:gd name="connsiteY14" fmla="*/ 12382 h 47625"/>
                  <a:gd name="connsiteX15" fmla="*/ 46863 w 257175"/>
                  <a:gd name="connsiteY15" fmla="*/ 0 h 47625"/>
                  <a:gd name="connsiteX16" fmla="*/ 46863 w 257175"/>
                  <a:gd name="connsiteY16" fmla="*/ 0 h 47625"/>
                  <a:gd name="connsiteX17" fmla="*/ 46863 w 257175"/>
                  <a:gd name="connsiteY17" fmla="*/ 0 h 47625"/>
                  <a:gd name="connsiteX18" fmla="*/ 251651 w 257175"/>
                  <a:gd name="connsiteY18" fmla="*/ 571 h 47625"/>
                  <a:gd name="connsiteX19" fmla="*/ 219932 w 257175"/>
                  <a:gd name="connsiteY19" fmla="*/ 571 h 47625"/>
                  <a:gd name="connsiteX20" fmla="*/ 219932 w 257175"/>
                  <a:gd name="connsiteY20" fmla="*/ 571 h 47625"/>
                  <a:gd name="connsiteX21" fmla="*/ 218885 w 257175"/>
                  <a:gd name="connsiteY21" fmla="*/ 571 h 47625"/>
                  <a:gd name="connsiteX22" fmla="*/ 209074 w 257175"/>
                  <a:gd name="connsiteY22" fmla="*/ 3238 h 47625"/>
                  <a:gd name="connsiteX23" fmla="*/ 205550 w 257175"/>
                  <a:gd name="connsiteY23" fmla="*/ 10477 h 47625"/>
                  <a:gd name="connsiteX24" fmla="*/ 205550 w 257175"/>
                  <a:gd name="connsiteY24" fmla="*/ 10477 h 47625"/>
                  <a:gd name="connsiteX25" fmla="*/ 205550 w 257175"/>
                  <a:gd name="connsiteY25" fmla="*/ 10573 h 47625"/>
                  <a:gd name="connsiteX26" fmla="*/ 205550 w 257175"/>
                  <a:gd name="connsiteY26" fmla="*/ 10668 h 47625"/>
                  <a:gd name="connsiteX27" fmla="*/ 205550 w 257175"/>
                  <a:gd name="connsiteY27" fmla="*/ 10668 h 47625"/>
                  <a:gd name="connsiteX28" fmla="*/ 205550 w 257175"/>
                  <a:gd name="connsiteY28" fmla="*/ 47149 h 47625"/>
                  <a:gd name="connsiteX29" fmla="*/ 223361 w 257175"/>
                  <a:gd name="connsiteY29" fmla="*/ 47149 h 47625"/>
                  <a:gd name="connsiteX30" fmla="*/ 223361 w 257175"/>
                  <a:gd name="connsiteY30" fmla="*/ 35052 h 47625"/>
                  <a:gd name="connsiteX31" fmla="*/ 252127 w 257175"/>
                  <a:gd name="connsiteY31" fmla="*/ 35052 h 47625"/>
                  <a:gd name="connsiteX32" fmla="*/ 263843 w 257175"/>
                  <a:gd name="connsiteY32" fmla="*/ 25622 h 47625"/>
                  <a:gd name="connsiteX33" fmla="*/ 263843 w 257175"/>
                  <a:gd name="connsiteY33" fmla="*/ 10668 h 47625"/>
                  <a:gd name="connsiteX34" fmla="*/ 260985 w 257175"/>
                  <a:gd name="connsiteY34" fmla="*/ 2953 h 47625"/>
                  <a:gd name="connsiteX35" fmla="*/ 252698 w 257175"/>
                  <a:gd name="connsiteY35" fmla="*/ 667 h 47625"/>
                  <a:gd name="connsiteX36" fmla="*/ 252794 w 257175"/>
                  <a:gd name="connsiteY36" fmla="*/ 667 h 47625"/>
                  <a:gd name="connsiteX37" fmla="*/ 252127 w 257175"/>
                  <a:gd name="connsiteY37" fmla="*/ 667 h 47625"/>
                  <a:gd name="connsiteX38" fmla="*/ 251651 w 257175"/>
                  <a:gd name="connsiteY38" fmla="*/ 571 h 47625"/>
                  <a:gd name="connsiteX39" fmla="*/ 251651 w 257175"/>
                  <a:gd name="connsiteY39" fmla="*/ 571 h 47625"/>
                  <a:gd name="connsiteX40" fmla="*/ 223076 w 257175"/>
                  <a:gd name="connsiteY40" fmla="*/ 24765 h 47625"/>
                  <a:gd name="connsiteX41" fmla="*/ 223076 w 257175"/>
                  <a:gd name="connsiteY41" fmla="*/ 12763 h 47625"/>
                  <a:gd name="connsiteX42" fmla="*/ 245745 w 257175"/>
                  <a:gd name="connsiteY42" fmla="*/ 12763 h 47625"/>
                  <a:gd name="connsiteX43" fmla="*/ 245745 w 257175"/>
                  <a:gd name="connsiteY43" fmla="*/ 24860 h 47625"/>
                  <a:gd name="connsiteX44" fmla="*/ 223076 w 257175"/>
                  <a:gd name="connsiteY44" fmla="*/ 24860 h 47625"/>
                  <a:gd name="connsiteX45" fmla="*/ 223076 w 257175"/>
                  <a:gd name="connsiteY45" fmla="*/ 24765 h 47625"/>
                  <a:gd name="connsiteX46" fmla="*/ 183833 w 257175"/>
                  <a:gd name="connsiteY46" fmla="*/ 571 h 47625"/>
                  <a:gd name="connsiteX47" fmla="*/ 149924 w 257175"/>
                  <a:gd name="connsiteY47" fmla="*/ 571 h 47625"/>
                  <a:gd name="connsiteX48" fmla="*/ 140113 w 257175"/>
                  <a:gd name="connsiteY48" fmla="*/ 3238 h 47625"/>
                  <a:gd name="connsiteX49" fmla="*/ 136493 w 257175"/>
                  <a:gd name="connsiteY49" fmla="*/ 10763 h 47625"/>
                  <a:gd name="connsiteX50" fmla="*/ 136493 w 257175"/>
                  <a:gd name="connsiteY50" fmla="*/ 47244 h 47625"/>
                  <a:gd name="connsiteX51" fmla="*/ 154305 w 257175"/>
                  <a:gd name="connsiteY51" fmla="*/ 47244 h 47625"/>
                  <a:gd name="connsiteX52" fmla="*/ 154305 w 257175"/>
                  <a:gd name="connsiteY52" fmla="*/ 34766 h 47625"/>
                  <a:gd name="connsiteX53" fmla="*/ 179261 w 257175"/>
                  <a:gd name="connsiteY53" fmla="*/ 34766 h 47625"/>
                  <a:gd name="connsiteX54" fmla="*/ 179261 w 257175"/>
                  <a:gd name="connsiteY54" fmla="*/ 47244 h 47625"/>
                  <a:gd name="connsiteX55" fmla="*/ 197072 w 257175"/>
                  <a:gd name="connsiteY55" fmla="*/ 47244 h 47625"/>
                  <a:gd name="connsiteX56" fmla="*/ 197072 w 257175"/>
                  <a:gd name="connsiteY56" fmla="*/ 10763 h 47625"/>
                  <a:gd name="connsiteX57" fmla="*/ 193643 w 257175"/>
                  <a:gd name="connsiteY57" fmla="*/ 3334 h 47625"/>
                  <a:gd name="connsiteX58" fmla="*/ 183833 w 257175"/>
                  <a:gd name="connsiteY58" fmla="*/ 571 h 47625"/>
                  <a:gd name="connsiteX59" fmla="*/ 183833 w 257175"/>
                  <a:gd name="connsiteY59" fmla="*/ 571 h 47625"/>
                  <a:gd name="connsiteX60" fmla="*/ 154305 w 257175"/>
                  <a:gd name="connsiteY60" fmla="*/ 26194 h 47625"/>
                  <a:gd name="connsiteX61" fmla="*/ 154305 w 257175"/>
                  <a:gd name="connsiteY61" fmla="*/ 12763 h 47625"/>
                  <a:gd name="connsiteX62" fmla="*/ 179261 w 257175"/>
                  <a:gd name="connsiteY62" fmla="*/ 12763 h 47625"/>
                  <a:gd name="connsiteX63" fmla="*/ 179261 w 257175"/>
                  <a:gd name="connsiteY63" fmla="*/ 26289 h 47625"/>
                  <a:gd name="connsiteX64" fmla="*/ 154305 w 257175"/>
                  <a:gd name="connsiteY64" fmla="*/ 26289 h 47625"/>
                  <a:gd name="connsiteX65" fmla="*/ 154305 w 257175"/>
                  <a:gd name="connsiteY65" fmla="*/ 26194 h 47625"/>
                  <a:gd name="connsiteX66" fmla="*/ 128492 w 257175"/>
                  <a:gd name="connsiteY66" fmla="*/ 571 h 47625"/>
                  <a:gd name="connsiteX67" fmla="*/ 111443 w 257175"/>
                  <a:gd name="connsiteY67" fmla="*/ 571 h 47625"/>
                  <a:gd name="connsiteX68" fmla="*/ 111443 w 257175"/>
                  <a:gd name="connsiteY68" fmla="*/ 27718 h 47625"/>
                  <a:gd name="connsiteX69" fmla="*/ 110776 w 257175"/>
                  <a:gd name="connsiteY69" fmla="*/ 28194 h 47625"/>
                  <a:gd name="connsiteX70" fmla="*/ 110585 w 257175"/>
                  <a:gd name="connsiteY70" fmla="*/ 28194 h 47625"/>
                  <a:gd name="connsiteX71" fmla="*/ 110014 w 257175"/>
                  <a:gd name="connsiteY71" fmla="*/ 27813 h 47625"/>
                  <a:gd name="connsiteX72" fmla="*/ 91726 w 257175"/>
                  <a:gd name="connsiteY72" fmla="*/ 2191 h 47625"/>
                  <a:gd name="connsiteX73" fmla="*/ 91630 w 257175"/>
                  <a:gd name="connsiteY73" fmla="*/ 2191 h 47625"/>
                  <a:gd name="connsiteX74" fmla="*/ 91630 w 257175"/>
                  <a:gd name="connsiteY74" fmla="*/ 2191 h 47625"/>
                  <a:gd name="connsiteX75" fmla="*/ 91440 w 257175"/>
                  <a:gd name="connsiteY75" fmla="*/ 2000 h 47625"/>
                  <a:gd name="connsiteX76" fmla="*/ 91345 w 257175"/>
                  <a:gd name="connsiteY76" fmla="*/ 1905 h 47625"/>
                  <a:gd name="connsiteX77" fmla="*/ 87535 w 257175"/>
                  <a:gd name="connsiteY77" fmla="*/ 667 h 47625"/>
                  <a:gd name="connsiteX78" fmla="*/ 73152 w 257175"/>
                  <a:gd name="connsiteY78" fmla="*/ 667 h 47625"/>
                  <a:gd name="connsiteX79" fmla="*/ 68961 w 257175"/>
                  <a:gd name="connsiteY79" fmla="*/ 2191 h 47625"/>
                  <a:gd name="connsiteX80" fmla="*/ 67437 w 257175"/>
                  <a:gd name="connsiteY80" fmla="*/ 6286 h 47625"/>
                  <a:gd name="connsiteX81" fmla="*/ 67437 w 257175"/>
                  <a:gd name="connsiteY81" fmla="*/ 6286 h 47625"/>
                  <a:gd name="connsiteX82" fmla="*/ 67437 w 257175"/>
                  <a:gd name="connsiteY82" fmla="*/ 47339 h 47625"/>
                  <a:gd name="connsiteX83" fmla="*/ 84296 w 257175"/>
                  <a:gd name="connsiteY83" fmla="*/ 47339 h 47625"/>
                  <a:gd name="connsiteX84" fmla="*/ 84201 w 257175"/>
                  <a:gd name="connsiteY84" fmla="*/ 19241 h 47625"/>
                  <a:gd name="connsiteX85" fmla="*/ 85534 w 257175"/>
                  <a:gd name="connsiteY85" fmla="*/ 18383 h 47625"/>
                  <a:gd name="connsiteX86" fmla="*/ 85916 w 257175"/>
                  <a:gd name="connsiteY86" fmla="*/ 18383 h 47625"/>
                  <a:gd name="connsiteX87" fmla="*/ 86582 w 257175"/>
                  <a:gd name="connsiteY87" fmla="*/ 18764 h 47625"/>
                  <a:gd name="connsiteX88" fmla="*/ 111062 w 257175"/>
                  <a:gd name="connsiteY88" fmla="*/ 47339 h 47625"/>
                  <a:gd name="connsiteX89" fmla="*/ 128588 w 257175"/>
                  <a:gd name="connsiteY89" fmla="*/ 47339 h 47625"/>
                  <a:gd name="connsiteX90" fmla="*/ 128588 w 257175"/>
                  <a:gd name="connsiteY90" fmla="*/ 571 h 47625"/>
                  <a:gd name="connsiteX91" fmla="*/ 128492 w 257175"/>
                  <a:gd name="connsiteY91" fmla="*/ 571 h 47625"/>
                  <a:gd name="connsiteX92" fmla="*/ 32957 w 257175"/>
                  <a:gd name="connsiteY92" fmla="*/ 31147 h 47625"/>
                  <a:gd name="connsiteX93" fmla="*/ 51816 w 257175"/>
                  <a:gd name="connsiteY93" fmla="*/ 48006 h 47625"/>
                  <a:gd name="connsiteX94" fmla="*/ 64580 w 257175"/>
                  <a:gd name="connsiteY94" fmla="*/ 48006 h 47625"/>
                  <a:gd name="connsiteX95" fmla="*/ 32957 w 257175"/>
                  <a:gd name="connsiteY95" fmla="*/ 31147 h 47625"/>
                  <a:gd name="connsiteX96" fmla="*/ 32957 w 257175"/>
                  <a:gd name="connsiteY96" fmla="*/ 31147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257175" h="47625">
                    <a:moveTo>
                      <a:pt x="46863" y="0"/>
                    </a:moveTo>
                    <a:lnTo>
                      <a:pt x="15335" y="0"/>
                    </a:lnTo>
                    <a:cubicBezTo>
                      <a:pt x="5144" y="0"/>
                      <a:pt x="0" y="4096"/>
                      <a:pt x="0" y="12382"/>
                    </a:cubicBezTo>
                    <a:lnTo>
                      <a:pt x="0" y="35147"/>
                    </a:lnTo>
                    <a:cubicBezTo>
                      <a:pt x="0" y="43339"/>
                      <a:pt x="5144" y="47434"/>
                      <a:pt x="15335" y="47434"/>
                    </a:cubicBezTo>
                    <a:lnTo>
                      <a:pt x="45244" y="47434"/>
                    </a:lnTo>
                    <a:cubicBezTo>
                      <a:pt x="46672" y="47434"/>
                      <a:pt x="48006" y="47339"/>
                      <a:pt x="49244" y="47149"/>
                    </a:cubicBezTo>
                    <a:cubicBezTo>
                      <a:pt x="46482" y="43244"/>
                      <a:pt x="41339" y="39052"/>
                      <a:pt x="36767" y="35909"/>
                    </a:cubicBezTo>
                    <a:lnTo>
                      <a:pt x="18764" y="35909"/>
                    </a:lnTo>
                    <a:lnTo>
                      <a:pt x="18764" y="11239"/>
                    </a:lnTo>
                    <a:lnTo>
                      <a:pt x="43625" y="11239"/>
                    </a:lnTo>
                    <a:lnTo>
                      <a:pt x="43625" y="31814"/>
                    </a:lnTo>
                    <a:cubicBezTo>
                      <a:pt x="51054" y="34100"/>
                      <a:pt x="56197" y="37147"/>
                      <a:pt x="59817" y="40005"/>
                    </a:cubicBezTo>
                    <a:cubicBezTo>
                      <a:pt x="60293" y="38576"/>
                      <a:pt x="60674" y="36957"/>
                      <a:pt x="60674" y="35147"/>
                    </a:cubicBezTo>
                    <a:lnTo>
                      <a:pt x="60674" y="12382"/>
                    </a:lnTo>
                    <a:cubicBezTo>
                      <a:pt x="60579" y="4572"/>
                      <a:pt x="56007" y="476"/>
                      <a:pt x="46863" y="0"/>
                    </a:cubicBezTo>
                    <a:lnTo>
                      <a:pt x="46863" y="0"/>
                    </a:lnTo>
                    <a:lnTo>
                      <a:pt x="46863" y="0"/>
                    </a:lnTo>
                    <a:close/>
                    <a:moveTo>
                      <a:pt x="251651" y="571"/>
                    </a:moveTo>
                    <a:lnTo>
                      <a:pt x="219932" y="571"/>
                    </a:lnTo>
                    <a:lnTo>
                      <a:pt x="219932" y="571"/>
                    </a:lnTo>
                    <a:lnTo>
                      <a:pt x="218885" y="571"/>
                    </a:lnTo>
                    <a:cubicBezTo>
                      <a:pt x="214598" y="571"/>
                      <a:pt x="211360" y="1429"/>
                      <a:pt x="209074" y="3238"/>
                    </a:cubicBezTo>
                    <a:cubicBezTo>
                      <a:pt x="206788" y="5048"/>
                      <a:pt x="205645" y="7429"/>
                      <a:pt x="205550" y="10477"/>
                    </a:cubicBezTo>
                    <a:lnTo>
                      <a:pt x="205550" y="10477"/>
                    </a:lnTo>
                    <a:lnTo>
                      <a:pt x="205550" y="10573"/>
                    </a:lnTo>
                    <a:cubicBezTo>
                      <a:pt x="205550" y="10573"/>
                      <a:pt x="205550" y="10668"/>
                      <a:pt x="205550" y="10668"/>
                    </a:cubicBezTo>
                    <a:lnTo>
                      <a:pt x="205550" y="10668"/>
                    </a:lnTo>
                    <a:lnTo>
                      <a:pt x="205550" y="47149"/>
                    </a:lnTo>
                    <a:lnTo>
                      <a:pt x="223361" y="47149"/>
                    </a:lnTo>
                    <a:lnTo>
                      <a:pt x="223361" y="35052"/>
                    </a:lnTo>
                    <a:lnTo>
                      <a:pt x="252127" y="35052"/>
                    </a:lnTo>
                    <a:cubicBezTo>
                      <a:pt x="259937" y="35052"/>
                      <a:pt x="263843" y="31909"/>
                      <a:pt x="263843" y="25622"/>
                    </a:cubicBezTo>
                    <a:lnTo>
                      <a:pt x="263843" y="10668"/>
                    </a:lnTo>
                    <a:cubicBezTo>
                      <a:pt x="263843" y="7048"/>
                      <a:pt x="262890" y="4477"/>
                      <a:pt x="260985" y="2953"/>
                    </a:cubicBezTo>
                    <a:cubicBezTo>
                      <a:pt x="259175" y="1524"/>
                      <a:pt x="256413" y="762"/>
                      <a:pt x="252698" y="667"/>
                    </a:cubicBezTo>
                    <a:lnTo>
                      <a:pt x="252794" y="667"/>
                    </a:lnTo>
                    <a:lnTo>
                      <a:pt x="252127" y="667"/>
                    </a:lnTo>
                    <a:cubicBezTo>
                      <a:pt x="251936" y="571"/>
                      <a:pt x="251746" y="571"/>
                      <a:pt x="251651" y="571"/>
                    </a:cubicBezTo>
                    <a:lnTo>
                      <a:pt x="251651" y="571"/>
                    </a:lnTo>
                    <a:close/>
                    <a:moveTo>
                      <a:pt x="223076" y="24765"/>
                    </a:moveTo>
                    <a:lnTo>
                      <a:pt x="223076" y="12763"/>
                    </a:lnTo>
                    <a:lnTo>
                      <a:pt x="245745" y="12763"/>
                    </a:lnTo>
                    <a:lnTo>
                      <a:pt x="245745" y="24860"/>
                    </a:lnTo>
                    <a:lnTo>
                      <a:pt x="223076" y="24860"/>
                    </a:lnTo>
                    <a:lnTo>
                      <a:pt x="223076" y="24765"/>
                    </a:lnTo>
                    <a:close/>
                    <a:moveTo>
                      <a:pt x="183833" y="571"/>
                    </a:moveTo>
                    <a:lnTo>
                      <a:pt x="149924" y="571"/>
                    </a:lnTo>
                    <a:cubicBezTo>
                      <a:pt x="145637" y="571"/>
                      <a:pt x="142399" y="1429"/>
                      <a:pt x="140113" y="3238"/>
                    </a:cubicBezTo>
                    <a:cubicBezTo>
                      <a:pt x="137731" y="5143"/>
                      <a:pt x="136493" y="7620"/>
                      <a:pt x="136493" y="10763"/>
                    </a:cubicBezTo>
                    <a:lnTo>
                      <a:pt x="136493" y="47244"/>
                    </a:lnTo>
                    <a:lnTo>
                      <a:pt x="154305" y="47244"/>
                    </a:lnTo>
                    <a:lnTo>
                      <a:pt x="154305" y="34766"/>
                    </a:lnTo>
                    <a:lnTo>
                      <a:pt x="179261" y="34766"/>
                    </a:lnTo>
                    <a:lnTo>
                      <a:pt x="179261" y="47244"/>
                    </a:lnTo>
                    <a:lnTo>
                      <a:pt x="197072" y="47244"/>
                    </a:lnTo>
                    <a:lnTo>
                      <a:pt x="197072" y="10763"/>
                    </a:lnTo>
                    <a:cubicBezTo>
                      <a:pt x="197072" y="7620"/>
                      <a:pt x="195929" y="5143"/>
                      <a:pt x="193643" y="3334"/>
                    </a:cubicBezTo>
                    <a:cubicBezTo>
                      <a:pt x="191357" y="1524"/>
                      <a:pt x="188024" y="571"/>
                      <a:pt x="183833" y="571"/>
                    </a:cubicBezTo>
                    <a:lnTo>
                      <a:pt x="183833" y="571"/>
                    </a:lnTo>
                    <a:close/>
                    <a:moveTo>
                      <a:pt x="154305" y="26194"/>
                    </a:moveTo>
                    <a:lnTo>
                      <a:pt x="154305" y="12763"/>
                    </a:lnTo>
                    <a:lnTo>
                      <a:pt x="179261" y="12763"/>
                    </a:lnTo>
                    <a:lnTo>
                      <a:pt x="179261" y="26289"/>
                    </a:lnTo>
                    <a:lnTo>
                      <a:pt x="154305" y="26289"/>
                    </a:lnTo>
                    <a:lnTo>
                      <a:pt x="154305" y="26194"/>
                    </a:lnTo>
                    <a:close/>
                    <a:moveTo>
                      <a:pt x="128492" y="571"/>
                    </a:moveTo>
                    <a:lnTo>
                      <a:pt x="111443" y="571"/>
                    </a:lnTo>
                    <a:lnTo>
                      <a:pt x="111443" y="27718"/>
                    </a:lnTo>
                    <a:cubicBezTo>
                      <a:pt x="111347" y="28003"/>
                      <a:pt x="111157" y="28194"/>
                      <a:pt x="110776" y="28194"/>
                    </a:cubicBezTo>
                    <a:cubicBezTo>
                      <a:pt x="110680" y="28194"/>
                      <a:pt x="110585" y="28194"/>
                      <a:pt x="110585" y="28194"/>
                    </a:cubicBezTo>
                    <a:cubicBezTo>
                      <a:pt x="110585" y="28194"/>
                      <a:pt x="110204" y="28099"/>
                      <a:pt x="110014" y="27813"/>
                    </a:cubicBezTo>
                    <a:cubicBezTo>
                      <a:pt x="106966" y="23146"/>
                      <a:pt x="95441" y="7239"/>
                      <a:pt x="91726" y="2191"/>
                    </a:cubicBezTo>
                    <a:cubicBezTo>
                      <a:pt x="91726" y="2191"/>
                      <a:pt x="91726" y="2191"/>
                      <a:pt x="91630" y="2191"/>
                    </a:cubicBezTo>
                    <a:lnTo>
                      <a:pt x="91630" y="2191"/>
                    </a:lnTo>
                    <a:cubicBezTo>
                      <a:pt x="91535" y="2095"/>
                      <a:pt x="91535" y="2095"/>
                      <a:pt x="91440" y="2000"/>
                    </a:cubicBezTo>
                    <a:cubicBezTo>
                      <a:pt x="91440" y="2000"/>
                      <a:pt x="91345" y="1905"/>
                      <a:pt x="91345" y="1905"/>
                    </a:cubicBezTo>
                    <a:cubicBezTo>
                      <a:pt x="90392" y="1048"/>
                      <a:pt x="89154" y="667"/>
                      <a:pt x="87535" y="667"/>
                    </a:cubicBezTo>
                    <a:lnTo>
                      <a:pt x="73152" y="667"/>
                    </a:lnTo>
                    <a:cubicBezTo>
                      <a:pt x="71342" y="667"/>
                      <a:pt x="69914" y="1143"/>
                      <a:pt x="68961" y="2191"/>
                    </a:cubicBezTo>
                    <a:cubicBezTo>
                      <a:pt x="68008" y="3238"/>
                      <a:pt x="67532" y="4572"/>
                      <a:pt x="67437" y="6286"/>
                    </a:cubicBezTo>
                    <a:lnTo>
                      <a:pt x="67437" y="6286"/>
                    </a:lnTo>
                    <a:lnTo>
                      <a:pt x="67437" y="47339"/>
                    </a:lnTo>
                    <a:lnTo>
                      <a:pt x="84296" y="47339"/>
                    </a:lnTo>
                    <a:cubicBezTo>
                      <a:pt x="84296" y="47339"/>
                      <a:pt x="84201" y="25622"/>
                      <a:pt x="84201" y="19241"/>
                    </a:cubicBezTo>
                    <a:cubicBezTo>
                      <a:pt x="84296" y="18859"/>
                      <a:pt x="84487" y="18383"/>
                      <a:pt x="85534" y="18383"/>
                    </a:cubicBezTo>
                    <a:cubicBezTo>
                      <a:pt x="85630" y="18383"/>
                      <a:pt x="85725" y="18383"/>
                      <a:pt x="85916" y="18383"/>
                    </a:cubicBezTo>
                    <a:cubicBezTo>
                      <a:pt x="85916" y="18383"/>
                      <a:pt x="86392" y="18383"/>
                      <a:pt x="86582" y="18764"/>
                    </a:cubicBezTo>
                    <a:cubicBezTo>
                      <a:pt x="89821" y="24003"/>
                      <a:pt x="111062" y="47339"/>
                      <a:pt x="111062" y="47339"/>
                    </a:cubicBezTo>
                    <a:lnTo>
                      <a:pt x="128588" y="47339"/>
                    </a:lnTo>
                    <a:lnTo>
                      <a:pt x="128588" y="571"/>
                    </a:lnTo>
                    <a:lnTo>
                      <a:pt x="128492" y="571"/>
                    </a:lnTo>
                    <a:close/>
                    <a:moveTo>
                      <a:pt x="32957" y="31147"/>
                    </a:moveTo>
                    <a:cubicBezTo>
                      <a:pt x="38576" y="34766"/>
                      <a:pt x="48673" y="41815"/>
                      <a:pt x="51816" y="48006"/>
                    </a:cubicBezTo>
                    <a:lnTo>
                      <a:pt x="64580" y="48006"/>
                    </a:lnTo>
                    <a:cubicBezTo>
                      <a:pt x="62579" y="44291"/>
                      <a:pt x="55055" y="35052"/>
                      <a:pt x="32957" y="31147"/>
                    </a:cubicBezTo>
                    <a:lnTo>
                      <a:pt x="32957" y="31147"/>
                    </a:lnTo>
                    <a:close/>
                  </a:path>
                </a:pathLst>
              </a:custGeom>
              <a:solidFill>
                <a:schemeClr val="bg1"/>
              </a:solidFill>
              <a:ln w="9525" cap="flat">
                <a:noFill/>
                <a:prstDash val="solid"/>
                <a:miter/>
              </a:ln>
            </p:spPr>
            <p:txBody>
              <a:bodyPr rtlCol="0" anchor="ctr"/>
              <a:lstStyle/>
              <a:p>
                <a:endParaRPr lang="zh-TW" altLang="en-US"/>
              </a:p>
            </p:txBody>
          </p:sp>
          <p:sp>
            <p:nvSpPr>
              <p:cNvPr id="168" name="手繪多邊形: 圖案 167">
                <a:extLst>
                  <a:ext uri="{FF2B5EF4-FFF2-40B4-BE49-F238E27FC236}">
                    <a16:creationId xmlns:a16="http://schemas.microsoft.com/office/drawing/2014/main" id="{307416CA-C698-4580-BB8F-B9D96E0AB28D}"/>
                  </a:ext>
                </a:extLst>
              </p:cNvPr>
              <p:cNvSpPr/>
              <p:nvPr/>
            </p:nvSpPr>
            <p:spPr>
              <a:xfrm>
                <a:off x="4462455" y="4192468"/>
                <a:ext cx="3586" cy="222362"/>
              </a:xfrm>
              <a:custGeom>
                <a:avLst/>
                <a:gdLst>
                  <a:gd name="connsiteX0" fmla="*/ 0 w 0"/>
                  <a:gd name="connsiteY0" fmla="*/ 592836 h 590550"/>
                  <a:gd name="connsiteX1" fmla="*/ 0 w 0"/>
                  <a:gd name="connsiteY1" fmla="*/ 0 h 590550"/>
                </a:gdLst>
                <a:ahLst/>
                <a:cxnLst>
                  <a:cxn ang="0">
                    <a:pos x="connsiteX0" y="connsiteY0"/>
                  </a:cxn>
                  <a:cxn ang="0">
                    <a:pos x="connsiteX1" y="connsiteY1"/>
                  </a:cxn>
                </a:cxnLst>
                <a:rect l="l" t="t" r="r" b="b"/>
                <a:pathLst>
                  <a:path h="590550">
                    <a:moveTo>
                      <a:pt x="0" y="592836"/>
                    </a:moveTo>
                    <a:lnTo>
                      <a:pt x="0" y="0"/>
                    </a:lnTo>
                  </a:path>
                </a:pathLst>
              </a:custGeom>
              <a:grpFill/>
              <a:ln w="6350" cap="flat">
                <a:solidFill>
                  <a:schemeClr val="bg1"/>
                </a:solidFill>
                <a:prstDash val="solid"/>
                <a:miter/>
              </a:ln>
            </p:spPr>
            <p:txBody>
              <a:bodyPr rtlCol="0" anchor="ctr"/>
              <a:lstStyle/>
              <a:p>
                <a:endParaRPr lang="zh-TW" altLang="en-US"/>
              </a:p>
            </p:txBody>
          </p:sp>
          <p:sp>
            <p:nvSpPr>
              <p:cNvPr id="169" name="手繪多邊形: 圖案 168">
                <a:extLst>
                  <a:ext uri="{FF2B5EF4-FFF2-40B4-BE49-F238E27FC236}">
                    <a16:creationId xmlns:a16="http://schemas.microsoft.com/office/drawing/2014/main" id="{B0FD7EFF-EEA6-4F40-85E0-F6B26C81C5A7}"/>
                  </a:ext>
                </a:extLst>
              </p:cNvPr>
              <p:cNvSpPr/>
              <p:nvPr/>
            </p:nvSpPr>
            <p:spPr>
              <a:xfrm>
                <a:off x="5477432" y="4192468"/>
                <a:ext cx="3586" cy="222362"/>
              </a:xfrm>
              <a:custGeom>
                <a:avLst/>
                <a:gdLst>
                  <a:gd name="connsiteX0" fmla="*/ 0 w 0"/>
                  <a:gd name="connsiteY0" fmla="*/ 592836 h 590550"/>
                  <a:gd name="connsiteX1" fmla="*/ 0 w 0"/>
                  <a:gd name="connsiteY1" fmla="*/ 0 h 590550"/>
                </a:gdLst>
                <a:ahLst/>
                <a:cxnLst>
                  <a:cxn ang="0">
                    <a:pos x="connsiteX0" y="connsiteY0"/>
                  </a:cxn>
                  <a:cxn ang="0">
                    <a:pos x="connsiteX1" y="connsiteY1"/>
                  </a:cxn>
                </a:cxnLst>
                <a:rect l="l" t="t" r="r" b="b"/>
                <a:pathLst>
                  <a:path h="590550">
                    <a:moveTo>
                      <a:pt x="0" y="592836"/>
                    </a:moveTo>
                    <a:lnTo>
                      <a:pt x="0" y="0"/>
                    </a:lnTo>
                  </a:path>
                </a:pathLst>
              </a:custGeom>
              <a:grpFill/>
              <a:ln w="6350" cap="flat">
                <a:solidFill>
                  <a:schemeClr val="bg1"/>
                </a:solidFill>
                <a:prstDash val="solid"/>
                <a:miter/>
              </a:ln>
            </p:spPr>
            <p:txBody>
              <a:bodyPr rtlCol="0" anchor="ctr"/>
              <a:lstStyle/>
              <a:p>
                <a:endParaRPr lang="zh-TW" altLang="en-US"/>
              </a:p>
            </p:txBody>
          </p:sp>
        </p:grpSp>
        <p:grpSp>
          <p:nvGrpSpPr>
            <p:cNvPr id="85" name="群組 84">
              <a:extLst>
                <a:ext uri="{FF2B5EF4-FFF2-40B4-BE49-F238E27FC236}">
                  <a16:creationId xmlns:a16="http://schemas.microsoft.com/office/drawing/2014/main" id="{A21899C2-2EC0-4199-A9D0-32307E213F9B}"/>
                </a:ext>
              </a:extLst>
            </p:cNvPr>
            <p:cNvGrpSpPr/>
            <p:nvPr/>
          </p:nvGrpSpPr>
          <p:grpSpPr>
            <a:xfrm>
              <a:off x="902587" y="4107268"/>
              <a:ext cx="316984" cy="249332"/>
              <a:chOff x="2576400" y="4606766"/>
              <a:chExt cx="455696" cy="358439"/>
            </a:xfrm>
          </p:grpSpPr>
          <p:grpSp>
            <p:nvGrpSpPr>
              <p:cNvPr id="119" name="群組 118">
                <a:extLst>
                  <a:ext uri="{FF2B5EF4-FFF2-40B4-BE49-F238E27FC236}">
                    <a16:creationId xmlns:a16="http://schemas.microsoft.com/office/drawing/2014/main" id="{2483AAE6-F110-4D84-89E0-3FB34F735287}"/>
                  </a:ext>
                </a:extLst>
              </p:cNvPr>
              <p:cNvGrpSpPr/>
              <p:nvPr/>
            </p:nvGrpSpPr>
            <p:grpSpPr>
              <a:xfrm>
                <a:off x="2576400" y="4695371"/>
                <a:ext cx="283914" cy="261764"/>
                <a:chOff x="722665" y="4079208"/>
                <a:chExt cx="439105" cy="404845"/>
              </a:xfrm>
              <a:solidFill>
                <a:schemeClr val="bg1"/>
              </a:solidFill>
            </p:grpSpPr>
            <p:sp>
              <p:nvSpPr>
                <p:cNvPr id="126" name="手繪多邊形: 圖案 1175">
                  <a:extLst>
                    <a:ext uri="{FF2B5EF4-FFF2-40B4-BE49-F238E27FC236}">
                      <a16:creationId xmlns:a16="http://schemas.microsoft.com/office/drawing/2014/main" id="{E810D987-1D4E-4637-8BAC-671536D16F78}"/>
                    </a:ext>
                  </a:extLst>
                </p:cNvPr>
                <p:cNvSpPr/>
                <p:nvPr/>
              </p:nvSpPr>
              <p:spPr>
                <a:xfrm>
                  <a:off x="862841" y="4416884"/>
                  <a:ext cx="159236" cy="19301"/>
                </a:xfrm>
                <a:custGeom>
                  <a:avLst/>
                  <a:gdLst>
                    <a:gd name="connsiteX0" fmla="*/ 3619 w 159235"/>
                    <a:gd name="connsiteY0" fmla="*/ 3619 h 19301"/>
                    <a:gd name="connsiteX1" fmla="*/ 157354 w 159235"/>
                    <a:gd name="connsiteY1" fmla="*/ 3619 h 19301"/>
                    <a:gd name="connsiteX2" fmla="*/ 157354 w 159235"/>
                    <a:gd name="connsiteY2" fmla="*/ 19977 h 19301"/>
                    <a:gd name="connsiteX3" fmla="*/ 3619 w 159235"/>
                    <a:gd name="connsiteY3" fmla="*/ 19977 h 19301"/>
                  </a:gdLst>
                  <a:ahLst/>
                  <a:cxnLst>
                    <a:cxn ang="0">
                      <a:pos x="connsiteX0" y="connsiteY0"/>
                    </a:cxn>
                    <a:cxn ang="0">
                      <a:pos x="connsiteX1" y="connsiteY1"/>
                    </a:cxn>
                    <a:cxn ang="0">
                      <a:pos x="connsiteX2" y="connsiteY2"/>
                    </a:cxn>
                    <a:cxn ang="0">
                      <a:pos x="connsiteX3" y="connsiteY3"/>
                    </a:cxn>
                  </a:cxnLst>
                  <a:rect l="l" t="t" r="r" b="b"/>
                  <a:pathLst>
                    <a:path w="159235" h="19301">
                      <a:moveTo>
                        <a:pt x="3619" y="3619"/>
                      </a:moveTo>
                      <a:lnTo>
                        <a:pt x="157354" y="3619"/>
                      </a:lnTo>
                      <a:lnTo>
                        <a:pt x="157354" y="19977"/>
                      </a:lnTo>
                      <a:lnTo>
                        <a:pt x="3619" y="19977"/>
                      </a:lnTo>
                      <a:close/>
                    </a:path>
                  </a:pathLst>
                </a:custGeom>
                <a:grpFill/>
                <a:ln w="9525" cap="flat">
                  <a:noFill/>
                  <a:prstDash val="solid"/>
                  <a:miter/>
                </a:ln>
              </p:spPr>
              <p:txBody>
                <a:bodyPr rtlCol="0" anchor="ctr"/>
                <a:lstStyle/>
                <a:p>
                  <a:endParaRPr lang="zh-TW" altLang="en-US" sz="2400"/>
                </a:p>
              </p:txBody>
            </p:sp>
            <p:sp>
              <p:nvSpPr>
                <p:cNvPr id="127" name="手繪多邊形: 圖案 1177">
                  <a:extLst>
                    <a:ext uri="{FF2B5EF4-FFF2-40B4-BE49-F238E27FC236}">
                      <a16:creationId xmlns:a16="http://schemas.microsoft.com/office/drawing/2014/main" id="{C849CD93-2226-4278-9238-060DB67D46DB}"/>
                    </a:ext>
                  </a:extLst>
                </p:cNvPr>
                <p:cNvSpPr/>
                <p:nvPr/>
              </p:nvSpPr>
              <p:spPr>
                <a:xfrm>
                  <a:off x="722665" y="4079208"/>
                  <a:ext cx="439105" cy="337773"/>
                </a:xfrm>
                <a:custGeom>
                  <a:avLst/>
                  <a:gdLst>
                    <a:gd name="connsiteX0" fmla="*/ 437609 w 439105"/>
                    <a:gd name="connsiteY0" fmla="*/ 283826 h 337773"/>
                    <a:gd name="connsiteX1" fmla="*/ 437609 w 439105"/>
                    <a:gd name="connsiteY1" fmla="*/ 54623 h 337773"/>
                    <a:gd name="connsiteX2" fmla="*/ 386605 w 439105"/>
                    <a:gd name="connsiteY2" fmla="*/ 3619 h 337773"/>
                    <a:gd name="connsiteX3" fmla="*/ 54719 w 439105"/>
                    <a:gd name="connsiteY3" fmla="*/ 3619 h 337773"/>
                    <a:gd name="connsiteX4" fmla="*/ 49074 w 439105"/>
                    <a:gd name="connsiteY4" fmla="*/ 3957 h 337773"/>
                    <a:gd name="connsiteX5" fmla="*/ 47240 w 439105"/>
                    <a:gd name="connsiteY5" fmla="*/ 4246 h 337773"/>
                    <a:gd name="connsiteX6" fmla="*/ 43573 w 439105"/>
                    <a:gd name="connsiteY6" fmla="*/ 4874 h 337773"/>
                    <a:gd name="connsiteX7" fmla="*/ 41546 w 439105"/>
                    <a:gd name="connsiteY7" fmla="*/ 5404 h 337773"/>
                    <a:gd name="connsiteX8" fmla="*/ 38265 w 439105"/>
                    <a:gd name="connsiteY8" fmla="*/ 6418 h 337773"/>
                    <a:gd name="connsiteX9" fmla="*/ 36238 w 439105"/>
                    <a:gd name="connsiteY9" fmla="*/ 7142 h 337773"/>
                    <a:gd name="connsiteX10" fmla="*/ 33102 w 439105"/>
                    <a:gd name="connsiteY10" fmla="*/ 8493 h 337773"/>
                    <a:gd name="connsiteX11" fmla="*/ 31944 w 439105"/>
                    <a:gd name="connsiteY11" fmla="*/ 8975 h 337773"/>
                    <a:gd name="connsiteX12" fmla="*/ 31944 w 439105"/>
                    <a:gd name="connsiteY12" fmla="*/ 8975 h 337773"/>
                    <a:gd name="connsiteX13" fmla="*/ 3619 w 439105"/>
                    <a:gd name="connsiteY13" fmla="*/ 54574 h 337773"/>
                    <a:gd name="connsiteX14" fmla="*/ 3619 w 439105"/>
                    <a:gd name="connsiteY14" fmla="*/ 283826 h 337773"/>
                    <a:gd name="connsiteX15" fmla="*/ 54623 w 439105"/>
                    <a:gd name="connsiteY15" fmla="*/ 334830 h 337773"/>
                    <a:gd name="connsiteX16" fmla="*/ 386509 w 439105"/>
                    <a:gd name="connsiteY16" fmla="*/ 334830 h 337773"/>
                    <a:gd name="connsiteX17" fmla="*/ 437609 w 439105"/>
                    <a:gd name="connsiteY17" fmla="*/ 283826 h 337773"/>
                    <a:gd name="connsiteX18" fmla="*/ 34115 w 439105"/>
                    <a:gd name="connsiteY18" fmla="*/ 283826 h 337773"/>
                    <a:gd name="connsiteX19" fmla="*/ 34115 w 439105"/>
                    <a:gd name="connsiteY19" fmla="*/ 54623 h 337773"/>
                    <a:gd name="connsiteX20" fmla="*/ 54719 w 439105"/>
                    <a:gd name="connsiteY20" fmla="*/ 34019 h 337773"/>
                    <a:gd name="connsiteX21" fmla="*/ 386605 w 439105"/>
                    <a:gd name="connsiteY21" fmla="*/ 34019 h 337773"/>
                    <a:gd name="connsiteX22" fmla="*/ 407210 w 439105"/>
                    <a:gd name="connsiteY22" fmla="*/ 54623 h 337773"/>
                    <a:gd name="connsiteX23" fmla="*/ 407210 w 439105"/>
                    <a:gd name="connsiteY23" fmla="*/ 283826 h 337773"/>
                    <a:gd name="connsiteX24" fmla="*/ 386605 w 439105"/>
                    <a:gd name="connsiteY24" fmla="*/ 304430 h 337773"/>
                    <a:gd name="connsiteX25" fmla="*/ 54719 w 439105"/>
                    <a:gd name="connsiteY25" fmla="*/ 304430 h 337773"/>
                    <a:gd name="connsiteX26" fmla="*/ 34115 w 439105"/>
                    <a:gd name="connsiteY26" fmla="*/ 283826 h 33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39105" h="337773">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grpFill/>
                <a:ln w="9525" cap="flat">
                  <a:noFill/>
                  <a:prstDash val="solid"/>
                  <a:miter/>
                </a:ln>
              </p:spPr>
              <p:txBody>
                <a:bodyPr rtlCol="0" anchor="ctr"/>
                <a:lstStyle/>
                <a:p>
                  <a:endParaRPr lang="zh-TW" altLang="en-US" sz="2400"/>
                </a:p>
              </p:txBody>
            </p:sp>
            <p:sp>
              <p:nvSpPr>
                <p:cNvPr id="128" name="手繪多邊形: 圖案 1178">
                  <a:extLst>
                    <a:ext uri="{FF2B5EF4-FFF2-40B4-BE49-F238E27FC236}">
                      <a16:creationId xmlns:a16="http://schemas.microsoft.com/office/drawing/2014/main" id="{B18C7C54-A069-434E-9C15-81FFAC7BFA68}"/>
                    </a:ext>
                  </a:extLst>
                </p:cNvPr>
                <p:cNvSpPr/>
                <p:nvPr/>
              </p:nvSpPr>
              <p:spPr>
                <a:xfrm>
                  <a:off x="817917" y="4440625"/>
                  <a:ext cx="246092" cy="43428"/>
                </a:xfrm>
                <a:custGeom>
                  <a:avLst/>
                  <a:gdLst>
                    <a:gd name="connsiteX0" fmla="*/ 219456 w 246091"/>
                    <a:gd name="connsiteY0" fmla="*/ 3619 h 43427"/>
                    <a:gd name="connsiteX1" fmla="*/ 31268 w 246091"/>
                    <a:gd name="connsiteY1" fmla="*/ 3619 h 43427"/>
                    <a:gd name="connsiteX2" fmla="*/ 3619 w 246091"/>
                    <a:gd name="connsiteY2" fmla="*/ 31268 h 43427"/>
                    <a:gd name="connsiteX3" fmla="*/ 3619 w 246091"/>
                    <a:gd name="connsiteY3" fmla="*/ 41305 h 43427"/>
                    <a:gd name="connsiteX4" fmla="*/ 247009 w 246091"/>
                    <a:gd name="connsiteY4" fmla="*/ 41305 h 43427"/>
                    <a:gd name="connsiteX5" fmla="*/ 247009 w 246091"/>
                    <a:gd name="connsiteY5" fmla="*/ 31268 h 43427"/>
                    <a:gd name="connsiteX6" fmla="*/ 219456 w 246091"/>
                    <a:gd name="connsiteY6" fmla="*/ 3619 h 43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091" h="43427">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grpFill/>
                <a:ln w="9525" cap="flat">
                  <a:noFill/>
                  <a:prstDash val="solid"/>
                  <a:miter/>
                </a:ln>
              </p:spPr>
              <p:txBody>
                <a:bodyPr rtlCol="0" anchor="ctr"/>
                <a:lstStyle/>
                <a:p>
                  <a:endParaRPr lang="zh-TW" altLang="en-US" sz="2400"/>
                </a:p>
              </p:txBody>
            </p:sp>
          </p:grpSp>
          <p:grpSp>
            <p:nvGrpSpPr>
              <p:cNvPr id="120" name="群組 119">
                <a:extLst>
                  <a:ext uri="{FF2B5EF4-FFF2-40B4-BE49-F238E27FC236}">
                    <a16:creationId xmlns:a16="http://schemas.microsoft.com/office/drawing/2014/main" id="{A4204159-3066-41C7-A638-615E8573D11C}"/>
                  </a:ext>
                </a:extLst>
              </p:cNvPr>
              <p:cNvGrpSpPr/>
              <p:nvPr/>
            </p:nvGrpSpPr>
            <p:grpSpPr>
              <a:xfrm>
                <a:off x="2781420" y="4606766"/>
                <a:ext cx="250676" cy="358439"/>
                <a:chOff x="1713187" y="4497009"/>
                <a:chExt cx="356195" cy="509318"/>
              </a:xfrm>
              <a:solidFill>
                <a:srgbClr val="003E85"/>
              </a:solidFill>
            </p:grpSpPr>
            <p:sp>
              <p:nvSpPr>
                <p:cNvPr id="121" name="手繪多邊形: 圖案 120">
                  <a:extLst>
                    <a:ext uri="{FF2B5EF4-FFF2-40B4-BE49-F238E27FC236}">
                      <a16:creationId xmlns:a16="http://schemas.microsoft.com/office/drawing/2014/main" id="{9FF1B6FB-073B-4D53-9E7E-B64D9D13AFE4}"/>
                    </a:ext>
                  </a:extLst>
                </p:cNvPr>
                <p:cNvSpPr/>
                <p:nvPr/>
              </p:nvSpPr>
              <p:spPr>
                <a:xfrm>
                  <a:off x="1713187" y="4687941"/>
                  <a:ext cx="356195" cy="318386"/>
                </a:xfrm>
                <a:custGeom>
                  <a:avLst/>
                  <a:gdLst>
                    <a:gd name="connsiteX0" fmla="*/ 395950 w 459600"/>
                    <a:gd name="connsiteY0" fmla="*/ 168563 h 410815"/>
                    <a:gd name="connsiteX1" fmla="*/ 304697 w 459600"/>
                    <a:gd name="connsiteY1" fmla="*/ 144299 h 410815"/>
                    <a:gd name="connsiteX2" fmla="*/ 292758 w 459600"/>
                    <a:gd name="connsiteY2" fmla="*/ 120985 h 410815"/>
                    <a:gd name="connsiteX3" fmla="*/ 292604 w 459600"/>
                    <a:gd name="connsiteY3" fmla="*/ 120343 h 410815"/>
                    <a:gd name="connsiteX4" fmla="*/ 291474 w 459600"/>
                    <a:gd name="connsiteY4" fmla="*/ 115208 h 410815"/>
                    <a:gd name="connsiteX5" fmla="*/ 291474 w 459600"/>
                    <a:gd name="connsiteY5" fmla="*/ 114926 h 410815"/>
                    <a:gd name="connsiteX6" fmla="*/ 290858 w 459600"/>
                    <a:gd name="connsiteY6" fmla="*/ 110304 h 410815"/>
                    <a:gd name="connsiteX7" fmla="*/ 290858 w 459600"/>
                    <a:gd name="connsiteY7" fmla="*/ 109072 h 410815"/>
                    <a:gd name="connsiteX8" fmla="*/ 290627 w 459600"/>
                    <a:gd name="connsiteY8" fmla="*/ 103936 h 410815"/>
                    <a:gd name="connsiteX9" fmla="*/ 290627 w 459600"/>
                    <a:gd name="connsiteY9" fmla="*/ 64395 h 410815"/>
                    <a:gd name="connsiteX10" fmla="*/ 230237 w 459600"/>
                    <a:gd name="connsiteY10" fmla="*/ 0 h 410815"/>
                    <a:gd name="connsiteX11" fmla="*/ 169872 w 459600"/>
                    <a:gd name="connsiteY11" fmla="*/ 64395 h 410815"/>
                    <a:gd name="connsiteX12" fmla="*/ 169872 w 459600"/>
                    <a:gd name="connsiteY12" fmla="*/ 104167 h 410815"/>
                    <a:gd name="connsiteX13" fmla="*/ 155674 w 459600"/>
                    <a:gd name="connsiteY13" fmla="*/ 144299 h 410815"/>
                    <a:gd name="connsiteX14" fmla="*/ 64395 w 459600"/>
                    <a:gd name="connsiteY14" fmla="*/ 168563 h 410815"/>
                    <a:gd name="connsiteX15" fmla="*/ 0 w 459600"/>
                    <a:gd name="connsiteY15" fmla="*/ 232984 h 410815"/>
                    <a:gd name="connsiteX16" fmla="*/ 0 w 459600"/>
                    <a:gd name="connsiteY16" fmla="*/ 355356 h 410815"/>
                    <a:gd name="connsiteX17" fmla="*/ 33379 w 459600"/>
                    <a:gd name="connsiteY17" fmla="*/ 411843 h 410815"/>
                    <a:gd name="connsiteX18" fmla="*/ 427017 w 459600"/>
                    <a:gd name="connsiteY18" fmla="*/ 411843 h 410815"/>
                    <a:gd name="connsiteX19" fmla="*/ 460396 w 459600"/>
                    <a:gd name="connsiteY19" fmla="*/ 355356 h 410815"/>
                    <a:gd name="connsiteX20" fmla="*/ 460396 w 459600"/>
                    <a:gd name="connsiteY20" fmla="*/ 232984 h 410815"/>
                    <a:gd name="connsiteX21" fmla="*/ 395950 w 459600"/>
                    <a:gd name="connsiteY21" fmla="*/ 168563 h 41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59600" h="410815">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endParaRPr>
                </a:p>
              </p:txBody>
            </p:sp>
            <p:sp>
              <p:nvSpPr>
                <p:cNvPr id="122" name="手繪多邊形: 圖案 121">
                  <a:extLst>
                    <a:ext uri="{FF2B5EF4-FFF2-40B4-BE49-F238E27FC236}">
                      <a16:creationId xmlns:a16="http://schemas.microsoft.com/office/drawing/2014/main" id="{BB58DB14-336B-423E-95D5-0308DA8EE2F2}"/>
                    </a:ext>
                  </a:extLst>
                </p:cNvPr>
                <p:cNvSpPr/>
                <p:nvPr/>
              </p:nvSpPr>
              <p:spPr>
                <a:xfrm>
                  <a:off x="1796028" y="4515654"/>
                  <a:ext cx="189042" cy="250730"/>
                </a:xfrm>
                <a:custGeom>
                  <a:avLst/>
                  <a:gdLst>
                    <a:gd name="connsiteX0" fmla="*/ 234293 w 243921"/>
                    <a:gd name="connsiteY0" fmla="*/ 122449 h 323517"/>
                    <a:gd name="connsiteX1" fmla="*/ 232547 w 243921"/>
                    <a:gd name="connsiteY1" fmla="*/ 122962 h 323517"/>
                    <a:gd name="connsiteX2" fmla="*/ 232547 w 243921"/>
                    <a:gd name="connsiteY2" fmla="*/ 112692 h 323517"/>
                    <a:gd name="connsiteX3" fmla="*/ 122320 w 243921"/>
                    <a:gd name="connsiteY3" fmla="*/ 0 h 323517"/>
                    <a:gd name="connsiteX4" fmla="*/ 12093 w 243921"/>
                    <a:gd name="connsiteY4" fmla="*/ 112692 h 323517"/>
                    <a:gd name="connsiteX5" fmla="*/ 12093 w 243921"/>
                    <a:gd name="connsiteY5" fmla="*/ 122346 h 323517"/>
                    <a:gd name="connsiteX6" fmla="*/ 0 w 243921"/>
                    <a:gd name="connsiteY6" fmla="*/ 156161 h 323517"/>
                    <a:gd name="connsiteX7" fmla="*/ 12093 w 243921"/>
                    <a:gd name="connsiteY7" fmla="*/ 190002 h 323517"/>
                    <a:gd name="connsiteX8" fmla="*/ 13069 w 243921"/>
                    <a:gd name="connsiteY8" fmla="*/ 189720 h 323517"/>
                    <a:gd name="connsiteX9" fmla="*/ 82394 w 243921"/>
                    <a:gd name="connsiteY9" fmla="*/ 318100 h 323517"/>
                    <a:gd name="connsiteX10" fmla="*/ 122192 w 243921"/>
                    <a:gd name="connsiteY10" fmla="*/ 325982 h 323517"/>
                    <a:gd name="connsiteX11" fmla="*/ 161990 w 243921"/>
                    <a:gd name="connsiteY11" fmla="*/ 318100 h 323517"/>
                    <a:gd name="connsiteX12" fmla="*/ 229543 w 243921"/>
                    <a:gd name="connsiteY12" fmla="*/ 187486 h 323517"/>
                    <a:gd name="connsiteX13" fmla="*/ 234165 w 243921"/>
                    <a:gd name="connsiteY13" fmla="*/ 190054 h 323517"/>
                    <a:gd name="connsiteX14" fmla="*/ 246258 w 243921"/>
                    <a:gd name="connsiteY14" fmla="*/ 156213 h 323517"/>
                    <a:gd name="connsiteX15" fmla="*/ 234293 w 243921"/>
                    <a:gd name="connsiteY15" fmla="*/ 122449 h 323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921" h="323517">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endParaRPr>
                </a:p>
              </p:txBody>
            </p:sp>
            <p:sp>
              <p:nvSpPr>
                <p:cNvPr id="123" name="手繪多邊形: 圖案 122">
                  <a:extLst>
                    <a:ext uri="{FF2B5EF4-FFF2-40B4-BE49-F238E27FC236}">
                      <a16:creationId xmlns:a16="http://schemas.microsoft.com/office/drawing/2014/main" id="{345FB0DF-84E4-4FC9-B1BC-3261560A86BC}"/>
                    </a:ext>
                  </a:extLst>
                </p:cNvPr>
                <p:cNvSpPr/>
                <p:nvPr/>
              </p:nvSpPr>
              <p:spPr>
                <a:xfrm>
                  <a:off x="1806792" y="4790799"/>
                  <a:ext cx="81588" cy="67657"/>
                </a:xfrm>
                <a:custGeom>
                  <a:avLst/>
                  <a:gdLst>
                    <a:gd name="connsiteX0" fmla="*/ 42237 w 105271"/>
                    <a:gd name="connsiteY0" fmla="*/ 0 h 87298"/>
                    <a:gd name="connsiteX1" fmla="*/ 107711 w 105271"/>
                    <a:gd name="connsiteY1" fmla="*/ 61699 h 87298"/>
                    <a:gd name="connsiteX2" fmla="*/ 80135 w 105271"/>
                    <a:gd name="connsiteY2" fmla="*/ 89327 h 87298"/>
                    <a:gd name="connsiteX3" fmla="*/ 0 w 105271"/>
                    <a:gd name="connsiteY3" fmla="*/ 23930 h 87298"/>
                    <a:gd name="connsiteX4" fmla="*/ 42237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42237" y="0"/>
                      </a:moveTo>
                      <a:lnTo>
                        <a:pt x="107711" y="61699"/>
                      </a:lnTo>
                      <a:lnTo>
                        <a:pt x="80135" y="89327"/>
                      </a:lnTo>
                      <a:lnTo>
                        <a:pt x="0" y="23930"/>
                      </a:lnTo>
                      <a:lnTo>
                        <a:pt x="42237" y="0"/>
                      </a:lnTo>
                      <a:close/>
                    </a:path>
                  </a:pathLst>
                </a:custGeom>
                <a:solidFill>
                  <a:schemeClr val="bg1"/>
                </a:solidFill>
                <a:ln w="6350" cap="flat">
                  <a:solidFill>
                    <a:schemeClr val="bg1"/>
                  </a:solidFill>
                  <a:prstDash val="solid"/>
                  <a:miter/>
                </a:ln>
              </p:spPr>
              <p:txBody>
                <a:bodyPr rtlCol="0" anchor="ctr"/>
                <a:lstStyle/>
                <a:p>
                  <a:endParaRPr lang="zh-TW" altLang="en-US">
                    <a:ln w="19050">
                      <a:solidFill>
                        <a:schemeClr val="tx1"/>
                      </a:solidFill>
                    </a:ln>
                  </a:endParaRPr>
                </a:p>
              </p:txBody>
            </p:sp>
            <p:sp>
              <p:nvSpPr>
                <p:cNvPr id="124" name="手繪多邊形: 圖案 123">
                  <a:extLst>
                    <a:ext uri="{FF2B5EF4-FFF2-40B4-BE49-F238E27FC236}">
                      <a16:creationId xmlns:a16="http://schemas.microsoft.com/office/drawing/2014/main" id="{BA152E19-2DEA-4954-8AEF-728EEC19ECC4}"/>
                    </a:ext>
                  </a:extLst>
                </p:cNvPr>
                <p:cNvSpPr/>
                <p:nvPr/>
              </p:nvSpPr>
              <p:spPr>
                <a:xfrm>
                  <a:off x="1891423" y="4790799"/>
                  <a:ext cx="81588" cy="67657"/>
                </a:xfrm>
                <a:custGeom>
                  <a:avLst/>
                  <a:gdLst>
                    <a:gd name="connsiteX0" fmla="*/ 65499 w 105271"/>
                    <a:gd name="connsiteY0" fmla="*/ 0 h 87298"/>
                    <a:gd name="connsiteX1" fmla="*/ 0 w 105271"/>
                    <a:gd name="connsiteY1" fmla="*/ 61699 h 87298"/>
                    <a:gd name="connsiteX2" fmla="*/ 27602 w 105271"/>
                    <a:gd name="connsiteY2" fmla="*/ 89327 h 87298"/>
                    <a:gd name="connsiteX3" fmla="*/ 107711 w 105271"/>
                    <a:gd name="connsiteY3" fmla="*/ 23930 h 87298"/>
                    <a:gd name="connsiteX4" fmla="*/ 65499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65499" y="0"/>
                      </a:moveTo>
                      <a:lnTo>
                        <a:pt x="0" y="61699"/>
                      </a:lnTo>
                      <a:lnTo>
                        <a:pt x="27602" y="89327"/>
                      </a:lnTo>
                      <a:lnTo>
                        <a:pt x="107711" y="23930"/>
                      </a:lnTo>
                      <a:lnTo>
                        <a:pt x="65499" y="0"/>
                      </a:lnTo>
                      <a:close/>
                    </a:path>
                  </a:pathLst>
                </a:custGeom>
                <a:solidFill>
                  <a:schemeClr val="bg1"/>
                </a:solidFill>
                <a:ln w="6350" cap="flat">
                  <a:solidFill>
                    <a:schemeClr val="bg1"/>
                  </a:solidFill>
                  <a:prstDash val="solid"/>
                  <a:miter/>
                </a:ln>
              </p:spPr>
              <p:txBody>
                <a:bodyPr rtlCol="0" anchor="ctr"/>
                <a:lstStyle/>
                <a:p>
                  <a:endParaRPr lang="zh-TW" altLang="en-US">
                    <a:ln w="19050">
                      <a:solidFill>
                        <a:schemeClr val="tx1"/>
                      </a:solidFill>
                    </a:ln>
                  </a:endParaRPr>
                </a:p>
              </p:txBody>
            </p:sp>
            <p:sp>
              <p:nvSpPr>
                <p:cNvPr id="125" name="手繪多邊形: 圖案 124">
                  <a:extLst>
                    <a:ext uri="{FF2B5EF4-FFF2-40B4-BE49-F238E27FC236}">
                      <a16:creationId xmlns:a16="http://schemas.microsoft.com/office/drawing/2014/main" id="{7C3801C1-C6D8-49E0-A9F4-D9ADEB4CBBE4}"/>
                    </a:ext>
                  </a:extLst>
                </p:cNvPr>
                <p:cNvSpPr/>
                <p:nvPr/>
              </p:nvSpPr>
              <p:spPr>
                <a:xfrm>
                  <a:off x="1801658" y="4497009"/>
                  <a:ext cx="179093" cy="135315"/>
                </a:xfrm>
                <a:custGeom>
                  <a:avLst/>
                  <a:gdLst>
                    <a:gd name="connsiteX0" fmla="*/ 115953 w 231083"/>
                    <a:gd name="connsiteY0" fmla="*/ 0 h 174596"/>
                    <a:gd name="connsiteX1" fmla="*/ 745 w 231083"/>
                    <a:gd name="connsiteY1" fmla="*/ 148536 h 174596"/>
                    <a:gd name="connsiteX2" fmla="*/ 16818 w 231083"/>
                    <a:gd name="connsiteY2" fmla="*/ 176189 h 174596"/>
                    <a:gd name="connsiteX3" fmla="*/ 66784 w 231083"/>
                    <a:gd name="connsiteY3" fmla="*/ 80443 h 174596"/>
                    <a:gd name="connsiteX4" fmla="*/ 167177 w 231083"/>
                    <a:gd name="connsiteY4" fmla="*/ 108841 h 174596"/>
                    <a:gd name="connsiteX5" fmla="*/ 215088 w 231083"/>
                    <a:gd name="connsiteY5" fmla="*/ 176189 h 174596"/>
                    <a:gd name="connsiteX6" fmla="*/ 231161 w 231083"/>
                    <a:gd name="connsiteY6" fmla="*/ 148536 h 174596"/>
                    <a:gd name="connsiteX7" fmla="*/ 115953 w 231083"/>
                    <a:gd name="connsiteY7" fmla="*/ 0 h 17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083" h="174596">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endParaRPr>
                </a:p>
              </p:txBody>
            </p:sp>
          </p:grpSp>
        </p:grpSp>
        <p:grpSp>
          <p:nvGrpSpPr>
            <p:cNvPr id="86" name="群組 85">
              <a:extLst>
                <a:ext uri="{FF2B5EF4-FFF2-40B4-BE49-F238E27FC236}">
                  <a16:creationId xmlns:a16="http://schemas.microsoft.com/office/drawing/2014/main" id="{8FDA6830-DE41-411F-A82E-CD8D9410E5E5}"/>
                </a:ext>
              </a:extLst>
            </p:cNvPr>
            <p:cNvGrpSpPr/>
            <p:nvPr/>
          </p:nvGrpSpPr>
          <p:grpSpPr>
            <a:xfrm>
              <a:off x="498869" y="4122789"/>
              <a:ext cx="336791" cy="235007"/>
              <a:chOff x="1943855" y="4626573"/>
              <a:chExt cx="484171" cy="337845"/>
            </a:xfrm>
          </p:grpSpPr>
          <p:sp>
            <p:nvSpPr>
              <p:cNvPr id="105" name="手繪多邊形: 圖案 104">
                <a:extLst>
                  <a:ext uri="{FF2B5EF4-FFF2-40B4-BE49-F238E27FC236}">
                    <a16:creationId xmlns:a16="http://schemas.microsoft.com/office/drawing/2014/main" id="{87E38B0F-C14D-4905-A98E-CC0114044587}"/>
                  </a:ext>
                </a:extLst>
              </p:cNvPr>
              <p:cNvSpPr/>
              <p:nvPr/>
            </p:nvSpPr>
            <p:spPr>
              <a:xfrm>
                <a:off x="1943855" y="4688114"/>
                <a:ext cx="341178" cy="222842"/>
              </a:xfrm>
              <a:custGeom>
                <a:avLst/>
                <a:gdLst>
                  <a:gd name="connsiteX0" fmla="*/ 571137 w 570007"/>
                  <a:gd name="connsiteY0" fmla="*/ 16818 h 372301"/>
                  <a:gd name="connsiteX1" fmla="*/ 571137 w 570007"/>
                  <a:gd name="connsiteY1" fmla="*/ 357127 h 372301"/>
                  <a:gd name="connsiteX2" fmla="*/ 554370 w 570007"/>
                  <a:gd name="connsiteY2" fmla="*/ 373945 h 372301"/>
                  <a:gd name="connsiteX3" fmla="*/ 554319 w 570007"/>
                  <a:gd name="connsiteY3" fmla="*/ 373945 h 372301"/>
                  <a:gd name="connsiteX4" fmla="*/ 16869 w 570007"/>
                  <a:gd name="connsiteY4" fmla="*/ 373945 h 372301"/>
                  <a:gd name="connsiteX5" fmla="*/ 0 w 570007"/>
                  <a:gd name="connsiteY5" fmla="*/ 357127 h 372301"/>
                  <a:gd name="connsiteX6" fmla="*/ 0 w 570007"/>
                  <a:gd name="connsiteY6" fmla="*/ 16818 h 372301"/>
                  <a:gd name="connsiteX7" fmla="*/ 16869 w 570007"/>
                  <a:gd name="connsiteY7" fmla="*/ 0 h 372301"/>
                  <a:gd name="connsiteX8" fmla="*/ 554319 w 570007"/>
                  <a:gd name="connsiteY8" fmla="*/ 0 h 372301"/>
                  <a:gd name="connsiteX9" fmla="*/ 571137 w 570007"/>
                  <a:gd name="connsiteY9" fmla="*/ 16818 h 372301"/>
                  <a:gd name="connsiteX10" fmla="*/ 553292 w 570007"/>
                  <a:gd name="connsiteY10" fmla="*/ 294118 h 372301"/>
                  <a:gd name="connsiteX11" fmla="*/ 553292 w 570007"/>
                  <a:gd name="connsiteY11" fmla="*/ 26575 h 372301"/>
                  <a:gd name="connsiteX12" fmla="*/ 540326 w 570007"/>
                  <a:gd name="connsiteY12" fmla="*/ 15046 h 372301"/>
                  <a:gd name="connsiteX13" fmla="*/ 30837 w 570007"/>
                  <a:gd name="connsiteY13" fmla="*/ 15046 h 372301"/>
                  <a:gd name="connsiteX14" fmla="*/ 17845 w 570007"/>
                  <a:gd name="connsiteY14" fmla="*/ 26575 h 372301"/>
                  <a:gd name="connsiteX15" fmla="*/ 17845 w 570007"/>
                  <a:gd name="connsiteY15" fmla="*/ 293990 h 372301"/>
                  <a:gd name="connsiteX16" fmla="*/ 30837 w 570007"/>
                  <a:gd name="connsiteY16" fmla="*/ 305519 h 372301"/>
                  <a:gd name="connsiteX17" fmla="*/ 540326 w 570007"/>
                  <a:gd name="connsiteY17" fmla="*/ 305519 h 372301"/>
                  <a:gd name="connsiteX18" fmla="*/ 553292 w 570007"/>
                  <a:gd name="connsiteY18" fmla="*/ 293990 h 372301"/>
                  <a:gd name="connsiteX19" fmla="*/ 315815 w 570007"/>
                  <a:gd name="connsiteY19" fmla="*/ 338743 h 372301"/>
                  <a:gd name="connsiteX20" fmla="*/ 292218 w 570007"/>
                  <a:gd name="connsiteY20" fmla="*/ 315147 h 372301"/>
                  <a:gd name="connsiteX21" fmla="*/ 268622 w 570007"/>
                  <a:gd name="connsiteY21" fmla="*/ 338743 h 372301"/>
                  <a:gd name="connsiteX22" fmla="*/ 292218 w 570007"/>
                  <a:gd name="connsiteY22" fmla="*/ 362340 h 372301"/>
                  <a:gd name="connsiteX23" fmla="*/ 292244 w 570007"/>
                  <a:gd name="connsiteY23" fmla="*/ 362340 h 372301"/>
                  <a:gd name="connsiteX24" fmla="*/ 315815 w 570007"/>
                  <a:gd name="connsiteY24" fmla="*/ 338769 h 372301"/>
                  <a:gd name="connsiteX25" fmla="*/ 315815 w 570007"/>
                  <a:gd name="connsiteY25" fmla="*/ 338743 h 37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70007" h="372301">
                    <a:moveTo>
                      <a:pt x="571137" y="16818"/>
                    </a:moveTo>
                    <a:lnTo>
                      <a:pt x="571137" y="357127"/>
                    </a:lnTo>
                    <a:cubicBezTo>
                      <a:pt x="571152" y="366401"/>
                      <a:pt x="563645" y="373930"/>
                      <a:pt x="554370" y="373945"/>
                    </a:cubicBezTo>
                    <a:cubicBezTo>
                      <a:pt x="554352" y="373945"/>
                      <a:pt x="554337" y="373945"/>
                      <a:pt x="554319" y="373945"/>
                    </a:cubicBezTo>
                    <a:lnTo>
                      <a:pt x="16869" y="373945"/>
                    </a:lnTo>
                    <a:cubicBezTo>
                      <a:pt x="7567" y="373960"/>
                      <a:pt x="15" y="366430"/>
                      <a:pt x="0" y="357127"/>
                    </a:cubicBezTo>
                    <a:lnTo>
                      <a:pt x="0" y="16818"/>
                    </a:lnTo>
                    <a:cubicBezTo>
                      <a:pt x="28" y="7520"/>
                      <a:pt x="7572" y="0"/>
                      <a:pt x="16869" y="0"/>
                    </a:cubicBezTo>
                    <a:lnTo>
                      <a:pt x="554319" y="0"/>
                    </a:lnTo>
                    <a:cubicBezTo>
                      <a:pt x="563606" y="0"/>
                      <a:pt x="571137" y="7531"/>
                      <a:pt x="571137" y="16818"/>
                    </a:cubicBezTo>
                    <a:close/>
                    <a:moveTo>
                      <a:pt x="553292" y="294118"/>
                    </a:moveTo>
                    <a:lnTo>
                      <a:pt x="553292" y="26575"/>
                    </a:lnTo>
                    <a:cubicBezTo>
                      <a:pt x="552866" y="19824"/>
                      <a:pt x="547078" y="14681"/>
                      <a:pt x="540326" y="15046"/>
                    </a:cubicBezTo>
                    <a:lnTo>
                      <a:pt x="30837" y="15046"/>
                    </a:lnTo>
                    <a:cubicBezTo>
                      <a:pt x="24079" y="14679"/>
                      <a:pt x="18286" y="19822"/>
                      <a:pt x="17845" y="26575"/>
                    </a:cubicBezTo>
                    <a:lnTo>
                      <a:pt x="17845" y="293990"/>
                    </a:lnTo>
                    <a:cubicBezTo>
                      <a:pt x="18271" y="300751"/>
                      <a:pt x="24074" y="305899"/>
                      <a:pt x="30837" y="305519"/>
                    </a:cubicBezTo>
                    <a:lnTo>
                      <a:pt x="540326" y="305519"/>
                    </a:lnTo>
                    <a:cubicBezTo>
                      <a:pt x="547084" y="305899"/>
                      <a:pt x="552879" y="300745"/>
                      <a:pt x="553292" y="293990"/>
                    </a:cubicBezTo>
                    <a:close/>
                    <a:moveTo>
                      <a:pt x="315815" y="338743"/>
                    </a:moveTo>
                    <a:cubicBezTo>
                      <a:pt x="315815" y="325710"/>
                      <a:pt x="305249" y="315147"/>
                      <a:pt x="292218" y="315147"/>
                    </a:cubicBezTo>
                    <a:cubicBezTo>
                      <a:pt x="279185" y="315147"/>
                      <a:pt x="268622" y="325710"/>
                      <a:pt x="268622" y="338743"/>
                    </a:cubicBezTo>
                    <a:cubicBezTo>
                      <a:pt x="268622" y="351776"/>
                      <a:pt x="279188" y="362340"/>
                      <a:pt x="292218" y="362340"/>
                    </a:cubicBezTo>
                    <a:cubicBezTo>
                      <a:pt x="292226" y="362340"/>
                      <a:pt x="292237" y="362340"/>
                      <a:pt x="292244" y="362340"/>
                    </a:cubicBezTo>
                    <a:cubicBezTo>
                      <a:pt x="305262" y="362340"/>
                      <a:pt x="315815" y="351787"/>
                      <a:pt x="315815" y="338769"/>
                    </a:cubicBezTo>
                    <a:cubicBezTo>
                      <a:pt x="315815" y="338761"/>
                      <a:pt x="315815" y="338751"/>
                      <a:pt x="315815" y="338743"/>
                    </a:cubicBezTo>
                    <a:close/>
                  </a:path>
                </a:pathLst>
              </a:custGeom>
              <a:solidFill>
                <a:schemeClr val="bg1"/>
              </a:solidFill>
              <a:ln w="2566" cap="flat">
                <a:noFill/>
                <a:prstDash val="solid"/>
                <a:miter/>
              </a:ln>
            </p:spPr>
            <p:txBody>
              <a:bodyPr rtlCol="0" anchor="ctr"/>
              <a:lstStyle/>
              <a:p>
                <a:endParaRPr lang="zh-TW" altLang="en-US"/>
              </a:p>
            </p:txBody>
          </p:sp>
          <p:sp>
            <p:nvSpPr>
              <p:cNvPr id="106" name="手繪多邊形: 圖案 105">
                <a:extLst>
                  <a:ext uri="{FF2B5EF4-FFF2-40B4-BE49-F238E27FC236}">
                    <a16:creationId xmlns:a16="http://schemas.microsoft.com/office/drawing/2014/main" id="{1A6F10E1-07BA-4AEF-97B2-050D9B7C12F1}"/>
                  </a:ext>
                </a:extLst>
              </p:cNvPr>
              <p:cNvSpPr/>
              <p:nvPr/>
            </p:nvSpPr>
            <p:spPr>
              <a:xfrm>
                <a:off x="2030763" y="4948454"/>
                <a:ext cx="175199" cy="10758"/>
              </a:xfrm>
              <a:custGeom>
                <a:avLst/>
                <a:gdLst>
                  <a:gd name="connsiteX0" fmla="*/ 294093 w 292706"/>
                  <a:gd name="connsiteY0" fmla="*/ 19103 h 17973"/>
                  <a:gd name="connsiteX1" fmla="*/ 0 w 292706"/>
                  <a:gd name="connsiteY1" fmla="*/ 19103 h 17973"/>
                  <a:gd name="connsiteX2" fmla="*/ 58387 w 292706"/>
                  <a:gd name="connsiteY2" fmla="*/ 0 h 17973"/>
                  <a:gd name="connsiteX3" fmla="*/ 147046 w 292706"/>
                  <a:gd name="connsiteY3" fmla="*/ 0 h 17973"/>
                  <a:gd name="connsiteX4" fmla="*/ 235654 w 292706"/>
                  <a:gd name="connsiteY4" fmla="*/ 0 h 17973"/>
                  <a:gd name="connsiteX5" fmla="*/ 294093 w 292706"/>
                  <a:gd name="connsiteY5" fmla="*/ 19103 h 17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706" h="17973">
                    <a:moveTo>
                      <a:pt x="294093" y="19103"/>
                    </a:moveTo>
                    <a:lnTo>
                      <a:pt x="0" y="19103"/>
                    </a:lnTo>
                    <a:lnTo>
                      <a:pt x="58387" y="0"/>
                    </a:lnTo>
                    <a:lnTo>
                      <a:pt x="147046" y="0"/>
                    </a:lnTo>
                    <a:lnTo>
                      <a:pt x="235654" y="0"/>
                    </a:lnTo>
                    <a:lnTo>
                      <a:pt x="294093" y="19103"/>
                    </a:lnTo>
                    <a:close/>
                  </a:path>
                </a:pathLst>
              </a:custGeom>
              <a:solidFill>
                <a:schemeClr val="bg1"/>
              </a:solidFill>
              <a:ln w="2566" cap="flat">
                <a:noFill/>
                <a:prstDash val="solid"/>
                <a:miter/>
              </a:ln>
            </p:spPr>
            <p:txBody>
              <a:bodyPr rtlCol="0" anchor="ctr"/>
              <a:lstStyle/>
              <a:p>
                <a:endParaRPr lang="zh-TW" altLang="en-US"/>
              </a:p>
            </p:txBody>
          </p:sp>
          <p:sp>
            <p:nvSpPr>
              <p:cNvPr id="107" name="手繪多邊形: 圖案 106">
                <a:extLst>
                  <a:ext uri="{FF2B5EF4-FFF2-40B4-BE49-F238E27FC236}">
                    <a16:creationId xmlns:a16="http://schemas.microsoft.com/office/drawing/2014/main" id="{8EA64D0C-A394-4507-983D-EB33AAF935E3}"/>
                  </a:ext>
                </a:extLst>
              </p:cNvPr>
              <p:cNvSpPr/>
              <p:nvPr/>
            </p:nvSpPr>
            <p:spPr>
              <a:xfrm>
                <a:off x="2065711" y="4918962"/>
                <a:ext cx="106042" cy="23053"/>
              </a:xfrm>
              <a:custGeom>
                <a:avLst/>
                <a:gdLst>
                  <a:gd name="connsiteX0" fmla="*/ 0 w 177164"/>
                  <a:gd name="connsiteY0" fmla="*/ 0 h 38513"/>
                  <a:gd name="connsiteX1" fmla="*/ 177267 w 177164"/>
                  <a:gd name="connsiteY1" fmla="*/ 0 h 38513"/>
                  <a:gd name="connsiteX2" fmla="*/ 177267 w 177164"/>
                  <a:gd name="connsiteY2" fmla="*/ 39978 h 38513"/>
                  <a:gd name="connsiteX3" fmla="*/ 0 w 177164"/>
                  <a:gd name="connsiteY3" fmla="*/ 39978 h 38513"/>
                </a:gdLst>
                <a:ahLst/>
                <a:cxnLst>
                  <a:cxn ang="0">
                    <a:pos x="connsiteX0" y="connsiteY0"/>
                  </a:cxn>
                  <a:cxn ang="0">
                    <a:pos x="connsiteX1" y="connsiteY1"/>
                  </a:cxn>
                  <a:cxn ang="0">
                    <a:pos x="connsiteX2" y="connsiteY2"/>
                  </a:cxn>
                  <a:cxn ang="0">
                    <a:pos x="connsiteX3" y="connsiteY3"/>
                  </a:cxn>
                </a:cxnLst>
                <a:rect l="l" t="t" r="r" b="b"/>
                <a:pathLst>
                  <a:path w="177164" h="38513">
                    <a:moveTo>
                      <a:pt x="0" y="0"/>
                    </a:moveTo>
                    <a:lnTo>
                      <a:pt x="177267" y="0"/>
                    </a:lnTo>
                    <a:lnTo>
                      <a:pt x="177267" y="39978"/>
                    </a:lnTo>
                    <a:lnTo>
                      <a:pt x="0" y="39978"/>
                    </a:lnTo>
                    <a:close/>
                  </a:path>
                </a:pathLst>
              </a:custGeom>
              <a:solidFill>
                <a:schemeClr val="bg1"/>
              </a:solidFill>
              <a:ln w="2566" cap="flat">
                <a:noFill/>
                <a:prstDash val="solid"/>
                <a:miter/>
              </a:ln>
            </p:spPr>
            <p:txBody>
              <a:bodyPr rtlCol="0" anchor="ctr"/>
              <a:lstStyle/>
              <a:p>
                <a:endParaRPr lang="zh-TW" altLang="en-US"/>
              </a:p>
            </p:txBody>
          </p:sp>
          <p:grpSp>
            <p:nvGrpSpPr>
              <p:cNvPr id="108" name="群組 107">
                <a:extLst>
                  <a:ext uri="{FF2B5EF4-FFF2-40B4-BE49-F238E27FC236}">
                    <a16:creationId xmlns:a16="http://schemas.microsoft.com/office/drawing/2014/main" id="{2F121DCF-CA1A-4954-974B-58AA7BDBCBCC}"/>
                  </a:ext>
                </a:extLst>
              </p:cNvPr>
              <p:cNvGrpSpPr/>
              <p:nvPr/>
            </p:nvGrpSpPr>
            <p:grpSpPr>
              <a:xfrm>
                <a:off x="2186076" y="4626573"/>
                <a:ext cx="241950" cy="337845"/>
                <a:chOff x="2248972" y="4626573"/>
                <a:chExt cx="241950" cy="337845"/>
              </a:xfrm>
              <a:solidFill>
                <a:srgbClr val="003E85"/>
              </a:solidFill>
            </p:grpSpPr>
            <p:sp>
              <p:nvSpPr>
                <p:cNvPr id="109" name="手繪多邊形: 圖案 108">
                  <a:extLst>
                    <a:ext uri="{FF2B5EF4-FFF2-40B4-BE49-F238E27FC236}">
                      <a16:creationId xmlns:a16="http://schemas.microsoft.com/office/drawing/2014/main" id="{55FC083E-E5CA-4A2C-BCED-78C32C685CB8}"/>
                    </a:ext>
                  </a:extLst>
                </p:cNvPr>
                <p:cNvSpPr/>
                <p:nvPr/>
              </p:nvSpPr>
              <p:spPr>
                <a:xfrm>
                  <a:off x="2305155" y="4711692"/>
                  <a:ext cx="11875" cy="35624"/>
                </a:xfrm>
                <a:custGeom>
                  <a:avLst/>
                  <a:gdLst>
                    <a:gd name="connsiteX0" fmla="*/ 18033 w 16873"/>
                    <a:gd name="connsiteY0" fmla="*/ 25310 h 50620"/>
                    <a:gd name="connsiteX1" fmla="*/ 9027 w 16873"/>
                    <a:gd name="connsiteY1" fmla="*/ 50620 h 50620"/>
                    <a:gd name="connsiteX2" fmla="*/ 0 w 16873"/>
                    <a:gd name="connsiteY2" fmla="*/ 25310 h 50620"/>
                    <a:gd name="connsiteX3" fmla="*/ 9027 w 16873"/>
                    <a:gd name="connsiteY3" fmla="*/ 0 h 50620"/>
                    <a:gd name="connsiteX4" fmla="*/ 18033 w 16873"/>
                    <a:gd name="connsiteY4" fmla="*/ 25310 h 50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3" h="50620">
                      <a:moveTo>
                        <a:pt x="18033" y="25310"/>
                      </a:moveTo>
                      <a:cubicBezTo>
                        <a:pt x="18033" y="39252"/>
                        <a:pt x="14005" y="50620"/>
                        <a:pt x="9027" y="50620"/>
                      </a:cubicBezTo>
                      <a:cubicBezTo>
                        <a:pt x="4050" y="50620"/>
                        <a:pt x="0" y="39315"/>
                        <a:pt x="0" y="25310"/>
                      </a:cubicBezTo>
                      <a:cubicBezTo>
                        <a:pt x="0" y="11305"/>
                        <a:pt x="4029" y="0"/>
                        <a:pt x="9027" y="0"/>
                      </a:cubicBezTo>
                      <a:cubicBezTo>
                        <a:pt x="14026" y="0"/>
                        <a:pt x="18033" y="11368"/>
                        <a:pt x="18033" y="25310"/>
                      </a:cubicBezTo>
                      <a:close/>
                    </a:path>
                  </a:pathLst>
                </a:custGeom>
                <a:grpFill/>
                <a:ln w="6350" cap="flat">
                  <a:solidFill>
                    <a:schemeClr val="bg1"/>
                  </a:solidFill>
                  <a:prstDash val="solid"/>
                  <a:miter/>
                </a:ln>
              </p:spPr>
              <p:txBody>
                <a:bodyPr rtlCol="0" anchor="ctr"/>
                <a:lstStyle/>
                <a:p>
                  <a:endParaRPr lang="zh-TW" altLang="en-US"/>
                </a:p>
              </p:txBody>
            </p:sp>
            <p:sp>
              <p:nvSpPr>
                <p:cNvPr id="110" name="手繪多邊形: 圖案 109">
                  <a:extLst>
                    <a:ext uri="{FF2B5EF4-FFF2-40B4-BE49-F238E27FC236}">
                      <a16:creationId xmlns:a16="http://schemas.microsoft.com/office/drawing/2014/main" id="{EB8E5607-4226-4260-9F20-562878547724}"/>
                    </a:ext>
                  </a:extLst>
                </p:cNvPr>
                <p:cNvSpPr/>
                <p:nvPr/>
              </p:nvSpPr>
              <p:spPr>
                <a:xfrm>
                  <a:off x="2421900" y="4711692"/>
                  <a:ext cx="11875" cy="35624"/>
                </a:xfrm>
                <a:custGeom>
                  <a:avLst/>
                  <a:gdLst>
                    <a:gd name="connsiteX0" fmla="*/ 0 w 16873"/>
                    <a:gd name="connsiteY0" fmla="*/ 25310 h 50620"/>
                    <a:gd name="connsiteX1" fmla="*/ 9027 w 16873"/>
                    <a:gd name="connsiteY1" fmla="*/ 50620 h 50620"/>
                    <a:gd name="connsiteX2" fmla="*/ 18033 w 16873"/>
                    <a:gd name="connsiteY2" fmla="*/ 25310 h 50620"/>
                    <a:gd name="connsiteX3" fmla="*/ 9027 w 16873"/>
                    <a:gd name="connsiteY3" fmla="*/ 0 h 50620"/>
                    <a:gd name="connsiteX4" fmla="*/ 0 w 16873"/>
                    <a:gd name="connsiteY4" fmla="*/ 25310 h 50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3" h="50620">
                      <a:moveTo>
                        <a:pt x="0" y="25310"/>
                      </a:moveTo>
                      <a:cubicBezTo>
                        <a:pt x="0" y="39252"/>
                        <a:pt x="4050" y="50620"/>
                        <a:pt x="9027" y="50620"/>
                      </a:cubicBezTo>
                      <a:cubicBezTo>
                        <a:pt x="14005" y="50620"/>
                        <a:pt x="18033" y="39315"/>
                        <a:pt x="18033" y="25310"/>
                      </a:cubicBezTo>
                      <a:cubicBezTo>
                        <a:pt x="18033" y="11305"/>
                        <a:pt x="14005" y="0"/>
                        <a:pt x="9027" y="0"/>
                      </a:cubicBezTo>
                      <a:cubicBezTo>
                        <a:pt x="4050" y="0"/>
                        <a:pt x="0" y="11368"/>
                        <a:pt x="0" y="25310"/>
                      </a:cubicBezTo>
                      <a:close/>
                    </a:path>
                  </a:pathLst>
                </a:custGeom>
                <a:grpFill/>
                <a:ln w="6350" cap="flat">
                  <a:solidFill>
                    <a:schemeClr val="bg1"/>
                  </a:solidFill>
                  <a:prstDash val="solid"/>
                  <a:miter/>
                </a:ln>
              </p:spPr>
              <p:txBody>
                <a:bodyPr rtlCol="0" anchor="ctr"/>
                <a:lstStyle/>
                <a:p>
                  <a:endParaRPr lang="zh-TW" altLang="en-US"/>
                </a:p>
              </p:txBody>
            </p:sp>
            <p:sp>
              <p:nvSpPr>
                <p:cNvPr id="111" name="手繪多邊形: 圖案 110">
                  <a:extLst>
                    <a:ext uri="{FF2B5EF4-FFF2-40B4-BE49-F238E27FC236}">
                      <a16:creationId xmlns:a16="http://schemas.microsoft.com/office/drawing/2014/main" id="{5E146F44-C4BC-48CE-8F2C-E4AE571BC044}"/>
                    </a:ext>
                  </a:extLst>
                </p:cNvPr>
                <p:cNvSpPr/>
                <p:nvPr/>
              </p:nvSpPr>
              <p:spPr>
                <a:xfrm>
                  <a:off x="2317965" y="4647449"/>
                  <a:ext cx="103849" cy="170701"/>
                </a:xfrm>
                <a:custGeom>
                  <a:avLst/>
                  <a:gdLst>
                    <a:gd name="connsiteX0" fmla="*/ 82258 w 164515"/>
                    <a:gd name="connsiteY0" fmla="*/ 0 h 242555"/>
                    <a:gd name="connsiteX1" fmla="*/ 0 w 164515"/>
                    <a:gd name="connsiteY1" fmla="*/ 84135 h 242555"/>
                    <a:gd name="connsiteX2" fmla="*/ 0 w 164515"/>
                    <a:gd name="connsiteY2" fmla="*/ 120202 h 242555"/>
                    <a:gd name="connsiteX3" fmla="*/ 52582 w 164515"/>
                    <a:gd name="connsiteY3" fmla="*/ 237409 h 242555"/>
                    <a:gd name="connsiteX4" fmla="*/ 82279 w 164515"/>
                    <a:gd name="connsiteY4" fmla="*/ 243293 h 242555"/>
                    <a:gd name="connsiteX5" fmla="*/ 111997 w 164515"/>
                    <a:gd name="connsiteY5" fmla="*/ 237409 h 242555"/>
                    <a:gd name="connsiteX6" fmla="*/ 164579 w 164515"/>
                    <a:gd name="connsiteY6" fmla="*/ 120202 h 242555"/>
                    <a:gd name="connsiteX7" fmla="*/ 164579 w 164515"/>
                    <a:gd name="connsiteY7" fmla="*/ 84135 h 242555"/>
                    <a:gd name="connsiteX8" fmla="*/ 82258 w 164515"/>
                    <a:gd name="connsiteY8" fmla="*/ 0 h 242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4515" h="242555">
                      <a:moveTo>
                        <a:pt x="82258" y="0"/>
                      </a:moveTo>
                      <a:cubicBezTo>
                        <a:pt x="36932" y="359"/>
                        <a:pt x="0" y="37965"/>
                        <a:pt x="0" y="84135"/>
                      </a:cubicBezTo>
                      <a:lnTo>
                        <a:pt x="0" y="120202"/>
                      </a:lnTo>
                      <a:cubicBezTo>
                        <a:pt x="0" y="156817"/>
                        <a:pt x="26133" y="209504"/>
                        <a:pt x="52582" y="237409"/>
                      </a:cubicBezTo>
                      <a:cubicBezTo>
                        <a:pt x="56652" y="241627"/>
                        <a:pt x="69455" y="243567"/>
                        <a:pt x="82279" y="243293"/>
                      </a:cubicBezTo>
                      <a:cubicBezTo>
                        <a:pt x="95103" y="243567"/>
                        <a:pt x="107926" y="241711"/>
                        <a:pt x="111997" y="237409"/>
                      </a:cubicBezTo>
                      <a:cubicBezTo>
                        <a:pt x="138446" y="209504"/>
                        <a:pt x="164579" y="156817"/>
                        <a:pt x="164579" y="120202"/>
                      </a:cubicBezTo>
                      <a:lnTo>
                        <a:pt x="164579" y="84135"/>
                      </a:lnTo>
                      <a:cubicBezTo>
                        <a:pt x="164558" y="38113"/>
                        <a:pt x="127584" y="359"/>
                        <a:pt x="82258" y="0"/>
                      </a:cubicBezTo>
                      <a:close/>
                    </a:path>
                  </a:pathLst>
                </a:custGeom>
                <a:grpFill/>
                <a:ln w="6350" cap="flat">
                  <a:solidFill>
                    <a:schemeClr val="bg1"/>
                  </a:solidFill>
                  <a:prstDash val="solid"/>
                  <a:miter/>
                </a:ln>
              </p:spPr>
              <p:txBody>
                <a:bodyPr rtlCol="0" anchor="ctr"/>
                <a:lstStyle/>
                <a:p>
                  <a:endParaRPr lang="zh-TW" altLang="en-US"/>
                </a:p>
              </p:txBody>
            </p:sp>
            <p:sp>
              <p:nvSpPr>
                <p:cNvPr id="112" name="手繪多邊形: 圖案 111">
                  <a:extLst>
                    <a:ext uri="{FF2B5EF4-FFF2-40B4-BE49-F238E27FC236}">
                      <a16:creationId xmlns:a16="http://schemas.microsoft.com/office/drawing/2014/main" id="{D8785974-4ED1-43FE-8E5E-997BBECCF00B}"/>
                    </a:ext>
                  </a:extLst>
                </p:cNvPr>
                <p:cNvSpPr/>
                <p:nvPr/>
              </p:nvSpPr>
              <p:spPr>
                <a:xfrm>
                  <a:off x="2248972" y="4822411"/>
                  <a:ext cx="241950" cy="141014"/>
                </a:xfrm>
                <a:custGeom>
                  <a:avLst/>
                  <a:gdLst>
                    <a:gd name="connsiteX0" fmla="*/ 310196 w 343795"/>
                    <a:gd name="connsiteY0" fmla="*/ 202291 h 200371"/>
                    <a:gd name="connsiteX1" fmla="*/ 343795 w 343795"/>
                    <a:gd name="connsiteY1" fmla="*/ 168903 h 200371"/>
                    <a:gd name="connsiteX2" fmla="*/ 343795 w 343795"/>
                    <a:gd name="connsiteY2" fmla="*/ 168797 h 200371"/>
                    <a:gd name="connsiteX3" fmla="*/ 343795 w 343795"/>
                    <a:gd name="connsiteY3" fmla="*/ 72134 h 200371"/>
                    <a:gd name="connsiteX4" fmla="*/ 229352 w 343795"/>
                    <a:gd name="connsiteY4" fmla="*/ 0 h 200371"/>
                    <a:gd name="connsiteX5" fmla="*/ 171307 w 343795"/>
                    <a:gd name="connsiteY5" fmla="*/ 108348 h 200371"/>
                    <a:gd name="connsiteX6" fmla="*/ 114359 w 343795"/>
                    <a:gd name="connsiteY6" fmla="*/ 0 h 200371"/>
                    <a:gd name="connsiteX7" fmla="*/ 0 w 343795"/>
                    <a:gd name="connsiteY7" fmla="*/ 72134 h 200371"/>
                    <a:gd name="connsiteX8" fmla="*/ 0 w 343795"/>
                    <a:gd name="connsiteY8" fmla="*/ 168734 h 200371"/>
                    <a:gd name="connsiteX9" fmla="*/ 33452 w 343795"/>
                    <a:gd name="connsiteY9" fmla="*/ 202228 h 200371"/>
                    <a:gd name="connsiteX10" fmla="*/ 33494 w 343795"/>
                    <a:gd name="connsiteY10" fmla="*/ 202228 h 200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3795" h="200371">
                      <a:moveTo>
                        <a:pt x="310196" y="202291"/>
                      </a:moveTo>
                      <a:cubicBezTo>
                        <a:pt x="328694" y="202350"/>
                        <a:pt x="343736" y="187400"/>
                        <a:pt x="343795" y="168903"/>
                      </a:cubicBezTo>
                      <a:cubicBezTo>
                        <a:pt x="343795" y="168867"/>
                        <a:pt x="343795" y="168833"/>
                        <a:pt x="343795" y="168797"/>
                      </a:cubicBezTo>
                      <a:lnTo>
                        <a:pt x="343795" y="72134"/>
                      </a:lnTo>
                      <a:cubicBezTo>
                        <a:pt x="347423" y="13921"/>
                        <a:pt x="253586" y="27841"/>
                        <a:pt x="229352" y="0"/>
                      </a:cubicBezTo>
                      <a:cubicBezTo>
                        <a:pt x="229352" y="0"/>
                        <a:pt x="207880" y="78208"/>
                        <a:pt x="171307" y="108348"/>
                      </a:cubicBezTo>
                      <a:cubicBezTo>
                        <a:pt x="134755" y="78208"/>
                        <a:pt x="114359" y="0"/>
                        <a:pt x="114359" y="0"/>
                      </a:cubicBezTo>
                      <a:cubicBezTo>
                        <a:pt x="90526" y="26512"/>
                        <a:pt x="0" y="1413"/>
                        <a:pt x="0" y="72134"/>
                      </a:cubicBezTo>
                      <a:lnTo>
                        <a:pt x="0" y="168734"/>
                      </a:lnTo>
                      <a:cubicBezTo>
                        <a:pt x="-12" y="187221"/>
                        <a:pt x="14965" y="202215"/>
                        <a:pt x="33452" y="202228"/>
                      </a:cubicBezTo>
                      <a:cubicBezTo>
                        <a:pt x="33466" y="202228"/>
                        <a:pt x="33479" y="202228"/>
                        <a:pt x="33494" y="202228"/>
                      </a:cubicBezTo>
                      <a:close/>
                    </a:path>
                  </a:pathLst>
                </a:custGeom>
                <a:grpFill/>
                <a:ln w="6350" cap="flat">
                  <a:solidFill>
                    <a:schemeClr val="bg1"/>
                  </a:solidFill>
                  <a:prstDash val="solid"/>
                  <a:miter/>
                </a:ln>
              </p:spPr>
              <p:txBody>
                <a:bodyPr rtlCol="0" anchor="ctr"/>
                <a:lstStyle/>
                <a:p>
                  <a:endParaRPr lang="zh-TW" altLang="en-US"/>
                </a:p>
              </p:txBody>
            </p:sp>
            <p:sp>
              <p:nvSpPr>
                <p:cNvPr id="113" name="手繪多邊形: 圖案 112">
                  <a:extLst>
                    <a:ext uri="{FF2B5EF4-FFF2-40B4-BE49-F238E27FC236}">
                      <a16:creationId xmlns:a16="http://schemas.microsoft.com/office/drawing/2014/main" id="{B43D3381-2A14-41AF-A0E9-A971D4599CA7}"/>
                    </a:ext>
                  </a:extLst>
                </p:cNvPr>
                <p:cNvSpPr/>
                <p:nvPr/>
              </p:nvSpPr>
              <p:spPr>
                <a:xfrm>
                  <a:off x="2303206" y="4791721"/>
                  <a:ext cx="72734" cy="118749"/>
                </a:xfrm>
                <a:custGeom>
                  <a:avLst/>
                  <a:gdLst>
                    <a:gd name="connsiteX0" fmla="*/ 46760 w 103349"/>
                    <a:gd name="connsiteY0" fmla="*/ 0 h 168733"/>
                    <a:gd name="connsiteX1" fmla="*/ 21450 w 103349"/>
                    <a:gd name="connsiteY1" fmla="*/ 17316 h 168733"/>
                    <a:gd name="connsiteX2" fmla="*/ 0 w 103349"/>
                    <a:gd name="connsiteY2" fmla="*/ 52835 h 168733"/>
                    <a:gd name="connsiteX3" fmla="*/ 29845 w 103349"/>
                    <a:gd name="connsiteY3" fmla="*/ 74707 h 168733"/>
                    <a:gd name="connsiteX4" fmla="*/ 14828 w 103349"/>
                    <a:gd name="connsiteY4" fmla="*/ 92150 h 168733"/>
                    <a:gd name="connsiteX5" fmla="*/ 104805 w 103349"/>
                    <a:gd name="connsiteY5" fmla="*/ 169135 h 168733"/>
                    <a:gd name="connsiteX6" fmla="*/ 104805 w 103349"/>
                    <a:gd name="connsiteY6" fmla="*/ 157935 h 168733"/>
                    <a:gd name="connsiteX7" fmla="*/ 46760 w 103349"/>
                    <a:gd name="connsiteY7" fmla="*/ 0 h 16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3349" h="168733">
                      <a:moveTo>
                        <a:pt x="46760" y="0"/>
                      </a:moveTo>
                      <a:cubicBezTo>
                        <a:pt x="37132" y="3801"/>
                        <a:pt x="28482" y="9719"/>
                        <a:pt x="21450" y="17316"/>
                      </a:cubicBezTo>
                      <a:lnTo>
                        <a:pt x="0" y="52835"/>
                      </a:lnTo>
                      <a:lnTo>
                        <a:pt x="29845" y="74707"/>
                      </a:lnTo>
                      <a:cubicBezTo>
                        <a:pt x="32376" y="77111"/>
                        <a:pt x="14828" y="92150"/>
                        <a:pt x="14828" y="92150"/>
                      </a:cubicBezTo>
                      <a:lnTo>
                        <a:pt x="104805" y="169135"/>
                      </a:lnTo>
                      <a:lnTo>
                        <a:pt x="104805" y="157935"/>
                      </a:lnTo>
                      <a:cubicBezTo>
                        <a:pt x="69350" y="114697"/>
                        <a:pt x="46760" y="0"/>
                        <a:pt x="46760" y="0"/>
                      </a:cubicBezTo>
                      <a:close/>
                    </a:path>
                  </a:pathLst>
                </a:custGeom>
                <a:solidFill>
                  <a:schemeClr val="bg1"/>
                </a:solidFill>
                <a:ln w="6350" cap="flat">
                  <a:solidFill>
                    <a:schemeClr val="bg1"/>
                  </a:solidFill>
                  <a:prstDash val="solid"/>
                  <a:miter/>
                </a:ln>
              </p:spPr>
              <p:txBody>
                <a:bodyPr rtlCol="0" anchor="ctr"/>
                <a:lstStyle/>
                <a:p>
                  <a:endParaRPr lang="zh-TW" altLang="en-US"/>
                </a:p>
              </p:txBody>
            </p:sp>
            <p:sp>
              <p:nvSpPr>
                <p:cNvPr id="114" name="手繪多邊形: 圖案 113">
                  <a:extLst>
                    <a:ext uri="{FF2B5EF4-FFF2-40B4-BE49-F238E27FC236}">
                      <a16:creationId xmlns:a16="http://schemas.microsoft.com/office/drawing/2014/main" id="{8721CE86-8303-41ED-B231-789A5D9A7BFC}"/>
                    </a:ext>
                  </a:extLst>
                </p:cNvPr>
                <p:cNvSpPr/>
                <p:nvPr/>
              </p:nvSpPr>
              <p:spPr>
                <a:xfrm>
                  <a:off x="2366914" y="4796746"/>
                  <a:ext cx="72734" cy="118749"/>
                </a:xfrm>
                <a:custGeom>
                  <a:avLst/>
                  <a:gdLst>
                    <a:gd name="connsiteX0" fmla="*/ 58023 w 103349"/>
                    <a:gd name="connsiteY0" fmla="*/ 0 h 168733"/>
                    <a:gd name="connsiteX1" fmla="*/ 83334 w 103349"/>
                    <a:gd name="connsiteY1" fmla="*/ 17316 h 168733"/>
                    <a:gd name="connsiteX2" fmla="*/ 104784 w 103349"/>
                    <a:gd name="connsiteY2" fmla="*/ 52835 h 168733"/>
                    <a:gd name="connsiteX3" fmla="*/ 74939 w 103349"/>
                    <a:gd name="connsiteY3" fmla="*/ 74707 h 168733"/>
                    <a:gd name="connsiteX4" fmla="*/ 89956 w 103349"/>
                    <a:gd name="connsiteY4" fmla="*/ 92150 h 168733"/>
                    <a:gd name="connsiteX5" fmla="*/ 0 w 103349"/>
                    <a:gd name="connsiteY5" fmla="*/ 169135 h 168733"/>
                    <a:gd name="connsiteX6" fmla="*/ 0 w 103349"/>
                    <a:gd name="connsiteY6" fmla="*/ 157935 h 168733"/>
                    <a:gd name="connsiteX7" fmla="*/ 58023 w 103349"/>
                    <a:gd name="connsiteY7" fmla="*/ 0 h 16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3349" h="168733">
                      <a:moveTo>
                        <a:pt x="58023" y="0"/>
                      </a:moveTo>
                      <a:cubicBezTo>
                        <a:pt x="67652" y="3801"/>
                        <a:pt x="76302" y="9719"/>
                        <a:pt x="83334" y="17316"/>
                      </a:cubicBezTo>
                      <a:lnTo>
                        <a:pt x="104784" y="52835"/>
                      </a:lnTo>
                      <a:lnTo>
                        <a:pt x="74939" y="74707"/>
                      </a:lnTo>
                      <a:cubicBezTo>
                        <a:pt x="72408" y="77111"/>
                        <a:pt x="89956" y="92150"/>
                        <a:pt x="89956" y="92150"/>
                      </a:cubicBezTo>
                      <a:lnTo>
                        <a:pt x="0" y="169135"/>
                      </a:lnTo>
                      <a:lnTo>
                        <a:pt x="0" y="157935"/>
                      </a:lnTo>
                      <a:cubicBezTo>
                        <a:pt x="35540" y="114697"/>
                        <a:pt x="58023" y="0"/>
                        <a:pt x="58023" y="0"/>
                      </a:cubicBezTo>
                      <a:close/>
                    </a:path>
                  </a:pathLst>
                </a:custGeom>
                <a:solidFill>
                  <a:schemeClr val="bg1"/>
                </a:solidFill>
                <a:ln w="6350" cap="flat">
                  <a:solidFill>
                    <a:schemeClr val="bg1"/>
                  </a:solidFill>
                  <a:prstDash val="solid"/>
                  <a:miter/>
                </a:ln>
              </p:spPr>
              <p:txBody>
                <a:bodyPr rtlCol="0" anchor="ctr"/>
                <a:lstStyle/>
                <a:p>
                  <a:endParaRPr lang="zh-TW" altLang="en-US"/>
                </a:p>
              </p:txBody>
            </p:sp>
            <p:sp>
              <p:nvSpPr>
                <p:cNvPr id="115" name="手繪多邊形: 圖案 114">
                  <a:extLst>
                    <a:ext uri="{FF2B5EF4-FFF2-40B4-BE49-F238E27FC236}">
                      <a16:creationId xmlns:a16="http://schemas.microsoft.com/office/drawing/2014/main" id="{DA38E025-8AC9-4CBD-B858-F3EB70679FFE}"/>
                    </a:ext>
                  </a:extLst>
                </p:cNvPr>
                <p:cNvSpPr/>
                <p:nvPr/>
              </p:nvSpPr>
              <p:spPr>
                <a:xfrm>
                  <a:off x="2302807" y="4626573"/>
                  <a:ext cx="135077" cy="99452"/>
                </a:xfrm>
                <a:custGeom>
                  <a:avLst/>
                  <a:gdLst>
                    <a:gd name="connsiteX0" fmla="*/ 93462 w 191934"/>
                    <a:gd name="connsiteY0" fmla="*/ 8170 h 141314"/>
                    <a:gd name="connsiteX1" fmla="*/ 86101 w 191934"/>
                    <a:gd name="connsiteY1" fmla="*/ 11313 h 141314"/>
                    <a:gd name="connsiteX2" fmla="*/ 60200 w 191934"/>
                    <a:gd name="connsiteY2" fmla="*/ 12579 h 141314"/>
                    <a:gd name="connsiteX3" fmla="*/ 22087 w 191934"/>
                    <a:gd name="connsiteY3" fmla="*/ 36412 h 141314"/>
                    <a:gd name="connsiteX4" fmla="*/ 15401 w 191934"/>
                    <a:gd name="connsiteY4" fmla="*/ 58938 h 141314"/>
                    <a:gd name="connsiteX5" fmla="*/ 2113 w 191934"/>
                    <a:gd name="connsiteY5" fmla="*/ 73702 h 141314"/>
                    <a:gd name="connsiteX6" fmla="*/ 10213 w 191934"/>
                    <a:gd name="connsiteY6" fmla="*/ 122445 h 141314"/>
                    <a:gd name="connsiteX7" fmla="*/ 21307 w 191934"/>
                    <a:gd name="connsiteY7" fmla="*/ 143179 h 141314"/>
                    <a:gd name="connsiteX8" fmla="*/ 57163 w 191934"/>
                    <a:gd name="connsiteY8" fmla="*/ 95764 h 141314"/>
                    <a:gd name="connsiteX9" fmla="*/ 137586 w 191934"/>
                    <a:gd name="connsiteY9" fmla="*/ 98612 h 141314"/>
                    <a:gd name="connsiteX10" fmla="*/ 169223 w 191934"/>
                    <a:gd name="connsiteY10" fmla="*/ 143115 h 141314"/>
                    <a:gd name="connsiteX11" fmla="*/ 178272 w 191934"/>
                    <a:gd name="connsiteY11" fmla="*/ 121053 h 141314"/>
                    <a:gd name="connsiteX12" fmla="*/ 193922 w 191934"/>
                    <a:gd name="connsiteY12" fmla="*/ 74799 h 141314"/>
                    <a:gd name="connsiteX13" fmla="*/ 157749 w 191934"/>
                    <a:gd name="connsiteY13" fmla="*/ 31561 h 141314"/>
                    <a:gd name="connsiteX14" fmla="*/ 106855 w 191934"/>
                    <a:gd name="connsiteY14" fmla="*/ 1463 h 141314"/>
                    <a:gd name="connsiteX15" fmla="*/ 93462 w 191934"/>
                    <a:gd name="connsiteY15" fmla="*/ 8170 h 141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1934" h="141314">
                      <a:moveTo>
                        <a:pt x="93462" y="8170"/>
                      </a:moveTo>
                      <a:cubicBezTo>
                        <a:pt x="91144" y="9512"/>
                        <a:pt x="88672" y="10567"/>
                        <a:pt x="86101" y="11313"/>
                      </a:cubicBezTo>
                      <a:cubicBezTo>
                        <a:pt x="78044" y="13422"/>
                        <a:pt x="68679" y="12579"/>
                        <a:pt x="60200" y="12579"/>
                      </a:cubicBezTo>
                      <a:cubicBezTo>
                        <a:pt x="41998" y="12579"/>
                        <a:pt x="26263" y="16797"/>
                        <a:pt x="22087" y="36412"/>
                      </a:cubicBezTo>
                      <a:cubicBezTo>
                        <a:pt x="20273" y="44849"/>
                        <a:pt x="21265" y="51872"/>
                        <a:pt x="15401" y="58938"/>
                      </a:cubicBezTo>
                      <a:cubicBezTo>
                        <a:pt x="10803" y="64464"/>
                        <a:pt x="4623" y="66995"/>
                        <a:pt x="2113" y="73702"/>
                      </a:cubicBezTo>
                      <a:cubicBezTo>
                        <a:pt x="-3729" y="89310"/>
                        <a:pt x="3716" y="109812"/>
                        <a:pt x="10213" y="122445"/>
                      </a:cubicBezTo>
                      <a:cubicBezTo>
                        <a:pt x="11394" y="124766"/>
                        <a:pt x="20969" y="143537"/>
                        <a:pt x="21307" y="143179"/>
                      </a:cubicBezTo>
                      <a:cubicBezTo>
                        <a:pt x="34173" y="129849"/>
                        <a:pt x="14326" y="94140"/>
                        <a:pt x="57163" y="95764"/>
                      </a:cubicBezTo>
                      <a:cubicBezTo>
                        <a:pt x="70408" y="94942"/>
                        <a:pt x="100823" y="103589"/>
                        <a:pt x="137586" y="98612"/>
                      </a:cubicBezTo>
                      <a:cubicBezTo>
                        <a:pt x="164140" y="97578"/>
                        <a:pt x="156737" y="128794"/>
                        <a:pt x="169223" y="143115"/>
                      </a:cubicBezTo>
                      <a:cubicBezTo>
                        <a:pt x="172725" y="135970"/>
                        <a:pt x="175747" y="128600"/>
                        <a:pt x="178272" y="121053"/>
                      </a:cubicBezTo>
                      <a:cubicBezTo>
                        <a:pt x="183102" y="106521"/>
                        <a:pt x="193648" y="89795"/>
                        <a:pt x="193922" y="74799"/>
                      </a:cubicBezTo>
                      <a:cubicBezTo>
                        <a:pt x="194344" y="52758"/>
                        <a:pt x="171607" y="44406"/>
                        <a:pt x="157749" y="31561"/>
                      </a:cubicBezTo>
                      <a:cubicBezTo>
                        <a:pt x="142120" y="17071"/>
                        <a:pt x="132207" y="-6045"/>
                        <a:pt x="106855" y="1463"/>
                      </a:cubicBezTo>
                      <a:cubicBezTo>
                        <a:pt x="101962" y="2876"/>
                        <a:pt x="97870" y="5766"/>
                        <a:pt x="93462" y="8170"/>
                      </a:cubicBezTo>
                      <a:close/>
                    </a:path>
                  </a:pathLst>
                </a:custGeom>
                <a:grpFill/>
                <a:ln w="6350" cap="flat">
                  <a:solidFill>
                    <a:schemeClr val="bg1"/>
                  </a:solidFill>
                  <a:prstDash val="solid"/>
                  <a:miter/>
                </a:ln>
              </p:spPr>
              <p:txBody>
                <a:bodyPr rtlCol="0" anchor="ctr"/>
                <a:lstStyle/>
                <a:p>
                  <a:endParaRPr lang="zh-TW" altLang="en-US"/>
                </a:p>
              </p:txBody>
            </p:sp>
            <p:sp>
              <p:nvSpPr>
                <p:cNvPr id="116" name="手繪多邊形: 圖案 115">
                  <a:extLst>
                    <a:ext uri="{FF2B5EF4-FFF2-40B4-BE49-F238E27FC236}">
                      <a16:creationId xmlns:a16="http://schemas.microsoft.com/office/drawing/2014/main" id="{3BAB8B20-7ED5-4DAB-B6DD-0A00FD8D0DA6}"/>
                    </a:ext>
                  </a:extLst>
                </p:cNvPr>
                <p:cNvSpPr/>
                <p:nvPr/>
              </p:nvSpPr>
              <p:spPr>
                <a:xfrm>
                  <a:off x="2358473" y="4892517"/>
                  <a:ext cx="20781" cy="71249"/>
                </a:xfrm>
                <a:custGeom>
                  <a:avLst/>
                  <a:gdLst>
                    <a:gd name="connsiteX0" fmla="*/ 31131 w 29528"/>
                    <a:gd name="connsiteY0" fmla="*/ 102675 h 101240"/>
                    <a:gd name="connsiteX1" fmla="*/ 31131 w 29528"/>
                    <a:gd name="connsiteY1" fmla="*/ 0 h 101240"/>
                    <a:gd name="connsiteX2" fmla="*/ 15566 w 29528"/>
                    <a:gd name="connsiteY2" fmla="*/ 7614 h 101240"/>
                    <a:gd name="connsiteX3" fmla="*/ 0 w 29528"/>
                    <a:gd name="connsiteY3" fmla="*/ 0 h 101240"/>
                    <a:gd name="connsiteX4" fmla="*/ 0 w 29528"/>
                    <a:gd name="connsiteY4" fmla="*/ 102675 h 101240"/>
                    <a:gd name="connsiteX5" fmla="*/ 31131 w 29528"/>
                    <a:gd name="connsiteY5" fmla="*/ 102675 h 101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528" h="101240">
                      <a:moveTo>
                        <a:pt x="31131" y="102675"/>
                      </a:moveTo>
                      <a:lnTo>
                        <a:pt x="31131" y="0"/>
                      </a:lnTo>
                      <a:lnTo>
                        <a:pt x="15566" y="7614"/>
                      </a:lnTo>
                      <a:lnTo>
                        <a:pt x="0" y="0"/>
                      </a:lnTo>
                      <a:lnTo>
                        <a:pt x="0" y="102675"/>
                      </a:lnTo>
                      <a:lnTo>
                        <a:pt x="31131" y="102675"/>
                      </a:lnTo>
                      <a:close/>
                    </a:path>
                  </a:pathLst>
                </a:custGeom>
                <a:grpFill/>
                <a:ln w="6350" cap="flat">
                  <a:solidFill>
                    <a:schemeClr val="bg1"/>
                  </a:solidFill>
                  <a:prstDash val="solid"/>
                  <a:miter/>
                </a:ln>
              </p:spPr>
              <p:txBody>
                <a:bodyPr rtlCol="0" anchor="ctr"/>
                <a:lstStyle/>
                <a:p>
                  <a:endParaRPr lang="zh-TW" altLang="en-US"/>
                </a:p>
              </p:txBody>
            </p:sp>
            <p:sp>
              <p:nvSpPr>
                <p:cNvPr id="117" name="手繪多邊形: 圖案 116">
                  <a:extLst>
                    <a:ext uri="{FF2B5EF4-FFF2-40B4-BE49-F238E27FC236}">
                      <a16:creationId xmlns:a16="http://schemas.microsoft.com/office/drawing/2014/main" id="{9DF209C6-6BE2-42AA-B911-2016DB20CA15}"/>
                    </a:ext>
                  </a:extLst>
                </p:cNvPr>
                <p:cNvSpPr/>
                <p:nvPr/>
              </p:nvSpPr>
              <p:spPr>
                <a:xfrm>
                  <a:off x="2363238" y="4917098"/>
                  <a:ext cx="13360" cy="13360"/>
                </a:xfrm>
                <a:custGeom>
                  <a:avLst/>
                  <a:gdLst>
                    <a:gd name="connsiteX0" fmla="*/ 19025 w 18982"/>
                    <a:gd name="connsiteY0" fmla="*/ 9512 h 18982"/>
                    <a:gd name="connsiteX1" fmla="*/ 9512 w 18982"/>
                    <a:gd name="connsiteY1" fmla="*/ 19025 h 18982"/>
                    <a:gd name="connsiteX2" fmla="*/ 0 w 18982"/>
                    <a:gd name="connsiteY2" fmla="*/ 9512 h 18982"/>
                    <a:gd name="connsiteX3" fmla="*/ 9512 w 18982"/>
                    <a:gd name="connsiteY3" fmla="*/ 0 h 18982"/>
                    <a:gd name="connsiteX4" fmla="*/ 9533 w 18982"/>
                    <a:gd name="connsiteY4" fmla="*/ 0 h 18982"/>
                    <a:gd name="connsiteX5" fmla="*/ 19025 w 18982"/>
                    <a:gd name="connsiteY5" fmla="*/ 9512 h 1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982" h="18982">
                      <a:moveTo>
                        <a:pt x="19025" y="9512"/>
                      </a:moveTo>
                      <a:cubicBezTo>
                        <a:pt x="19025" y="14766"/>
                        <a:pt x="14766" y="19025"/>
                        <a:pt x="9512" y="19025"/>
                      </a:cubicBezTo>
                      <a:cubicBezTo>
                        <a:pt x="4258" y="19025"/>
                        <a:pt x="0" y="14766"/>
                        <a:pt x="0" y="9512"/>
                      </a:cubicBezTo>
                      <a:cubicBezTo>
                        <a:pt x="0" y="4258"/>
                        <a:pt x="4258" y="0"/>
                        <a:pt x="9512" y="0"/>
                      </a:cubicBezTo>
                      <a:cubicBezTo>
                        <a:pt x="9519" y="0"/>
                        <a:pt x="9527" y="0"/>
                        <a:pt x="9533" y="0"/>
                      </a:cubicBezTo>
                      <a:cubicBezTo>
                        <a:pt x="14779" y="13"/>
                        <a:pt x="19025" y="4267"/>
                        <a:pt x="19025" y="9512"/>
                      </a:cubicBezTo>
                      <a:close/>
                    </a:path>
                  </a:pathLst>
                </a:custGeom>
                <a:solidFill>
                  <a:schemeClr val="bg1"/>
                </a:solidFill>
                <a:ln w="6350" cap="flat">
                  <a:noFill/>
                  <a:prstDash val="solid"/>
                  <a:miter/>
                </a:ln>
              </p:spPr>
              <p:txBody>
                <a:bodyPr rtlCol="0" anchor="ctr"/>
                <a:lstStyle/>
                <a:p>
                  <a:endParaRPr lang="zh-TW" altLang="en-US"/>
                </a:p>
              </p:txBody>
            </p:sp>
            <p:sp>
              <p:nvSpPr>
                <p:cNvPr id="118" name="手繪多邊形: 圖案 117">
                  <a:extLst>
                    <a:ext uri="{FF2B5EF4-FFF2-40B4-BE49-F238E27FC236}">
                      <a16:creationId xmlns:a16="http://schemas.microsoft.com/office/drawing/2014/main" id="{DFBB1BF7-E94A-4909-99DB-845E91447D70}"/>
                    </a:ext>
                  </a:extLst>
                </p:cNvPr>
                <p:cNvSpPr/>
                <p:nvPr/>
              </p:nvSpPr>
              <p:spPr>
                <a:xfrm>
                  <a:off x="2363201" y="4952543"/>
                  <a:ext cx="13360" cy="11875"/>
                </a:xfrm>
                <a:custGeom>
                  <a:avLst/>
                  <a:gdLst>
                    <a:gd name="connsiteX0" fmla="*/ 4145 w 18982"/>
                    <a:gd name="connsiteY0" fmla="*/ 17380 h 16873"/>
                    <a:gd name="connsiteX1" fmla="*/ 14860 w 18982"/>
                    <a:gd name="connsiteY1" fmla="*/ 17380 h 16873"/>
                    <a:gd name="connsiteX2" fmla="*/ 17380 w 18982"/>
                    <a:gd name="connsiteY2" fmla="*/ 4166 h 16873"/>
                    <a:gd name="connsiteX3" fmla="*/ 4166 w 18982"/>
                    <a:gd name="connsiteY3" fmla="*/ 1646 h 16873"/>
                    <a:gd name="connsiteX4" fmla="*/ 1646 w 18982"/>
                    <a:gd name="connsiteY4" fmla="*/ 14860 h 16873"/>
                    <a:gd name="connsiteX5" fmla="*/ 4166 w 18982"/>
                    <a:gd name="connsiteY5" fmla="*/ 17380 h 16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982" h="16873">
                      <a:moveTo>
                        <a:pt x="4145" y="17380"/>
                      </a:moveTo>
                      <a:lnTo>
                        <a:pt x="14860" y="17380"/>
                      </a:lnTo>
                      <a:cubicBezTo>
                        <a:pt x="19205" y="14427"/>
                        <a:pt x="20333" y="8511"/>
                        <a:pt x="17380" y="4166"/>
                      </a:cubicBezTo>
                      <a:cubicBezTo>
                        <a:pt x="14427" y="-179"/>
                        <a:pt x="8511" y="-1307"/>
                        <a:pt x="4166" y="1646"/>
                      </a:cubicBezTo>
                      <a:cubicBezTo>
                        <a:pt x="-179" y="4599"/>
                        <a:pt x="-1307" y="10515"/>
                        <a:pt x="1646" y="14860"/>
                      </a:cubicBezTo>
                      <a:cubicBezTo>
                        <a:pt x="2319" y="15851"/>
                        <a:pt x="3175" y="16707"/>
                        <a:pt x="4166" y="17380"/>
                      </a:cubicBezTo>
                      <a:close/>
                    </a:path>
                  </a:pathLst>
                </a:custGeom>
                <a:solidFill>
                  <a:schemeClr val="bg1"/>
                </a:solidFill>
                <a:ln w="6350" cap="flat">
                  <a:noFill/>
                  <a:prstDash val="solid"/>
                  <a:miter/>
                </a:ln>
              </p:spPr>
              <p:txBody>
                <a:bodyPr rtlCol="0" anchor="ctr"/>
                <a:lstStyle/>
                <a:p>
                  <a:endParaRPr lang="zh-TW" altLang="en-US"/>
                </a:p>
              </p:txBody>
            </p:sp>
          </p:grpSp>
        </p:grpSp>
        <p:grpSp>
          <p:nvGrpSpPr>
            <p:cNvPr id="87" name="群組 86">
              <a:extLst>
                <a:ext uri="{FF2B5EF4-FFF2-40B4-BE49-F238E27FC236}">
                  <a16:creationId xmlns:a16="http://schemas.microsoft.com/office/drawing/2014/main" id="{3D831FEB-EC64-4D14-8C7C-D72FF52F4A1A}"/>
                </a:ext>
              </a:extLst>
            </p:cNvPr>
            <p:cNvGrpSpPr/>
            <p:nvPr/>
          </p:nvGrpSpPr>
          <p:grpSpPr>
            <a:xfrm>
              <a:off x="1276441" y="4114449"/>
              <a:ext cx="319702" cy="241232"/>
              <a:chOff x="3164294" y="4614579"/>
              <a:chExt cx="459604" cy="346795"/>
            </a:xfrm>
          </p:grpSpPr>
          <p:sp>
            <p:nvSpPr>
              <p:cNvPr id="92" name="手繪多邊形: 圖案 1177">
                <a:extLst>
                  <a:ext uri="{FF2B5EF4-FFF2-40B4-BE49-F238E27FC236}">
                    <a16:creationId xmlns:a16="http://schemas.microsoft.com/office/drawing/2014/main" id="{3F434F70-209D-4787-9BF0-BAB388A40E9F}"/>
                  </a:ext>
                </a:extLst>
              </p:cNvPr>
              <p:cNvSpPr/>
              <p:nvPr/>
            </p:nvSpPr>
            <p:spPr>
              <a:xfrm>
                <a:off x="3164294" y="4695377"/>
                <a:ext cx="283914" cy="218397"/>
              </a:xfrm>
              <a:custGeom>
                <a:avLst/>
                <a:gdLst>
                  <a:gd name="connsiteX0" fmla="*/ 437609 w 439105"/>
                  <a:gd name="connsiteY0" fmla="*/ 283826 h 337773"/>
                  <a:gd name="connsiteX1" fmla="*/ 437609 w 439105"/>
                  <a:gd name="connsiteY1" fmla="*/ 54623 h 337773"/>
                  <a:gd name="connsiteX2" fmla="*/ 386605 w 439105"/>
                  <a:gd name="connsiteY2" fmla="*/ 3619 h 337773"/>
                  <a:gd name="connsiteX3" fmla="*/ 54719 w 439105"/>
                  <a:gd name="connsiteY3" fmla="*/ 3619 h 337773"/>
                  <a:gd name="connsiteX4" fmla="*/ 49074 w 439105"/>
                  <a:gd name="connsiteY4" fmla="*/ 3957 h 337773"/>
                  <a:gd name="connsiteX5" fmla="*/ 47240 w 439105"/>
                  <a:gd name="connsiteY5" fmla="*/ 4246 h 337773"/>
                  <a:gd name="connsiteX6" fmla="*/ 43573 w 439105"/>
                  <a:gd name="connsiteY6" fmla="*/ 4874 h 337773"/>
                  <a:gd name="connsiteX7" fmla="*/ 41546 w 439105"/>
                  <a:gd name="connsiteY7" fmla="*/ 5404 h 337773"/>
                  <a:gd name="connsiteX8" fmla="*/ 38265 w 439105"/>
                  <a:gd name="connsiteY8" fmla="*/ 6418 h 337773"/>
                  <a:gd name="connsiteX9" fmla="*/ 36238 w 439105"/>
                  <a:gd name="connsiteY9" fmla="*/ 7142 h 337773"/>
                  <a:gd name="connsiteX10" fmla="*/ 33102 w 439105"/>
                  <a:gd name="connsiteY10" fmla="*/ 8493 h 337773"/>
                  <a:gd name="connsiteX11" fmla="*/ 31944 w 439105"/>
                  <a:gd name="connsiteY11" fmla="*/ 8975 h 337773"/>
                  <a:gd name="connsiteX12" fmla="*/ 31944 w 439105"/>
                  <a:gd name="connsiteY12" fmla="*/ 8975 h 337773"/>
                  <a:gd name="connsiteX13" fmla="*/ 3619 w 439105"/>
                  <a:gd name="connsiteY13" fmla="*/ 54574 h 337773"/>
                  <a:gd name="connsiteX14" fmla="*/ 3619 w 439105"/>
                  <a:gd name="connsiteY14" fmla="*/ 283826 h 337773"/>
                  <a:gd name="connsiteX15" fmla="*/ 54623 w 439105"/>
                  <a:gd name="connsiteY15" fmla="*/ 334830 h 337773"/>
                  <a:gd name="connsiteX16" fmla="*/ 386509 w 439105"/>
                  <a:gd name="connsiteY16" fmla="*/ 334830 h 337773"/>
                  <a:gd name="connsiteX17" fmla="*/ 437609 w 439105"/>
                  <a:gd name="connsiteY17" fmla="*/ 283826 h 337773"/>
                  <a:gd name="connsiteX18" fmla="*/ 34115 w 439105"/>
                  <a:gd name="connsiteY18" fmla="*/ 283826 h 337773"/>
                  <a:gd name="connsiteX19" fmla="*/ 34115 w 439105"/>
                  <a:gd name="connsiteY19" fmla="*/ 54623 h 337773"/>
                  <a:gd name="connsiteX20" fmla="*/ 54719 w 439105"/>
                  <a:gd name="connsiteY20" fmla="*/ 34019 h 337773"/>
                  <a:gd name="connsiteX21" fmla="*/ 386605 w 439105"/>
                  <a:gd name="connsiteY21" fmla="*/ 34019 h 337773"/>
                  <a:gd name="connsiteX22" fmla="*/ 407210 w 439105"/>
                  <a:gd name="connsiteY22" fmla="*/ 54623 h 337773"/>
                  <a:gd name="connsiteX23" fmla="*/ 407210 w 439105"/>
                  <a:gd name="connsiteY23" fmla="*/ 283826 h 337773"/>
                  <a:gd name="connsiteX24" fmla="*/ 386605 w 439105"/>
                  <a:gd name="connsiteY24" fmla="*/ 304430 h 337773"/>
                  <a:gd name="connsiteX25" fmla="*/ 54719 w 439105"/>
                  <a:gd name="connsiteY25" fmla="*/ 304430 h 337773"/>
                  <a:gd name="connsiteX26" fmla="*/ 34115 w 439105"/>
                  <a:gd name="connsiteY26" fmla="*/ 283826 h 33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39105" h="337773">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solidFill>
                <a:schemeClr val="bg1"/>
              </a:solidFill>
              <a:ln w="9525" cap="flat">
                <a:noFill/>
                <a:prstDash val="solid"/>
                <a:miter/>
              </a:ln>
            </p:spPr>
            <p:txBody>
              <a:bodyPr rtlCol="0" anchor="ctr"/>
              <a:lstStyle/>
              <a:p>
                <a:endParaRPr lang="zh-TW" altLang="en-US" sz="2400"/>
              </a:p>
            </p:txBody>
          </p:sp>
          <p:sp>
            <p:nvSpPr>
              <p:cNvPr id="93" name="手繪多邊形: 圖案 1178">
                <a:extLst>
                  <a:ext uri="{FF2B5EF4-FFF2-40B4-BE49-F238E27FC236}">
                    <a16:creationId xmlns:a16="http://schemas.microsoft.com/office/drawing/2014/main" id="{41E85DBA-3196-4B0D-BA08-6C4363DE2F8E}"/>
                  </a:ext>
                </a:extLst>
              </p:cNvPr>
              <p:cNvSpPr/>
              <p:nvPr/>
            </p:nvSpPr>
            <p:spPr>
              <a:xfrm flipV="1">
                <a:off x="3172225" y="4918617"/>
                <a:ext cx="289432" cy="36000"/>
              </a:xfrm>
              <a:custGeom>
                <a:avLst/>
                <a:gdLst>
                  <a:gd name="connsiteX0" fmla="*/ 219456 w 246091"/>
                  <a:gd name="connsiteY0" fmla="*/ 3619 h 43427"/>
                  <a:gd name="connsiteX1" fmla="*/ 31268 w 246091"/>
                  <a:gd name="connsiteY1" fmla="*/ 3619 h 43427"/>
                  <a:gd name="connsiteX2" fmla="*/ 3619 w 246091"/>
                  <a:gd name="connsiteY2" fmla="*/ 31268 h 43427"/>
                  <a:gd name="connsiteX3" fmla="*/ 3619 w 246091"/>
                  <a:gd name="connsiteY3" fmla="*/ 41305 h 43427"/>
                  <a:gd name="connsiteX4" fmla="*/ 247009 w 246091"/>
                  <a:gd name="connsiteY4" fmla="*/ 41305 h 43427"/>
                  <a:gd name="connsiteX5" fmla="*/ 247009 w 246091"/>
                  <a:gd name="connsiteY5" fmla="*/ 31268 h 43427"/>
                  <a:gd name="connsiteX6" fmla="*/ 219456 w 246091"/>
                  <a:gd name="connsiteY6" fmla="*/ 3619 h 43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091" h="43427">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solidFill>
                <a:schemeClr val="bg1"/>
              </a:solidFill>
              <a:ln w="9525" cap="flat">
                <a:noFill/>
                <a:prstDash val="solid"/>
                <a:miter/>
              </a:ln>
            </p:spPr>
            <p:txBody>
              <a:bodyPr rtlCol="0" anchor="ctr"/>
              <a:lstStyle/>
              <a:p>
                <a:endParaRPr lang="zh-TW" altLang="en-US" sz="2400"/>
              </a:p>
            </p:txBody>
          </p:sp>
          <p:grpSp>
            <p:nvGrpSpPr>
              <p:cNvPr id="94" name="群組 93">
                <a:extLst>
                  <a:ext uri="{FF2B5EF4-FFF2-40B4-BE49-F238E27FC236}">
                    <a16:creationId xmlns:a16="http://schemas.microsoft.com/office/drawing/2014/main" id="{C1BC4695-CC08-4411-AEC7-31722BD2C4EA}"/>
                  </a:ext>
                </a:extLst>
              </p:cNvPr>
              <p:cNvGrpSpPr/>
              <p:nvPr/>
            </p:nvGrpSpPr>
            <p:grpSpPr>
              <a:xfrm>
                <a:off x="3373222" y="4614579"/>
                <a:ext cx="250676" cy="346795"/>
                <a:chOff x="3373222" y="4614579"/>
                <a:chExt cx="250676" cy="346795"/>
              </a:xfrm>
            </p:grpSpPr>
            <p:grpSp>
              <p:nvGrpSpPr>
                <p:cNvPr id="95" name="群組 94">
                  <a:extLst>
                    <a:ext uri="{FF2B5EF4-FFF2-40B4-BE49-F238E27FC236}">
                      <a16:creationId xmlns:a16="http://schemas.microsoft.com/office/drawing/2014/main" id="{900E4454-EEFD-44D2-AFDB-95721D1674A5}"/>
                    </a:ext>
                  </a:extLst>
                </p:cNvPr>
                <p:cNvGrpSpPr/>
                <p:nvPr/>
              </p:nvGrpSpPr>
              <p:grpSpPr>
                <a:xfrm>
                  <a:off x="3373222" y="4614579"/>
                  <a:ext cx="250676" cy="346795"/>
                  <a:chOff x="3373222" y="4614579"/>
                  <a:chExt cx="250676" cy="346795"/>
                </a:xfrm>
              </p:grpSpPr>
              <p:grpSp>
                <p:nvGrpSpPr>
                  <p:cNvPr id="97" name="群組 96">
                    <a:extLst>
                      <a:ext uri="{FF2B5EF4-FFF2-40B4-BE49-F238E27FC236}">
                        <a16:creationId xmlns:a16="http://schemas.microsoft.com/office/drawing/2014/main" id="{BB45D5F5-1D49-40BB-B6B4-36AA217F2B87}"/>
                      </a:ext>
                    </a:extLst>
                  </p:cNvPr>
                  <p:cNvGrpSpPr/>
                  <p:nvPr/>
                </p:nvGrpSpPr>
                <p:grpSpPr>
                  <a:xfrm>
                    <a:off x="3373222" y="4614579"/>
                    <a:ext cx="250676" cy="346795"/>
                    <a:chOff x="1713187" y="4497010"/>
                    <a:chExt cx="356195" cy="492773"/>
                  </a:xfrm>
                  <a:solidFill>
                    <a:srgbClr val="003E85"/>
                  </a:solidFill>
                </p:grpSpPr>
                <p:sp>
                  <p:nvSpPr>
                    <p:cNvPr id="100" name="手繪多邊形: 圖案 99">
                      <a:extLst>
                        <a:ext uri="{FF2B5EF4-FFF2-40B4-BE49-F238E27FC236}">
                          <a16:creationId xmlns:a16="http://schemas.microsoft.com/office/drawing/2014/main" id="{389C9273-0AA8-403C-94A4-B346308201BC}"/>
                        </a:ext>
                      </a:extLst>
                    </p:cNvPr>
                    <p:cNvSpPr/>
                    <p:nvPr/>
                  </p:nvSpPr>
                  <p:spPr>
                    <a:xfrm>
                      <a:off x="1713187" y="4687941"/>
                      <a:ext cx="356195" cy="301842"/>
                    </a:xfrm>
                    <a:custGeom>
                      <a:avLst/>
                      <a:gdLst>
                        <a:gd name="connsiteX0" fmla="*/ 395950 w 459600"/>
                        <a:gd name="connsiteY0" fmla="*/ 168563 h 410815"/>
                        <a:gd name="connsiteX1" fmla="*/ 304697 w 459600"/>
                        <a:gd name="connsiteY1" fmla="*/ 144299 h 410815"/>
                        <a:gd name="connsiteX2" fmla="*/ 292758 w 459600"/>
                        <a:gd name="connsiteY2" fmla="*/ 120985 h 410815"/>
                        <a:gd name="connsiteX3" fmla="*/ 292604 w 459600"/>
                        <a:gd name="connsiteY3" fmla="*/ 120343 h 410815"/>
                        <a:gd name="connsiteX4" fmla="*/ 291474 w 459600"/>
                        <a:gd name="connsiteY4" fmla="*/ 115208 h 410815"/>
                        <a:gd name="connsiteX5" fmla="*/ 291474 w 459600"/>
                        <a:gd name="connsiteY5" fmla="*/ 114926 h 410815"/>
                        <a:gd name="connsiteX6" fmla="*/ 290858 w 459600"/>
                        <a:gd name="connsiteY6" fmla="*/ 110304 h 410815"/>
                        <a:gd name="connsiteX7" fmla="*/ 290858 w 459600"/>
                        <a:gd name="connsiteY7" fmla="*/ 109072 h 410815"/>
                        <a:gd name="connsiteX8" fmla="*/ 290627 w 459600"/>
                        <a:gd name="connsiteY8" fmla="*/ 103936 h 410815"/>
                        <a:gd name="connsiteX9" fmla="*/ 290627 w 459600"/>
                        <a:gd name="connsiteY9" fmla="*/ 64395 h 410815"/>
                        <a:gd name="connsiteX10" fmla="*/ 230237 w 459600"/>
                        <a:gd name="connsiteY10" fmla="*/ 0 h 410815"/>
                        <a:gd name="connsiteX11" fmla="*/ 169872 w 459600"/>
                        <a:gd name="connsiteY11" fmla="*/ 64395 h 410815"/>
                        <a:gd name="connsiteX12" fmla="*/ 169872 w 459600"/>
                        <a:gd name="connsiteY12" fmla="*/ 104167 h 410815"/>
                        <a:gd name="connsiteX13" fmla="*/ 155674 w 459600"/>
                        <a:gd name="connsiteY13" fmla="*/ 144299 h 410815"/>
                        <a:gd name="connsiteX14" fmla="*/ 64395 w 459600"/>
                        <a:gd name="connsiteY14" fmla="*/ 168563 h 410815"/>
                        <a:gd name="connsiteX15" fmla="*/ 0 w 459600"/>
                        <a:gd name="connsiteY15" fmla="*/ 232984 h 410815"/>
                        <a:gd name="connsiteX16" fmla="*/ 0 w 459600"/>
                        <a:gd name="connsiteY16" fmla="*/ 355356 h 410815"/>
                        <a:gd name="connsiteX17" fmla="*/ 33379 w 459600"/>
                        <a:gd name="connsiteY17" fmla="*/ 411843 h 410815"/>
                        <a:gd name="connsiteX18" fmla="*/ 427017 w 459600"/>
                        <a:gd name="connsiteY18" fmla="*/ 411843 h 410815"/>
                        <a:gd name="connsiteX19" fmla="*/ 460396 w 459600"/>
                        <a:gd name="connsiteY19" fmla="*/ 355356 h 410815"/>
                        <a:gd name="connsiteX20" fmla="*/ 460396 w 459600"/>
                        <a:gd name="connsiteY20" fmla="*/ 232984 h 410815"/>
                        <a:gd name="connsiteX21" fmla="*/ 395950 w 459600"/>
                        <a:gd name="connsiteY21" fmla="*/ 168563 h 41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59600" h="410815">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endParaRPr>
                    </a:p>
                  </p:txBody>
                </p:sp>
                <p:sp>
                  <p:nvSpPr>
                    <p:cNvPr id="101" name="手繪多邊形: 圖案 100">
                      <a:extLst>
                        <a:ext uri="{FF2B5EF4-FFF2-40B4-BE49-F238E27FC236}">
                          <a16:creationId xmlns:a16="http://schemas.microsoft.com/office/drawing/2014/main" id="{CE055EFC-4F27-4F83-8B65-E38CB88A0BA0}"/>
                        </a:ext>
                      </a:extLst>
                    </p:cNvPr>
                    <p:cNvSpPr/>
                    <p:nvPr/>
                  </p:nvSpPr>
                  <p:spPr>
                    <a:xfrm>
                      <a:off x="1796028" y="4515654"/>
                      <a:ext cx="189042" cy="250730"/>
                    </a:xfrm>
                    <a:custGeom>
                      <a:avLst/>
                      <a:gdLst>
                        <a:gd name="connsiteX0" fmla="*/ 234293 w 243921"/>
                        <a:gd name="connsiteY0" fmla="*/ 122449 h 323517"/>
                        <a:gd name="connsiteX1" fmla="*/ 232547 w 243921"/>
                        <a:gd name="connsiteY1" fmla="*/ 122962 h 323517"/>
                        <a:gd name="connsiteX2" fmla="*/ 232547 w 243921"/>
                        <a:gd name="connsiteY2" fmla="*/ 112692 h 323517"/>
                        <a:gd name="connsiteX3" fmla="*/ 122320 w 243921"/>
                        <a:gd name="connsiteY3" fmla="*/ 0 h 323517"/>
                        <a:gd name="connsiteX4" fmla="*/ 12093 w 243921"/>
                        <a:gd name="connsiteY4" fmla="*/ 112692 h 323517"/>
                        <a:gd name="connsiteX5" fmla="*/ 12093 w 243921"/>
                        <a:gd name="connsiteY5" fmla="*/ 122346 h 323517"/>
                        <a:gd name="connsiteX6" fmla="*/ 0 w 243921"/>
                        <a:gd name="connsiteY6" fmla="*/ 156161 h 323517"/>
                        <a:gd name="connsiteX7" fmla="*/ 12093 w 243921"/>
                        <a:gd name="connsiteY7" fmla="*/ 190002 h 323517"/>
                        <a:gd name="connsiteX8" fmla="*/ 13069 w 243921"/>
                        <a:gd name="connsiteY8" fmla="*/ 189720 h 323517"/>
                        <a:gd name="connsiteX9" fmla="*/ 82394 w 243921"/>
                        <a:gd name="connsiteY9" fmla="*/ 318100 h 323517"/>
                        <a:gd name="connsiteX10" fmla="*/ 122192 w 243921"/>
                        <a:gd name="connsiteY10" fmla="*/ 325982 h 323517"/>
                        <a:gd name="connsiteX11" fmla="*/ 161990 w 243921"/>
                        <a:gd name="connsiteY11" fmla="*/ 318100 h 323517"/>
                        <a:gd name="connsiteX12" fmla="*/ 229543 w 243921"/>
                        <a:gd name="connsiteY12" fmla="*/ 187486 h 323517"/>
                        <a:gd name="connsiteX13" fmla="*/ 234165 w 243921"/>
                        <a:gd name="connsiteY13" fmla="*/ 190054 h 323517"/>
                        <a:gd name="connsiteX14" fmla="*/ 246258 w 243921"/>
                        <a:gd name="connsiteY14" fmla="*/ 156213 h 323517"/>
                        <a:gd name="connsiteX15" fmla="*/ 234293 w 243921"/>
                        <a:gd name="connsiteY15" fmla="*/ 122449 h 323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921" h="323517">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endParaRPr>
                    </a:p>
                  </p:txBody>
                </p:sp>
                <p:sp>
                  <p:nvSpPr>
                    <p:cNvPr id="102" name="手繪多邊形: 圖案 101">
                      <a:extLst>
                        <a:ext uri="{FF2B5EF4-FFF2-40B4-BE49-F238E27FC236}">
                          <a16:creationId xmlns:a16="http://schemas.microsoft.com/office/drawing/2014/main" id="{E88199F0-E3AD-4F8D-8EEB-80011540117B}"/>
                        </a:ext>
                      </a:extLst>
                    </p:cNvPr>
                    <p:cNvSpPr/>
                    <p:nvPr/>
                  </p:nvSpPr>
                  <p:spPr>
                    <a:xfrm>
                      <a:off x="1806792" y="4790799"/>
                      <a:ext cx="81588" cy="67657"/>
                    </a:xfrm>
                    <a:custGeom>
                      <a:avLst/>
                      <a:gdLst>
                        <a:gd name="connsiteX0" fmla="*/ 42237 w 105271"/>
                        <a:gd name="connsiteY0" fmla="*/ 0 h 87298"/>
                        <a:gd name="connsiteX1" fmla="*/ 107711 w 105271"/>
                        <a:gd name="connsiteY1" fmla="*/ 61699 h 87298"/>
                        <a:gd name="connsiteX2" fmla="*/ 80135 w 105271"/>
                        <a:gd name="connsiteY2" fmla="*/ 89327 h 87298"/>
                        <a:gd name="connsiteX3" fmla="*/ 0 w 105271"/>
                        <a:gd name="connsiteY3" fmla="*/ 23930 h 87298"/>
                        <a:gd name="connsiteX4" fmla="*/ 42237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42237" y="0"/>
                          </a:moveTo>
                          <a:lnTo>
                            <a:pt x="107711" y="61699"/>
                          </a:lnTo>
                          <a:lnTo>
                            <a:pt x="80135" y="89327"/>
                          </a:lnTo>
                          <a:lnTo>
                            <a:pt x="0" y="23930"/>
                          </a:lnTo>
                          <a:lnTo>
                            <a:pt x="42237" y="0"/>
                          </a:lnTo>
                          <a:close/>
                        </a:path>
                      </a:pathLst>
                    </a:custGeom>
                    <a:solidFill>
                      <a:schemeClr val="bg1"/>
                    </a:solidFill>
                    <a:ln w="6350" cap="flat">
                      <a:solidFill>
                        <a:schemeClr val="bg1"/>
                      </a:solidFill>
                      <a:prstDash val="solid"/>
                      <a:miter/>
                    </a:ln>
                  </p:spPr>
                  <p:txBody>
                    <a:bodyPr rtlCol="0" anchor="ctr"/>
                    <a:lstStyle/>
                    <a:p>
                      <a:endParaRPr lang="zh-TW" altLang="en-US">
                        <a:ln w="19050">
                          <a:solidFill>
                            <a:schemeClr val="tx1"/>
                          </a:solidFill>
                        </a:ln>
                      </a:endParaRPr>
                    </a:p>
                  </p:txBody>
                </p:sp>
                <p:sp>
                  <p:nvSpPr>
                    <p:cNvPr id="103" name="手繪多邊形: 圖案 102">
                      <a:extLst>
                        <a:ext uri="{FF2B5EF4-FFF2-40B4-BE49-F238E27FC236}">
                          <a16:creationId xmlns:a16="http://schemas.microsoft.com/office/drawing/2014/main" id="{48ED2056-06A0-4509-B470-9ED5A16197A8}"/>
                        </a:ext>
                      </a:extLst>
                    </p:cNvPr>
                    <p:cNvSpPr/>
                    <p:nvPr/>
                  </p:nvSpPr>
                  <p:spPr>
                    <a:xfrm>
                      <a:off x="1891423" y="4790799"/>
                      <a:ext cx="81588" cy="67657"/>
                    </a:xfrm>
                    <a:custGeom>
                      <a:avLst/>
                      <a:gdLst>
                        <a:gd name="connsiteX0" fmla="*/ 65499 w 105271"/>
                        <a:gd name="connsiteY0" fmla="*/ 0 h 87298"/>
                        <a:gd name="connsiteX1" fmla="*/ 0 w 105271"/>
                        <a:gd name="connsiteY1" fmla="*/ 61699 h 87298"/>
                        <a:gd name="connsiteX2" fmla="*/ 27602 w 105271"/>
                        <a:gd name="connsiteY2" fmla="*/ 89327 h 87298"/>
                        <a:gd name="connsiteX3" fmla="*/ 107711 w 105271"/>
                        <a:gd name="connsiteY3" fmla="*/ 23930 h 87298"/>
                        <a:gd name="connsiteX4" fmla="*/ 65499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65499" y="0"/>
                          </a:moveTo>
                          <a:lnTo>
                            <a:pt x="0" y="61699"/>
                          </a:lnTo>
                          <a:lnTo>
                            <a:pt x="27602" y="89327"/>
                          </a:lnTo>
                          <a:lnTo>
                            <a:pt x="107711" y="23930"/>
                          </a:lnTo>
                          <a:lnTo>
                            <a:pt x="65499" y="0"/>
                          </a:lnTo>
                          <a:close/>
                        </a:path>
                      </a:pathLst>
                    </a:custGeom>
                    <a:solidFill>
                      <a:schemeClr val="bg1"/>
                    </a:solidFill>
                    <a:ln w="6350" cap="flat">
                      <a:solidFill>
                        <a:schemeClr val="bg1"/>
                      </a:solidFill>
                      <a:prstDash val="solid"/>
                      <a:miter/>
                    </a:ln>
                  </p:spPr>
                  <p:txBody>
                    <a:bodyPr rtlCol="0" anchor="ctr"/>
                    <a:lstStyle/>
                    <a:p>
                      <a:endParaRPr lang="zh-TW" altLang="en-US">
                        <a:ln w="19050">
                          <a:solidFill>
                            <a:schemeClr val="tx1"/>
                          </a:solidFill>
                        </a:ln>
                      </a:endParaRPr>
                    </a:p>
                  </p:txBody>
                </p:sp>
                <p:sp>
                  <p:nvSpPr>
                    <p:cNvPr id="104" name="手繪多邊形: 圖案 103">
                      <a:extLst>
                        <a:ext uri="{FF2B5EF4-FFF2-40B4-BE49-F238E27FC236}">
                          <a16:creationId xmlns:a16="http://schemas.microsoft.com/office/drawing/2014/main" id="{CBE23AC8-68E2-4D78-B85F-587568E4AC86}"/>
                        </a:ext>
                      </a:extLst>
                    </p:cNvPr>
                    <p:cNvSpPr/>
                    <p:nvPr/>
                  </p:nvSpPr>
                  <p:spPr>
                    <a:xfrm>
                      <a:off x="1801656" y="4497010"/>
                      <a:ext cx="179094" cy="135316"/>
                    </a:xfrm>
                    <a:custGeom>
                      <a:avLst/>
                      <a:gdLst>
                        <a:gd name="connsiteX0" fmla="*/ 115953 w 231083"/>
                        <a:gd name="connsiteY0" fmla="*/ 0 h 174596"/>
                        <a:gd name="connsiteX1" fmla="*/ 745 w 231083"/>
                        <a:gd name="connsiteY1" fmla="*/ 148536 h 174596"/>
                        <a:gd name="connsiteX2" fmla="*/ 16818 w 231083"/>
                        <a:gd name="connsiteY2" fmla="*/ 176189 h 174596"/>
                        <a:gd name="connsiteX3" fmla="*/ 66784 w 231083"/>
                        <a:gd name="connsiteY3" fmla="*/ 80443 h 174596"/>
                        <a:gd name="connsiteX4" fmla="*/ 167177 w 231083"/>
                        <a:gd name="connsiteY4" fmla="*/ 108841 h 174596"/>
                        <a:gd name="connsiteX5" fmla="*/ 215088 w 231083"/>
                        <a:gd name="connsiteY5" fmla="*/ 176189 h 174596"/>
                        <a:gd name="connsiteX6" fmla="*/ 231161 w 231083"/>
                        <a:gd name="connsiteY6" fmla="*/ 148536 h 174596"/>
                        <a:gd name="connsiteX7" fmla="*/ 115953 w 231083"/>
                        <a:gd name="connsiteY7" fmla="*/ 0 h 17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083" h="174596">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endParaRPr>
                    </a:p>
                  </p:txBody>
                </p:sp>
              </p:grpSp>
              <p:sp>
                <p:nvSpPr>
                  <p:cNvPr id="98" name="橢圓 394">
                    <a:extLst>
                      <a:ext uri="{FF2B5EF4-FFF2-40B4-BE49-F238E27FC236}">
                        <a16:creationId xmlns:a16="http://schemas.microsoft.com/office/drawing/2014/main" id="{A2AA61B4-CAA5-491D-A04D-94E9EBD5E780}"/>
                      </a:ext>
                    </a:extLst>
                  </p:cNvPr>
                  <p:cNvSpPr/>
                  <p:nvPr/>
                </p:nvSpPr>
                <p:spPr>
                  <a:xfrm>
                    <a:off x="3546023" y="4729819"/>
                    <a:ext cx="34834" cy="103469"/>
                  </a:xfrm>
                  <a:custGeom>
                    <a:avLst/>
                    <a:gdLst>
                      <a:gd name="connsiteX0" fmla="*/ 0 w 45719"/>
                      <a:gd name="connsiteY0" fmla="*/ 51707 h 103414"/>
                      <a:gd name="connsiteX1" fmla="*/ 22860 w 45719"/>
                      <a:gd name="connsiteY1" fmla="*/ 0 h 103414"/>
                      <a:gd name="connsiteX2" fmla="*/ 45720 w 45719"/>
                      <a:gd name="connsiteY2" fmla="*/ 51707 h 103414"/>
                      <a:gd name="connsiteX3" fmla="*/ 22860 w 45719"/>
                      <a:gd name="connsiteY3" fmla="*/ 103414 h 103414"/>
                      <a:gd name="connsiteX4" fmla="*/ 0 w 45719"/>
                      <a:gd name="connsiteY4" fmla="*/ 51707 h 103414"/>
                      <a:gd name="connsiteX0" fmla="*/ 0 w 34834"/>
                      <a:gd name="connsiteY0" fmla="*/ 57174 h 103469"/>
                      <a:gd name="connsiteX1" fmla="*/ 11974 w 34834"/>
                      <a:gd name="connsiteY1" fmla="*/ 24 h 103469"/>
                      <a:gd name="connsiteX2" fmla="*/ 34834 w 34834"/>
                      <a:gd name="connsiteY2" fmla="*/ 51731 h 103469"/>
                      <a:gd name="connsiteX3" fmla="*/ 11974 w 34834"/>
                      <a:gd name="connsiteY3" fmla="*/ 103438 h 103469"/>
                      <a:gd name="connsiteX4" fmla="*/ 0 w 34834"/>
                      <a:gd name="connsiteY4" fmla="*/ 57174 h 103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34" h="103469">
                        <a:moveTo>
                          <a:pt x="0" y="57174"/>
                        </a:moveTo>
                        <a:cubicBezTo>
                          <a:pt x="0" y="28617"/>
                          <a:pt x="6168" y="931"/>
                          <a:pt x="11974" y="24"/>
                        </a:cubicBezTo>
                        <a:cubicBezTo>
                          <a:pt x="17780" y="-883"/>
                          <a:pt x="34834" y="23174"/>
                          <a:pt x="34834" y="51731"/>
                        </a:cubicBezTo>
                        <a:cubicBezTo>
                          <a:pt x="34834" y="80288"/>
                          <a:pt x="17780" y="102531"/>
                          <a:pt x="11974" y="103438"/>
                        </a:cubicBezTo>
                        <a:cubicBezTo>
                          <a:pt x="6168" y="104345"/>
                          <a:pt x="0" y="85731"/>
                          <a:pt x="0" y="57174"/>
                        </a:cubicBezTo>
                        <a:close/>
                      </a:path>
                    </a:pathLst>
                  </a:custGeom>
                  <a:solidFill>
                    <a:srgbClr val="003E85"/>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9" name="橢圓 394">
                    <a:extLst>
                      <a:ext uri="{FF2B5EF4-FFF2-40B4-BE49-F238E27FC236}">
                        <a16:creationId xmlns:a16="http://schemas.microsoft.com/office/drawing/2014/main" id="{2AC9FB81-4F3E-40F4-B306-F9A7B30E762E}"/>
                      </a:ext>
                    </a:extLst>
                  </p:cNvPr>
                  <p:cNvSpPr/>
                  <p:nvPr/>
                </p:nvSpPr>
                <p:spPr>
                  <a:xfrm flipH="1">
                    <a:off x="3403963" y="4735262"/>
                    <a:ext cx="45719" cy="103469"/>
                  </a:xfrm>
                  <a:custGeom>
                    <a:avLst/>
                    <a:gdLst>
                      <a:gd name="connsiteX0" fmla="*/ 0 w 45719"/>
                      <a:gd name="connsiteY0" fmla="*/ 51707 h 103414"/>
                      <a:gd name="connsiteX1" fmla="*/ 22860 w 45719"/>
                      <a:gd name="connsiteY1" fmla="*/ 0 h 103414"/>
                      <a:gd name="connsiteX2" fmla="*/ 45720 w 45719"/>
                      <a:gd name="connsiteY2" fmla="*/ 51707 h 103414"/>
                      <a:gd name="connsiteX3" fmla="*/ 22860 w 45719"/>
                      <a:gd name="connsiteY3" fmla="*/ 103414 h 103414"/>
                      <a:gd name="connsiteX4" fmla="*/ 0 w 45719"/>
                      <a:gd name="connsiteY4" fmla="*/ 51707 h 103414"/>
                      <a:gd name="connsiteX0" fmla="*/ 0 w 34834"/>
                      <a:gd name="connsiteY0" fmla="*/ 57174 h 103469"/>
                      <a:gd name="connsiteX1" fmla="*/ 11974 w 34834"/>
                      <a:gd name="connsiteY1" fmla="*/ 24 h 103469"/>
                      <a:gd name="connsiteX2" fmla="*/ 34834 w 34834"/>
                      <a:gd name="connsiteY2" fmla="*/ 51731 h 103469"/>
                      <a:gd name="connsiteX3" fmla="*/ 11974 w 34834"/>
                      <a:gd name="connsiteY3" fmla="*/ 103438 h 103469"/>
                      <a:gd name="connsiteX4" fmla="*/ 0 w 34834"/>
                      <a:gd name="connsiteY4" fmla="*/ 57174 h 103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34" h="103469">
                        <a:moveTo>
                          <a:pt x="0" y="57174"/>
                        </a:moveTo>
                        <a:cubicBezTo>
                          <a:pt x="0" y="28617"/>
                          <a:pt x="6168" y="931"/>
                          <a:pt x="11974" y="24"/>
                        </a:cubicBezTo>
                        <a:cubicBezTo>
                          <a:pt x="17780" y="-883"/>
                          <a:pt x="34834" y="23174"/>
                          <a:pt x="34834" y="51731"/>
                        </a:cubicBezTo>
                        <a:cubicBezTo>
                          <a:pt x="34834" y="80288"/>
                          <a:pt x="17780" y="102531"/>
                          <a:pt x="11974" y="103438"/>
                        </a:cubicBezTo>
                        <a:cubicBezTo>
                          <a:pt x="6168" y="104345"/>
                          <a:pt x="0" y="85731"/>
                          <a:pt x="0" y="57174"/>
                        </a:cubicBezTo>
                        <a:close/>
                      </a:path>
                    </a:pathLst>
                  </a:custGeom>
                  <a:solidFill>
                    <a:srgbClr val="003E85"/>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cxnSp>
              <p:nvCxnSpPr>
                <p:cNvPr id="96" name="直線接點 95">
                  <a:extLst>
                    <a:ext uri="{FF2B5EF4-FFF2-40B4-BE49-F238E27FC236}">
                      <a16:creationId xmlns:a16="http://schemas.microsoft.com/office/drawing/2014/main" id="{E0AA1E2F-E564-4E8F-8CBF-9C08067EE06D}"/>
                    </a:ext>
                  </a:extLst>
                </p:cNvPr>
                <p:cNvCxnSpPr/>
                <p:nvPr/>
              </p:nvCxnSpPr>
              <p:spPr>
                <a:xfrm>
                  <a:off x="3499967" y="4847701"/>
                  <a:ext cx="0" cy="11157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88" name="群組 87">
              <a:extLst>
                <a:ext uri="{FF2B5EF4-FFF2-40B4-BE49-F238E27FC236}">
                  <a16:creationId xmlns:a16="http://schemas.microsoft.com/office/drawing/2014/main" id="{DD889915-FFF3-4286-969B-E2B3EA7CF2FF}"/>
                </a:ext>
              </a:extLst>
            </p:cNvPr>
            <p:cNvGrpSpPr/>
            <p:nvPr/>
          </p:nvGrpSpPr>
          <p:grpSpPr>
            <a:xfrm>
              <a:off x="651974" y="3978758"/>
              <a:ext cx="749733" cy="173959"/>
              <a:chOff x="651974" y="3978758"/>
              <a:chExt cx="749733" cy="173959"/>
            </a:xfrm>
          </p:grpSpPr>
          <p:sp>
            <p:nvSpPr>
              <p:cNvPr id="89" name="箭號: 向下 88">
                <a:extLst>
                  <a:ext uri="{FF2B5EF4-FFF2-40B4-BE49-F238E27FC236}">
                    <a16:creationId xmlns:a16="http://schemas.microsoft.com/office/drawing/2014/main" id="{98E5A476-8C9F-4BCF-8C7E-17EDFB57CD66}"/>
                  </a:ext>
                </a:extLst>
              </p:cNvPr>
              <p:cNvSpPr/>
              <p:nvPr/>
            </p:nvSpPr>
            <p:spPr>
              <a:xfrm>
                <a:off x="1355988" y="3978758"/>
                <a:ext cx="45719" cy="173959"/>
              </a:xfrm>
              <a:prstGeom prst="downArrow">
                <a:avLst/>
              </a:prstGeom>
              <a:solidFill>
                <a:srgbClr val="00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0" name="箭號: 向下 89">
                <a:extLst>
                  <a:ext uri="{FF2B5EF4-FFF2-40B4-BE49-F238E27FC236}">
                    <a16:creationId xmlns:a16="http://schemas.microsoft.com/office/drawing/2014/main" id="{51E37C18-9A54-4827-A501-198D441F473C}"/>
                  </a:ext>
                </a:extLst>
              </p:cNvPr>
              <p:cNvSpPr/>
              <p:nvPr/>
            </p:nvSpPr>
            <p:spPr>
              <a:xfrm>
                <a:off x="1026656" y="3978758"/>
                <a:ext cx="45719" cy="173959"/>
              </a:xfrm>
              <a:prstGeom prst="downArrow">
                <a:avLst/>
              </a:prstGeom>
              <a:solidFill>
                <a:srgbClr val="00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1" name="箭號: 向下 90">
                <a:extLst>
                  <a:ext uri="{FF2B5EF4-FFF2-40B4-BE49-F238E27FC236}">
                    <a16:creationId xmlns:a16="http://schemas.microsoft.com/office/drawing/2014/main" id="{B9D632ED-4E65-4A45-B762-8F380EDD5336}"/>
                  </a:ext>
                </a:extLst>
              </p:cNvPr>
              <p:cNvSpPr/>
              <p:nvPr/>
            </p:nvSpPr>
            <p:spPr>
              <a:xfrm>
                <a:off x="651974" y="3978758"/>
                <a:ext cx="45719" cy="173959"/>
              </a:xfrm>
              <a:prstGeom prst="downArrow">
                <a:avLst/>
              </a:prstGeom>
              <a:solidFill>
                <a:srgbClr val="00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nvGrpSpPr>
          <p:cNvPr id="170" name="群組 169">
            <a:extLst>
              <a:ext uri="{FF2B5EF4-FFF2-40B4-BE49-F238E27FC236}">
                <a16:creationId xmlns:a16="http://schemas.microsoft.com/office/drawing/2014/main" id="{4B2E82BD-6529-4841-A23E-77771E5143C0}"/>
              </a:ext>
            </a:extLst>
          </p:cNvPr>
          <p:cNvGrpSpPr/>
          <p:nvPr/>
        </p:nvGrpSpPr>
        <p:grpSpPr>
          <a:xfrm>
            <a:off x="4092210" y="3862825"/>
            <a:ext cx="1097274" cy="594046"/>
            <a:chOff x="498869" y="3763750"/>
            <a:chExt cx="1097274" cy="594046"/>
          </a:xfrm>
        </p:grpSpPr>
        <p:grpSp>
          <p:nvGrpSpPr>
            <p:cNvPr id="171" name="群組 170">
              <a:extLst>
                <a:ext uri="{FF2B5EF4-FFF2-40B4-BE49-F238E27FC236}">
                  <a16:creationId xmlns:a16="http://schemas.microsoft.com/office/drawing/2014/main" id="{1964F24D-8812-411E-8332-54199540EF9A}"/>
                </a:ext>
              </a:extLst>
            </p:cNvPr>
            <p:cNvGrpSpPr/>
            <p:nvPr/>
          </p:nvGrpSpPr>
          <p:grpSpPr>
            <a:xfrm>
              <a:off x="564882" y="3763750"/>
              <a:ext cx="923272" cy="176955"/>
              <a:chOff x="4388896" y="4191428"/>
              <a:chExt cx="1165610" cy="223402"/>
            </a:xfrm>
            <a:noFill/>
          </p:grpSpPr>
          <p:sp>
            <p:nvSpPr>
              <p:cNvPr id="216" name="手繪多邊形: 圖案 215">
                <a:extLst>
                  <a:ext uri="{FF2B5EF4-FFF2-40B4-BE49-F238E27FC236}">
                    <a16:creationId xmlns:a16="http://schemas.microsoft.com/office/drawing/2014/main" id="{6A33354E-DBC1-4F99-9A1D-EC50F2FE8E9B}"/>
                  </a:ext>
                </a:extLst>
              </p:cNvPr>
              <p:cNvSpPr/>
              <p:nvPr/>
            </p:nvSpPr>
            <p:spPr>
              <a:xfrm>
                <a:off x="4390689" y="4193221"/>
                <a:ext cx="1162024" cy="218776"/>
              </a:xfrm>
              <a:custGeom>
                <a:avLst/>
                <a:gdLst>
                  <a:gd name="connsiteX0" fmla="*/ 79058 w 3086100"/>
                  <a:gd name="connsiteY0" fmla="*/ 590169 h 581025"/>
                  <a:gd name="connsiteX1" fmla="*/ 0 w 3086100"/>
                  <a:gd name="connsiteY1" fmla="*/ 511112 h 581025"/>
                  <a:gd name="connsiteX2" fmla="*/ 0 w 3086100"/>
                  <a:gd name="connsiteY2" fmla="*/ 79058 h 581025"/>
                  <a:gd name="connsiteX3" fmla="*/ 79058 w 3086100"/>
                  <a:gd name="connsiteY3" fmla="*/ 0 h 581025"/>
                  <a:gd name="connsiteX4" fmla="*/ 3009329 w 3086100"/>
                  <a:gd name="connsiteY4" fmla="*/ 0 h 581025"/>
                  <a:gd name="connsiteX5" fmla="*/ 3088291 w 3086100"/>
                  <a:gd name="connsiteY5" fmla="*/ 79058 h 581025"/>
                  <a:gd name="connsiteX6" fmla="*/ 3088291 w 3086100"/>
                  <a:gd name="connsiteY6" fmla="*/ 511112 h 581025"/>
                  <a:gd name="connsiteX7" fmla="*/ 3009329 w 3086100"/>
                  <a:gd name="connsiteY7" fmla="*/ 590169 h 581025"/>
                  <a:gd name="connsiteX8" fmla="*/ 79058 w 3086100"/>
                  <a:gd name="connsiteY8" fmla="*/ 590169 h 581025"/>
                  <a:gd name="connsiteX9" fmla="*/ 2995517 w 3086100"/>
                  <a:gd name="connsiteY9" fmla="*/ 143637 h 581025"/>
                  <a:gd name="connsiteX10" fmla="*/ 2967038 w 3086100"/>
                  <a:gd name="connsiteY10" fmla="*/ 172117 h 581025"/>
                  <a:gd name="connsiteX11" fmla="*/ 2967038 w 3086100"/>
                  <a:gd name="connsiteY11" fmla="*/ 350806 h 581025"/>
                  <a:gd name="connsiteX12" fmla="*/ 2995517 w 3086100"/>
                  <a:gd name="connsiteY12" fmla="*/ 379286 h 581025"/>
                  <a:gd name="connsiteX13" fmla="*/ 3023997 w 3086100"/>
                  <a:gd name="connsiteY13" fmla="*/ 350806 h 581025"/>
                  <a:gd name="connsiteX14" fmla="*/ 3023997 w 3086100"/>
                  <a:gd name="connsiteY14" fmla="*/ 172117 h 581025"/>
                  <a:gd name="connsiteX15" fmla="*/ 2995517 w 3086100"/>
                  <a:gd name="connsiteY15" fmla="*/ 143637 h 581025"/>
                  <a:gd name="connsiteX16" fmla="*/ 92774 w 3086100"/>
                  <a:gd name="connsiteY16" fmla="*/ 143637 h 581025"/>
                  <a:gd name="connsiteX17" fmla="*/ 64294 w 3086100"/>
                  <a:gd name="connsiteY17" fmla="*/ 172117 h 581025"/>
                  <a:gd name="connsiteX18" fmla="*/ 64294 w 3086100"/>
                  <a:gd name="connsiteY18" fmla="*/ 350806 h 581025"/>
                  <a:gd name="connsiteX19" fmla="*/ 92774 w 3086100"/>
                  <a:gd name="connsiteY19" fmla="*/ 379286 h 581025"/>
                  <a:gd name="connsiteX20" fmla="*/ 121253 w 3086100"/>
                  <a:gd name="connsiteY20" fmla="*/ 350806 h 581025"/>
                  <a:gd name="connsiteX21" fmla="*/ 121253 w 3086100"/>
                  <a:gd name="connsiteY21" fmla="*/ 172117 h 581025"/>
                  <a:gd name="connsiteX22" fmla="*/ 92774 w 3086100"/>
                  <a:gd name="connsiteY22" fmla="*/ 143637 h 581025"/>
                  <a:gd name="connsiteX23" fmla="*/ 92774 w 3086100"/>
                  <a:gd name="connsiteY23" fmla="*/ 143637 h 58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086100" h="581025">
                    <a:moveTo>
                      <a:pt x="79058" y="590169"/>
                    </a:moveTo>
                    <a:cubicBezTo>
                      <a:pt x="35528" y="590169"/>
                      <a:pt x="0" y="554736"/>
                      <a:pt x="0" y="511112"/>
                    </a:cubicBezTo>
                    <a:lnTo>
                      <a:pt x="0" y="79058"/>
                    </a:lnTo>
                    <a:cubicBezTo>
                      <a:pt x="0" y="35528"/>
                      <a:pt x="35433" y="0"/>
                      <a:pt x="79058" y="0"/>
                    </a:cubicBezTo>
                    <a:lnTo>
                      <a:pt x="3009329" y="0"/>
                    </a:lnTo>
                    <a:cubicBezTo>
                      <a:pt x="3052858" y="0"/>
                      <a:pt x="3088291" y="35433"/>
                      <a:pt x="3088291" y="79058"/>
                    </a:cubicBezTo>
                    <a:lnTo>
                      <a:pt x="3088291" y="511112"/>
                    </a:lnTo>
                    <a:cubicBezTo>
                      <a:pt x="3088291" y="554641"/>
                      <a:pt x="3052858" y="590169"/>
                      <a:pt x="3009329" y="590169"/>
                    </a:cubicBezTo>
                    <a:lnTo>
                      <a:pt x="79058" y="590169"/>
                    </a:lnTo>
                    <a:close/>
                    <a:moveTo>
                      <a:pt x="2995517" y="143637"/>
                    </a:moveTo>
                    <a:cubicBezTo>
                      <a:pt x="2979801" y="143637"/>
                      <a:pt x="2967038" y="156401"/>
                      <a:pt x="2967038" y="172117"/>
                    </a:cubicBezTo>
                    <a:lnTo>
                      <a:pt x="2967038" y="350806"/>
                    </a:lnTo>
                    <a:cubicBezTo>
                      <a:pt x="2967038" y="366522"/>
                      <a:pt x="2979801" y="379286"/>
                      <a:pt x="2995517" y="379286"/>
                    </a:cubicBezTo>
                    <a:cubicBezTo>
                      <a:pt x="3011234" y="379286"/>
                      <a:pt x="3023997" y="366522"/>
                      <a:pt x="3023997" y="350806"/>
                    </a:cubicBezTo>
                    <a:lnTo>
                      <a:pt x="3023997" y="172117"/>
                    </a:lnTo>
                    <a:cubicBezTo>
                      <a:pt x="3023997" y="156401"/>
                      <a:pt x="3011138" y="143637"/>
                      <a:pt x="2995517" y="143637"/>
                    </a:cubicBezTo>
                    <a:close/>
                    <a:moveTo>
                      <a:pt x="92774" y="143637"/>
                    </a:moveTo>
                    <a:cubicBezTo>
                      <a:pt x="77057" y="143637"/>
                      <a:pt x="64294" y="156401"/>
                      <a:pt x="64294" y="172117"/>
                    </a:cubicBezTo>
                    <a:lnTo>
                      <a:pt x="64294" y="350806"/>
                    </a:lnTo>
                    <a:cubicBezTo>
                      <a:pt x="64294" y="366522"/>
                      <a:pt x="77057" y="379286"/>
                      <a:pt x="92774" y="379286"/>
                    </a:cubicBezTo>
                    <a:cubicBezTo>
                      <a:pt x="108490" y="379286"/>
                      <a:pt x="121253" y="366522"/>
                      <a:pt x="121253" y="350806"/>
                    </a:cubicBezTo>
                    <a:lnTo>
                      <a:pt x="121253" y="172117"/>
                    </a:lnTo>
                    <a:cubicBezTo>
                      <a:pt x="121253" y="156401"/>
                      <a:pt x="108490" y="143637"/>
                      <a:pt x="92774" y="143637"/>
                    </a:cubicBezTo>
                    <a:lnTo>
                      <a:pt x="92774" y="143637"/>
                    </a:ln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217" name="手繪多邊形: 圖案 216">
                <a:extLst>
                  <a:ext uri="{FF2B5EF4-FFF2-40B4-BE49-F238E27FC236}">
                    <a16:creationId xmlns:a16="http://schemas.microsoft.com/office/drawing/2014/main" id="{701F2E5E-F09A-481F-B732-D2D6BA644606}"/>
                  </a:ext>
                </a:extLst>
              </p:cNvPr>
              <p:cNvSpPr/>
              <p:nvPr/>
            </p:nvSpPr>
            <p:spPr>
              <a:xfrm>
                <a:off x="4388896" y="4191428"/>
                <a:ext cx="1165610" cy="222362"/>
              </a:xfrm>
              <a:custGeom>
                <a:avLst/>
                <a:gdLst>
                  <a:gd name="connsiteX0" fmla="*/ 3013996 w 3095625"/>
                  <a:gd name="connsiteY0" fmla="*/ 9525 h 590550"/>
                  <a:gd name="connsiteX1" fmla="*/ 3088291 w 3095625"/>
                  <a:gd name="connsiteY1" fmla="*/ 83820 h 590550"/>
                  <a:gd name="connsiteX2" fmla="*/ 3088291 w 3095625"/>
                  <a:gd name="connsiteY2" fmla="*/ 515874 h 590550"/>
                  <a:gd name="connsiteX3" fmla="*/ 3013996 w 3095625"/>
                  <a:gd name="connsiteY3" fmla="*/ 590169 h 590550"/>
                  <a:gd name="connsiteX4" fmla="*/ 83820 w 3095625"/>
                  <a:gd name="connsiteY4" fmla="*/ 590169 h 590550"/>
                  <a:gd name="connsiteX5" fmla="*/ 9525 w 3095625"/>
                  <a:gd name="connsiteY5" fmla="*/ 515874 h 590550"/>
                  <a:gd name="connsiteX6" fmla="*/ 9525 w 3095625"/>
                  <a:gd name="connsiteY6" fmla="*/ 83820 h 590550"/>
                  <a:gd name="connsiteX7" fmla="*/ 83820 w 3095625"/>
                  <a:gd name="connsiteY7" fmla="*/ 9525 h 590550"/>
                  <a:gd name="connsiteX8" fmla="*/ 3013996 w 3095625"/>
                  <a:gd name="connsiteY8" fmla="*/ 9525 h 590550"/>
                  <a:gd name="connsiteX9" fmla="*/ 3000280 w 3095625"/>
                  <a:gd name="connsiteY9" fmla="*/ 388906 h 590550"/>
                  <a:gd name="connsiteX10" fmla="*/ 3000280 w 3095625"/>
                  <a:gd name="connsiteY10" fmla="*/ 388906 h 590550"/>
                  <a:gd name="connsiteX11" fmla="*/ 3033522 w 3095625"/>
                  <a:gd name="connsiteY11" fmla="*/ 355664 h 590550"/>
                  <a:gd name="connsiteX12" fmla="*/ 3033522 w 3095625"/>
                  <a:gd name="connsiteY12" fmla="*/ 176879 h 590550"/>
                  <a:gd name="connsiteX13" fmla="*/ 3000280 w 3095625"/>
                  <a:gd name="connsiteY13" fmla="*/ 143637 h 590550"/>
                  <a:gd name="connsiteX14" fmla="*/ 2967038 w 3095625"/>
                  <a:gd name="connsiteY14" fmla="*/ 176879 h 590550"/>
                  <a:gd name="connsiteX15" fmla="*/ 2967038 w 3095625"/>
                  <a:gd name="connsiteY15" fmla="*/ 355568 h 590550"/>
                  <a:gd name="connsiteX16" fmla="*/ 3000280 w 3095625"/>
                  <a:gd name="connsiteY16" fmla="*/ 388906 h 590550"/>
                  <a:gd name="connsiteX17" fmla="*/ 97536 w 3095625"/>
                  <a:gd name="connsiteY17" fmla="*/ 388906 h 590550"/>
                  <a:gd name="connsiteX18" fmla="*/ 97536 w 3095625"/>
                  <a:gd name="connsiteY18" fmla="*/ 388906 h 590550"/>
                  <a:gd name="connsiteX19" fmla="*/ 130778 w 3095625"/>
                  <a:gd name="connsiteY19" fmla="*/ 355664 h 590550"/>
                  <a:gd name="connsiteX20" fmla="*/ 130778 w 3095625"/>
                  <a:gd name="connsiteY20" fmla="*/ 176879 h 590550"/>
                  <a:gd name="connsiteX21" fmla="*/ 97536 w 3095625"/>
                  <a:gd name="connsiteY21" fmla="*/ 143637 h 590550"/>
                  <a:gd name="connsiteX22" fmla="*/ 64294 w 3095625"/>
                  <a:gd name="connsiteY22" fmla="*/ 176879 h 590550"/>
                  <a:gd name="connsiteX23" fmla="*/ 64294 w 3095625"/>
                  <a:gd name="connsiteY23" fmla="*/ 355568 h 590550"/>
                  <a:gd name="connsiteX24" fmla="*/ 97536 w 3095625"/>
                  <a:gd name="connsiteY24" fmla="*/ 388906 h 590550"/>
                  <a:gd name="connsiteX25" fmla="*/ 3013996 w 3095625"/>
                  <a:gd name="connsiteY25" fmla="*/ 0 h 590550"/>
                  <a:gd name="connsiteX26" fmla="*/ 83820 w 3095625"/>
                  <a:gd name="connsiteY26" fmla="*/ 0 h 590550"/>
                  <a:gd name="connsiteX27" fmla="*/ 0 w 3095625"/>
                  <a:gd name="connsiteY27" fmla="*/ 83820 h 590550"/>
                  <a:gd name="connsiteX28" fmla="*/ 0 w 3095625"/>
                  <a:gd name="connsiteY28" fmla="*/ 515874 h 590550"/>
                  <a:gd name="connsiteX29" fmla="*/ 83820 w 3095625"/>
                  <a:gd name="connsiteY29" fmla="*/ 599694 h 590550"/>
                  <a:gd name="connsiteX30" fmla="*/ 3014091 w 3095625"/>
                  <a:gd name="connsiteY30" fmla="*/ 599694 h 590550"/>
                  <a:gd name="connsiteX31" fmla="*/ 3097911 w 3095625"/>
                  <a:gd name="connsiteY31" fmla="*/ 515874 h 590550"/>
                  <a:gd name="connsiteX32" fmla="*/ 3097911 w 3095625"/>
                  <a:gd name="connsiteY32" fmla="*/ 83820 h 590550"/>
                  <a:gd name="connsiteX33" fmla="*/ 3013996 w 3095625"/>
                  <a:gd name="connsiteY33" fmla="*/ 0 h 590550"/>
                  <a:gd name="connsiteX34" fmla="*/ 3013996 w 3095625"/>
                  <a:gd name="connsiteY34" fmla="*/ 0 h 590550"/>
                  <a:gd name="connsiteX35" fmla="*/ 3000280 w 3095625"/>
                  <a:gd name="connsiteY35" fmla="*/ 379381 h 590550"/>
                  <a:gd name="connsiteX36" fmla="*/ 2976563 w 3095625"/>
                  <a:gd name="connsiteY36" fmla="*/ 355664 h 590550"/>
                  <a:gd name="connsiteX37" fmla="*/ 2976563 w 3095625"/>
                  <a:gd name="connsiteY37" fmla="*/ 176879 h 590550"/>
                  <a:gd name="connsiteX38" fmla="*/ 3000280 w 3095625"/>
                  <a:gd name="connsiteY38" fmla="*/ 153162 h 590550"/>
                  <a:gd name="connsiteX39" fmla="*/ 3000280 w 3095625"/>
                  <a:gd name="connsiteY39" fmla="*/ 153162 h 590550"/>
                  <a:gd name="connsiteX40" fmla="*/ 3023997 w 3095625"/>
                  <a:gd name="connsiteY40" fmla="*/ 176879 h 590550"/>
                  <a:gd name="connsiteX41" fmla="*/ 3023997 w 3095625"/>
                  <a:gd name="connsiteY41" fmla="*/ 355568 h 590550"/>
                  <a:gd name="connsiteX42" fmla="*/ 3000280 w 3095625"/>
                  <a:gd name="connsiteY42" fmla="*/ 379381 h 590550"/>
                  <a:gd name="connsiteX43" fmla="*/ 3000280 w 3095625"/>
                  <a:gd name="connsiteY43" fmla="*/ 379381 h 590550"/>
                  <a:gd name="connsiteX44" fmla="*/ 3000280 w 3095625"/>
                  <a:gd name="connsiteY44" fmla="*/ 379381 h 590550"/>
                  <a:gd name="connsiteX45" fmla="*/ 97536 w 3095625"/>
                  <a:gd name="connsiteY45" fmla="*/ 379381 h 590550"/>
                  <a:gd name="connsiteX46" fmla="*/ 73819 w 3095625"/>
                  <a:gd name="connsiteY46" fmla="*/ 355664 h 590550"/>
                  <a:gd name="connsiteX47" fmla="*/ 73819 w 3095625"/>
                  <a:gd name="connsiteY47" fmla="*/ 176879 h 590550"/>
                  <a:gd name="connsiteX48" fmla="*/ 97536 w 3095625"/>
                  <a:gd name="connsiteY48" fmla="*/ 153162 h 590550"/>
                  <a:gd name="connsiteX49" fmla="*/ 97536 w 3095625"/>
                  <a:gd name="connsiteY49" fmla="*/ 153162 h 590550"/>
                  <a:gd name="connsiteX50" fmla="*/ 121253 w 3095625"/>
                  <a:gd name="connsiteY50" fmla="*/ 176879 h 590550"/>
                  <a:gd name="connsiteX51" fmla="*/ 121253 w 3095625"/>
                  <a:gd name="connsiteY51" fmla="*/ 355568 h 590550"/>
                  <a:gd name="connsiteX52" fmla="*/ 97536 w 3095625"/>
                  <a:gd name="connsiteY52" fmla="*/ 379381 h 590550"/>
                  <a:gd name="connsiteX53" fmla="*/ 97536 w 3095625"/>
                  <a:gd name="connsiteY53" fmla="*/ 379381 h 590550"/>
                  <a:gd name="connsiteX54" fmla="*/ 97536 w 3095625"/>
                  <a:gd name="connsiteY54" fmla="*/ 379381 h 590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3095625" h="590550">
                    <a:moveTo>
                      <a:pt x="3013996" y="9525"/>
                    </a:moveTo>
                    <a:cubicBezTo>
                      <a:pt x="3054953" y="9525"/>
                      <a:pt x="3088291" y="42863"/>
                      <a:pt x="3088291" y="83820"/>
                    </a:cubicBezTo>
                    <a:lnTo>
                      <a:pt x="3088291" y="515874"/>
                    </a:lnTo>
                    <a:cubicBezTo>
                      <a:pt x="3088291" y="556832"/>
                      <a:pt x="3054953" y="590169"/>
                      <a:pt x="3013996" y="590169"/>
                    </a:cubicBezTo>
                    <a:lnTo>
                      <a:pt x="83820" y="590169"/>
                    </a:lnTo>
                    <a:cubicBezTo>
                      <a:pt x="42863" y="590169"/>
                      <a:pt x="9525" y="556832"/>
                      <a:pt x="9525" y="515874"/>
                    </a:cubicBezTo>
                    <a:lnTo>
                      <a:pt x="9525" y="83820"/>
                    </a:lnTo>
                    <a:cubicBezTo>
                      <a:pt x="9525" y="42863"/>
                      <a:pt x="42863" y="9525"/>
                      <a:pt x="83820" y="9525"/>
                    </a:cubicBezTo>
                    <a:lnTo>
                      <a:pt x="3013996" y="9525"/>
                    </a:lnTo>
                    <a:moveTo>
                      <a:pt x="3000280" y="388906"/>
                    </a:moveTo>
                    <a:lnTo>
                      <a:pt x="3000280" y="388906"/>
                    </a:lnTo>
                    <a:cubicBezTo>
                      <a:pt x="3018663" y="388906"/>
                      <a:pt x="3033522" y="373951"/>
                      <a:pt x="3033522" y="355664"/>
                    </a:cubicBezTo>
                    <a:lnTo>
                      <a:pt x="3033522" y="176879"/>
                    </a:lnTo>
                    <a:cubicBezTo>
                      <a:pt x="3033522" y="158496"/>
                      <a:pt x="3018568" y="143637"/>
                      <a:pt x="3000280" y="143637"/>
                    </a:cubicBezTo>
                    <a:cubicBezTo>
                      <a:pt x="2981897" y="143637"/>
                      <a:pt x="2967038" y="158591"/>
                      <a:pt x="2967038" y="176879"/>
                    </a:cubicBezTo>
                    <a:lnTo>
                      <a:pt x="2967038" y="355568"/>
                    </a:lnTo>
                    <a:cubicBezTo>
                      <a:pt x="2966942" y="373951"/>
                      <a:pt x="2981897" y="388906"/>
                      <a:pt x="3000280" y="388906"/>
                    </a:cubicBezTo>
                    <a:moveTo>
                      <a:pt x="97536" y="388906"/>
                    </a:moveTo>
                    <a:lnTo>
                      <a:pt x="97536" y="388906"/>
                    </a:lnTo>
                    <a:cubicBezTo>
                      <a:pt x="115919" y="388906"/>
                      <a:pt x="130778" y="373951"/>
                      <a:pt x="130778" y="355664"/>
                    </a:cubicBezTo>
                    <a:lnTo>
                      <a:pt x="130778" y="176879"/>
                    </a:lnTo>
                    <a:cubicBezTo>
                      <a:pt x="130778" y="158496"/>
                      <a:pt x="115824" y="143637"/>
                      <a:pt x="97536" y="143637"/>
                    </a:cubicBezTo>
                    <a:cubicBezTo>
                      <a:pt x="79153" y="143637"/>
                      <a:pt x="64294" y="158591"/>
                      <a:pt x="64294" y="176879"/>
                    </a:cubicBezTo>
                    <a:lnTo>
                      <a:pt x="64294" y="355568"/>
                    </a:lnTo>
                    <a:cubicBezTo>
                      <a:pt x="64294" y="373951"/>
                      <a:pt x="79248" y="388906"/>
                      <a:pt x="97536" y="388906"/>
                    </a:cubicBezTo>
                    <a:moveTo>
                      <a:pt x="3013996" y="0"/>
                    </a:moveTo>
                    <a:lnTo>
                      <a:pt x="83820" y="0"/>
                    </a:lnTo>
                    <a:cubicBezTo>
                      <a:pt x="37529" y="0"/>
                      <a:pt x="0" y="37529"/>
                      <a:pt x="0" y="83820"/>
                    </a:cubicBezTo>
                    <a:lnTo>
                      <a:pt x="0" y="515874"/>
                    </a:lnTo>
                    <a:cubicBezTo>
                      <a:pt x="0" y="562166"/>
                      <a:pt x="37529" y="599694"/>
                      <a:pt x="83820" y="599694"/>
                    </a:cubicBezTo>
                    <a:lnTo>
                      <a:pt x="3014091" y="599694"/>
                    </a:lnTo>
                    <a:cubicBezTo>
                      <a:pt x="3060383" y="599694"/>
                      <a:pt x="3097911" y="562166"/>
                      <a:pt x="3097911" y="515874"/>
                    </a:cubicBezTo>
                    <a:lnTo>
                      <a:pt x="3097911" y="83820"/>
                    </a:lnTo>
                    <a:cubicBezTo>
                      <a:pt x="3097816" y="37529"/>
                      <a:pt x="3060287" y="0"/>
                      <a:pt x="3013996" y="0"/>
                    </a:cubicBezTo>
                    <a:lnTo>
                      <a:pt x="3013996" y="0"/>
                    </a:lnTo>
                    <a:close/>
                    <a:moveTo>
                      <a:pt x="3000280" y="379381"/>
                    </a:moveTo>
                    <a:cubicBezTo>
                      <a:pt x="2987231" y="379381"/>
                      <a:pt x="2976563" y="368713"/>
                      <a:pt x="2976563" y="355664"/>
                    </a:cubicBezTo>
                    <a:lnTo>
                      <a:pt x="2976563" y="176879"/>
                    </a:lnTo>
                    <a:cubicBezTo>
                      <a:pt x="2976563" y="163830"/>
                      <a:pt x="2987231" y="153162"/>
                      <a:pt x="3000280" y="153162"/>
                    </a:cubicBezTo>
                    <a:lnTo>
                      <a:pt x="3000280" y="153162"/>
                    </a:lnTo>
                    <a:cubicBezTo>
                      <a:pt x="3013329" y="153162"/>
                      <a:pt x="3023997" y="163830"/>
                      <a:pt x="3023997" y="176879"/>
                    </a:cubicBezTo>
                    <a:lnTo>
                      <a:pt x="3023997" y="355568"/>
                    </a:lnTo>
                    <a:cubicBezTo>
                      <a:pt x="3023997" y="368713"/>
                      <a:pt x="3013329" y="379381"/>
                      <a:pt x="3000280" y="379381"/>
                    </a:cubicBezTo>
                    <a:lnTo>
                      <a:pt x="3000280" y="379381"/>
                    </a:lnTo>
                    <a:lnTo>
                      <a:pt x="3000280" y="379381"/>
                    </a:lnTo>
                    <a:close/>
                    <a:moveTo>
                      <a:pt x="97536" y="379381"/>
                    </a:moveTo>
                    <a:cubicBezTo>
                      <a:pt x="84487" y="379381"/>
                      <a:pt x="73819" y="368713"/>
                      <a:pt x="73819" y="355664"/>
                    </a:cubicBezTo>
                    <a:lnTo>
                      <a:pt x="73819" y="176879"/>
                    </a:lnTo>
                    <a:cubicBezTo>
                      <a:pt x="73819" y="163830"/>
                      <a:pt x="84487" y="153162"/>
                      <a:pt x="97536" y="153162"/>
                    </a:cubicBezTo>
                    <a:lnTo>
                      <a:pt x="97536" y="153162"/>
                    </a:lnTo>
                    <a:cubicBezTo>
                      <a:pt x="110585" y="153162"/>
                      <a:pt x="121253" y="163830"/>
                      <a:pt x="121253" y="176879"/>
                    </a:cubicBezTo>
                    <a:lnTo>
                      <a:pt x="121253" y="355568"/>
                    </a:lnTo>
                    <a:cubicBezTo>
                      <a:pt x="121253" y="368713"/>
                      <a:pt x="110585" y="379381"/>
                      <a:pt x="97536" y="379381"/>
                    </a:cubicBezTo>
                    <a:lnTo>
                      <a:pt x="97536" y="379381"/>
                    </a:lnTo>
                    <a:lnTo>
                      <a:pt x="97536" y="379381"/>
                    </a:ln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218" name="手繪多邊形: 圖案 217">
                <a:extLst>
                  <a:ext uri="{FF2B5EF4-FFF2-40B4-BE49-F238E27FC236}">
                    <a16:creationId xmlns:a16="http://schemas.microsoft.com/office/drawing/2014/main" id="{7247A44E-EE15-4D7C-983D-9D60777CEC4D}"/>
                  </a:ext>
                </a:extLst>
              </p:cNvPr>
              <p:cNvSpPr/>
              <p:nvPr/>
            </p:nvSpPr>
            <p:spPr>
              <a:xfrm>
                <a:off x="4477052" y="4253116"/>
                <a:ext cx="229536" cy="60970"/>
              </a:xfrm>
              <a:custGeom>
                <a:avLst/>
                <a:gdLst>
                  <a:gd name="connsiteX0" fmla="*/ 23432 w 609600"/>
                  <a:gd name="connsiteY0" fmla="*/ 170402 h 161925"/>
                  <a:gd name="connsiteX1" fmla="*/ 0 w 609600"/>
                  <a:gd name="connsiteY1" fmla="*/ 146971 h 161925"/>
                  <a:gd name="connsiteX2" fmla="*/ 0 w 609600"/>
                  <a:gd name="connsiteY2" fmla="*/ 23431 h 161925"/>
                  <a:gd name="connsiteX3" fmla="*/ 23432 w 609600"/>
                  <a:gd name="connsiteY3" fmla="*/ 0 h 161925"/>
                  <a:gd name="connsiteX4" fmla="*/ 594265 w 609600"/>
                  <a:gd name="connsiteY4" fmla="*/ 0 h 161925"/>
                  <a:gd name="connsiteX5" fmla="*/ 617696 w 609600"/>
                  <a:gd name="connsiteY5" fmla="*/ 23431 h 161925"/>
                  <a:gd name="connsiteX6" fmla="*/ 617696 w 609600"/>
                  <a:gd name="connsiteY6" fmla="*/ 146971 h 161925"/>
                  <a:gd name="connsiteX7" fmla="*/ 594265 w 609600"/>
                  <a:gd name="connsiteY7" fmla="*/ 170402 h 161925"/>
                  <a:gd name="connsiteX8" fmla="*/ 23432 w 609600"/>
                  <a:gd name="connsiteY8" fmla="*/ 170402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161925">
                    <a:moveTo>
                      <a:pt x="23432" y="170402"/>
                    </a:moveTo>
                    <a:cubicBezTo>
                      <a:pt x="10573" y="170402"/>
                      <a:pt x="0" y="159925"/>
                      <a:pt x="0" y="146971"/>
                    </a:cubicBezTo>
                    <a:lnTo>
                      <a:pt x="0" y="23431"/>
                    </a:lnTo>
                    <a:cubicBezTo>
                      <a:pt x="0" y="10573"/>
                      <a:pt x="10478" y="0"/>
                      <a:pt x="23432" y="0"/>
                    </a:cubicBezTo>
                    <a:lnTo>
                      <a:pt x="594265" y="0"/>
                    </a:lnTo>
                    <a:cubicBezTo>
                      <a:pt x="607124" y="0"/>
                      <a:pt x="617696" y="10477"/>
                      <a:pt x="617696" y="23431"/>
                    </a:cubicBezTo>
                    <a:lnTo>
                      <a:pt x="617696" y="146971"/>
                    </a:lnTo>
                    <a:cubicBezTo>
                      <a:pt x="617696" y="159829"/>
                      <a:pt x="607219" y="170402"/>
                      <a:pt x="594265" y="170402"/>
                    </a:cubicBezTo>
                    <a:lnTo>
                      <a:pt x="23432" y="170402"/>
                    </a:ln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219" name="手繪多邊形: 圖案 218">
                <a:extLst>
                  <a:ext uri="{FF2B5EF4-FFF2-40B4-BE49-F238E27FC236}">
                    <a16:creationId xmlns:a16="http://schemas.microsoft.com/office/drawing/2014/main" id="{88001090-ECB1-4DAD-9FE2-A51751C31EF8}"/>
                  </a:ext>
                </a:extLst>
              </p:cNvPr>
              <p:cNvSpPr/>
              <p:nvPr/>
            </p:nvSpPr>
            <p:spPr>
              <a:xfrm>
                <a:off x="4475259" y="4251358"/>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8932 w 619125"/>
                  <a:gd name="connsiteY8" fmla="*/ 9430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099"/>
                    </a:lnTo>
                    <a:cubicBezTo>
                      <a:pt x="9525" y="17812"/>
                      <a:pt x="17907" y="9430"/>
                      <a:pt x="28194" y="9430"/>
                    </a:cubicBezTo>
                    <a:lnTo>
                      <a:pt x="598932" y="9430"/>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458" y="0"/>
                      <a:pt x="598932" y="0"/>
                    </a:cubicBezTo>
                    <a:lnTo>
                      <a:pt x="598932" y="0"/>
                    </a:ln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220" name="手繪多邊形: 圖案 219">
                <a:extLst>
                  <a:ext uri="{FF2B5EF4-FFF2-40B4-BE49-F238E27FC236}">
                    <a16:creationId xmlns:a16="http://schemas.microsoft.com/office/drawing/2014/main" id="{028284C7-1D27-4676-B0D0-18CE19BBC78D}"/>
                  </a:ext>
                </a:extLst>
              </p:cNvPr>
              <p:cNvSpPr/>
              <p:nvPr/>
            </p:nvSpPr>
            <p:spPr>
              <a:xfrm>
                <a:off x="4672803"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7" y="0"/>
                    </a:lnTo>
                    <a:cubicBezTo>
                      <a:pt x="45339" y="0"/>
                      <a:pt x="45815" y="476"/>
                      <a:pt x="45815" y="1048"/>
                    </a:cubicBezTo>
                    <a:cubicBezTo>
                      <a:pt x="45815" y="1619"/>
                      <a:pt x="45339" y="2095"/>
                      <a:pt x="44767" y="2095"/>
                    </a:cubicBezTo>
                    <a:lnTo>
                      <a:pt x="1048" y="2095"/>
                    </a:ln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221" name="手繪多邊形: 圖案 220">
                <a:extLst>
                  <a:ext uri="{FF2B5EF4-FFF2-40B4-BE49-F238E27FC236}">
                    <a16:creationId xmlns:a16="http://schemas.microsoft.com/office/drawing/2014/main" id="{654A492C-BD7E-4033-B45A-FB5FDE2838DE}"/>
                  </a:ext>
                </a:extLst>
              </p:cNvPr>
              <p:cNvSpPr/>
              <p:nvPr/>
            </p:nvSpPr>
            <p:spPr>
              <a:xfrm>
                <a:off x="4671010"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673" y="0"/>
                      <a:pt x="49530" y="0"/>
                    </a:cubicBezTo>
                    <a:lnTo>
                      <a:pt x="49530" y="0"/>
                    </a:ln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222" name="手繪多邊形: 圖案 221">
                <a:extLst>
                  <a:ext uri="{FF2B5EF4-FFF2-40B4-BE49-F238E27FC236}">
                    <a16:creationId xmlns:a16="http://schemas.microsoft.com/office/drawing/2014/main" id="{798A4695-94E8-4827-AADD-B21E1488AB12}"/>
                  </a:ext>
                </a:extLst>
              </p:cNvPr>
              <p:cNvSpPr/>
              <p:nvPr/>
            </p:nvSpPr>
            <p:spPr>
              <a:xfrm>
                <a:off x="4728465" y="4253116"/>
                <a:ext cx="229536" cy="60970"/>
              </a:xfrm>
              <a:custGeom>
                <a:avLst/>
                <a:gdLst>
                  <a:gd name="connsiteX0" fmla="*/ 23431 w 609600"/>
                  <a:gd name="connsiteY0" fmla="*/ 170402 h 161925"/>
                  <a:gd name="connsiteX1" fmla="*/ 0 w 609600"/>
                  <a:gd name="connsiteY1" fmla="*/ 146971 h 161925"/>
                  <a:gd name="connsiteX2" fmla="*/ 0 w 609600"/>
                  <a:gd name="connsiteY2" fmla="*/ 23431 h 161925"/>
                  <a:gd name="connsiteX3" fmla="*/ 23431 w 609600"/>
                  <a:gd name="connsiteY3" fmla="*/ 0 h 161925"/>
                  <a:gd name="connsiteX4" fmla="*/ 594265 w 609600"/>
                  <a:gd name="connsiteY4" fmla="*/ 0 h 161925"/>
                  <a:gd name="connsiteX5" fmla="*/ 617696 w 609600"/>
                  <a:gd name="connsiteY5" fmla="*/ 23431 h 161925"/>
                  <a:gd name="connsiteX6" fmla="*/ 617696 w 609600"/>
                  <a:gd name="connsiteY6" fmla="*/ 146971 h 161925"/>
                  <a:gd name="connsiteX7" fmla="*/ 594265 w 609600"/>
                  <a:gd name="connsiteY7" fmla="*/ 170402 h 161925"/>
                  <a:gd name="connsiteX8" fmla="*/ 23431 w 609600"/>
                  <a:gd name="connsiteY8" fmla="*/ 170402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161925">
                    <a:moveTo>
                      <a:pt x="23431" y="170402"/>
                    </a:moveTo>
                    <a:cubicBezTo>
                      <a:pt x="10573" y="170402"/>
                      <a:pt x="0" y="159925"/>
                      <a:pt x="0" y="146971"/>
                    </a:cubicBezTo>
                    <a:lnTo>
                      <a:pt x="0" y="23431"/>
                    </a:lnTo>
                    <a:cubicBezTo>
                      <a:pt x="0" y="10573"/>
                      <a:pt x="10477" y="0"/>
                      <a:pt x="23431" y="0"/>
                    </a:cubicBezTo>
                    <a:lnTo>
                      <a:pt x="594265" y="0"/>
                    </a:lnTo>
                    <a:cubicBezTo>
                      <a:pt x="607124" y="0"/>
                      <a:pt x="617696" y="10477"/>
                      <a:pt x="617696" y="23431"/>
                    </a:cubicBezTo>
                    <a:lnTo>
                      <a:pt x="617696" y="146971"/>
                    </a:lnTo>
                    <a:cubicBezTo>
                      <a:pt x="617696" y="159829"/>
                      <a:pt x="607219" y="170402"/>
                      <a:pt x="594265" y="170402"/>
                    </a:cubicBezTo>
                    <a:lnTo>
                      <a:pt x="23431" y="170402"/>
                    </a:ln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223" name="手繪多邊形: 圖案 222">
                <a:extLst>
                  <a:ext uri="{FF2B5EF4-FFF2-40B4-BE49-F238E27FC236}">
                    <a16:creationId xmlns:a16="http://schemas.microsoft.com/office/drawing/2014/main" id="{C7AA0A35-A212-4A42-ACB0-0EC02906A30C}"/>
                  </a:ext>
                </a:extLst>
              </p:cNvPr>
              <p:cNvSpPr/>
              <p:nvPr/>
            </p:nvSpPr>
            <p:spPr>
              <a:xfrm>
                <a:off x="4726672" y="4251358"/>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8932 w 619125"/>
                  <a:gd name="connsiteY8" fmla="*/ 9430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099"/>
                    </a:lnTo>
                    <a:cubicBezTo>
                      <a:pt x="9525" y="17812"/>
                      <a:pt x="17907" y="9430"/>
                      <a:pt x="28194" y="9430"/>
                    </a:cubicBezTo>
                    <a:lnTo>
                      <a:pt x="598932" y="9430"/>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553" y="0"/>
                      <a:pt x="598932" y="0"/>
                    </a:cubicBezTo>
                    <a:lnTo>
                      <a:pt x="598932" y="0"/>
                    </a:ln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224" name="手繪多邊形: 圖案 223">
                <a:extLst>
                  <a:ext uri="{FF2B5EF4-FFF2-40B4-BE49-F238E27FC236}">
                    <a16:creationId xmlns:a16="http://schemas.microsoft.com/office/drawing/2014/main" id="{D60FFFE2-FFFB-4B33-B6FA-8B77CDE4D58C}"/>
                  </a:ext>
                </a:extLst>
              </p:cNvPr>
              <p:cNvSpPr/>
              <p:nvPr/>
            </p:nvSpPr>
            <p:spPr>
              <a:xfrm>
                <a:off x="4924216"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8" y="0"/>
                    </a:lnTo>
                    <a:cubicBezTo>
                      <a:pt x="45339" y="0"/>
                      <a:pt x="45815" y="476"/>
                      <a:pt x="45815" y="1048"/>
                    </a:cubicBezTo>
                    <a:cubicBezTo>
                      <a:pt x="45815" y="1619"/>
                      <a:pt x="45339" y="2095"/>
                      <a:pt x="44768" y="2095"/>
                    </a:cubicBezTo>
                    <a:lnTo>
                      <a:pt x="1048" y="2095"/>
                    </a:ln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225" name="手繪多邊形: 圖案 224">
                <a:extLst>
                  <a:ext uri="{FF2B5EF4-FFF2-40B4-BE49-F238E27FC236}">
                    <a16:creationId xmlns:a16="http://schemas.microsoft.com/office/drawing/2014/main" id="{39A4CAD6-673A-4478-B11F-A5681CB88190}"/>
                  </a:ext>
                </a:extLst>
              </p:cNvPr>
              <p:cNvSpPr/>
              <p:nvPr/>
            </p:nvSpPr>
            <p:spPr>
              <a:xfrm>
                <a:off x="4922423"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226" name="手繪多邊形: 圖案 225">
                <a:extLst>
                  <a:ext uri="{FF2B5EF4-FFF2-40B4-BE49-F238E27FC236}">
                    <a16:creationId xmlns:a16="http://schemas.microsoft.com/office/drawing/2014/main" id="{67192F32-65F4-470F-987A-C73F9411DABE}"/>
                  </a:ext>
                </a:extLst>
              </p:cNvPr>
              <p:cNvSpPr/>
              <p:nvPr/>
            </p:nvSpPr>
            <p:spPr>
              <a:xfrm>
                <a:off x="4978049" y="4251358"/>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9027 w 619125"/>
                  <a:gd name="connsiteY8" fmla="*/ 9430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099"/>
                    </a:lnTo>
                    <a:cubicBezTo>
                      <a:pt x="9525" y="17812"/>
                      <a:pt x="17907" y="9430"/>
                      <a:pt x="28194" y="9430"/>
                    </a:cubicBezTo>
                    <a:lnTo>
                      <a:pt x="599027" y="9430"/>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221" y="12573"/>
                      <a:pt x="614648" y="0"/>
                      <a:pt x="599027" y="0"/>
                    </a:cubicBezTo>
                    <a:lnTo>
                      <a:pt x="599027" y="0"/>
                    </a:ln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227" name="手繪多邊形: 圖案 226">
                <a:extLst>
                  <a:ext uri="{FF2B5EF4-FFF2-40B4-BE49-F238E27FC236}">
                    <a16:creationId xmlns:a16="http://schemas.microsoft.com/office/drawing/2014/main" id="{E5738539-70D2-4D71-9EF6-9E1F9224D6C0}"/>
                  </a:ext>
                </a:extLst>
              </p:cNvPr>
              <p:cNvSpPr/>
              <p:nvPr/>
            </p:nvSpPr>
            <p:spPr>
              <a:xfrm>
                <a:off x="5175629"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7" y="0"/>
                    </a:lnTo>
                    <a:cubicBezTo>
                      <a:pt x="45339" y="0"/>
                      <a:pt x="45815" y="476"/>
                      <a:pt x="45815" y="1048"/>
                    </a:cubicBezTo>
                    <a:cubicBezTo>
                      <a:pt x="45815" y="1619"/>
                      <a:pt x="45339" y="2095"/>
                      <a:pt x="44767" y="2095"/>
                    </a:cubicBezTo>
                    <a:lnTo>
                      <a:pt x="1048" y="2095"/>
                    </a:ln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228" name="手繪多邊形: 圖案 227">
                <a:extLst>
                  <a:ext uri="{FF2B5EF4-FFF2-40B4-BE49-F238E27FC236}">
                    <a16:creationId xmlns:a16="http://schemas.microsoft.com/office/drawing/2014/main" id="{80CC69E5-8B91-4A06-8738-44697E671C54}"/>
                  </a:ext>
                </a:extLst>
              </p:cNvPr>
              <p:cNvSpPr/>
              <p:nvPr/>
            </p:nvSpPr>
            <p:spPr>
              <a:xfrm>
                <a:off x="5173836"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8" y="0"/>
                      <a:pt x="49530" y="0"/>
                    </a:cubicBezTo>
                    <a:lnTo>
                      <a:pt x="49530" y="0"/>
                    </a:ln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229" name="手繪多邊形: 圖案 228">
                <a:extLst>
                  <a:ext uri="{FF2B5EF4-FFF2-40B4-BE49-F238E27FC236}">
                    <a16:creationId xmlns:a16="http://schemas.microsoft.com/office/drawing/2014/main" id="{6FE941AB-8477-42DF-97C9-8A4A26D74B26}"/>
                  </a:ext>
                </a:extLst>
              </p:cNvPr>
              <p:cNvSpPr/>
              <p:nvPr/>
            </p:nvSpPr>
            <p:spPr>
              <a:xfrm>
                <a:off x="5229498" y="4251358"/>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9027 w 619125"/>
                  <a:gd name="connsiteY8" fmla="*/ 9430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099"/>
                    </a:lnTo>
                    <a:cubicBezTo>
                      <a:pt x="9525" y="17812"/>
                      <a:pt x="17907" y="9430"/>
                      <a:pt x="28194" y="9430"/>
                    </a:cubicBezTo>
                    <a:lnTo>
                      <a:pt x="599027" y="9430"/>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553" y="0"/>
                      <a:pt x="599027" y="0"/>
                    </a:cubicBezTo>
                    <a:lnTo>
                      <a:pt x="599027" y="0"/>
                    </a:ln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230" name="手繪多邊形: 圖案 229">
                <a:extLst>
                  <a:ext uri="{FF2B5EF4-FFF2-40B4-BE49-F238E27FC236}">
                    <a16:creationId xmlns:a16="http://schemas.microsoft.com/office/drawing/2014/main" id="{72EE1B57-AC09-449D-BDBB-5A1069DA7E5C}"/>
                  </a:ext>
                </a:extLst>
              </p:cNvPr>
              <p:cNvSpPr/>
              <p:nvPr/>
            </p:nvSpPr>
            <p:spPr>
              <a:xfrm>
                <a:off x="5427042"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8" y="0"/>
                    </a:lnTo>
                    <a:cubicBezTo>
                      <a:pt x="45339" y="0"/>
                      <a:pt x="45815" y="476"/>
                      <a:pt x="45815" y="1048"/>
                    </a:cubicBezTo>
                    <a:cubicBezTo>
                      <a:pt x="45815" y="1619"/>
                      <a:pt x="45339" y="2095"/>
                      <a:pt x="44768" y="2095"/>
                    </a:cubicBezTo>
                    <a:lnTo>
                      <a:pt x="1048" y="2095"/>
                    </a:ln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231" name="手繪多邊形: 圖案 230">
                <a:extLst>
                  <a:ext uri="{FF2B5EF4-FFF2-40B4-BE49-F238E27FC236}">
                    <a16:creationId xmlns:a16="http://schemas.microsoft.com/office/drawing/2014/main" id="{7FFC70B2-E219-4591-972E-D3C9289B14D9}"/>
                  </a:ext>
                </a:extLst>
              </p:cNvPr>
              <p:cNvSpPr/>
              <p:nvPr/>
            </p:nvSpPr>
            <p:spPr>
              <a:xfrm>
                <a:off x="5425249"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232" name="手繪多邊形: 圖案 231">
                <a:extLst>
                  <a:ext uri="{FF2B5EF4-FFF2-40B4-BE49-F238E27FC236}">
                    <a16:creationId xmlns:a16="http://schemas.microsoft.com/office/drawing/2014/main" id="{2D91A651-6FC7-4ADD-B110-14F0D732DB2C}"/>
                  </a:ext>
                </a:extLst>
              </p:cNvPr>
              <p:cNvSpPr/>
              <p:nvPr/>
            </p:nvSpPr>
            <p:spPr>
              <a:xfrm>
                <a:off x="4477052" y="4334314"/>
                <a:ext cx="229536" cy="60970"/>
              </a:xfrm>
              <a:custGeom>
                <a:avLst/>
                <a:gdLst>
                  <a:gd name="connsiteX0" fmla="*/ 23432 w 609600"/>
                  <a:gd name="connsiteY0" fmla="*/ 170402 h 161925"/>
                  <a:gd name="connsiteX1" fmla="*/ 0 w 609600"/>
                  <a:gd name="connsiteY1" fmla="*/ 146971 h 161925"/>
                  <a:gd name="connsiteX2" fmla="*/ 0 w 609600"/>
                  <a:gd name="connsiteY2" fmla="*/ 23431 h 161925"/>
                  <a:gd name="connsiteX3" fmla="*/ 23432 w 609600"/>
                  <a:gd name="connsiteY3" fmla="*/ 0 h 161925"/>
                  <a:gd name="connsiteX4" fmla="*/ 594265 w 609600"/>
                  <a:gd name="connsiteY4" fmla="*/ 0 h 161925"/>
                  <a:gd name="connsiteX5" fmla="*/ 617696 w 609600"/>
                  <a:gd name="connsiteY5" fmla="*/ 23431 h 161925"/>
                  <a:gd name="connsiteX6" fmla="*/ 617696 w 609600"/>
                  <a:gd name="connsiteY6" fmla="*/ 146971 h 161925"/>
                  <a:gd name="connsiteX7" fmla="*/ 594265 w 609600"/>
                  <a:gd name="connsiteY7" fmla="*/ 170402 h 161925"/>
                  <a:gd name="connsiteX8" fmla="*/ 23432 w 609600"/>
                  <a:gd name="connsiteY8" fmla="*/ 170402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161925">
                    <a:moveTo>
                      <a:pt x="23432" y="170402"/>
                    </a:moveTo>
                    <a:cubicBezTo>
                      <a:pt x="10573" y="170402"/>
                      <a:pt x="0" y="159925"/>
                      <a:pt x="0" y="146971"/>
                    </a:cubicBezTo>
                    <a:lnTo>
                      <a:pt x="0" y="23431"/>
                    </a:lnTo>
                    <a:cubicBezTo>
                      <a:pt x="0" y="10573"/>
                      <a:pt x="10478" y="0"/>
                      <a:pt x="23432" y="0"/>
                    </a:cubicBezTo>
                    <a:lnTo>
                      <a:pt x="594265" y="0"/>
                    </a:lnTo>
                    <a:cubicBezTo>
                      <a:pt x="607124" y="0"/>
                      <a:pt x="617696" y="10477"/>
                      <a:pt x="617696" y="23431"/>
                    </a:cubicBezTo>
                    <a:lnTo>
                      <a:pt x="617696" y="146971"/>
                    </a:lnTo>
                    <a:cubicBezTo>
                      <a:pt x="617696" y="159829"/>
                      <a:pt x="607219" y="170402"/>
                      <a:pt x="594265" y="170402"/>
                    </a:cubicBezTo>
                    <a:lnTo>
                      <a:pt x="23432" y="170402"/>
                    </a:ln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233" name="手繪多邊形: 圖案 232">
                <a:extLst>
                  <a:ext uri="{FF2B5EF4-FFF2-40B4-BE49-F238E27FC236}">
                    <a16:creationId xmlns:a16="http://schemas.microsoft.com/office/drawing/2014/main" id="{F9717CAD-60B2-4D17-94E1-CE3BDECFE1C9}"/>
                  </a:ext>
                </a:extLst>
              </p:cNvPr>
              <p:cNvSpPr/>
              <p:nvPr/>
            </p:nvSpPr>
            <p:spPr>
              <a:xfrm>
                <a:off x="4475259" y="4332520"/>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8932 w 619125"/>
                  <a:gd name="connsiteY8" fmla="*/ 9525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194"/>
                    </a:lnTo>
                    <a:cubicBezTo>
                      <a:pt x="9525" y="17907"/>
                      <a:pt x="17907" y="9525"/>
                      <a:pt x="28194" y="9525"/>
                    </a:cubicBezTo>
                    <a:lnTo>
                      <a:pt x="598932" y="9525"/>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458" y="0"/>
                      <a:pt x="598932" y="0"/>
                    </a:cubicBezTo>
                    <a:lnTo>
                      <a:pt x="598932" y="0"/>
                    </a:ln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234" name="手繪多邊形: 圖案 233">
                <a:extLst>
                  <a:ext uri="{FF2B5EF4-FFF2-40B4-BE49-F238E27FC236}">
                    <a16:creationId xmlns:a16="http://schemas.microsoft.com/office/drawing/2014/main" id="{994C456B-877D-49F3-8537-E964A3CD1B06}"/>
                  </a:ext>
                </a:extLst>
              </p:cNvPr>
              <p:cNvSpPr/>
              <p:nvPr/>
            </p:nvSpPr>
            <p:spPr>
              <a:xfrm>
                <a:off x="4655874"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235" name="手繪多邊形: 圖案 234">
                <a:extLst>
                  <a:ext uri="{FF2B5EF4-FFF2-40B4-BE49-F238E27FC236}">
                    <a16:creationId xmlns:a16="http://schemas.microsoft.com/office/drawing/2014/main" id="{334240D1-6503-4157-8E08-2EA1DE41ACEF}"/>
                  </a:ext>
                </a:extLst>
              </p:cNvPr>
              <p:cNvSpPr/>
              <p:nvPr/>
            </p:nvSpPr>
            <p:spPr>
              <a:xfrm>
                <a:off x="4672803"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7" y="0"/>
                    </a:lnTo>
                    <a:cubicBezTo>
                      <a:pt x="45339" y="0"/>
                      <a:pt x="45815" y="476"/>
                      <a:pt x="45815" y="1048"/>
                    </a:cubicBezTo>
                    <a:cubicBezTo>
                      <a:pt x="45815" y="1619"/>
                      <a:pt x="45339" y="2096"/>
                      <a:pt x="44767" y="2096"/>
                    </a:cubicBezTo>
                    <a:lnTo>
                      <a:pt x="1048" y="2096"/>
                    </a:ln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236" name="手繪多邊形: 圖案 235">
                <a:extLst>
                  <a:ext uri="{FF2B5EF4-FFF2-40B4-BE49-F238E27FC236}">
                    <a16:creationId xmlns:a16="http://schemas.microsoft.com/office/drawing/2014/main" id="{74B77708-1A9E-4711-B35F-687F9FC2D707}"/>
                  </a:ext>
                </a:extLst>
              </p:cNvPr>
              <p:cNvSpPr/>
              <p:nvPr/>
            </p:nvSpPr>
            <p:spPr>
              <a:xfrm>
                <a:off x="4671010"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673" y="0"/>
                      <a:pt x="49530" y="0"/>
                    </a:cubicBezTo>
                    <a:lnTo>
                      <a:pt x="49530" y="0"/>
                    </a:ln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237" name="手繪多邊形: 圖案 236">
                <a:extLst>
                  <a:ext uri="{FF2B5EF4-FFF2-40B4-BE49-F238E27FC236}">
                    <a16:creationId xmlns:a16="http://schemas.microsoft.com/office/drawing/2014/main" id="{C2FD7F5A-713B-4408-8FF6-20019781F49A}"/>
                  </a:ext>
                </a:extLst>
              </p:cNvPr>
              <p:cNvSpPr/>
              <p:nvPr/>
            </p:nvSpPr>
            <p:spPr>
              <a:xfrm>
                <a:off x="4655874"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238" name="手繪多邊形: 圖案 237">
                <a:extLst>
                  <a:ext uri="{FF2B5EF4-FFF2-40B4-BE49-F238E27FC236}">
                    <a16:creationId xmlns:a16="http://schemas.microsoft.com/office/drawing/2014/main" id="{3C73BA64-2E52-41D0-AFD1-151519038753}"/>
                  </a:ext>
                </a:extLst>
              </p:cNvPr>
              <p:cNvSpPr/>
              <p:nvPr/>
            </p:nvSpPr>
            <p:spPr>
              <a:xfrm>
                <a:off x="4906929"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239" name="手繪多邊形: 圖案 238">
                <a:extLst>
                  <a:ext uri="{FF2B5EF4-FFF2-40B4-BE49-F238E27FC236}">
                    <a16:creationId xmlns:a16="http://schemas.microsoft.com/office/drawing/2014/main" id="{F1E0CCD4-E8EA-478E-A710-0CAF98C2AC48}"/>
                  </a:ext>
                </a:extLst>
              </p:cNvPr>
              <p:cNvSpPr/>
              <p:nvPr/>
            </p:nvSpPr>
            <p:spPr>
              <a:xfrm>
                <a:off x="4906929"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240" name="手繪多邊形: 圖案 239">
                <a:extLst>
                  <a:ext uri="{FF2B5EF4-FFF2-40B4-BE49-F238E27FC236}">
                    <a16:creationId xmlns:a16="http://schemas.microsoft.com/office/drawing/2014/main" id="{9C556AB1-169E-44F9-B3CD-3D1636A34930}"/>
                  </a:ext>
                </a:extLst>
              </p:cNvPr>
              <p:cNvSpPr/>
              <p:nvPr/>
            </p:nvSpPr>
            <p:spPr>
              <a:xfrm>
                <a:off x="5157983"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241" name="手繪多邊形: 圖案 240">
                <a:extLst>
                  <a:ext uri="{FF2B5EF4-FFF2-40B4-BE49-F238E27FC236}">
                    <a16:creationId xmlns:a16="http://schemas.microsoft.com/office/drawing/2014/main" id="{EBBA22D8-5909-4DD8-8B0A-BCDF262C17FB}"/>
                  </a:ext>
                </a:extLst>
              </p:cNvPr>
              <p:cNvSpPr/>
              <p:nvPr/>
            </p:nvSpPr>
            <p:spPr>
              <a:xfrm>
                <a:off x="5157983"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242" name="手繪多邊形: 圖案 241">
                <a:extLst>
                  <a:ext uri="{FF2B5EF4-FFF2-40B4-BE49-F238E27FC236}">
                    <a16:creationId xmlns:a16="http://schemas.microsoft.com/office/drawing/2014/main" id="{86ED90D3-DB71-48E6-B72E-BE9133BA6F8F}"/>
                  </a:ext>
                </a:extLst>
              </p:cNvPr>
              <p:cNvSpPr/>
              <p:nvPr/>
            </p:nvSpPr>
            <p:spPr>
              <a:xfrm>
                <a:off x="5409038"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243" name="手繪多邊形: 圖案 242">
                <a:extLst>
                  <a:ext uri="{FF2B5EF4-FFF2-40B4-BE49-F238E27FC236}">
                    <a16:creationId xmlns:a16="http://schemas.microsoft.com/office/drawing/2014/main" id="{BC842BB1-B03A-4E5A-9047-1108775720FB}"/>
                  </a:ext>
                </a:extLst>
              </p:cNvPr>
              <p:cNvSpPr/>
              <p:nvPr/>
            </p:nvSpPr>
            <p:spPr>
              <a:xfrm>
                <a:off x="5409038"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244" name="手繪多邊形: 圖案 243">
                <a:extLst>
                  <a:ext uri="{FF2B5EF4-FFF2-40B4-BE49-F238E27FC236}">
                    <a16:creationId xmlns:a16="http://schemas.microsoft.com/office/drawing/2014/main" id="{B3BF3CF3-1A58-4658-905D-F7197C0BEE46}"/>
                  </a:ext>
                </a:extLst>
              </p:cNvPr>
              <p:cNvSpPr/>
              <p:nvPr/>
            </p:nvSpPr>
            <p:spPr>
              <a:xfrm>
                <a:off x="4726672" y="4332520"/>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8932 w 619125"/>
                  <a:gd name="connsiteY8" fmla="*/ 9525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194"/>
                    </a:lnTo>
                    <a:cubicBezTo>
                      <a:pt x="9525" y="17907"/>
                      <a:pt x="17907" y="9525"/>
                      <a:pt x="28194" y="9525"/>
                    </a:cubicBezTo>
                    <a:lnTo>
                      <a:pt x="598932" y="9525"/>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553" y="0"/>
                      <a:pt x="598932" y="0"/>
                    </a:cubicBezTo>
                    <a:lnTo>
                      <a:pt x="598932" y="0"/>
                    </a:ln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245" name="手繪多邊形: 圖案 244">
                <a:extLst>
                  <a:ext uri="{FF2B5EF4-FFF2-40B4-BE49-F238E27FC236}">
                    <a16:creationId xmlns:a16="http://schemas.microsoft.com/office/drawing/2014/main" id="{5F6C7676-FEAD-45B6-B9BC-EEBD684A73B5}"/>
                  </a:ext>
                </a:extLst>
              </p:cNvPr>
              <p:cNvSpPr/>
              <p:nvPr/>
            </p:nvSpPr>
            <p:spPr>
              <a:xfrm>
                <a:off x="4924216"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8" y="0"/>
                    </a:lnTo>
                    <a:cubicBezTo>
                      <a:pt x="45339" y="0"/>
                      <a:pt x="45815" y="476"/>
                      <a:pt x="45815" y="1048"/>
                    </a:cubicBezTo>
                    <a:cubicBezTo>
                      <a:pt x="45815" y="1619"/>
                      <a:pt x="45339" y="2096"/>
                      <a:pt x="44768" y="2096"/>
                    </a:cubicBezTo>
                    <a:lnTo>
                      <a:pt x="1048" y="2096"/>
                    </a:ln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246" name="手繪多邊形: 圖案 245">
                <a:extLst>
                  <a:ext uri="{FF2B5EF4-FFF2-40B4-BE49-F238E27FC236}">
                    <a16:creationId xmlns:a16="http://schemas.microsoft.com/office/drawing/2014/main" id="{97FB400C-A24C-41C7-A852-DF6332898319}"/>
                  </a:ext>
                </a:extLst>
              </p:cNvPr>
              <p:cNvSpPr/>
              <p:nvPr/>
            </p:nvSpPr>
            <p:spPr>
              <a:xfrm>
                <a:off x="4922423"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247" name="手繪多邊形: 圖案 246">
                <a:extLst>
                  <a:ext uri="{FF2B5EF4-FFF2-40B4-BE49-F238E27FC236}">
                    <a16:creationId xmlns:a16="http://schemas.microsoft.com/office/drawing/2014/main" id="{A0D3CE7D-F4CB-4188-9B46-9EECBE9A8EA4}"/>
                  </a:ext>
                </a:extLst>
              </p:cNvPr>
              <p:cNvSpPr/>
              <p:nvPr/>
            </p:nvSpPr>
            <p:spPr>
              <a:xfrm>
                <a:off x="4978049" y="4332520"/>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9027 w 619125"/>
                  <a:gd name="connsiteY8" fmla="*/ 9525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194"/>
                    </a:lnTo>
                    <a:cubicBezTo>
                      <a:pt x="9525" y="17907"/>
                      <a:pt x="17907" y="9525"/>
                      <a:pt x="28194" y="9525"/>
                    </a:cubicBezTo>
                    <a:lnTo>
                      <a:pt x="599027" y="9525"/>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221" y="12573"/>
                      <a:pt x="614648" y="0"/>
                      <a:pt x="599027" y="0"/>
                    </a:cubicBezTo>
                    <a:lnTo>
                      <a:pt x="599027" y="0"/>
                    </a:ln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248" name="手繪多邊形: 圖案 247">
                <a:extLst>
                  <a:ext uri="{FF2B5EF4-FFF2-40B4-BE49-F238E27FC236}">
                    <a16:creationId xmlns:a16="http://schemas.microsoft.com/office/drawing/2014/main" id="{F49D9B5D-9619-4714-9F16-53D83B68B847}"/>
                  </a:ext>
                </a:extLst>
              </p:cNvPr>
              <p:cNvSpPr/>
              <p:nvPr/>
            </p:nvSpPr>
            <p:spPr>
              <a:xfrm>
                <a:off x="5175629"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7" y="0"/>
                    </a:lnTo>
                    <a:cubicBezTo>
                      <a:pt x="45339" y="0"/>
                      <a:pt x="45815" y="476"/>
                      <a:pt x="45815" y="1048"/>
                    </a:cubicBezTo>
                    <a:cubicBezTo>
                      <a:pt x="45815" y="1619"/>
                      <a:pt x="45339" y="2096"/>
                      <a:pt x="44767" y="2096"/>
                    </a:cubicBezTo>
                    <a:lnTo>
                      <a:pt x="1048" y="2096"/>
                    </a:ln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249" name="手繪多邊形: 圖案 248">
                <a:extLst>
                  <a:ext uri="{FF2B5EF4-FFF2-40B4-BE49-F238E27FC236}">
                    <a16:creationId xmlns:a16="http://schemas.microsoft.com/office/drawing/2014/main" id="{96C1DF96-4E94-4664-8AE7-D9D9787C3D8F}"/>
                  </a:ext>
                </a:extLst>
              </p:cNvPr>
              <p:cNvSpPr/>
              <p:nvPr/>
            </p:nvSpPr>
            <p:spPr>
              <a:xfrm>
                <a:off x="5173836"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8" y="0"/>
                      <a:pt x="49530" y="0"/>
                    </a:cubicBezTo>
                    <a:lnTo>
                      <a:pt x="49530" y="0"/>
                    </a:ln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250" name="手繪多邊形: 圖案 249">
                <a:extLst>
                  <a:ext uri="{FF2B5EF4-FFF2-40B4-BE49-F238E27FC236}">
                    <a16:creationId xmlns:a16="http://schemas.microsoft.com/office/drawing/2014/main" id="{C822EAC4-F894-4701-811C-9027CB4683DB}"/>
                  </a:ext>
                </a:extLst>
              </p:cNvPr>
              <p:cNvSpPr/>
              <p:nvPr/>
            </p:nvSpPr>
            <p:spPr>
              <a:xfrm>
                <a:off x="5229498" y="4332520"/>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9027 w 619125"/>
                  <a:gd name="connsiteY8" fmla="*/ 9525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194"/>
                    </a:lnTo>
                    <a:cubicBezTo>
                      <a:pt x="9525" y="17907"/>
                      <a:pt x="17907" y="9525"/>
                      <a:pt x="28194" y="9525"/>
                    </a:cubicBezTo>
                    <a:lnTo>
                      <a:pt x="599027" y="9525"/>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553" y="0"/>
                      <a:pt x="599027" y="0"/>
                    </a:cubicBezTo>
                    <a:lnTo>
                      <a:pt x="599027" y="0"/>
                    </a:ln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251" name="手繪多邊形: 圖案 250">
                <a:extLst>
                  <a:ext uri="{FF2B5EF4-FFF2-40B4-BE49-F238E27FC236}">
                    <a16:creationId xmlns:a16="http://schemas.microsoft.com/office/drawing/2014/main" id="{A2B7F2F3-CD64-41F7-887D-DE22278F45DA}"/>
                  </a:ext>
                </a:extLst>
              </p:cNvPr>
              <p:cNvSpPr/>
              <p:nvPr/>
            </p:nvSpPr>
            <p:spPr>
              <a:xfrm>
                <a:off x="5427042"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8" y="0"/>
                    </a:lnTo>
                    <a:cubicBezTo>
                      <a:pt x="45339" y="0"/>
                      <a:pt x="45815" y="476"/>
                      <a:pt x="45815" y="1048"/>
                    </a:cubicBezTo>
                    <a:cubicBezTo>
                      <a:pt x="45815" y="1619"/>
                      <a:pt x="45339" y="2096"/>
                      <a:pt x="44768" y="2096"/>
                    </a:cubicBezTo>
                    <a:lnTo>
                      <a:pt x="1048" y="2096"/>
                    </a:ln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252" name="手繪多邊形: 圖案 251">
                <a:extLst>
                  <a:ext uri="{FF2B5EF4-FFF2-40B4-BE49-F238E27FC236}">
                    <a16:creationId xmlns:a16="http://schemas.microsoft.com/office/drawing/2014/main" id="{C5F3F81E-151C-4C1A-A83D-E5FE39C1EBBE}"/>
                  </a:ext>
                </a:extLst>
              </p:cNvPr>
              <p:cNvSpPr/>
              <p:nvPr/>
            </p:nvSpPr>
            <p:spPr>
              <a:xfrm>
                <a:off x="5425249"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253" name="手繪多邊形: 圖案 252">
                <a:extLst>
                  <a:ext uri="{FF2B5EF4-FFF2-40B4-BE49-F238E27FC236}">
                    <a16:creationId xmlns:a16="http://schemas.microsoft.com/office/drawing/2014/main" id="{31E6F2B2-E57A-40B0-A112-4D24084B7991}"/>
                  </a:ext>
                </a:extLst>
              </p:cNvPr>
              <p:cNvSpPr/>
              <p:nvPr/>
            </p:nvSpPr>
            <p:spPr>
              <a:xfrm>
                <a:off x="4479419" y="4210974"/>
                <a:ext cx="93249" cy="10759"/>
              </a:xfrm>
              <a:custGeom>
                <a:avLst/>
                <a:gdLst>
                  <a:gd name="connsiteX0" fmla="*/ 6001 w 247650"/>
                  <a:gd name="connsiteY0" fmla="*/ 34290 h 28575"/>
                  <a:gd name="connsiteX1" fmla="*/ 0 w 247650"/>
                  <a:gd name="connsiteY1" fmla="*/ 28480 h 28575"/>
                  <a:gd name="connsiteX2" fmla="*/ 0 w 247650"/>
                  <a:gd name="connsiteY2" fmla="*/ 5810 h 28575"/>
                  <a:gd name="connsiteX3" fmla="*/ 6001 w 247650"/>
                  <a:gd name="connsiteY3" fmla="*/ 0 h 28575"/>
                  <a:gd name="connsiteX4" fmla="*/ 6001 w 247650"/>
                  <a:gd name="connsiteY4" fmla="*/ 34290 h 28575"/>
                  <a:gd name="connsiteX5" fmla="*/ 205454 w 247650"/>
                  <a:gd name="connsiteY5" fmla="*/ 34290 h 28575"/>
                  <a:gd name="connsiteX6" fmla="*/ 205454 w 247650"/>
                  <a:gd name="connsiteY6" fmla="*/ 4096 h 28575"/>
                  <a:gd name="connsiteX7" fmla="*/ 206502 w 247650"/>
                  <a:gd name="connsiteY7" fmla="*/ 1715 h 28575"/>
                  <a:gd name="connsiteX8" fmla="*/ 210217 w 247650"/>
                  <a:gd name="connsiteY8" fmla="*/ 476 h 28575"/>
                  <a:gd name="connsiteX9" fmla="*/ 210217 w 247650"/>
                  <a:gd name="connsiteY9" fmla="*/ 24575 h 28575"/>
                  <a:gd name="connsiteX10" fmla="*/ 210503 w 247650"/>
                  <a:gd name="connsiteY10" fmla="*/ 24575 h 28575"/>
                  <a:gd name="connsiteX11" fmla="*/ 210503 w 247650"/>
                  <a:gd name="connsiteY11" fmla="*/ 34290 h 28575"/>
                  <a:gd name="connsiteX12" fmla="*/ 205454 w 247650"/>
                  <a:gd name="connsiteY12" fmla="*/ 34290 h 28575"/>
                  <a:gd name="connsiteX13" fmla="*/ 179261 w 247650"/>
                  <a:gd name="connsiteY13" fmla="*/ 34290 h 28575"/>
                  <a:gd name="connsiteX14" fmla="*/ 179261 w 247650"/>
                  <a:gd name="connsiteY14" fmla="*/ 476 h 28575"/>
                  <a:gd name="connsiteX15" fmla="*/ 183261 w 247650"/>
                  <a:gd name="connsiteY15" fmla="*/ 1715 h 28575"/>
                  <a:gd name="connsiteX16" fmla="*/ 184214 w 247650"/>
                  <a:gd name="connsiteY16" fmla="*/ 4096 h 28575"/>
                  <a:gd name="connsiteX17" fmla="*/ 184214 w 247650"/>
                  <a:gd name="connsiteY17" fmla="*/ 34195 h 28575"/>
                  <a:gd name="connsiteX18" fmla="*/ 179261 w 247650"/>
                  <a:gd name="connsiteY18" fmla="*/ 34195 h 28575"/>
                  <a:gd name="connsiteX19" fmla="*/ 136493 w 247650"/>
                  <a:gd name="connsiteY19" fmla="*/ 34290 h 28575"/>
                  <a:gd name="connsiteX20" fmla="*/ 136493 w 247650"/>
                  <a:gd name="connsiteY20" fmla="*/ 4191 h 28575"/>
                  <a:gd name="connsiteX21" fmla="*/ 137541 w 247650"/>
                  <a:gd name="connsiteY21" fmla="*/ 1810 h 28575"/>
                  <a:gd name="connsiteX22" fmla="*/ 141541 w 247650"/>
                  <a:gd name="connsiteY22" fmla="*/ 572 h 28575"/>
                  <a:gd name="connsiteX23" fmla="*/ 141541 w 247650"/>
                  <a:gd name="connsiteY23" fmla="*/ 34385 h 28575"/>
                  <a:gd name="connsiteX24" fmla="*/ 136493 w 247650"/>
                  <a:gd name="connsiteY24" fmla="*/ 34385 h 28575"/>
                  <a:gd name="connsiteX25" fmla="*/ 107537 w 247650"/>
                  <a:gd name="connsiteY25" fmla="*/ 34290 h 28575"/>
                  <a:gd name="connsiteX26" fmla="*/ 101346 w 247650"/>
                  <a:gd name="connsiteY26" fmla="*/ 27337 h 28575"/>
                  <a:gd name="connsiteX27" fmla="*/ 102965 w 247650"/>
                  <a:gd name="connsiteY27" fmla="*/ 27813 h 28575"/>
                  <a:gd name="connsiteX28" fmla="*/ 103632 w 247650"/>
                  <a:gd name="connsiteY28" fmla="*/ 27908 h 28575"/>
                  <a:gd name="connsiteX29" fmla="*/ 104489 w 247650"/>
                  <a:gd name="connsiteY29" fmla="*/ 27908 h 28575"/>
                  <a:gd name="connsiteX30" fmla="*/ 111062 w 247650"/>
                  <a:gd name="connsiteY30" fmla="*/ 23622 h 28575"/>
                  <a:gd name="connsiteX31" fmla="*/ 111538 w 247650"/>
                  <a:gd name="connsiteY31" fmla="*/ 22384 h 28575"/>
                  <a:gd name="connsiteX32" fmla="*/ 111538 w 247650"/>
                  <a:gd name="connsiteY32" fmla="*/ 381 h 28575"/>
                  <a:gd name="connsiteX33" fmla="*/ 115824 w 247650"/>
                  <a:gd name="connsiteY33" fmla="*/ 381 h 28575"/>
                  <a:gd name="connsiteX34" fmla="*/ 115824 w 247650"/>
                  <a:gd name="connsiteY34" fmla="*/ 34290 h 28575"/>
                  <a:gd name="connsiteX35" fmla="*/ 107537 w 247650"/>
                  <a:gd name="connsiteY35" fmla="*/ 34290 h 28575"/>
                  <a:gd name="connsiteX36" fmla="*/ 67437 w 247650"/>
                  <a:gd name="connsiteY36" fmla="*/ 34290 h 28575"/>
                  <a:gd name="connsiteX37" fmla="*/ 67437 w 247650"/>
                  <a:gd name="connsiteY37" fmla="*/ 381 h 28575"/>
                  <a:gd name="connsiteX38" fmla="*/ 80867 w 247650"/>
                  <a:gd name="connsiteY38" fmla="*/ 381 h 28575"/>
                  <a:gd name="connsiteX39" fmla="*/ 95917 w 247650"/>
                  <a:gd name="connsiteY39" fmla="*/ 21336 h 28575"/>
                  <a:gd name="connsiteX40" fmla="*/ 85535 w 247650"/>
                  <a:gd name="connsiteY40" fmla="*/ 8763 h 28575"/>
                  <a:gd name="connsiteX41" fmla="*/ 83820 w 247650"/>
                  <a:gd name="connsiteY41" fmla="*/ 6096 h 28575"/>
                  <a:gd name="connsiteX42" fmla="*/ 80010 w 247650"/>
                  <a:gd name="connsiteY42" fmla="*/ 5429 h 28575"/>
                  <a:gd name="connsiteX43" fmla="*/ 79058 w 247650"/>
                  <a:gd name="connsiteY43" fmla="*/ 5334 h 28575"/>
                  <a:gd name="connsiteX44" fmla="*/ 71533 w 247650"/>
                  <a:gd name="connsiteY44" fmla="*/ 11430 h 28575"/>
                  <a:gd name="connsiteX45" fmla="*/ 71438 w 247650"/>
                  <a:gd name="connsiteY45" fmla="*/ 12002 h 28575"/>
                  <a:gd name="connsiteX46" fmla="*/ 71533 w 247650"/>
                  <a:gd name="connsiteY46" fmla="*/ 34290 h 28575"/>
                  <a:gd name="connsiteX47" fmla="*/ 67437 w 247650"/>
                  <a:gd name="connsiteY47" fmla="*/ 34290 h 28575"/>
                  <a:gd name="connsiteX48" fmla="*/ 47816 w 247650"/>
                  <a:gd name="connsiteY48" fmla="*/ 22479 h 28575"/>
                  <a:gd name="connsiteX49" fmla="*/ 43625 w 247650"/>
                  <a:gd name="connsiteY49" fmla="*/ 20669 h 28575"/>
                  <a:gd name="connsiteX50" fmla="*/ 43625 w 247650"/>
                  <a:gd name="connsiteY50" fmla="*/ 286 h 28575"/>
                  <a:gd name="connsiteX51" fmla="*/ 47816 w 247650"/>
                  <a:gd name="connsiteY51" fmla="*/ 5810 h 28575"/>
                  <a:gd name="connsiteX52" fmla="*/ 47816 w 247650"/>
                  <a:gd name="connsiteY52" fmla="*/ 22479 h 28575"/>
                  <a:gd name="connsiteX53" fmla="*/ 245745 w 247650"/>
                  <a:gd name="connsiteY53" fmla="*/ 381 h 28575"/>
                  <a:gd name="connsiteX54" fmla="*/ 246126 w 247650"/>
                  <a:gd name="connsiteY54" fmla="*/ 381 h 28575"/>
                  <a:gd name="connsiteX55" fmla="*/ 250698 w 247650"/>
                  <a:gd name="connsiteY55" fmla="*/ 1334 h 28575"/>
                  <a:gd name="connsiteX56" fmla="*/ 251079 w 247650"/>
                  <a:gd name="connsiteY56" fmla="*/ 4001 h 28575"/>
                  <a:gd name="connsiteX57" fmla="*/ 251079 w 247650"/>
                  <a:gd name="connsiteY57" fmla="*/ 18955 h 28575"/>
                  <a:gd name="connsiteX58" fmla="*/ 245745 w 247650"/>
                  <a:gd name="connsiteY58" fmla="*/ 22003 h 28575"/>
                  <a:gd name="connsiteX59" fmla="*/ 245745 w 247650"/>
                  <a:gd name="connsiteY59" fmla="*/ 381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47650" h="28575">
                    <a:moveTo>
                      <a:pt x="6001" y="34290"/>
                    </a:moveTo>
                    <a:cubicBezTo>
                      <a:pt x="0" y="33623"/>
                      <a:pt x="0" y="30861"/>
                      <a:pt x="0" y="28480"/>
                    </a:cubicBezTo>
                    <a:lnTo>
                      <a:pt x="0" y="5810"/>
                    </a:lnTo>
                    <a:cubicBezTo>
                      <a:pt x="0" y="3429"/>
                      <a:pt x="0" y="667"/>
                      <a:pt x="6001" y="0"/>
                    </a:cubicBezTo>
                    <a:lnTo>
                      <a:pt x="6001" y="34290"/>
                    </a:lnTo>
                    <a:close/>
                    <a:moveTo>
                      <a:pt x="205454" y="34290"/>
                    </a:moveTo>
                    <a:lnTo>
                      <a:pt x="205454" y="4096"/>
                    </a:lnTo>
                    <a:cubicBezTo>
                      <a:pt x="205550" y="2667"/>
                      <a:pt x="205931" y="2191"/>
                      <a:pt x="206502" y="1715"/>
                    </a:cubicBezTo>
                    <a:cubicBezTo>
                      <a:pt x="207264" y="1143"/>
                      <a:pt x="208598" y="667"/>
                      <a:pt x="210217" y="476"/>
                    </a:cubicBezTo>
                    <a:lnTo>
                      <a:pt x="210217" y="24575"/>
                    </a:lnTo>
                    <a:lnTo>
                      <a:pt x="210503" y="24575"/>
                    </a:lnTo>
                    <a:lnTo>
                      <a:pt x="210503" y="34290"/>
                    </a:lnTo>
                    <a:lnTo>
                      <a:pt x="205454" y="34290"/>
                    </a:lnTo>
                    <a:close/>
                    <a:moveTo>
                      <a:pt x="179261" y="34290"/>
                    </a:moveTo>
                    <a:lnTo>
                      <a:pt x="179261" y="476"/>
                    </a:lnTo>
                    <a:cubicBezTo>
                      <a:pt x="181070" y="667"/>
                      <a:pt x="182499" y="1048"/>
                      <a:pt x="183261" y="1715"/>
                    </a:cubicBezTo>
                    <a:cubicBezTo>
                      <a:pt x="183737" y="2096"/>
                      <a:pt x="184214" y="2667"/>
                      <a:pt x="184214" y="4096"/>
                    </a:cubicBezTo>
                    <a:lnTo>
                      <a:pt x="184214" y="34195"/>
                    </a:lnTo>
                    <a:lnTo>
                      <a:pt x="179261" y="34195"/>
                    </a:lnTo>
                    <a:close/>
                    <a:moveTo>
                      <a:pt x="136493" y="34290"/>
                    </a:moveTo>
                    <a:lnTo>
                      <a:pt x="136493" y="4191"/>
                    </a:lnTo>
                    <a:cubicBezTo>
                      <a:pt x="136493" y="2858"/>
                      <a:pt x="136874" y="2286"/>
                      <a:pt x="137541" y="1810"/>
                    </a:cubicBezTo>
                    <a:cubicBezTo>
                      <a:pt x="138398" y="1143"/>
                      <a:pt x="139732" y="762"/>
                      <a:pt x="141541" y="572"/>
                    </a:cubicBezTo>
                    <a:lnTo>
                      <a:pt x="141541" y="34385"/>
                    </a:lnTo>
                    <a:lnTo>
                      <a:pt x="136493" y="34385"/>
                    </a:lnTo>
                    <a:close/>
                    <a:moveTo>
                      <a:pt x="107537" y="34290"/>
                    </a:moveTo>
                    <a:cubicBezTo>
                      <a:pt x="105632" y="32195"/>
                      <a:pt x="103441" y="29813"/>
                      <a:pt x="101346" y="27337"/>
                    </a:cubicBezTo>
                    <a:lnTo>
                      <a:pt x="102965" y="27813"/>
                    </a:lnTo>
                    <a:lnTo>
                      <a:pt x="103632" y="27908"/>
                    </a:lnTo>
                    <a:lnTo>
                      <a:pt x="104489" y="27908"/>
                    </a:lnTo>
                    <a:cubicBezTo>
                      <a:pt x="107442" y="27908"/>
                      <a:pt x="109918" y="26289"/>
                      <a:pt x="111062" y="23622"/>
                    </a:cubicBezTo>
                    <a:lnTo>
                      <a:pt x="111538" y="22384"/>
                    </a:lnTo>
                    <a:lnTo>
                      <a:pt x="111538" y="381"/>
                    </a:lnTo>
                    <a:lnTo>
                      <a:pt x="115824" y="381"/>
                    </a:lnTo>
                    <a:lnTo>
                      <a:pt x="115824" y="34290"/>
                    </a:lnTo>
                    <a:lnTo>
                      <a:pt x="107537" y="34290"/>
                    </a:lnTo>
                    <a:close/>
                    <a:moveTo>
                      <a:pt x="67437" y="34290"/>
                    </a:moveTo>
                    <a:lnTo>
                      <a:pt x="67437" y="381"/>
                    </a:lnTo>
                    <a:lnTo>
                      <a:pt x="80867" y="381"/>
                    </a:lnTo>
                    <a:cubicBezTo>
                      <a:pt x="87725" y="9811"/>
                      <a:pt x="92869" y="17050"/>
                      <a:pt x="95917" y="21336"/>
                    </a:cubicBezTo>
                    <a:cubicBezTo>
                      <a:pt x="90964" y="15621"/>
                      <a:pt x="86678" y="10573"/>
                      <a:pt x="85535" y="8763"/>
                    </a:cubicBezTo>
                    <a:lnTo>
                      <a:pt x="83820" y="6096"/>
                    </a:lnTo>
                    <a:lnTo>
                      <a:pt x="80010" y="5429"/>
                    </a:lnTo>
                    <a:cubicBezTo>
                      <a:pt x="79724" y="5429"/>
                      <a:pt x="79343" y="5334"/>
                      <a:pt x="79058" y="5334"/>
                    </a:cubicBezTo>
                    <a:cubicBezTo>
                      <a:pt x="75248" y="5334"/>
                      <a:pt x="72200" y="7811"/>
                      <a:pt x="71533" y="11430"/>
                    </a:cubicBezTo>
                    <a:lnTo>
                      <a:pt x="71438" y="12002"/>
                    </a:lnTo>
                    <a:lnTo>
                      <a:pt x="71533" y="34290"/>
                    </a:lnTo>
                    <a:lnTo>
                      <a:pt x="67437" y="34290"/>
                    </a:lnTo>
                    <a:close/>
                    <a:moveTo>
                      <a:pt x="47816" y="22479"/>
                    </a:moveTo>
                    <a:cubicBezTo>
                      <a:pt x="46482" y="21812"/>
                      <a:pt x="45053" y="21241"/>
                      <a:pt x="43625" y="20669"/>
                    </a:cubicBezTo>
                    <a:lnTo>
                      <a:pt x="43625" y="286"/>
                    </a:lnTo>
                    <a:cubicBezTo>
                      <a:pt x="47816" y="1238"/>
                      <a:pt x="47816" y="3620"/>
                      <a:pt x="47816" y="5810"/>
                    </a:cubicBezTo>
                    <a:lnTo>
                      <a:pt x="47816" y="22479"/>
                    </a:lnTo>
                    <a:close/>
                    <a:moveTo>
                      <a:pt x="245745" y="381"/>
                    </a:moveTo>
                    <a:lnTo>
                      <a:pt x="246126" y="381"/>
                    </a:lnTo>
                    <a:cubicBezTo>
                      <a:pt x="249460" y="476"/>
                      <a:pt x="250603" y="1238"/>
                      <a:pt x="250698" y="1334"/>
                    </a:cubicBezTo>
                    <a:cubicBezTo>
                      <a:pt x="250698" y="1334"/>
                      <a:pt x="251079" y="2096"/>
                      <a:pt x="251079" y="4001"/>
                    </a:cubicBezTo>
                    <a:lnTo>
                      <a:pt x="251079" y="18955"/>
                    </a:lnTo>
                    <a:cubicBezTo>
                      <a:pt x="251079" y="20669"/>
                      <a:pt x="251079" y="22003"/>
                      <a:pt x="245745" y="22003"/>
                    </a:cubicBezTo>
                    <a:lnTo>
                      <a:pt x="245745" y="381"/>
                    </a:lnTo>
                    <a:close/>
                  </a:path>
                </a:pathLst>
              </a:custGeom>
              <a:grpFill/>
              <a:ln w="6350" cap="flat">
                <a:no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254" name="手繪多邊形: 圖案 253">
                <a:extLst>
                  <a:ext uri="{FF2B5EF4-FFF2-40B4-BE49-F238E27FC236}">
                    <a16:creationId xmlns:a16="http://schemas.microsoft.com/office/drawing/2014/main" id="{60DF197B-53E2-4B1D-8CB3-1FF899B687D8}"/>
                  </a:ext>
                </a:extLst>
              </p:cNvPr>
              <p:cNvSpPr/>
              <p:nvPr/>
            </p:nvSpPr>
            <p:spPr>
              <a:xfrm>
                <a:off x="4477016" y="4208500"/>
                <a:ext cx="96835" cy="17932"/>
              </a:xfrm>
              <a:custGeom>
                <a:avLst/>
                <a:gdLst>
                  <a:gd name="connsiteX0" fmla="*/ 46863 w 257175"/>
                  <a:gd name="connsiteY0" fmla="*/ 0 h 47625"/>
                  <a:gd name="connsiteX1" fmla="*/ 15335 w 257175"/>
                  <a:gd name="connsiteY1" fmla="*/ 0 h 47625"/>
                  <a:gd name="connsiteX2" fmla="*/ 0 w 257175"/>
                  <a:gd name="connsiteY2" fmla="*/ 12382 h 47625"/>
                  <a:gd name="connsiteX3" fmla="*/ 0 w 257175"/>
                  <a:gd name="connsiteY3" fmla="*/ 35147 h 47625"/>
                  <a:gd name="connsiteX4" fmla="*/ 15335 w 257175"/>
                  <a:gd name="connsiteY4" fmla="*/ 47434 h 47625"/>
                  <a:gd name="connsiteX5" fmla="*/ 45244 w 257175"/>
                  <a:gd name="connsiteY5" fmla="*/ 47434 h 47625"/>
                  <a:gd name="connsiteX6" fmla="*/ 49244 w 257175"/>
                  <a:gd name="connsiteY6" fmla="*/ 47149 h 47625"/>
                  <a:gd name="connsiteX7" fmla="*/ 36767 w 257175"/>
                  <a:gd name="connsiteY7" fmla="*/ 35909 h 47625"/>
                  <a:gd name="connsiteX8" fmla="*/ 18764 w 257175"/>
                  <a:gd name="connsiteY8" fmla="*/ 35909 h 47625"/>
                  <a:gd name="connsiteX9" fmla="*/ 18764 w 257175"/>
                  <a:gd name="connsiteY9" fmla="*/ 11239 h 47625"/>
                  <a:gd name="connsiteX10" fmla="*/ 43625 w 257175"/>
                  <a:gd name="connsiteY10" fmla="*/ 11239 h 47625"/>
                  <a:gd name="connsiteX11" fmla="*/ 43625 w 257175"/>
                  <a:gd name="connsiteY11" fmla="*/ 31814 h 47625"/>
                  <a:gd name="connsiteX12" fmla="*/ 59817 w 257175"/>
                  <a:gd name="connsiteY12" fmla="*/ 40005 h 47625"/>
                  <a:gd name="connsiteX13" fmla="*/ 60674 w 257175"/>
                  <a:gd name="connsiteY13" fmla="*/ 35147 h 47625"/>
                  <a:gd name="connsiteX14" fmla="*/ 60674 w 257175"/>
                  <a:gd name="connsiteY14" fmla="*/ 12382 h 47625"/>
                  <a:gd name="connsiteX15" fmla="*/ 46863 w 257175"/>
                  <a:gd name="connsiteY15" fmla="*/ 0 h 47625"/>
                  <a:gd name="connsiteX16" fmla="*/ 46863 w 257175"/>
                  <a:gd name="connsiteY16" fmla="*/ 0 h 47625"/>
                  <a:gd name="connsiteX17" fmla="*/ 46863 w 257175"/>
                  <a:gd name="connsiteY17" fmla="*/ 0 h 47625"/>
                  <a:gd name="connsiteX18" fmla="*/ 251651 w 257175"/>
                  <a:gd name="connsiteY18" fmla="*/ 571 h 47625"/>
                  <a:gd name="connsiteX19" fmla="*/ 219932 w 257175"/>
                  <a:gd name="connsiteY19" fmla="*/ 571 h 47625"/>
                  <a:gd name="connsiteX20" fmla="*/ 219932 w 257175"/>
                  <a:gd name="connsiteY20" fmla="*/ 571 h 47625"/>
                  <a:gd name="connsiteX21" fmla="*/ 218885 w 257175"/>
                  <a:gd name="connsiteY21" fmla="*/ 571 h 47625"/>
                  <a:gd name="connsiteX22" fmla="*/ 209074 w 257175"/>
                  <a:gd name="connsiteY22" fmla="*/ 3238 h 47625"/>
                  <a:gd name="connsiteX23" fmla="*/ 205550 w 257175"/>
                  <a:gd name="connsiteY23" fmla="*/ 10477 h 47625"/>
                  <a:gd name="connsiteX24" fmla="*/ 205550 w 257175"/>
                  <a:gd name="connsiteY24" fmla="*/ 10477 h 47625"/>
                  <a:gd name="connsiteX25" fmla="*/ 205550 w 257175"/>
                  <a:gd name="connsiteY25" fmla="*/ 10573 h 47625"/>
                  <a:gd name="connsiteX26" fmla="*/ 205550 w 257175"/>
                  <a:gd name="connsiteY26" fmla="*/ 10668 h 47625"/>
                  <a:gd name="connsiteX27" fmla="*/ 205550 w 257175"/>
                  <a:gd name="connsiteY27" fmla="*/ 10668 h 47625"/>
                  <a:gd name="connsiteX28" fmla="*/ 205550 w 257175"/>
                  <a:gd name="connsiteY28" fmla="*/ 47149 h 47625"/>
                  <a:gd name="connsiteX29" fmla="*/ 223361 w 257175"/>
                  <a:gd name="connsiteY29" fmla="*/ 47149 h 47625"/>
                  <a:gd name="connsiteX30" fmla="*/ 223361 w 257175"/>
                  <a:gd name="connsiteY30" fmla="*/ 35052 h 47625"/>
                  <a:gd name="connsiteX31" fmla="*/ 252127 w 257175"/>
                  <a:gd name="connsiteY31" fmla="*/ 35052 h 47625"/>
                  <a:gd name="connsiteX32" fmla="*/ 263843 w 257175"/>
                  <a:gd name="connsiteY32" fmla="*/ 25622 h 47625"/>
                  <a:gd name="connsiteX33" fmla="*/ 263843 w 257175"/>
                  <a:gd name="connsiteY33" fmla="*/ 10668 h 47625"/>
                  <a:gd name="connsiteX34" fmla="*/ 260985 w 257175"/>
                  <a:gd name="connsiteY34" fmla="*/ 2953 h 47625"/>
                  <a:gd name="connsiteX35" fmla="*/ 252698 w 257175"/>
                  <a:gd name="connsiteY35" fmla="*/ 667 h 47625"/>
                  <a:gd name="connsiteX36" fmla="*/ 252794 w 257175"/>
                  <a:gd name="connsiteY36" fmla="*/ 667 h 47625"/>
                  <a:gd name="connsiteX37" fmla="*/ 252127 w 257175"/>
                  <a:gd name="connsiteY37" fmla="*/ 667 h 47625"/>
                  <a:gd name="connsiteX38" fmla="*/ 251651 w 257175"/>
                  <a:gd name="connsiteY38" fmla="*/ 571 h 47625"/>
                  <a:gd name="connsiteX39" fmla="*/ 251651 w 257175"/>
                  <a:gd name="connsiteY39" fmla="*/ 571 h 47625"/>
                  <a:gd name="connsiteX40" fmla="*/ 223076 w 257175"/>
                  <a:gd name="connsiteY40" fmla="*/ 24765 h 47625"/>
                  <a:gd name="connsiteX41" fmla="*/ 223076 w 257175"/>
                  <a:gd name="connsiteY41" fmla="*/ 12763 h 47625"/>
                  <a:gd name="connsiteX42" fmla="*/ 245745 w 257175"/>
                  <a:gd name="connsiteY42" fmla="*/ 12763 h 47625"/>
                  <a:gd name="connsiteX43" fmla="*/ 245745 w 257175"/>
                  <a:gd name="connsiteY43" fmla="*/ 24860 h 47625"/>
                  <a:gd name="connsiteX44" fmla="*/ 223076 w 257175"/>
                  <a:gd name="connsiteY44" fmla="*/ 24860 h 47625"/>
                  <a:gd name="connsiteX45" fmla="*/ 223076 w 257175"/>
                  <a:gd name="connsiteY45" fmla="*/ 24765 h 47625"/>
                  <a:gd name="connsiteX46" fmla="*/ 183833 w 257175"/>
                  <a:gd name="connsiteY46" fmla="*/ 571 h 47625"/>
                  <a:gd name="connsiteX47" fmla="*/ 149924 w 257175"/>
                  <a:gd name="connsiteY47" fmla="*/ 571 h 47625"/>
                  <a:gd name="connsiteX48" fmla="*/ 140113 w 257175"/>
                  <a:gd name="connsiteY48" fmla="*/ 3238 h 47625"/>
                  <a:gd name="connsiteX49" fmla="*/ 136493 w 257175"/>
                  <a:gd name="connsiteY49" fmla="*/ 10763 h 47625"/>
                  <a:gd name="connsiteX50" fmla="*/ 136493 w 257175"/>
                  <a:gd name="connsiteY50" fmla="*/ 47244 h 47625"/>
                  <a:gd name="connsiteX51" fmla="*/ 154305 w 257175"/>
                  <a:gd name="connsiteY51" fmla="*/ 47244 h 47625"/>
                  <a:gd name="connsiteX52" fmla="*/ 154305 w 257175"/>
                  <a:gd name="connsiteY52" fmla="*/ 34766 h 47625"/>
                  <a:gd name="connsiteX53" fmla="*/ 179261 w 257175"/>
                  <a:gd name="connsiteY53" fmla="*/ 34766 h 47625"/>
                  <a:gd name="connsiteX54" fmla="*/ 179261 w 257175"/>
                  <a:gd name="connsiteY54" fmla="*/ 47244 h 47625"/>
                  <a:gd name="connsiteX55" fmla="*/ 197072 w 257175"/>
                  <a:gd name="connsiteY55" fmla="*/ 47244 h 47625"/>
                  <a:gd name="connsiteX56" fmla="*/ 197072 w 257175"/>
                  <a:gd name="connsiteY56" fmla="*/ 10763 h 47625"/>
                  <a:gd name="connsiteX57" fmla="*/ 193643 w 257175"/>
                  <a:gd name="connsiteY57" fmla="*/ 3334 h 47625"/>
                  <a:gd name="connsiteX58" fmla="*/ 183833 w 257175"/>
                  <a:gd name="connsiteY58" fmla="*/ 571 h 47625"/>
                  <a:gd name="connsiteX59" fmla="*/ 183833 w 257175"/>
                  <a:gd name="connsiteY59" fmla="*/ 571 h 47625"/>
                  <a:gd name="connsiteX60" fmla="*/ 154305 w 257175"/>
                  <a:gd name="connsiteY60" fmla="*/ 26194 h 47625"/>
                  <a:gd name="connsiteX61" fmla="*/ 154305 w 257175"/>
                  <a:gd name="connsiteY61" fmla="*/ 12763 h 47625"/>
                  <a:gd name="connsiteX62" fmla="*/ 179261 w 257175"/>
                  <a:gd name="connsiteY62" fmla="*/ 12763 h 47625"/>
                  <a:gd name="connsiteX63" fmla="*/ 179261 w 257175"/>
                  <a:gd name="connsiteY63" fmla="*/ 26289 h 47625"/>
                  <a:gd name="connsiteX64" fmla="*/ 154305 w 257175"/>
                  <a:gd name="connsiteY64" fmla="*/ 26289 h 47625"/>
                  <a:gd name="connsiteX65" fmla="*/ 154305 w 257175"/>
                  <a:gd name="connsiteY65" fmla="*/ 26194 h 47625"/>
                  <a:gd name="connsiteX66" fmla="*/ 128492 w 257175"/>
                  <a:gd name="connsiteY66" fmla="*/ 571 h 47625"/>
                  <a:gd name="connsiteX67" fmla="*/ 111443 w 257175"/>
                  <a:gd name="connsiteY67" fmla="*/ 571 h 47625"/>
                  <a:gd name="connsiteX68" fmla="*/ 111443 w 257175"/>
                  <a:gd name="connsiteY68" fmla="*/ 27718 h 47625"/>
                  <a:gd name="connsiteX69" fmla="*/ 110776 w 257175"/>
                  <a:gd name="connsiteY69" fmla="*/ 28194 h 47625"/>
                  <a:gd name="connsiteX70" fmla="*/ 110585 w 257175"/>
                  <a:gd name="connsiteY70" fmla="*/ 28194 h 47625"/>
                  <a:gd name="connsiteX71" fmla="*/ 110014 w 257175"/>
                  <a:gd name="connsiteY71" fmla="*/ 27813 h 47625"/>
                  <a:gd name="connsiteX72" fmla="*/ 91726 w 257175"/>
                  <a:gd name="connsiteY72" fmla="*/ 2191 h 47625"/>
                  <a:gd name="connsiteX73" fmla="*/ 91630 w 257175"/>
                  <a:gd name="connsiteY73" fmla="*/ 2191 h 47625"/>
                  <a:gd name="connsiteX74" fmla="*/ 91630 w 257175"/>
                  <a:gd name="connsiteY74" fmla="*/ 2191 h 47625"/>
                  <a:gd name="connsiteX75" fmla="*/ 91440 w 257175"/>
                  <a:gd name="connsiteY75" fmla="*/ 2000 h 47625"/>
                  <a:gd name="connsiteX76" fmla="*/ 91345 w 257175"/>
                  <a:gd name="connsiteY76" fmla="*/ 1905 h 47625"/>
                  <a:gd name="connsiteX77" fmla="*/ 87535 w 257175"/>
                  <a:gd name="connsiteY77" fmla="*/ 667 h 47625"/>
                  <a:gd name="connsiteX78" fmla="*/ 73152 w 257175"/>
                  <a:gd name="connsiteY78" fmla="*/ 667 h 47625"/>
                  <a:gd name="connsiteX79" fmla="*/ 68961 w 257175"/>
                  <a:gd name="connsiteY79" fmla="*/ 2191 h 47625"/>
                  <a:gd name="connsiteX80" fmla="*/ 67437 w 257175"/>
                  <a:gd name="connsiteY80" fmla="*/ 6286 h 47625"/>
                  <a:gd name="connsiteX81" fmla="*/ 67437 w 257175"/>
                  <a:gd name="connsiteY81" fmla="*/ 6286 h 47625"/>
                  <a:gd name="connsiteX82" fmla="*/ 67437 w 257175"/>
                  <a:gd name="connsiteY82" fmla="*/ 47339 h 47625"/>
                  <a:gd name="connsiteX83" fmla="*/ 84296 w 257175"/>
                  <a:gd name="connsiteY83" fmla="*/ 47339 h 47625"/>
                  <a:gd name="connsiteX84" fmla="*/ 84201 w 257175"/>
                  <a:gd name="connsiteY84" fmla="*/ 19241 h 47625"/>
                  <a:gd name="connsiteX85" fmla="*/ 85534 w 257175"/>
                  <a:gd name="connsiteY85" fmla="*/ 18383 h 47625"/>
                  <a:gd name="connsiteX86" fmla="*/ 85916 w 257175"/>
                  <a:gd name="connsiteY86" fmla="*/ 18383 h 47625"/>
                  <a:gd name="connsiteX87" fmla="*/ 86582 w 257175"/>
                  <a:gd name="connsiteY87" fmla="*/ 18764 h 47625"/>
                  <a:gd name="connsiteX88" fmla="*/ 111062 w 257175"/>
                  <a:gd name="connsiteY88" fmla="*/ 47339 h 47625"/>
                  <a:gd name="connsiteX89" fmla="*/ 128588 w 257175"/>
                  <a:gd name="connsiteY89" fmla="*/ 47339 h 47625"/>
                  <a:gd name="connsiteX90" fmla="*/ 128588 w 257175"/>
                  <a:gd name="connsiteY90" fmla="*/ 571 h 47625"/>
                  <a:gd name="connsiteX91" fmla="*/ 128492 w 257175"/>
                  <a:gd name="connsiteY91" fmla="*/ 571 h 47625"/>
                  <a:gd name="connsiteX92" fmla="*/ 32957 w 257175"/>
                  <a:gd name="connsiteY92" fmla="*/ 31147 h 47625"/>
                  <a:gd name="connsiteX93" fmla="*/ 51816 w 257175"/>
                  <a:gd name="connsiteY93" fmla="*/ 48006 h 47625"/>
                  <a:gd name="connsiteX94" fmla="*/ 64580 w 257175"/>
                  <a:gd name="connsiteY94" fmla="*/ 48006 h 47625"/>
                  <a:gd name="connsiteX95" fmla="*/ 32957 w 257175"/>
                  <a:gd name="connsiteY95" fmla="*/ 31147 h 47625"/>
                  <a:gd name="connsiteX96" fmla="*/ 32957 w 257175"/>
                  <a:gd name="connsiteY96" fmla="*/ 31147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257175" h="47625">
                    <a:moveTo>
                      <a:pt x="46863" y="0"/>
                    </a:moveTo>
                    <a:lnTo>
                      <a:pt x="15335" y="0"/>
                    </a:lnTo>
                    <a:cubicBezTo>
                      <a:pt x="5144" y="0"/>
                      <a:pt x="0" y="4096"/>
                      <a:pt x="0" y="12382"/>
                    </a:cubicBezTo>
                    <a:lnTo>
                      <a:pt x="0" y="35147"/>
                    </a:lnTo>
                    <a:cubicBezTo>
                      <a:pt x="0" y="43339"/>
                      <a:pt x="5144" y="47434"/>
                      <a:pt x="15335" y="47434"/>
                    </a:cubicBezTo>
                    <a:lnTo>
                      <a:pt x="45244" y="47434"/>
                    </a:lnTo>
                    <a:cubicBezTo>
                      <a:pt x="46672" y="47434"/>
                      <a:pt x="48006" y="47339"/>
                      <a:pt x="49244" y="47149"/>
                    </a:cubicBezTo>
                    <a:cubicBezTo>
                      <a:pt x="46482" y="43244"/>
                      <a:pt x="41339" y="39052"/>
                      <a:pt x="36767" y="35909"/>
                    </a:cubicBezTo>
                    <a:lnTo>
                      <a:pt x="18764" y="35909"/>
                    </a:lnTo>
                    <a:lnTo>
                      <a:pt x="18764" y="11239"/>
                    </a:lnTo>
                    <a:lnTo>
                      <a:pt x="43625" y="11239"/>
                    </a:lnTo>
                    <a:lnTo>
                      <a:pt x="43625" y="31814"/>
                    </a:lnTo>
                    <a:cubicBezTo>
                      <a:pt x="51054" y="34100"/>
                      <a:pt x="56197" y="37147"/>
                      <a:pt x="59817" y="40005"/>
                    </a:cubicBezTo>
                    <a:cubicBezTo>
                      <a:pt x="60293" y="38576"/>
                      <a:pt x="60674" y="36957"/>
                      <a:pt x="60674" y="35147"/>
                    </a:cubicBezTo>
                    <a:lnTo>
                      <a:pt x="60674" y="12382"/>
                    </a:lnTo>
                    <a:cubicBezTo>
                      <a:pt x="60579" y="4572"/>
                      <a:pt x="56007" y="476"/>
                      <a:pt x="46863" y="0"/>
                    </a:cubicBezTo>
                    <a:lnTo>
                      <a:pt x="46863" y="0"/>
                    </a:lnTo>
                    <a:lnTo>
                      <a:pt x="46863" y="0"/>
                    </a:lnTo>
                    <a:close/>
                    <a:moveTo>
                      <a:pt x="251651" y="571"/>
                    </a:moveTo>
                    <a:lnTo>
                      <a:pt x="219932" y="571"/>
                    </a:lnTo>
                    <a:lnTo>
                      <a:pt x="219932" y="571"/>
                    </a:lnTo>
                    <a:lnTo>
                      <a:pt x="218885" y="571"/>
                    </a:lnTo>
                    <a:cubicBezTo>
                      <a:pt x="214598" y="571"/>
                      <a:pt x="211360" y="1429"/>
                      <a:pt x="209074" y="3238"/>
                    </a:cubicBezTo>
                    <a:cubicBezTo>
                      <a:pt x="206788" y="5048"/>
                      <a:pt x="205645" y="7429"/>
                      <a:pt x="205550" y="10477"/>
                    </a:cubicBezTo>
                    <a:lnTo>
                      <a:pt x="205550" y="10477"/>
                    </a:lnTo>
                    <a:lnTo>
                      <a:pt x="205550" y="10573"/>
                    </a:lnTo>
                    <a:cubicBezTo>
                      <a:pt x="205550" y="10573"/>
                      <a:pt x="205550" y="10668"/>
                      <a:pt x="205550" y="10668"/>
                    </a:cubicBezTo>
                    <a:lnTo>
                      <a:pt x="205550" y="10668"/>
                    </a:lnTo>
                    <a:lnTo>
                      <a:pt x="205550" y="47149"/>
                    </a:lnTo>
                    <a:lnTo>
                      <a:pt x="223361" y="47149"/>
                    </a:lnTo>
                    <a:lnTo>
                      <a:pt x="223361" y="35052"/>
                    </a:lnTo>
                    <a:lnTo>
                      <a:pt x="252127" y="35052"/>
                    </a:lnTo>
                    <a:cubicBezTo>
                      <a:pt x="259937" y="35052"/>
                      <a:pt x="263843" y="31909"/>
                      <a:pt x="263843" y="25622"/>
                    </a:cubicBezTo>
                    <a:lnTo>
                      <a:pt x="263843" y="10668"/>
                    </a:lnTo>
                    <a:cubicBezTo>
                      <a:pt x="263843" y="7048"/>
                      <a:pt x="262890" y="4477"/>
                      <a:pt x="260985" y="2953"/>
                    </a:cubicBezTo>
                    <a:cubicBezTo>
                      <a:pt x="259175" y="1524"/>
                      <a:pt x="256413" y="762"/>
                      <a:pt x="252698" y="667"/>
                    </a:cubicBezTo>
                    <a:lnTo>
                      <a:pt x="252794" y="667"/>
                    </a:lnTo>
                    <a:lnTo>
                      <a:pt x="252127" y="667"/>
                    </a:lnTo>
                    <a:cubicBezTo>
                      <a:pt x="251936" y="571"/>
                      <a:pt x="251746" y="571"/>
                      <a:pt x="251651" y="571"/>
                    </a:cubicBezTo>
                    <a:lnTo>
                      <a:pt x="251651" y="571"/>
                    </a:lnTo>
                    <a:close/>
                    <a:moveTo>
                      <a:pt x="223076" y="24765"/>
                    </a:moveTo>
                    <a:lnTo>
                      <a:pt x="223076" y="12763"/>
                    </a:lnTo>
                    <a:lnTo>
                      <a:pt x="245745" y="12763"/>
                    </a:lnTo>
                    <a:lnTo>
                      <a:pt x="245745" y="24860"/>
                    </a:lnTo>
                    <a:lnTo>
                      <a:pt x="223076" y="24860"/>
                    </a:lnTo>
                    <a:lnTo>
                      <a:pt x="223076" y="24765"/>
                    </a:lnTo>
                    <a:close/>
                    <a:moveTo>
                      <a:pt x="183833" y="571"/>
                    </a:moveTo>
                    <a:lnTo>
                      <a:pt x="149924" y="571"/>
                    </a:lnTo>
                    <a:cubicBezTo>
                      <a:pt x="145637" y="571"/>
                      <a:pt x="142399" y="1429"/>
                      <a:pt x="140113" y="3238"/>
                    </a:cubicBezTo>
                    <a:cubicBezTo>
                      <a:pt x="137731" y="5143"/>
                      <a:pt x="136493" y="7620"/>
                      <a:pt x="136493" y="10763"/>
                    </a:cubicBezTo>
                    <a:lnTo>
                      <a:pt x="136493" y="47244"/>
                    </a:lnTo>
                    <a:lnTo>
                      <a:pt x="154305" y="47244"/>
                    </a:lnTo>
                    <a:lnTo>
                      <a:pt x="154305" y="34766"/>
                    </a:lnTo>
                    <a:lnTo>
                      <a:pt x="179261" y="34766"/>
                    </a:lnTo>
                    <a:lnTo>
                      <a:pt x="179261" y="47244"/>
                    </a:lnTo>
                    <a:lnTo>
                      <a:pt x="197072" y="47244"/>
                    </a:lnTo>
                    <a:lnTo>
                      <a:pt x="197072" y="10763"/>
                    </a:lnTo>
                    <a:cubicBezTo>
                      <a:pt x="197072" y="7620"/>
                      <a:pt x="195929" y="5143"/>
                      <a:pt x="193643" y="3334"/>
                    </a:cubicBezTo>
                    <a:cubicBezTo>
                      <a:pt x="191357" y="1524"/>
                      <a:pt x="188024" y="571"/>
                      <a:pt x="183833" y="571"/>
                    </a:cubicBezTo>
                    <a:lnTo>
                      <a:pt x="183833" y="571"/>
                    </a:lnTo>
                    <a:close/>
                    <a:moveTo>
                      <a:pt x="154305" y="26194"/>
                    </a:moveTo>
                    <a:lnTo>
                      <a:pt x="154305" y="12763"/>
                    </a:lnTo>
                    <a:lnTo>
                      <a:pt x="179261" y="12763"/>
                    </a:lnTo>
                    <a:lnTo>
                      <a:pt x="179261" y="26289"/>
                    </a:lnTo>
                    <a:lnTo>
                      <a:pt x="154305" y="26289"/>
                    </a:lnTo>
                    <a:lnTo>
                      <a:pt x="154305" y="26194"/>
                    </a:lnTo>
                    <a:close/>
                    <a:moveTo>
                      <a:pt x="128492" y="571"/>
                    </a:moveTo>
                    <a:lnTo>
                      <a:pt x="111443" y="571"/>
                    </a:lnTo>
                    <a:lnTo>
                      <a:pt x="111443" y="27718"/>
                    </a:lnTo>
                    <a:cubicBezTo>
                      <a:pt x="111347" y="28003"/>
                      <a:pt x="111157" y="28194"/>
                      <a:pt x="110776" y="28194"/>
                    </a:cubicBezTo>
                    <a:cubicBezTo>
                      <a:pt x="110680" y="28194"/>
                      <a:pt x="110585" y="28194"/>
                      <a:pt x="110585" y="28194"/>
                    </a:cubicBezTo>
                    <a:cubicBezTo>
                      <a:pt x="110585" y="28194"/>
                      <a:pt x="110204" y="28099"/>
                      <a:pt x="110014" y="27813"/>
                    </a:cubicBezTo>
                    <a:cubicBezTo>
                      <a:pt x="106966" y="23146"/>
                      <a:pt x="95441" y="7239"/>
                      <a:pt x="91726" y="2191"/>
                    </a:cubicBezTo>
                    <a:cubicBezTo>
                      <a:pt x="91726" y="2191"/>
                      <a:pt x="91726" y="2191"/>
                      <a:pt x="91630" y="2191"/>
                    </a:cubicBezTo>
                    <a:lnTo>
                      <a:pt x="91630" y="2191"/>
                    </a:lnTo>
                    <a:cubicBezTo>
                      <a:pt x="91535" y="2095"/>
                      <a:pt x="91535" y="2095"/>
                      <a:pt x="91440" y="2000"/>
                    </a:cubicBezTo>
                    <a:cubicBezTo>
                      <a:pt x="91440" y="2000"/>
                      <a:pt x="91345" y="1905"/>
                      <a:pt x="91345" y="1905"/>
                    </a:cubicBezTo>
                    <a:cubicBezTo>
                      <a:pt x="90392" y="1048"/>
                      <a:pt x="89154" y="667"/>
                      <a:pt x="87535" y="667"/>
                    </a:cubicBezTo>
                    <a:lnTo>
                      <a:pt x="73152" y="667"/>
                    </a:lnTo>
                    <a:cubicBezTo>
                      <a:pt x="71342" y="667"/>
                      <a:pt x="69914" y="1143"/>
                      <a:pt x="68961" y="2191"/>
                    </a:cubicBezTo>
                    <a:cubicBezTo>
                      <a:pt x="68008" y="3238"/>
                      <a:pt x="67532" y="4572"/>
                      <a:pt x="67437" y="6286"/>
                    </a:cubicBezTo>
                    <a:lnTo>
                      <a:pt x="67437" y="6286"/>
                    </a:lnTo>
                    <a:lnTo>
                      <a:pt x="67437" y="47339"/>
                    </a:lnTo>
                    <a:lnTo>
                      <a:pt x="84296" y="47339"/>
                    </a:lnTo>
                    <a:cubicBezTo>
                      <a:pt x="84296" y="47339"/>
                      <a:pt x="84201" y="25622"/>
                      <a:pt x="84201" y="19241"/>
                    </a:cubicBezTo>
                    <a:cubicBezTo>
                      <a:pt x="84296" y="18859"/>
                      <a:pt x="84487" y="18383"/>
                      <a:pt x="85534" y="18383"/>
                    </a:cubicBezTo>
                    <a:cubicBezTo>
                      <a:pt x="85630" y="18383"/>
                      <a:pt x="85725" y="18383"/>
                      <a:pt x="85916" y="18383"/>
                    </a:cubicBezTo>
                    <a:cubicBezTo>
                      <a:pt x="85916" y="18383"/>
                      <a:pt x="86392" y="18383"/>
                      <a:pt x="86582" y="18764"/>
                    </a:cubicBezTo>
                    <a:cubicBezTo>
                      <a:pt x="89821" y="24003"/>
                      <a:pt x="111062" y="47339"/>
                      <a:pt x="111062" y="47339"/>
                    </a:cubicBezTo>
                    <a:lnTo>
                      <a:pt x="128588" y="47339"/>
                    </a:lnTo>
                    <a:lnTo>
                      <a:pt x="128588" y="571"/>
                    </a:lnTo>
                    <a:lnTo>
                      <a:pt x="128492" y="571"/>
                    </a:lnTo>
                    <a:close/>
                    <a:moveTo>
                      <a:pt x="32957" y="31147"/>
                    </a:moveTo>
                    <a:cubicBezTo>
                      <a:pt x="38576" y="34766"/>
                      <a:pt x="48673" y="41815"/>
                      <a:pt x="51816" y="48006"/>
                    </a:cubicBezTo>
                    <a:lnTo>
                      <a:pt x="64580" y="48006"/>
                    </a:lnTo>
                    <a:cubicBezTo>
                      <a:pt x="62579" y="44291"/>
                      <a:pt x="55055" y="35052"/>
                      <a:pt x="32957" y="31147"/>
                    </a:cubicBezTo>
                    <a:lnTo>
                      <a:pt x="32957" y="31147"/>
                    </a:lnTo>
                    <a:close/>
                  </a:path>
                </a:pathLst>
              </a:custGeom>
              <a:solidFill>
                <a:schemeClr val="bg1"/>
              </a:solidFill>
              <a:ln w="9525" cap="flat">
                <a:no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255" name="手繪多邊形: 圖案 254">
                <a:extLst>
                  <a:ext uri="{FF2B5EF4-FFF2-40B4-BE49-F238E27FC236}">
                    <a16:creationId xmlns:a16="http://schemas.microsoft.com/office/drawing/2014/main" id="{04D8A915-09F4-4091-A3B4-3F4D6BE42858}"/>
                  </a:ext>
                </a:extLst>
              </p:cNvPr>
              <p:cNvSpPr/>
              <p:nvPr/>
            </p:nvSpPr>
            <p:spPr>
              <a:xfrm>
                <a:off x="4462455" y="4192468"/>
                <a:ext cx="3586" cy="222362"/>
              </a:xfrm>
              <a:custGeom>
                <a:avLst/>
                <a:gdLst>
                  <a:gd name="connsiteX0" fmla="*/ 0 w 0"/>
                  <a:gd name="connsiteY0" fmla="*/ 592836 h 590550"/>
                  <a:gd name="connsiteX1" fmla="*/ 0 w 0"/>
                  <a:gd name="connsiteY1" fmla="*/ 0 h 590550"/>
                </a:gdLst>
                <a:ahLst/>
                <a:cxnLst>
                  <a:cxn ang="0">
                    <a:pos x="connsiteX0" y="connsiteY0"/>
                  </a:cxn>
                  <a:cxn ang="0">
                    <a:pos x="connsiteX1" y="connsiteY1"/>
                  </a:cxn>
                </a:cxnLst>
                <a:rect l="l" t="t" r="r" b="b"/>
                <a:pathLst>
                  <a:path h="590550">
                    <a:moveTo>
                      <a:pt x="0" y="592836"/>
                    </a:moveTo>
                    <a:lnTo>
                      <a:pt x="0" y="0"/>
                    </a:lnTo>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256" name="手繪多邊形: 圖案 255">
                <a:extLst>
                  <a:ext uri="{FF2B5EF4-FFF2-40B4-BE49-F238E27FC236}">
                    <a16:creationId xmlns:a16="http://schemas.microsoft.com/office/drawing/2014/main" id="{65CBE222-650E-4368-BBC0-6E5A394F516B}"/>
                  </a:ext>
                </a:extLst>
              </p:cNvPr>
              <p:cNvSpPr/>
              <p:nvPr/>
            </p:nvSpPr>
            <p:spPr>
              <a:xfrm>
                <a:off x="5477432" y="4192468"/>
                <a:ext cx="3586" cy="222362"/>
              </a:xfrm>
              <a:custGeom>
                <a:avLst/>
                <a:gdLst>
                  <a:gd name="connsiteX0" fmla="*/ 0 w 0"/>
                  <a:gd name="connsiteY0" fmla="*/ 592836 h 590550"/>
                  <a:gd name="connsiteX1" fmla="*/ 0 w 0"/>
                  <a:gd name="connsiteY1" fmla="*/ 0 h 590550"/>
                </a:gdLst>
                <a:ahLst/>
                <a:cxnLst>
                  <a:cxn ang="0">
                    <a:pos x="connsiteX0" y="connsiteY0"/>
                  </a:cxn>
                  <a:cxn ang="0">
                    <a:pos x="connsiteX1" y="connsiteY1"/>
                  </a:cxn>
                </a:cxnLst>
                <a:rect l="l" t="t" r="r" b="b"/>
                <a:pathLst>
                  <a:path h="590550">
                    <a:moveTo>
                      <a:pt x="0" y="592836"/>
                    </a:moveTo>
                    <a:lnTo>
                      <a:pt x="0" y="0"/>
                    </a:lnTo>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grpSp>
        <p:grpSp>
          <p:nvGrpSpPr>
            <p:cNvPr id="172" name="群組 171">
              <a:extLst>
                <a:ext uri="{FF2B5EF4-FFF2-40B4-BE49-F238E27FC236}">
                  <a16:creationId xmlns:a16="http://schemas.microsoft.com/office/drawing/2014/main" id="{13831179-13BC-416F-8729-0CE512D8FB32}"/>
                </a:ext>
              </a:extLst>
            </p:cNvPr>
            <p:cNvGrpSpPr/>
            <p:nvPr/>
          </p:nvGrpSpPr>
          <p:grpSpPr>
            <a:xfrm>
              <a:off x="902587" y="4107268"/>
              <a:ext cx="316984" cy="249332"/>
              <a:chOff x="2576400" y="4606766"/>
              <a:chExt cx="455696" cy="358439"/>
            </a:xfrm>
          </p:grpSpPr>
          <p:grpSp>
            <p:nvGrpSpPr>
              <p:cNvPr id="206" name="群組 205">
                <a:extLst>
                  <a:ext uri="{FF2B5EF4-FFF2-40B4-BE49-F238E27FC236}">
                    <a16:creationId xmlns:a16="http://schemas.microsoft.com/office/drawing/2014/main" id="{340C6C86-E3AD-47D8-BB5A-5FBE9DFA8ED7}"/>
                  </a:ext>
                </a:extLst>
              </p:cNvPr>
              <p:cNvGrpSpPr/>
              <p:nvPr/>
            </p:nvGrpSpPr>
            <p:grpSpPr>
              <a:xfrm>
                <a:off x="2576400" y="4695371"/>
                <a:ext cx="283914" cy="261764"/>
                <a:chOff x="722665" y="4079208"/>
                <a:chExt cx="439105" cy="404845"/>
              </a:xfrm>
              <a:solidFill>
                <a:schemeClr val="bg1"/>
              </a:solidFill>
            </p:grpSpPr>
            <p:sp>
              <p:nvSpPr>
                <p:cNvPr id="213" name="手繪多邊形: 圖案 1175">
                  <a:extLst>
                    <a:ext uri="{FF2B5EF4-FFF2-40B4-BE49-F238E27FC236}">
                      <a16:creationId xmlns:a16="http://schemas.microsoft.com/office/drawing/2014/main" id="{49F6F184-9FB5-41AE-B3CE-1D2D18AE358D}"/>
                    </a:ext>
                  </a:extLst>
                </p:cNvPr>
                <p:cNvSpPr/>
                <p:nvPr/>
              </p:nvSpPr>
              <p:spPr>
                <a:xfrm>
                  <a:off x="862841" y="4416884"/>
                  <a:ext cx="159236" cy="19301"/>
                </a:xfrm>
                <a:custGeom>
                  <a:avLst/>
                  <a:gdLst>
                    <a:gd name="connsiteX0" fmla="*/ 3619 w 159235"/>
                    <a:gd name="connsiteY0" fmla="*/ 3619 h 19301"/>
                    <a:gd name="connsiteX1" fmla="*/ 157354 w 159235"/>
                    <a:gd name="connsiteY1" fmla="*/ 3619 h 19301"/>
                    <a:gd name="connsiteX2" fmla="*/ 157354 w 159235"/>
                    <a:gd name="connsiteY2" fmla="*/ 19977 h 19301"/>
                    <a:gd name="connsiteX3" fmla="*/ 3619 w 159235"/>
                    <a:gd name="connsiteY3" fmla="*/ 19977 h 19301"/>
                  </a:gdLst>
                  <a:ahLst/>
                  <a:cxnLst>
                    <a:cxn ang="0">
                      <a:pos x="connsiteX0" y="connsiteY0"/>
                    </a:cxn>
                    <a:cxn ang="0">
                      <a:pos x="connsiteX1" y="connsiteY1"/>
                    </a:cxn>
                    <a:cxn ang="0">
                      <a:pos x="connsiteX2" y="connsiteY2"/>
                    </a:cxn>
                    <a:cxn ang="0">
                      <a:pos x="connsiteX3" y="connsiteY3"/>
                    </a:cxn>
                  </a:cxnLst>
                  <a:rect l="l" t="t" r="r" b="b"/>
                  <a:pathLst>
                    <a:path w="159235" h="19301">
                      <a:moveTo>
                        <a:pt x="3619" y="3619"/>
                      </a:moveTo>
                      <a:lnTo>
                        <a:pt x="157354" y="3619"/>
                      </a:lnTo>
                      <a:lnTo>
                        <a:pt x="157354" y="19977"/>
                      </a:lnTo>
                      <a:lnTo>
                        <a:pt x="3619" y="19977"/>
                      </a:lnTo>
                      <a:close/>
                    </a:path>
                  </a:pathLst>
                </a:custGeom>
                <a:grpFill/>
                <a:ln w="9525" cap="flat">
                  <a:noFill/>
                  <a:prstDash val="solid"/>
                  <a:miter/>
                </a:ln>
              </p:spPr>
              <p:txBody>
                <a:bodyPr rtlCol="0" anchor="ctr"/>
                <a:lstStyle/>
                <a:p>
                  <a:endParaRPr lang="zh-TW" altLang="en-US" sz="2400">
                    <a:latin typeface="微軟正黑體" panose="020B0604030504040204" pitchFamily="34" charset="-120"/>
                    <a:ea typeface="微軟正黑體" panose="020B0604030504040204" pitchFamily="34" charset="-120"/>
                  </a:endParaRPr>
                </a:p>
              </p:txBody>
            </p:sp>
            <p:sp>
              <p:nvSpPr>
                <p:cNvPr id="214" name="手繪多邊形: 圖案 1177">
                  <a:extLst>
                    <a:ext uri="{FF2B5EF4-FFF2-40B4-BE49-F238E27FC236}">
                      <a16:creationId xmlns:a16="http://schemas.microsoft.com/office/drawing/2014/main" id="{68F51FB4-3871-4197-8F35-3C60D04DF9D7}"/>
                    </a:ext>
                  </a:extLst>
                </p:cNvPr>
                <p:cNvSpPr/>
                <p:nvPr/>
              </p:nvSpPr>
              <p:spPr>
                <a:xfrm>
                  <a:off x="722665" y="4079208"/>
                  <a:ext cx="439105" cy="337773"/>
                </a:xfrm>
                <a:custGeom>
                  <a:avLst/>
                  <a:gdLst>
                    <a:gd name="connsiteX0" fmla="*/ 437609 w 439105"/>
                    <a:gd name="connsiteY0" fmla="*/ 283826 h 337773"/>
                    <a:gd name="connsiteX1" fmla="*/ 437609 w 439105"/>
                    <a:gd name="connsiteY1" fmla="*/ 54623 h 337773"/>
                    <a:gd name="connsiteX2" fmla="*/ 386605 w 439105"/>
                    <a:gd name="connsiteY2" fmla="*/ 3619 h 337773"/>
                    <a:gd name="connsiteX3" fmla="*/ 54719 w 439105"/>
                    <a:gd name="connsiteY3" fmla="*/ 3619 h 337773"/>
                    <a:gd name="connsiteX4" fmla="*/ 49074 w 439105"/>
                    <a:gd name="connsiteY4" fmla="*/ 3957 h 337773"/>
                    <a:gd name="connsiteX5" fmla="*/ 47240 w 439105"/>
                    <a:gd name="connsiteY5" fmla="*/ 4246 h 337773"/>
                    <a:gd name="connsiteX6" fmla="*/ 43573 w 439105"/>
                    <a:gd name="connsiteY6" fmla="*/ 4874 h 337773"/>
                    <a:gd name="connsiteX7" fmla="*/ 41546 w 439105"/>
                    <a:gd name="connsiteY7" fmla="*/ 5404 h 337773"/>
                    <a:gd name="connsiteX8" fmla="*/ 38265 w 439105"/>
                    <a:gd name="connsiteY8" fmla="*/ 6418 h 337773"/>
                    <a:gd name="connsiteX9" fmla="*/ 36238 w 439105"/>
                    <a:gd name="connsiteY9" fmla="*/ 7142 h 337773"/>
                    <a:gd name="connsiteX10" fmla="*/ 33102 w 439105"/>
                    <a:gd name="connsiteY10" fmla="*/ 8493 h 337773"/>
                    <a:gd name="connsiteX11" fmla="*/ 31944 w 439105"/>
                    <a:gd name="connsiteY11" fmla="*/ 8975 h 337773"/>
                    <a:gd name="connsiteX12" fmla="*/ 31944 w 439105"/>
                    <a:gd name="connsiteY12" fmla="*/ 8975 h 337773"/>
                    <a:gd name="connsiteX13" fmla="*/ 3619 w 439105"/>
                    <a:gd name="connsiteY13" fmla="*/ 54574 h 337773"/>
                    <a:gd name="connsiteX14" fmla="*/ 3619 w 439105"/>
                    <a:gd name="connsiteY14" fmla="*/ 283826 h 337773"/>
                    <a:gd name="connsiteX15" fmla="*/ 54623 w 439105"/>
                    <a:gd name="connsiteY15" fmla="*/ 334830 h 337773"/>
                    <a:gd name="connsiteX16" fmla="*/ 386509 w 439105"/>
                    <a:gd name="connsiteY16" fmla="*/ 334830 h 337773"/>
                    <a:gd name="connsiteX17" fmla="*/ 437609 w 439105"/>
                    <a:gd name="connsiteY17" fmla="*/ 283826 h 337773"/>
                    <a:gd name="connsiteX18" fmla="*/ 34115 w 439105"/>
                    <a:gd name="connsiteY18" fmla="*/ 283826 h 337773"/>
                    <a:gd name="connsiteX19" fmla="*/ 34115 w 439105"/>
                    <a:gd name="connsiteY19" fmla="*/ 54623 h 337773"/>
                    <a:gd name="connsiteX20" fmla="*/ 54719 w 439105"/>
                    <a:gd name="connsiteY20" fmla="*/ 34019 h 337773"/>
                    <a:gd name="connsiteX21" fmla="*/ 386605 w 439105"/>
                    <a:gd name="connsiteY21" fmla="*/ 34019 h 337773"/>
                    <a:gd name="connsiteX22" fmla="*/ 407210 w 439105"/>
                    <a:gd name="connsiteY22" fmla="*/ 54623 h 337773"/>
                    <a:gd name="connsiteX23" fmla="*/ 407210 w 439105"/>
                    <a:gd name="connsiteY23" fmla="*/ 283826 h 337773"/>
                    <a:gd name="connsiteX24" fmla="*/ 386605 w 439105"/>
                    <a:gd name="connsiteY24" fmla="*/ 304430 h 337773"/>
                    <a:gd name="connsiteX25" fmla="*/ 54719 w 439105"/>
                    <a:gd name="connsiteY25" fmla="*/ 304430 h 337773"/>
                    <a:gd name="connsiteX26" fmla="*/ 34115 w 439105"/>
                    <a:gd name="connsiteY26" fmla="*/ 283826 h 33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39105" h="337773">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grpFill/>
                <a:ln w="9525" cap="flat">
                  <a:noFill/>
                  <a:prstDash val="solid"/>
                  <a:miter/>
                </a:ln>
              </p:spPr>
              <p:txBody>
                <a:bodyPr rtlCol="0" anchor="ctr"/>
                <a:lstStyle/>
                <a:p>
                  <a:endParaRPr lang="zh-TW" altLang="en-US" sz="2400">
                    <a:latin typeface="微軟正黑體" panose="020B0604030504040204" pitchFamily="34" charset="-120"/>
                    <a:ea typeface="微軟正黑體" panose="020B0604030504040204" pitchFamily="34" charset="-120"/>
                  </a:endParaRPr>
                </a:p>
              </p:txBody>
            </p:sp>
            <p:sp>
              <p:nvSpPr>
                <p:cNvPr id="215" name="手繪多邊形: 圖案 1178">
                  <a:extLst>
                    <a:ext uri="{FF2B5EF4-FFF2-40B4-BE49-F238E27FC236}">
                      <a16:creationId xmlns:a16="http://schemas.microsoft.com/office/drawing/2014/main" id="{F4C81AD9-9677-40BF-84CC-748BAE7B01FA}"/>
                    </a:ext>
                  </a:extLst>
                </p:cNvPr>
                <p:cNvSpPr/>
                <p:nvPr/>
              </p:nvSpPr>
              <p:spPr>
                <a:xfrm>
                  <a:off x="817917" y="4440625"/>
                  <a:ext cx="246092" cy="43428"/>
                </a:xfrm>
                <a:custGeom>
                  <a:avLst/>
                  <a:gdLst>
                    <a:gd name="connsiteX0" fmla="*/ 219456 w 246091"/>
                    <a:gd name="connsiteY0" fmla="*/ 3619 h 43427"/>
                    <a:gd name="connsiteX1" fmla="*/ 31268 w 246091"/>
                    <a:gd name="connsiteY1" fmla="*/ 3619 h 43427"/>
                    <a:gd name="connsiteX2" fmla="*/ 3619 w 246091"/>
                    <a:gd name="connsiteY2" fmla="*/ 31268 h 43427"/>
                    <a:gd name="connsiteX3" fmla="*/ 3619 w 246091"/>
                    <a:gd name="connsiteY3" fmla="*/ 41305 h 43427"/>
                    <a:gd name="connsiteX4" fmla="*/ 247009 w 246091"/>
                    <a:gd name="connsiteY4" fmla="*/ 41305 h 43427"/>
                    <a:gd name="connsiteX5" fmla="*/ 247009 w 246091"/>
                    <a:gd name="connsiteY5" fmla="*/ 31268 h 43427"/>
                    <a:gd name="connsiteX6" fmla="*/ 219456 w 246091"/>
                    <a:gd name="connsiteY6" fmla="*/ 3619 h 43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091" h="43427">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grpFill/>
                <a:ln w="9525" cap="flat">
                  <a:noFill/>
                  <a:prstDash val="solid"/>
                  <a:miter/>
                </a:ln>
              </p:spPr>
              <p:txBody>
                <a:bodyPr rtlCol="0" anchor="ctr"/>
                <a:lstStyle/>
                <a:p>
                  <a:endParaRPr lang="zh-TW" altLang="en-US" sz="2400">
                    <a:latin typeface="微軟正黑體" panose="020B0604030504040204" pitchFamily="34" charset="-120"/>
                    <a:ea typeface="微軟正黑體" panose="020B0604030504040204" pitchFamily="34" charset="-120"/>
                  </a:endParaRPr>
                </a:p>
              </p:txBody>
            </p:sp>
          </p:grpSp>
          <p:grpSp>
            <p:nvGrpSpPr>
              <p:cNvPr id="207" name="群組 206">
                <a:extLst>
                  <a:ext uri="{FF2B5EF4-FFF2-40B4-BE49-F238E27FC236}">
                    <a16:creationId xmlns:a16="http://schemas.microsoft.com/office/drawing/2014/main" id="{533EDE15-64E6-4E1D-8814-75A742671981}"/>
                  </a:ext>
                </a:extLst>
              </p:cNvPr>
              <p:cNvGrpSpPr/>
              <p:nvPr/>
            </p:nvGrpSpPr>
            <p:grpSpPr>
              <a:xfrm>
                <a:off x="2781420" y="4606766"/>
                <a:ext cx="250676" cy="358439"/>
                <a:chOff x="1713187" y="4497009"/>
                <a:chExt cx="356195" cy="509318"/>
              </a:xfrm>
              <a:solidFill>
                <a:srgbClr val="003E85"/>
              </a:solidFill>
            </p:grpSpPr>
            <p:sp>
              <p:nvSpPr>
                <p:cNvPr id="208" name="手繪多邊形: 圖案 207">
                  <a:extLst>
                    <a:ext uri="{FF2B5EF4-FFF2-40B4-BE49-F238E27FC236}">
                      <a16:creationId xmlns:a16="http://schemas.microsoft.com/office/drawing/2014/main" id="{CCEA0721-F886-41F9-82A3-0D92B00F8300}"/>
                    </a:ext>
                  </a:extLst>
                </p:cNvPr>
                <p:cNvSpPr/>
                <p:nvPr/>
              </p:nvSpPr>
              <p:spPr>
                <a:xfrm>
                  <a:off x="1713187" y="4687941"/>
                  <a:ext cx="356195" cy="318386"/>
                </a:xfrm>
                <a:custGeom>
                  <a:avLst/>
                  <a:gdLst>
                    <a:gd name="connsiteX0" fmla="*/ 395950 w 459600"/>
                    <a:gd name="connsiteY0" fmla="*/ 168563 h 410815"/>
                    <a:gd name="connsiteX1" fmla="*/ 304697 w 459600"/>
                    <a:gd name="connsiteY1" fmla="*/ 144299 h 410815"/>
                    <a:gd name="connsiteX2" fmla="*/ 292758 w 459600"/>
                    <a:gd name="connsiteY2" fmla="*/ 120985 h 410815"/>
                    <a:gd name="connsiteX3" fmla="*/ 292604 w 459600"/>
                    <a:gd name="connsiteY3" fmla="*/ 120343 h 410815"/>
                    <a:gd name="connsiteX4" fmla="*/ 291474 w 459600"/>
                    <a:gd name="connsiteY4" fmla="*/ 115208 h 410815"/>
                    <a:gd name="connsiteX5" fmla="*/ 291474 w 459600"/>
                    <a:gd name="connsiteY5" fmla="*/ 114926 h 410815"/>
                    <a:gd name="connsiteX6" fmla="*/ 290858 w 459600"/>
                    <a:gd name="connsiteY6" fmla="*/ 110304 h 410815"/>
                    <a:gd name="connsiteX7" fmla="*/ 290858 w 459600"/>
                    <a:gd name="connsiteY7" fmla="*/ 109072 h 410815"/>
                    <a:gd name="connsiteX8" fmla="*/ 290627 w 459600"/>
                    <a:gd name="connsiteY8" fmla="*/ 103936 h 410815"/>
                    <a:gd name="connsiteX9" fmla="*/ 290627 w 459600"/>
                    <a:gd name="connsiteY9" fmla="*/ 64395 h 410815"/>
                    <a:gd name="connsiteX10" fmla="*/ 230237 w 459600"/>
                    <a:gd name="connsiteY10" fmla="*/ 0 h 410815"/>
                    <a:gd name="connsiteX11" fmla="*/ 169872 w 459600"/>
                    <a:gd name="connsiteY11" fmla="*/ 64395 h 410815"/>
                    <a:gd name="connsiteX12" fmla="*/ 169872 w 459600"/>
                    <a:gd name="connsiteY12" fmla="*/ 104167 h 410815"/>
                    <a:gd name="connsiteX13" fmla="*/ 155674 w 459600"/>
                    <a:gd name="connsiteY13" fmla="*/ 144299 h 410815"/>
                    <a:gd name="connsiteX14" fmla="*/ 64395 w 459600"/>
                    <a:gd name="connsiteY14" fmla="*/ 168563 h 410815"/>
                    <a:gd name="connsiteX15" fmla="*/ 0 w 459600"/>
                    <a:gd name="connsiteY15" fmla="*/ 232984 h 410815"/>
                    <a:gd name="connsiteX16" fmla="*/ 0 w 459600"/>
                    <a:gd name="connsiteY16" fmla="*/ 355356 h 410815"/>
                    <a:gd name="connsiteX17" fmla="*/ 33379 w 459600"/>
                    <a:gd name="connsiteY17" fmla="*/ 411843 h 410815"/>
                    <a:gd name="connsiteX18" fmla="*/ 427017 w 459600"/>
                    <a:gd name="connsiteY18" fmla="*/ 411843 h 410815"/>
                    <a:gd name="connsiteX19" fmla="*/ 460396 w 459600"/>
                    <a:gd name="connsiteY19" fmla="*/ 355356 h 410815"/>
                    <a:gd name="connsiteX20" fmla="*/ 460396 w 459600"/>
                    <a:gd name="connsiteY20" fmla="*/ 232984 h 410815"/>
                    <a:gd name="connsiteX21" fmla="*/ 395950 w 459600"/>
                    <a:gd name="connsiteY21" fmla="*/ 168563 h 41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59600" h="410815">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sp>
              <p:nvSpPr>
                <p:cNvPr id="209" name="手繪多邊形: 圖案 208">
                  <a:extLst>
                    <a:ext uri="{FF2B5EF4-FFF2-40B4-BE49-F238E27FC236}">
                      <a16:creationId xmlns:a16="http://schemas.microsoft.com/office/drawing/2014/main" id="{B77EF28B-CB87-4227-8B02-28A6262E1B06}"/>
                    </a:ext>
                  </a:extLst>
                </p:cNvPr>
                <p:cNvSpPr/>
                <p:nvPr/>
              </p:nvSpPr>
              <p:spPr>
                <a:xfrm>
                  <a:off x="1796028" y="4515654"/>
                  <a:ext cx="189042" cy="250730"/>
                </a:xfrm>
                <a:custGeom>
                  <a:avLst/>
                  <a:gdLst>
                    <a:gd name="connsiteX0" fmla="*/ 234293 w 243921"/>
                    <a:gd name="connsiteY0" fmla="*/ 122449 h 323517"/>
                    <a:gd name="connsiteX1" fmla="*/ 232547 w 243921"/>
                    <a:gd name="connsiteY1" fmla="*/ 122962 h 323517"/>
                    <a:gd name="connsiteX2" fmla="*/ 232547 w 243921"/>
                    <a:gd name="connsiteY2" fmla="*/ 112692 h 323517"/>
                    <a:gd name="connsiteX3" fmla="*/ 122320 w 243921"/>
                    <a:gd name="connsiteY3" fmla="*/ 0 h 323517"/>
                    <a:gd name="connsiteX4" fmla="*/ 12093 w 243921"/>
                    <a:gd name="connsiteY4" fmla="*/ 112692 h 323517"/>
                    <a:gd name="connsiteX5" fmla="*/ 12093 w 243921"/>
                    <a:gd name="connsiteY5" fmla="*/ 122346 h 323517"/>
                    <a:gd name="connsiteX6" fmla="*/ 0 w 243921"/>
                    <a:gd name="connsiteY6" fmla="*/ 156161 h 323517"/>
                    <a:gd name="connsiteX7" fmla="*/ 12093 w 243921"/>
                    <a:gd name="connsiteY7" fmla="*/ 190002 h 323517"/>
                    <a:gd name="connsiteX8" fmla="*/ 13069 w 243921"/>
                    <a:gd name="connsiteY8" fmla="*/ 189720 h 323517"/>
                    <a:gd name="connsiteX9" fmla="*/ 82394 w 243921"/>
                    <a:gd name="connsiteY9" fmla="*/ 318100 h 323517"/>
                    <a:gd name="connsiteX10" fmla="*/ 122192 w 243921"/>
                    <a:gd name="connsiteY10" fmla="*/ 325982 h 323517"/>
                    <a:gd name="connsiteX11" fmla="*/ 161990 w 243921"/>
                    <a:gd name="connsiteY11" fmla="*/ 318100 h 323517"/>
                    <a:gd name="connsiteX12" fmla="*/ 229543 w 243921"/>
                    <a:gd name="connsiteY12" fmla="*/ 187486 h 323517"/>
                    <a:gd name="connsiteX13" fmla="*/ 234165 w 243921"/>
                    <a:gd name="connsiteY13" fmla="*/ 190054 h 323517"/>
                    <a:gd name="connsiteX14" fmla="*/ 246258 w 243921"/>
                    <a:gd name="connsiteY14" fmla="*/ 156213 h 323517"/>
                    <a:gd name="connsiteX15" fmla="*/ 234293 w 243921"/>
                    <a:gd name="connsiteY15" fmla="*/ 122449 h 323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921" h="323517">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sp>
              <p:nvSpPr>
                <p:cNvPr id="210" name="手繪多邊形: 圖案 209">
                  <a:extLst>
                    <a:ext uri="{FF2B5EF4-FFF2-40B4-BE49-F238E27FC236}">
                      <a16:creationId xmlns:a16="http://schemas.microsoft.com/office/drawing/2014/main" id="{2F905CA3-3C1F-4ED6-BA65-05A53345D9B6}"/>
                    </a:ext>
                  </a:extLst>
                </p:cNvPr>
                <p:cNvSpPr/>
                <p:nvPr/>
              </p:nvSpPr>
              <p:spPr>
                <a:xfrm>
                  <a:off x="1806792" y="4790799"/>
                  <a:ext cx="81588" cy="67657"/>
                </a:xfrm>
                <a:custGeom>
                  <a:avLst/>
                  <a:gdLst>
                    <a:gd name="connsiteX0" fmla="*/ 42237 w 105271"/>
                    <a:gd name="connsiteY0" fmla="*/ 0 h 87298"/>
                    <a:gd name="connsiteX1" fmla="*/ 107711 w 105271"/>
                    <a:gd name="connsiteY1" fmla="*/ 61699 h 87298"/>
                    <a:gd name="connsiteX2" fmla="*/ 80135 w 105271"/>
                    <a:gd name="connsiteY2" fmla="*/ 89327 h 87298"/>
                    <a:gd name="connsiteX3" fmla="*/ 0 w 105271"/>
                    <a:gd name="connsiteY3" fmla="*/ 23930 h 87298"/>
                    <a:gd name="connsiteX4" fmla="*/ 42237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42237" y="0"/>
                      </a:moveTo>
                      <a:lnTo>
                        <a:pt x="107711" y="61699"/>
                      </a:lnTo>
                      <a:lnTo>
                        <a:pt x="80135" y="89327"/>
                      </a:lnTo>
                      <a:lnTo>
                        <a:pt x="0" y="23930"/>
                      </a:lnTo>
                      <a:lnTo>
                        <a:pt x="42237" y="0"/>
                      </a:lnTo>
                      <a:close/>
                    </a:path>
                  </a:pathLst>
                </a:custGeom>
                <a:solidFill>
                  <a:schemeClr val="bg1"/>
                </a:solid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sp>
              <p:nvSpPr>
                <p:cNvPr id="211" name="手繪多邊形: 圖案 210">
                  <a:extLst>
                    <a:ext uri="{FF2B5EF4-FFF2-40B4-BE49-F238E27FC236}">
                      <a16:creationId xmlns:a16="http://schemas.microsoft.com/office/drawing/2014/main" id="{B061EE73-AAFB-4585-923B-9C39B83BB79B}"/>
                    </a:ext>
                  </a:extLst>
                </p:cNvPr>
                <p:cNvSpPr/>
                <p:nvPr/>
              </p:nvSpPr>
              <p:spPr>
                <a:xfrm>
                  <a:off x="1891423" y="4790799"/>
                  <a:ext cx="81588" cy="67657"/>
                </a:xfrm>
                <a:custGeom>
                  <a:avLst/>
                  <a:gdLst>
                    <a:gd name="connsiteX0" fmla="*/ 65499 w 105271"/>
                    <a:gd name="connsiteY0" fmla="*/ 0 h 87298"/>
                    <a:gd name="connsiteX1" fmla="*/ 0 w 105271"/>
                    <a:gd name="connsiteY1" fmla="*/ 61699 h 87298"/>
                    <a:gd name="connsiteX2" fmla="*/ 27602 w 105271"/>
                    <a:gd name="connsiteY2" fmla="*/ 89327 h 87298"/>
                    <a:gd name="connsiteX3" fmla="*/ 107711 w 105271"/>
                    <a:gd name="connsiteY3" fmla="*/ 23930 h 87298"/>
                    <a:gd name="connsiteX4" fmla="*/ 65499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65499" y="0"/>
                      </a:moveTo>
                      <a:lnTo>
                        <a:pt x="0" y="61699"/>
                      </a:lnTo>
                      <a:lnTo>
                        <a:pt x="27602" y="89327"/>
                      </a:lnTo>
                      <a:lnTo>
                        <a:pt x="107711" y="23930"/>
                      </a:lnTo>
                      <a:lnTo>
                        <a:pt x="65499" y="0"/>
                      </a:lnTo>
                      <a:close/>
                    </a:path>
                  </a:pathLst>
                </a:custGeom>
                <a:solidFill>
                  <a:schemeClr val="bg1"/>
                </a:solid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sp>
              <p:nvSpPr>
                <p:cNvPr id="212" name="手繪多邊形: 圖案 211">
                  <a:extLst>
                    <a:ext uri="{FF2B5EF4-FFF2-40B4-BE49-F238E27FC236}">
                      <a16:creationId xmlns:a16="http://schemas.microsoft.com/office/drawing/2014/main" id="{02556C04-B3BC-4493-9CBA-484D5401A9EE}"/>
                    </a:ext>
                  </a:extLst>
                </p:cNvPr>
                <p:cNvSpPr/>
                <p:nvPr/>
              </p:nvSpPr>
              <p:spPr>
                <a:xfrm>
                  <a:off x="1801658" y="4497009"/>
                  <a:ext cx="179093" cy="135315"/>
                </a:xfrm>
                <a:custGeom>
                  <a:avLst/>
                  <a:gdLst>
                    <a:gd name="connsiteX0" fmla="*/ 115953 w 231083"/>
                    <a:gd name="connsiteY0" fmla="*/ 0 h 174596"/>
                    <a:gd name="connsiteX1" fmla="*/ 745 w 231083"/>
                    <a:gd name="connsiteY1" fmla="*/ 148536 h 174596"/>
                    <a:gd name="connsiteX2" fmla="*/ 16818 w 231083"/>
                    <a:gd name="connsiteY2" fmla="*/ 176189 h 174596"/>
                    <a:gd name="connsiteX3" fmla="*/ 66784 w 231083"/>
                    <a:gd name="connsiteY3" fmla="*/ 80443 h 174596"/>
                    <a:gd name="connsiteX4" fmla="*/ 167177 w 231083"/>
                    <a:gd name="connsiteY4" fmla="*/ 108841 h 174596"/>
                    <a:gd name="connsiteX5" fmla="*/ 215088 w 231083"/>
                    <a:gd name="connsiteY5" fmla="*/ 176189 h 174596"/>
                    <a:gd name="connsiteX6" fmla="*/ 231161 w 231083"/>
                    <a:gd name="connsiteY6" fmla="*/ 148536 h 174596"/>
                    <a:gd name="connsiteX7" fmla="*/ 115953 w 231083"/>
                    <a:gd name="connsiteY7" fmla="*/ 0 h 17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083" h="174596">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grpSp>
        </p:grpSp>
        <p:grpSp>
          <p:nvGrpSpPr>
            <p:cNvPr id="173" name="群組 172">
              <a:extLst>
                <a:ext uri="{FF2B5EF4-FFF2-40B4-BE49-F238E27FC236}">
                  <a16:creationId xmlns:a16="http://schemas.microsoft.com/office/drawing/2014/main" id="{4733D834-A73C-4E75-90B0-B981B39E3CC6}"/>
                </a:ext>
              </a:extLst>
            </p:cNvPr>
            <p:cNvGrpSpPr/>
            <p:nvPr/>
          </p:nvGrpSpPr>
          <p:grpSpPr>
            <a:xfrm>
              <a:off x="498869" y="4122789"/>
              <a:ext cx="336791" cy="235007"/>
              <a:chOff x="1943855" y="4626573"/>
              <a:chExt cx="484171" cy="337845"/>
            </a:xfrm>
          </p:grpSpPr>
          <p:sp>
            <p:nvSpPr>
              <p:cNvPr id="192" name="手繪多邊形: 圖案 191">
                <a:extLst>
                  <a:ext uri="{FF2B5EF4-FFF2-40B4-BE49-F238E27FC236}">
                    <a16:creationId xmlns:a16="http://schemas.microsoft.com/office/drawing/2014/main" id="{0A2FE75F-7032-4B23-93FE-5E614C18F290}"/>
                  </a:ext>
                </a:extLst>
              </p:cNvPr>
              <p:cNvSpPr/>
              <p:nvPr/>
            </p:nvSpPr>
            <p:spPr>
              <a:xfrm>
                <a:off x="1943855" y="4688114"/>
                <a:ext cx="341178" cy="222842"/>
              </a:xfrm>
              <a:custGeom>
                <a:avLst/>
                <a:gdLst>
                  <a:gd name="connsiteX0" fmla="*/ 571137 w 570007"/>
                  <a:gd name="connsiteY0" fmla="*/ 16818 h 372301"/>
                  <a:gd name="connsiteX1" fmla="*/ 571137 w 570007"/>
                  <a:gd name="connsiteY1" fmla="*/ 357127 h 372301"/>
                  <a:gd name="connsiteX2" fmla="*/ 554370 w 570007"/>
                  <a:gd name="connsiteY2" fmla="*/ 373945 h 372301"/>
                  <a:gd name="connsiteX3" fmla="*/ 554319 w 570007"/>
                  <a:gd name="connsiteY3" fmla="*/ 373945 h 372301"/>
                  <a:gd name="connsiteX4" fmla="*/ 16869 w 570007"/>
                  <a:gd name="connsiteY4" fmla="*/ 373945 h 372301"/>
                  <a:gd name="connsiteX5" fmla="*/ 0 w 570007"/>
                  <a:gd name="connsiteY5" fmla="*/ 357127 h 372301"/>
                  <a:gd name="connsiteX6" fmla="*/ 0 w 570007"/>
                  <a:gd name="connsiteY6" fmla="*/ 16818 h 372301"/>
                  <a:gd name="connsiteX7" fmla="*/ 16869 w 570007"/>
                  <a:gd name="connsiteY7" fmla="*/ 0 h 372301"/>
                  <a:gd name="connsiteX8" fmla="*/ 554319 w 570007"/>
                  <a:gd name="connsiteY8" fmla="*/ 0 h 372301"/>
                  <a:gd name="connsiteX9" fmla="*/ 571137 w 570007"/>
                  <a:gd name="connsiteY9" fmla="*/ 16818 h 372301"/>
                  <a:gd name="connsiteX10" fmla="*/ 553292 w 570007"/>
                  <a:gd name="connsiteY10" fmla="*/ 294118 h 372301"/>
                  <a:gd name="connsiteX11" fmla="*/ 553292 w 570007"/>
                  <a:gd name="connsiteY11" fmla="*/ 26575 h 372301"/>
                  <a:gd name="connsiteX12" fmla="*/ 540326 w 570007"/>
                  <a:gd name="connsiteY12" fmla="*/ 15046 h 372301"/>
                  <a:gd name="connsiteX13" fmla="*/ 30837 w 570007"/>
                  <a:gd name="connsiteY13" fmla="*/ 15046 h 372301"/>
                  <a:gd name="connsiteX14" fmla="*/ 17845 w 570007"/>
                  <a:gd name="connsiteY14" fmla="*/ 26575 h 372301"/>
                  <a:gd name="connsiteX15" fmla="*/ 17845 w 570007"/>
                  <a:gd name="connsiteY15" fmla="*/ 293990 h 372301"/>
                  <a:gd name="connsiteX16" fmla="*/ 30837 w 570007"/>
                  <a:gd name="connsiteY16" fmla="*/ 305519 h 372301"/>
                  <a:gd name="connsiteX17" fmla="*/ 540326 w 570007"/>
                  <a:gd name="connsiteY17" fmla="*/ 305519 h 372301"/>
                  <a:gd name="connsiteX18" fmla="*/ 553292 w 570007"/>
                  <a:gd name="connsiteY18" fmla="*/ 293990 h 372301"/>
                  <a:gd name="connsiteX19" fmla="*/ 315815 w 570007"/>
                  <a:gd name="connsiteY19" fmla="*/ 338743 h 372301"/>
                  <a:gd name="connsiteX20" fmla="*/ 292218 w 570007"/>
                  <a:gd name="connsiteY20" fmla="*/ 315147 h 372301"/>
                  <a:gd name="connsiteX21" fmla="*/ 268622 w 570007"/>
                  <a:gd name="connsiteY21" fmla="*/ 338743 h 372301"/>
                  <a:gd name="connsiteX22" fmla="*/ 292218 w 570007"/>
                  <a:gd name="connsiteY22" fmla="*/ 362340 h 372301"/>
                  <a:gd name="connsiteX23" fmla="*/ 292244 w 570007"/>
                  <a:gd name="connsiteY23" fmla="*/ 362340 h 372301"/>
                  <a:gd name="connsiteX24" fmla="*/ 315815 w 570007"/>
                  <a:gd name="connsiteY24" fmla="*/ 338769 h 372301"/>
                  <a:gd name="connsiteX25" fmla="*/ 315815 w 570007"/>
                  <a:gd name="connsiteY25" fmla="*/ 338743 h 37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70007" h="372301">
                    <a:moveTo>
                      <a:pt x="571137" y="16818"/>
                    </a:moveTo>
                    <a:lnTo>
                      <a:pt x="571137" y="357127"/>
                    </a:lnTo>
                    <a:cubicBezTo>
                      <a:pt x="571152" y="366401"/>
                      <a:pt x="563645" y="373930"/>
                      <a:pt x="554370" y="373945"/>
                    </a:cubicBezTo>
                    <a:cubicBezTo>
                      <a:pt x="554352" y="373945"/>
                      <a:pt x="554337" y="373945"/>
                      <a:pt x="554319" y="373945"/>
                    </a:cubicBezTo>
                    <a:lnTo>
                      <a:pt x="16869" y="373945"/>
                    </a:lnTo>
                    <a:cubicBezTo>
                      <a:pt x="7567" y="373960"/>
                      <a:pt x="15" y="366430"/>
                      <a:pt x="0" y="357127"/>
                    </a:cubicBezTo>
                    <a:lnTo>
                      <a:pt x="0" y="16818"/>
                    </a:lnTo>
                    <a:cubicBezTo>
                      <a:pt x="28" y="7520"/>
                      <a:pt x="7572" y="0"/>
                      <a:pt x="16869" y="0"/>
                    </a:cubicBezTo>
                    <a:lnTo>
                      <a:pt x="554319" y="0"/>
                    </a:lnTo>
                    <a:cubicBezTo>
                      <a:pt x="563606" y="0"/>
                      <a:pt x="571137" y="7531"/>
                      <a:pt x="571137" y="16818"/>
                    </a:cubicBezTo>
                    <a:close/>
                    <a:moveTo>
                      <a:pt x="553292" y="294118"/>
                    </a:moveTo>
                    <a:lnTo>
                      <a:pt x="553292" y="26575"/>
                    </a:lnTo>
                    <a:cubicBezTo>
                      <a:pt x="552866" y="19824"/>
                      <a:pt x="547078" y="14681"/>
                      <a:pt x="540326" y="15046"/>
                    </a:cubicBezTo>
                    <a:lnTo>
                      <a:pt x="30837" y="15046"/>
                    </a:lnTo>
                    <a:cubicBezTo>
                      <a:pt x="24079" y="14679"/>
                      <a:pt x="18286" y="19822"/>
                      <a:pt x="17845" y="26575"/>
                    </a:cubicBezTo>
                    <a:lnTo>
                      <a:pt x="17845" y="293990"/>
                    </a:lnTo>
                    <a:cubicBezTo>
                      <a:pt x="18271" y="300751"/>
                      <a:pt x="24074" y="305899"/>
                      <a:pt x="30837" y="305519"/>
                    </a:cubicBezTo>
                    <a:lnTo>
                      <a:pt x="540326" y="305519"/>
                    </a:lnTo>
                    <a:cubicBezTo>
                      <a:pt x="547084" y="305899"/>
                      <a:pt x="552879" y="300745"/>
                      <a:pt x="553292" y="293990"/>
                    </a:cubicBezTo>
                    <a:close/>
                    <a:moveTo>
                      <a:pt x="315815" y="338743"/>
                    </a:moveTo>
                    <a:cubicBezTo>
                      <a:pt x="315815" y="325710"/>
                      <a:pt x="305249" y="315147"/>
                      <a:pt x="292218" y="315147"/>
                    </a:cubicBezTo>
                    <a:cubicBezTo>
                      <a:pt x="279185" y="315147"/>
                      <a:pt x="268622" y="325710"/>
                      <a:pt x="268622" y="338743"/>
                    </a:cubicBezTo>
                    <a:cubicBezTo>
                      <a:pt x="268622" y="351776"/>
                      <a:pt x="279188" y="362340"/>
                      <a:pt x="292218" y="362340"/>
                    </a:cubicBezTo>
                    <a:cubicBezTo>
                      <a:pt x="292226" y="362340"/>
                      <a:pt x="292237" y="362340"/>
                      <a:pt x="292244" y="362340"/>
                    </a:cubicBezTo>
                    <a:cubicBezTo>
                      <a:pt x="305262" y="362340"/>
                      <a:pt x="315815" y="351787"/>
                      <a:pt x="315815" y="338769"/>
                    </a:cubicBezTo>
                    <a:cubicBezTo>
                      <a:pt x="315815" y="338761"/>
                      <a:pt x="315815" y="338751"/>
                      <a:pt x="315815" y="338743"/>
                    </a:cubicBezTo>
                    <a:close/>
                  </a:path>
                </a:pathLst>
              </a:custGeom>
              <a:solidFill>
                <a:schemeClr val="bg1"/>
              </a:solidFill>
              <a:ln w="2566" cap="flat">
                <a:no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193" name="手繪多邊形: 圖案 192">
                <a:extLst>
                  <a:ext uri="{FF2B5EF4-FFF2-40B4-BE49-F238E27FC236}">
                    <a16:creationId xmlns:a16="http://schemas.microsoft.com/office/drawing/2014/main" id="{19D78B02-4DD0-46FD-905F-154A1F4A0B79}"/>
                  </a:ext>
                </a:extLst>
              </p:cNvPr>
              <p:cNvSpPr/>
              <p:nvPr/>
            </p:nvSpPr>
            <p:spPr>
              <a:xfrm>
                <a:off x="2030763" y="4948454"/>
                <a:ext cx="175199" cy="10758"/>
              </a:xfrm>
              <a:custGeom>
                <a:avLst/>
                <a:gdLst>
                  <a:gd name="connsiteX0" fmla="*/ 294093 w 292706"/>
                  <a:gd name="connsiteY0" fmla="*/ 19103 h 17973"/>
                  <a:gd name="connsiteX1" fmla="*/ 0 w 292706"/>
                  <a:gd name="connsiteY1" fmla="*/ 19103 h 17973"/>
                  <a:gd name="connsiteX2" fmla="*/ 58387 w 292706"/>
                  <a:gd name="connsiteY2" fmla="*/ 0 h 17973"/>
                  <a:gd name="connsiteX3" fmla="*/ 147046 w 292706"/>
                  <a:gd name="connsiteY3" fmla="*/ 0 h 17973"/>
                  <a:gd name="connsiteX4" fmla="*/ 235654 w 292706"/>
                  <a:gd name="connsiteY4" fmla="*/ 0 h 17973"/>
                  <a:gd name="connsiteX5" fmla="*/ 294093 w 292706"/>
                  <a:gd name="connsiteY5" fmla="*/ 19103 h 17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706" h="17973">
                    <a:moveTo>
                      <a:pt x="294093" y="19103"/>
                    </a:moveTo>
                    <a:lnTo>
                      <a:pt x="0" y="19103"/>
                    </a:lnTo>
                    <a:lnTo>
                      <a:pt x="58387" y="0"/>
                    </a:lnTo>
                    <a:lnTo>
                      <a:pt x="147046" y="0"/>
                    </a:lnTo>
                    <a:lnTo>
                      <a:pt x="235654" y="0"/>
                    </a:lnTo>
                    <a:lnTo>
                      <a:pt x="294093" y="19103"/>
                    </a:lnTo>
                    <a:close/>
                  </a:path>
                </a:pathLst>
              </a:custGeom>
              <a:solidFill>
                <a:schemeClr val="bg1"/>
              </a:solidFill>
              <a:ln w="2566" cap="flat">
                <a:no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194" name="手繪多邊形: 圖案 193">
                <a:extLst>
                  <a:ext uri="{FF2B5EF4-FFF2-40B4-BE49-F238E27FC236}">
                    <a16:creationId xmlns:a16="http://schemas.microsoft.com/office/drawing/2014/main" id="{11CC85AB-C366-4A06-B444-5CF70D3E64F8}"/>
                  </a:ext>
                </a:extLst>
              </p:cNvPr>
              <p:cNvSpPr/>
              <p:nvPr/>
            </p:nvSpPr>
            <p:spPr>
              <a:xfrm>
                <a:off x="2065711" y="4918962"/>
                <a:ext cx="106042" cy="23053"/>
              </a:xfrm>
              <a:custGeom>
                <a:avLst/>
                <a:gdLst>
                  <a:gd name="connsiteX0" fmla="*/ 0 w 177164"/>
                  <a:gd name="connsiteY0" fmla="*/ 0 h 38513"/>
                  <a:gd name="connsiteX1" fmla="*/ 177267 w 177164"/>
                  <a:gd name="connsiteY1" fmla="*/ 0 h 38513"/>
                  <a:gd name="connsiteX2" fmla="*/ 177267 w 177164"/>
                  <a:gd name="connsiteY2" fmla="*/ 39978 h 38513"/>
                  <a:gd name="connsiteX3" fmla="*/ 0 w 177164"/>
                  <a:gd name="connsiteY3" fmla="*/ 39978 h 38513"/>
                </a:gdLst>
                <a:ahLst/>
                <a:cxnLst>
                  <a:cxn ang="0">
                    <a:pos x="connsiteX0" y="connsiteY0"/>
                  </a:cxn>
                  <a:cxn ang="0">
                    <a:pos x="connsiteX1" y="connsiteY1"/>
                  </a:cxn>
                  <a:cxn ang="0">
                    <a:pos x="connsiteX2" y="connsiteY2"/>
                  </a:cxn>
                  <a:cxn ang="0">
                    <a:pos x="connsiteX3" y="connsiteY3"/>
                  </a:cxn>
                </a:cxnLst>
                <a:rect l="l" t="t" r="r" b="b"/>
                <a:pathLst>
                  <a:path w="177164" h="38513">
                    <a:moveTo>
                      <a:pt x="0" y="0"/>
                    </a:moveTo>
                    <a:lnTo>
                      <a:pt x="177267" y="0"/>
                    </a:lnTo>
                    <a:lnTo>
                      <a:pt x="177267" y="39978"/>
                    </a:lnTo>
                    <a:lnTo>
                      <a:pt x="0" y="39978"/>
                    </a:lnTo>
                    <a:close/>
                  </a:path>
                </a:pathLst>
              </a:custGeom>
              <a:solidFill>
                <a:schemeClr val="bg1"/>
              </a:solidFill>
              <a:ln w="2566" cap="flat">
                <a:no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grpSp>
            <p:nvGrpSpPr>
              <p:cNvPr id="195" name="群組 194">
                <a:extLst>
                  <a:ext uri="{FF2B5EF4-FFF2-40B4-BE49-F238E27FC236}">
                    <a16:creationId xmlns:a16="http://schemas.microsoft.com/office/drawing/2014/main" id="{F5D8E7B3-170A-4030-9FB0-3D6D3EDDDDC4}"/>
                  </a:ext>
                </a:extLst>
              </p:cNvPr>
              <p:cNvGrpSpPr/>
              <p:nvPr/>
            </p:nvGrpSpPr>
            <p:grpSpPr>
              <a:xfrm>
                <a:off x="2186076" y="4626573"/>
                <a:ext cx="241950" cy="337845"/>
                <a:chOff x="2248972" y="4626573"/>
                <a:chExt cx="241950" cy="337845"/>
              </a:xfrm>
              <a:solidFill>
                <a:srgbClr val="003E85"/>
              </a:solidFill>
            </p:grpSpPr>
            <p:sp>
              <p:nvSpPr>
                <p:cNvPr id="196" name="手繪多邊形: 圖案 195">
                  <a:extLst>
                    <a:ext uri="{FF2B5EF4-FFF2-40B4-BE49-F238E27FC236}">
                      <a16:creationId xmlns:a16="http://schemas.microsoft.com/office/drawing/2014/main" id="{7D77B97F-7BC9-40A0-85D4-42363E0844F8}"/>
                    </a:ext>
                  </a:extLst>
                </p:cNvPr>
                <p:cNvSpPr/>
                <p:nvPr/>
              </p:nvSpPr>
              <p:spPr>
                <a:xfrm>
                  <a:off x="2305155" y="4711692"/>
                  <a:ext cx="11875" cy="35624"/>
                </a:xfrm>
                <a:custGeom>
                  <a:avLst/>
                  <a:gdLst>
                    <a:gd name="connsiteX0" fmla="*/ 18033 w 16873"/>
                    <a:gd name="connsiteY0" fmla="*/ 25310 h 50620"/>
                    <a:gd name="connsiteX1" fmla="*/ 9027 w 16873"/>
                    <a:gd name="connsiteY1" fmla="*/ 50620 h 50620"/>
                    <a:gd name="connsiteX2" fmla="*/ 0 w 16873"/>
                    <a:gd name="connsiteY2" fmla="*/ 25310 h 50620"/>
                    <a:gd name="connsiteX3" fmla="*/ 9027 w 16873"/>
                    <a:gd name="connsiteY3" fmla="*/ 0 h 50620"/>
                    <a:gd name="connsiteX4" fmla="*/ 18033 w 16873"/>
                    <a:gd name="connsiteY4" fmla="*/ 25310 h 50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3" h="50620">
                      <a:moveTo>
                        <a:pt x="18033" y="25310"/>
                      </a:moveTo>
                      <a:cubicBezTo>
                        <a:pt x="18033" y="39252"/>
                        <a:pt x="14005" y="50620"/>
                        <a:pt x="9027" y="50620"/>
                      </a:cubicBezTo>
                      <a:cubicBezTo>
                        <a:pt x="4050" y="50620"/>
                        <a:pt x="0" y="39315"/>
                        <a:pt x="0" y="25310"/>
                      </a:cubicBezTo>
                      <a:cubicBezTo>
                        <a:pt x="0" y="11305"/>
                        <a:pt x="4029" y="0"/>
                        <a:pt x="9027" y="0"/>
                      </a:cubicBezTo>
                      <a:cubicBezTo>
                        <a:pt x="14026" y="0"/>
                        <a:pt x="18033" y="11368"/>
                        <a:pt x="18033" y="25310"/>
                      </a:cubicBez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197" name="手繪多邊形: 圖案 196">
                  <a:extLst>
                    <a:ext uri="{FF2B5EF4-FFF2-40B4-BE49-F238E27FC236}">
                      <a16:creationId xmlns:a16="http://schemas.microsoft.com/office/drawing/2014/main" id="{07D51DE4-6D96-4028-89A4-5AB38738E547}"/>
                    </a:ext>
                  </a:extLst>
                </p:cNvPr>
                <p:cNvSpPr/>
                <p:nvPr/>
              </p:nvSpPr>
              <p:spPr>
                <a:xfrm>
                  <a:off x="2421900" y="4711692"/>
                  <a:ext cx="11875" cy="35624"/>
                </a:xfrm>
                <a:custGeom>
                  <a:avLst/>
                  <a:gdLst>
                    <a:gd name="connsiteX0" fmla="*/ 0 w 16873"/>
                    <a:gd name="connsiteY0" fmla="*/ 25310 h 50620"/>
                    <a:gd name="connsiteX1" fmla="*/ 9027 w 16873"/>
                    <a:gd name="connsiteY1" fmla="*/ 50620 h 50620"/>
                    <a:gd name="connsiteX2" fmla="*/ 18033 w 16873"/>
                    <a:gd name="connsiteY2" fmla="*/ 25310 h 50620"/>
                    <a:gd name="connsiteX3" fmla="*/ 9027 w 16873"/>
                    <a:gd name="connsiteY3" fmla="*/ 0 h 50620"/>
                    <a:gd name="connsiteX4" fmla="*/ 0 w 16873"/>
                    <a:gd name="connsiteY4" fmla="*/ 25310 h 50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3" h="50620">
                      <a:moveTo>
                        <a:pt x="0" y="25310"/>
                      </a:moveTo>
                      <a:cubicBezTo>
                        <a:pt x="0" y="39252"/>
                        <a:pt x="4050" y="50620"/>
                        <a:pt x="9027" y="50620"/>
                      </a:cubicBezTo>
                      <a:cubicBezTo>
                        <a:pt x="14005" y="50620"/>
                        <a:pt x="18033" y="39315"/>
                        <a:pt x="18033" y="25310"/>
                      </a:cubicBezTo>
                      <a:cubicBezTo>
                        <a:pt x="18033" y="11305"/>
                        <a:pt x="14005" y="0"/>
                        <a:pt x="9027" y="0"/>
                      </a:cubicBezTo>
                      <a:cubicBezTo>
                        <a:pt x="4050" y="0"/>
                        <a:pt x="0" y="11368"/>
                        <a:pt x="0" y="25310"/>
                      </a:cubicBez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198" name="手繪多邊形: 圖案 197">
                  <a:extLst>
                    <a:ext uri="{FF2B5EF4-FFF2-40B4-BE49-F238E27FC236}">
                      <a16:creationId xmlns:a16="http://schemas.microsoft.com/office/drawing/2014/main" id="{64B9FC24-1285-456C-9130-08A055DC5D4F}"/>
                    </a:ext>
                  </a:extLst>
                </p:cNvPr>
                <p:cNvSpPr/>
                <p:nvPr/>
              </p:nvSpPr>
              <p:spPr>
                <a:xfrm>
                  <a:off x="2317965" y="4647449"/>
                  <a:ext cx="103849" cy="170701"/>
                </a:xfrm>
                <a:custGeom>
                  <a:avLst/>
                  <a:gdLst>
                    <a:gd name="connsiteX0" fmla="*/ 82258 w 164515"/>
                    <a:gd name="connsiteY0" fmla="*/ 0 h 242555"/>
                    <a:gd name="connsiteX1" fmla="*/ 0 w 164515"/>
                    <a:gd name="connsiteY1" fmla="*/ 84135 h 242555"/>
                    <a:gd name="connsiteX2" fmla="*/ 0 w 164515"/>
                    <a:gd name="connsiteY2" fmla="*/ 120202 h 242555"/>
                    <a:gd name="connsiteX3" fmla="*/ 52582 w 164515"/>
                    <a:gd name="connsiteY3" fmla="*/ 237409 h 242555"/>
                    <a:gd name="connsiteX4" fmla="*/ 82279 w 164515"/>
                    <a:gd name="connsiteY4" fmla="*/ 243293 h 242555"/>
                    <a:gd name="connsiteX5" fmla="*/ 111997 w 164515"/>
                    <a:gd name="connsiteY5" fmla="*/ 237409 h 242555"/>
                    <a:gd name="connsiteX6" fmla="*/ 164579 w 164515"/>
                    <a:gd name="connsiteY6" fmla="*/ 120202 h 242555"/>
                    <a:gd name="connsiteX7" fmla="*/ 164579 w 164515"/>
                    <a:gd name="connsiteY7" fmla="*/ 84135 h 242555"/>
                    <a:gd name="connsiteX8" fmla="*/ 82258 w 164515"/>
                    <a:gd name="connsiteY8" fmla="*/ 0 h 242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4515" h="242555">
                      <a:moveTo>
                        <a:pt x="82258" y="0"/>
                      </a:moveTo>
                      <a:cubicBezTo>
                        <a:pt x="36932" y="359"/>
                        <a:pt x="0" y="37965"/>
                        <a:pt x="0" y="84135"/>
                      </a:cubicBezTo>
                      <a:lnTo>
                        <a:pt x="0" y="120202"/>
                      </a:lnTo>
                      <a:cubicBezTo>
                        <a:pt x="0" y="156817"/>
                        <a:pt x="26133" y="209504"/>
                        <a:pt x="52582" y="237409"/>
                      </a:cubicBezTo>
                      <a:cubicBezTo>
                        <a:pt x="56652" y="241627"/>
                        <a:pt x="69455" y="243567"/>
                        <a:pt x="82279" y="243293"/>
                      </a:cubicBezTo>
                      <a:cubicBezTo>
                        <a:pt x="95103" y="243567"/>
                        <a:pt x="107926" y="241711"/>
                        <a:pt x="111997" y="237409"/>
                      </a:cubicBezTo>
                      <a:cubicBezTo>
                        <a:pt x="138446" y="209504"/>
                        <a:pt x="164579" y="156817"/>
                        <a:pt x="164579" y="120202"/>
                      </a:cubicBezTo>
                      <a:lnTo>
                        <a:pt x="164579" y="84135"/>
                      </a:lnTo>
                      <a:cubicBezTo>
                        <a:pt x="164558" y="38113"/>
                        <a:pt x="127584" y="359"/>
                        <a:pt x="82258" y="0"/>
                      </a:cubicBez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199" name="手繪多邊形: 圖案 198">
                  <a:extLst>
                    <a:ext uri="{FF2B5EF4-FFF2-40B4-BE49-F238E27FC236}">
                      <a16:creationId xmlns:a16="http://schemas.microsoft.com/office/drawing/2014/main" id="{74EBC0C5-D559-468C-874A-110BD69DE371}"/>
                    </a:ext>
                  </a:extLst>
                </p:cNvPr>
                <p:cNvSpPr/>
                <p:nvPr/>
              </p:nvSpPr>
              <p:spPr>
                <a:xfrm>
                  <a:off x="2248972" y="4822411"/>
                  <a:ext cx="241950" cy="141014"/>
                </a:xfrm>
                <a:custGeom>
                  <a:avLst/>
                  <a:gdLst>
                    <a:gd name="connsiteX0" fmla="*/ 310196 w 343795"/>
                    <a:gd name="connsiteY0" fmla="*/ 202291 h 200371"/>
                    <a:gd name="connsiteX1" fmla="*/ 343795 w 343795"/>
                    <a:gd name="connsiteY1" fmla="*/ 168903 h 200371"/>
                    <a:gd name="connsiteX2" fmla="*/ 343795 w 343795"/>
                    <a:gd name="connsiteY2" fmla="*/ 168797 h 200371"/>
                    <a:gd name="connsiteX3" fmla="*/ 343795 w 343795"/>
                    <a:gd name="connsiteY3" fmla="*/ 72134 h 200371"/>
                    <a:gd name="connsiteX4" fmla="*/ 229352 w 343795"/>
                    <a:gd name="connsiteY4" fmla="*/ 0 h 200371"/>
                    <a:gd name="connsiteX5" fmla="*/ 171307 w 343795"/>
                    <a:gd name="connsiteY5" fmla="*/ 108348 h 200371"/>
                    <a:gd name="connsiteX6" fmla="*/ 114359 w 343795"/>
                    <a:gd name="connsiteY6" fmla="*/ 0 h 200371"/>
                    <a:gd name="connsiteX7" fmla="*/ 0 w 343795"/>
                    <a:gd name="connsiteY7" fmla="*/ 72134 h 200371"/>
                    <a:gd name="connsiteX8" fmla="*/ 0 w 343795"/>
                    <a:gd name="connsiteY8" fmla="*/ 168734 h 200371"/>
                    <a:gd name="connsiteX9" fmla="*/ 33452 w 343795"/>
                    <a:gd name="connsiteY9" fmla="*/ 202228 h 200371"/>
                    <a:gd name="connsiteX10" fmla="*/ 33494 w 343795"/>
                    <a:gd name="connsiteY10" fmla="*/ 202228 h 200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3795" h="200371">
                      <a:moveTo>
                        <a:pt x="310196" y="202291"/>
                      </a:moveTo>
                      <a:cubicBezTo>
                        <a:pt x="328694" y="202350"/>
                        <a:pt x="343736" y="187400"/>
                        <a:pt x="343795" y="168903"/>
                      </a:cubicBezTo>
                      <a:cubicBezTo>
                        <a:pt x="343795" y="168867"/>
                        <a:pt x="343795" y="168833"/>
                        <a:pt x="343795" y="168797"/>
                      </a:cubicBezTo>
                      <a:lnTo>
                        <a:pt x="343795" y="72134"/>
                      </a:lnTo>
                      <a:cubicBezTo>
                        <a:pt x="347423" y="13921"/>
                        <a:pt x="253586" y="27841"/>
                        <a:pt x="229352" y="0"/>
                      </a:cubicBezTo>
                      <a:cubicBezTo>
                        <a:pt x="229352" y="0"/>
                        <a:pt x="207880" y="78208"/>
                        <a:pt x="171307" y="108348"/>
                      </a:cubicBezTo>
                      <a:cubicBezTo>
                        <a:pt x="134755" y="78208"/>
                        <a:pt x="114359" y="0"/>
                        <a:pt x="114359" y="0"/>
                      </a:cubicBezTo>
                      <a:cubicBezTo>
                        <a:pt x="90526" y="26512"/>
                        <a:pt x="0" y="1413"/>
                        <a:pt x="0" y="72134"/>
                      </a:cubicBezTo>
                      <a:lnTo>
                        <a:pt x="0" y="168734"/>
                      </a:lnTo>
                      <a:cubicBezTo>
                        <a:pt x="-12" y="187221"/>
                        <a:pt x="14965" y="202215"/>
                        <a:pt x="33452" y="202228"/>
                      </a:cubicBezTo>
                      <a:cubicBezTo>
                        <a:pt x="33466" y="202228"/>
                        <a:pt x="33479" y="202228"/>
                        <a:pt x="33494" y="202228"/>
                      </a:cubicBez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200" name="手繪多邊形: 圖案 199">
                  <a:extLst>
                    <a:ext uri="{FF2B5EF4-FFF2-40B4-BE49-F238E27FC236}">
                      <a16:creationId xmlns:a16="http://schemas.microsoft.com/office/drawing/2014/main" id="{4B8F6836-14F1-4705-A6C4-95377469CDE3}"/>
                    </a:ext>
                  </a:extLst>
                </p:cNvPr>
                <p:cNvSpPr/>
                <p:nvPr/>
              </p:nvSpPr>
              <p:spPr>
                <a:xfrm>
                  <a:off x="2303206" y="4791721"/>
                  <a:ext cx="72734" cy="118749"/>
                </a:xfrm>
                <a:custGeom>
                  <a:avLst/>
                  <a:gdLst>
                    <a:gd name="connsiteX0" fmla="*/ 46760 w 103349"/>
                    <a:gd name="connsiteY0" fmla="*/ 0 h 168733"/>
                    <a:gd name="connsiteX1" fmla="*/ 21450 w 103349"/>
                    <a:gd name="connsiteY1" fmla="*/ 17316 h 168733"/>
                    <a:gd name="connsiteX2" fmla="*/ 0 w 103349"/>
                    <a:gd name="connsiteY2" fmla="*/ 52835 h 168733"/>
                    <a:gd name="connsiteX3" fmla="*/ 29845 w 103349"/>
                    <a:gd name="connsiteY3" fmla="*/ 74707 h 168733"/>
                    <a:gd name="connsiteX4" fmla="*/ 14828 w 103349"/>
                    <a:gd name="connsiteY4" fmla="*/ 92150 h 168733"/>
                    <a:gd name="connsiteX5" fmla="*/ 104805 w 103349"/>
                    <a:gd name="connsiteY5" fmla="*/ 169135 h 168733"/>
                    <a:gd name="connsiteX6" fmla="*/ 104805 w 103349"/>
                    <a:gd name="connsiteY6" fmla="*/ 157935 h 168733"/>
                    <a:gd name="connsiteX7" fmla="*/ 46760 w 103349"/>
                    <a:gd name="connsiteY7" fmla="*/ 0 h 16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3349" h="168733">
                      <a:moveTo>
                        <a:pt x="46760" y="0"/>
                      </a:moveTo>
                      <a:cubicBezTo>
                        <a:pt x="37132" y="3801"/>
                        <a:pt x="28482" y="9719"/>
                        <a:pt x="21450" y="17316"/>
                      </a:cubicBezTo>
                      <a:lnTo>
                        <a:pt x="0" y="52835"/>
                      </a:lnTo>
                      <a:lnTo>
                        <a:pt x="29845" y="74707"/>
                      </a:lnTo>
                      <a:cubicBezTo>
                        <a:pt x="32376" y="77111"/>
                        <a:pt x="14828" y="92150"/>
                        <a:pt x="14828" y="92150"/>
                      </a:cubicBezTo>
                      <a:lnTo>
                        <a:pt x="104805" y="169135"/>
                      </a:lnTo>
                      <a:lnTo>
                        <a:pt x="104805" y="157935"/>
                      </a:lnTo>
                      <a:cubicBezTo>
                        <a:pt x="69350" y="114697"/>
                        <a:pt x="46760" y="0"/>
                        <a:pt x="46760" y="0"/>
                      </a:cubicBezTo>
                      <a:close/>
                    </a:path>
                  </a:pathLst>
                </a:custGeom>
                <a:solidFill>
                  <a:schemeClr val="bg1"/>
                </a:solid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201" name="手繪多邊形: 圖案 200">
                  <a:extLst>
                    <a:ext uri="{FF2B5EF4-FFF2-40B4-BE49-F238E27FC236}">
                      <a16:creationId xmlns:a16="http://schemas.microsoft.com/office/drawing/2014/main" id="{2AC138EF-02CC-4A31-ADF1-33CAF0BCABD0}"/>
                    </a:ext>
                  </a:extLst>
                </p:cNvPr>
                <p:cNvSpPr/>
                <p:nvPr/>
              </p:nvSpPr>
              <p:spPr>
                <a:xfrm>
                  <a:off x="2366914" y="4796746"/>
                  <a:ext cx="72734" cy="118749"/>
                </a:xfrm>
                <a:custGeom>
                  <a:avLst/>
                  <a:gdLst>
                    <a:gd name="connsiteX0" fmla="*/ 58023 w 103349"/>
                    <a:gd name="connsiteY0" fmla="*/ 0 h 168733"/>
                    <a:gd name="connsiteX1" fmla="*/ 83334 w 103349"/>
                    <a:gd name="connsiteY1" fmla="*/ 17316 h 168733"/>
                    <a:gd name="connsiteX2" fmla="*/ 104784 w 103349"/>
                    <a:gd name="connsiteY2" fmla="*/ 52835 h 168733"/>
                    <a:gd name="connsiteX3" fmla="*/ 74939 w 103349"/>
                    <a:gd name="connsiteY3" fmla="*/ 74707 h 168733"/>
                    <a:gd name="connsiteX4" fmla="*/ 89956 w 103349"/>
                    <a:gd name="connsiteY4" fmla="*/ 92150 h 168733"/>
                    <a:gd name="connsiteX5" fmla="*/ 0 w 103349"/>
                    <a:gd name="connsiteY5" fmla="*/ 169135 h 168733"/>
                    <a:gd name="connsiteX6" fmla="*/ 0 w 103349"/>
                    <a:gd name="connsiteY6" fmla="*/ 157935 h 168733"/>
                    <a:gd name="connsiteX7" fmla="*/ 58023 w 103349"/>
                    <a:gd name="connsiteY7" fmla="*/ 0 h 16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3349" h="168733">
                      <a:moveTo>
                        <a:pt x="58023" y="0"/>
                      </a:moveTo>
                      <a:cubicBezTo>
                        <a:pt x="67652" y="3801"/>
                        <a:pt x="76302" y="9719"/>
                        <a:pt x="83334" y="17316"/>
                      </a:cubicBezTo>
                      <a:lnTo>
                        <a:pt x="104784" y="52835"/>
                      </a:lnTo>
                      <a:lnTo>
                        <a:pt x="74939" y="74707"/>
                      </a:lnTo>
                      <a:cubicBezTo>
                        <a:pt x="72408" y="77111"/>
                        <a:pt x="89956" y="92150"/>
                        <a:pt x="89956" y="92150"/>
                      </a:cubicBezTo>
                      <a:lnTo>
                        <a:pt x="0" y="169135"/>
                      </a:lnTo>
                      <a:lnTo>
                        <a:pt x="0" y="157935"/>
                      </a:lnTo>
                      <a:cubicBezTo>
                        <a:pt x="35540" y="114697"/>
                        <a:pt x="58023" y="0"/>
                        <a:pt x="58023" y="0"/>
                      </a:cubicBezTo>
                      <a:close/>
                    </a:path>
                  </a:pathLst>
                </a:custGeom>
                <a:solidFill>
                  <a:schemeClr val="bg1"/>
                </a:solid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202" name="手繪多邊形: 圖案 201">
                  <a:extLst>
                    <a:ext uri="{FF2B5EF4-FFF2-40B4-BE49-F238E27FC236}">
                      <a16:creationId xmlns:a16="http://schemas.microsoft.com/office/drawing/2014/main" id="{FB01AFAB-91F3-4775-B2F1-EAFAFF5B6FCF}"/>
                    </a:ext>
                  </a:extLst>
                </p:cNvPr>
                <p:cNvSpPr/>
                <p:nvPr/>
              </p:nvSpPr>
              <p:spPr>
                <a:xfrm>
                  <a:off x="2302807" y="4626573"/>
                  <a:ext cx="135077" cy="99452"/>
                </a:xfrm>
                <a:custGeom>
                  <a:avLst/>
                  <a:gdLst>
                    <a:gd name="connsiteX0" fmla="*/ 93462 w 191934"/>
                    <a:gd name="connsiteY0" fmla="*/ 8170 h 141314"/>
                    <a:gd name="connsiteX1" fmla="*/ 86101 w 191934"/>
                    <a:gd name="connsiteY1" fmla="*/ 11313 h 141314"/>
                    <a:gd name="connsiteX2" fmla="*/ 60200 w 191934"/>
                    <a:gd name="connsiteY2" fmla="*/ 12579 h 141314"/>
                    <a:gd name="connsiteX3" fmla="*/ 22087 w 191934"/>
                    <a:gd name="connsiteY3" fmla="*/ 36412 h 141314"/>
                    <a:gd name="connsiteX4" fmla="*/ 15401 w 191934"/>
                    <a:gd name="connsiteY4" fmla="*/ 58938 h 141314"/>
                    <a:gd name="connsiteX5" fmla="*/ 2113 w 191934"/>
                    <a:gd name="connsiteY5" fmla="*/ 73702 h 141314"/>
                    <a:gd name="connsiteX6" fmla="*/ 10213 w 191934"/>
                    <a:gd name="connsiteY6" fmla="*/ 122445 h 141314"/>
                    <a:gd name="connsiteX7" fmla="*/ 21307 w 191934"/>
                    <a:gd name="connsiteY7" fmla="*/ 143179 h 141314"/>
                    <a:gd name="connsiteX8" fmla="*/ 57163 w 191934"/>
                    <a:gd name="connsiteY8" fmla="*/ 95764 h 141314"/>
                    <a:gd name="connsiteX9" fmla="*/ 137586 w 191934"/>
                    <a:gd name="connsiteY9" fmla="*/ 98612 h 141314"/>
                    <a:gd name="connsiteX10" fmla="*/ 169223 w 191934"/>
                    <a:gd name="connsiteY10" fmla="*/ 143115 h 141314"/>
                    <a:gd name="connsiteX11" fmla="*/ 178272 w 191934"/>
                    <a:gd name="connsiteY11" fmla="*/ 121053 h 141314"/>
                    <a:gd name="connsiteX12" fmla="*/ 193922 w 191934"/>
                    <a:gd name="connsiteY12" fmla="*/ 74799 h 141314"/>
                    <a:gd name="connsiteX13" fmla="*/ 157749 w 191934"/>
                    <a:gd name="connsiteY13" fmla="*/ 31561 h 141314"/>
                    <a:gd name="connsiteX14" fmla="*/ 106855 w 191934"/>
                    <a:gd name="connsiteY14" fmla="*/ 1463 h 141314"/>
                    <a:gd name="connsiteX15" fmla="*/ 93462 w 191934"/>
                    <a:gd name="connsiteY15" fmla="*/ 8170 h 141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1934" h="141314">
                      <a:moveTo>
                        <a:pt x="93462" y="8170"/>
                      </a:moveTo>
                      <a:cubicBezTo>
                        <a:pt x="91144" y="9512"/>
                        <a:pt x="88672" y="10567"/>
                        <a:pt x="86101" y="11313"/>
                      </a:cubicBezTo>
                      <a:cubicBezTo>
                        <a:pt x="78044" y="13422"/>
                        <a:pt x="68679" y="12579"/>
                        <a:pt x="60200" y="12579"/>
                      </a:cubicBezTo>
                      <a:cubicBezTo>
                        <a:pt x="41998" y="12579"/>
                        <a:pt x="26263" y="16797"/>
                        <a:pt x="22087" y="36412"/>
                      </a:cubicBezTo>
                      <a:cubicBezTo>
                        <a:pt x="20273" y="44849"/>
                        <a:pt x="21265" y="51872"/>
                        <a:pt x="15401" y="58938"/>
                      </a:cubicBezTo>
                      <a:cubicBezTo>
                        <a:pt x="10803" y="64464"/>
                        <a:pt x="4623" y="66995"/>
                        <a:pt x="2113" y="73702"/>
                      </a:cubicBezTo>
                      <a:cubicBezTo>
                        <a:pt x="-3729" y="89310"/>
                        <a:pt x="3716" y="109812"/>
                        <a:pt x="10213" y="122445"/>
                      </a:cubicBezTo>
                      <a:cubicBezTo>
                        <a:pt x="11394" y="124766"/>
                        <a:pt x="20969" y="143537"/>
                        <a:pt x="21307" y="143179"/>
                      </a:cubicBezTo>
                      <a:cubicBezTo>
                        <a:pt x="34173" y="129849"/>
                        <a:pt x="14326" y="94140"/>
                        <a:pt x="57163" y="95764"/>
                      </a:cubicBezTo>
                      <a:cubicBezTo>
                        <a:pt x="70408" y="94942"/>
                        <a:pt x="100823" y="103589"/>
                        <a:pt x="137586" y="98612"/>
                      </a:cubicBezTo>
                      <a:cubicBezTo>
                        <a:pt x="164140" y="97578"/>
                        <a:pt x="156737" y="128794"/>
                        <a:pt x="169223" y="143115"/>
                      </a:cubicBezTo>
                      <a:cubicBezTo>
                        <a:pt x="172725" y="135970"/>
                        <a:pt x="175747" y="128600"/>
                        <a:pt x="178272" y="121053"/>
                      </a:cubicBezTo>
                      <a:cubicBezTo>
                        <a:pt x="183102" y="106521"/>
                        <a:pt x="193648" y="89795"/>
                        <a:pt x="193922" y="74799"/>
                      </a:cubicBezTo>
                      <a:cubicBezTo>
                        <a:pt x="194344" y="52758"/>
                        <a:pt x="171607" y="44406"/>
                        <a:pt x="157749" y="31561"/>
                      </a:cubicBezTo>
                      <a:cubicBezTo>
                        <a:pt x="142120" y="17071"/>
                        <a:pt x="132207" y="-6045"/>
                        <a:pt x="106855" y="1463"/>
                      </a:cubicBezTo>
                      <a:cubicBezTo>
                        <a:pt x="101962" y="2876"/>
                        <a:pt x="97870" y="5766"/>
                        <a:pt x="93462" y="8170"/>
                      </a:cubicBez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203" name="手繪多邊形: 圖案 202">
                  <a:extLst>
                    <a:ext uri="{FF2B5EF4-FFF2-40B4-BE49-F238E27FC236}">
                      <a16:creationId xmlns:a16="http://schemas.microsoft.com/office/drawing/2014/main" id="{04A5AB3A-1A80-4B73-80EE-3CA368E00919}"/>
                    </a:ext>
                  </a:extLst>
                </p:cNvPr>
                <p:cNvSpPr/>
                <p:nvPr/>
              </p:nvSpPr>
              <p:spPr>
                <a:xfrm>
                  <a:off x="2358473" y="4892517"/>
                  <a:ext cx="20781" cy="71249"/>
                </a:xfrm>
                <a:custGeom>
                  <a:avLst/>
                  <a:gdLst>
                    <a:gd name="connsiteX0" fmla="*/ 31131 w 29528"/>
                    <a:gd name="connsiteY0" fmla="*/ 102675 h 101240"/>
                    <a:gd name="connsiteX1" fmla="*/ 31131 w 29528"/>
                    <a:gd name="connsiteY1" fmla="*/ 0 h 101240"/>
                    <a:gd name="connsiteX2" fmla="*/ 15566 w 29528"/>
                    <a:gd name="connsiteY2" fmla="*/ 7614 h 101240"/>
                    <a:gd name="connsiteX3" fmla="*/ 0 w 29528"/>
                    <a:gd name="connsiteY3" fmla="*/ 0 h 101240"/>
                    <a:gd name="connsiteX4" fmla="*/ 0 w 29528"/>
                    <a:gd name="connsiteY4" fmla="*/ 102675 h 101240"/>
                    <a:gd name="connsiteX5" fmla="*/ 31131 w 29528"/>
                    <a:gd name="connsiteY5" fmla="*/ 102675 h 101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528" h="101240">
                      <a:moveTo>
                        <a:pt x="31131" y="102675"/>
                      </a:moveTo>
                      <a:lnTo>
                        <a:pt x="31131" y="0"/>
                      </a:lnTo>
                      <a:lnTo>
                        <a:pt x="15566" y="7614"/>
                      </a:lnTo>
                      <a:lnTo>
                        <a:pt x="0" y="0"/>
                      </a:lnTo>
                      <a:lnTo>
                        <a:pt x="0" y="102675"/>
                      </a:lnTo>
                      <a:lnTo>
                        <a:pt x="31131" y="102675"/>
                      </a:ln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204" name="手繪多邊形: 圖案 203">
                  <a:extLst>
                    <a:ext uri="{FF2B5EF4-FFF2-40B4-BE49-F238E27FC236}">
                      <a16:creationId xmlns:a16="http://schemas.microsoft.com/office/drawing/2014/main" id="{46D5E433-7282-4E5B-AF31-D4E7B64E8B64}"/>
                    </a:ext>
                  </a:extLst>
                </p:cNvPr>
                <p:cNvSpPr/>
                <p:nvPr/>
              </p:nvSpPr>
              <p:spPr>
                <a:xfrm>
                  <a:off x="2363238" y="4917098"/>
                  <a:ext cx="13360" cy="13360"/>
                </a:xfrm>
                <a:custGeom>
                  <a:avLst/>
                  <a:gdLst>
                    <a:gd name="connsiteX0" fmla="*/ 19025 w 18982"/>
                    <a:gd name="connsiteY0" fmla="*/ 9512 h 18982"/>
                    <a:gd name="connsiteX1" fmla="*/ 9512 w 18982"/>
                    <a:gd name="connsiteY1" fmla="*/ 19025 h 18982"/>
                    <a:gd name="connsiteX2" fmla="*/ 0 w 18982"/>
                    <a:gd name="connsiteY2" fmla="*/ 9512 h 18982"/>
                    <a:gd name="connsiteX3" fmla="*/ 9512 w 18982"/>
                    <a:gd name="connsiteY3" fmla="*/ 0 h 18982"/>
                    <a:gd name="connsiteX4" fmla="*/ 9533 w 18982"/>
                    <a:gd name="connsiteY4" fmla="*/ 0 h 18982"/>
                    <a:gd name="connsiteX5" fmla="*/ 19025 w 18982"/>
                    <a:gd name="connsiteY5" fmla="*/ 9512 h 1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982" h="18982">
                      <a:moveTo>
                        <a:pt x="19025" y="9512"/>
                      </a:moveTo>
                      <a:cubicBezTo>
                        <a:pt x="19025" y="14766"/>
                        <a:pt x="14766" y="19025"/>
                        <a:pt x="9512" y="19025"/>
                      </a:cubicBezTo>
                      <a:cubicBezTo>
                        <a:pt x="4258" y="19025"/>
                        <a:pt x="0" y="14766"/>
                        <a:pt x="0" y="9512"/>
                      </a:cubicBezTo>
                      <a:cubicBezTo>
                        <a:pt x="0" y="4258"/>
                        <a:pt x="4258" y="0"/>
                        <a:pt x="9512" y="0"/>
                      </a:cubicBezTo>
                      <a:cubicBezTo>
                        <a:pt x="9519" y="0"/>
                        <a:pt x="9527" y="0"/>
                        <a:pt x="9533" y="0"/>
                      </a:cubicBezTo>
                      <a:cubicBezTo>
                        <a:pt x="14779" y="13"/>
                        <a:pt x="19025" y="4267"/>
                        <a:pt x="19025" y="9512"/>
                      </a:cubicBezTo>
                      <a:close/>
                    </a:path>
                  </a:pathLst>
                </a:custGeom>
                <a:solidFill>
                  <a:schemeClr val="bg1"/>
                </a:solidFill>
                <a:ln w="6350" cap="flat">
                  <a:no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205" name="手繪多邊形: 圖案 204">
                  <a:extLst>
                    <a:ext uri="{FF2B5EF4-FFF2-40B4-BE49-F238E27FC236}">
                      <a16:creationId xmlns:a16="http://schemas.microsoft.com/office/drawing/2014/main" id="{55CE8FC2-1DBC-455E-84A6-4581FA9340BF}"/>
                    </a:ext>
                  </a:extLst>
                </p:cNvPr>
                <p:cNvSpPr/>
                <p:nvPr/>
              </p:nvSpPr>
              <p:spPr>
                <a:xfrm>
                  <a:off x="2363201" y="4952543"/>
                  <a:ext cx="13360" cy="11875"/>
                </a:xfrm>
                <a:custGeom>
                  <a:avLst/>
                  <a:gdLst>
                    <a:gd name="connsiteX0" fmla="*/ 4145 w 18982"/>
                    <a:gd name="connsiteY0" fmla="*/ 17380 h 16873"/>
                    <a:gd name="connsiteX1" fmla="*/ 14860 w 18982"/>
                    <a:gd name="connsiteY1" fmla="*/ 17380 h 16873"/>
                    <a:gd name="connsiteX2" fmla="*/ 17380 w 18982"/>
                    <a:gd name="connsiteY2" fmla="*/ 4166 h 16873"/>
                    <a:gd name="connsiteX3" fmla="*/ 4166 w 18982"/>
                    <a:gd name="connsiteY3" fmla="*/ 1646 h 16873"/>
                    <a:gd name="connsiteX4" fmla="*/ 1646 w 18982"/>
                    <a:gd name="connsiteY4" fmla="*/ 14860 h 16873"/>
                    <a:gd name="connsiteX5" fmla="*/ 4166 w 18982"/>
                    <a:gd name="connsiteY5" fmla="*/ 17380 h 16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982" h="16873">
                      <a:moveTo>
                        <a:pt x="4145" y="17380"/>
                      </a:moveTo>
                      <a:lnTo>
                        <a:pt x="14860" y="17380"/>
                      </a:lnTo>
                      <a:cubicBezTo>
                        <a:pt x="19205" y="14427"/>
                        <a:pt x="20333" y="8511"/>
                        <a:pt x="17380" y="4166"/>
                      </a:cubicBezTo>
                      <a:cubicBezTo>
                        <a:pt x="14427" y="-179"/>
                        <a:pt x="8511" y="-1307"/>
                        <a:pt x="4166" y="1646"/>
                      </a:cubicBezTo>
                      <a:cubicBezTo>
                        <a:pt x="-179" y="4599"/>
                        <a:pt x="-1307" y="10515"/>
                        <a:pt x="1646" y="14860"/>
                      </a:cubicBezTo>
                      <a:cubicBezTo>
                        <a:pt x="2319" y="15851"/>
                        <a:pt x="3175" y="16707"/>
                        <a:pt x="4166" y="17380"/>
                      </a:cubicBezTo>
                      <a:close/>
                    </a:path>
                  </a:pathLst>
                </a:custGeom>
                <a:solidFill>
                  <a:schemeClr val="bg1"/>
                </a:solidFill>
                <a:ln w="6350" cap="flat">
                  <a:no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grpSp>
        </p:grpSp>
        <p:grpSp>
          <p:nvGrpSpPr>
            <p:cNvPr id="174" name="群組 173">
              <a:extLst>
                <a:ext uri="{FF2B5EF4-FFF2-40B4-BE49-F238E27FC236}">
                  <a16:creationId xmlns:a16="http://schemas.microsoft.com/office/drawing/2014/main" id="{20A8014C-294B-4834-B12D-00F2673AB072}"/>
                </a:ext>
              </a:extLst>
            </p:cNvPr>
            <p:cNvGrpSpPr/>
            <p:nvPr/>
          </p:nvGrpSpPr>
          <p:grpSpPr>
            <a:xfrm>
              <a:off x="1276441" y="4114449"/>
              <a:ext cx="319702" cy="241232"/>
              <a:chOff x="3164294" y="4614579"/>
              <a:chExt cx="459604" cy="346795"/>
            </a:xfrm>
          </p:grpSpPr>
          <p:sp>
            <p:nvSpPr>
              <p:cNvPr id="179" name="手繪多邊形: 圖案 1177">
                <a:extLst>
                  <a:ext uri="{FF2B5EF4-FFF2-40B4-BE49-F238E27FC236}">
                    <a16:creationId xmlns:a16="http://schemas.microsoft.com/office/drawing/2014/main" id="{2D814104-3878-4FBC-B332-A461957F8096}"/>
                  </a:ext>
                </a:extLst>
              </p:cNvPr>
              <p:cNvSpPr/>
              <p:nvPr/>
            </p:nvSpPr>
            <p:spPr>
              <a:xfrm>
                <a:off x="3164294" y="4695377"/>
                <a:ext cx="283914" cy="218397"/>
              </a:xfrm>
              <a:custGeom>
                <a:avLst/>
                <a:gdLst>
                  <a:gd name="connsiteX0" fmla="*/ 437609 w 439105"/>
                  <a:gd name="connsiteY0" fmla="*/ 283826 h 337773"/>
                  <a:gd name="connsiteX1" fmla="*/ 437609 w 439105"/>
                  <a:gd name="connsiteY1" fmla="*/ 54623 h 337773"/>
                  <a:gd name="connsiteX2" fmla="*/ 386605 w 439105"/>
                  <a:gd name="connsiteY2" fmla="*/ 3619 h 337773"/>
                  <a:gd name="connsiteX3" fmla="*/ 54719 w 439105"/>
                  <a:gd name="connsiteY3" fmla="*/ 3619 h 337773"/>
                  <a:gd name="connsiteX4" fmla="*/ 49074 w 439105"/>
                  <a:gd name="connsiteY4" fmla="*/ 3957 h 337773"/>
                  <a:gd name="connsiteX5" fmla="*/ 47240 w 439105"/>
                  <a:gd name="connsiteY5" fmla="*/ 4246 h 337773"/>
                  <a:gd name="connsiteX6" fmla="*/ 43573 w 439105"/>
                  <a:gd name="connsiteY6" fmla="*/ 4874 h 337773"/>
                  <a:gd name="connsiteX7" fmla="*/ 41546 w 439105"/>
                  <a:gd name="connsiteY7" fmla="*/ 5404 h 337773"/>
                  <a:gd name="connsiteX8" fmla="*/ 38265 w 439105"/>
                  <a:gd name="connsiteY8" fmla="*/ 6418 h 337773"/>
                  <a:gd name="connsiteX9" fmla="*/ 36238 w 439105"/>
                  <a:gd name="connsiteY9" fmla="*/ 7142 h 337773"/>
                  <a:gd name="connsiteX10" fmla="*/ 33102 w 439105"/>
                  <a:gd name="connsiteY10" fmla="*/ 8493 h 337773"/>
                  <a:gd name="connsiteX11" fmla="*/ 31944 w 439105"/>
                  <a:gd name="connsiteY11" fmla="*/ 8975 h 337773"/>
                  <a:gd name="connsiteX12" fmla="*/ 31944 w 439105"/>
                  <a:gd name="connsiteY12" fmla="*/ 8975 h 337773"/>
                  <a:gd name="connsiteX13" fmla="*/ 3619 w 439105"/>
                  <a:gd name="connsiteY13" fmla="*/ 54574 h 337773"/>
                  <a:gd name="connsiteX14" fmla="*/ 3619 w 439105"/>
                  <a:gd name="connsiteY14" fmla="*/ 283826 h 337773"/>
                  <a:gd name="connsiteX15" fmla="*/ 54623 w 439105"/>
                  <a:gd name="connsiteY15" fmla="*/ 334830 h 337773"/>
                  <a:gd name="connsiteX16" fmla="*/ 386509 w 439105"/>
                  <a:gd name="connsiteY16" fmla="*/ 334830 h 337773"/>
                  <a:gd name="connsiteX17" fmla="*/ 437609 w 439105"/>
                  <a:gd name="connsiteY17" fmla="*/ 283826 h 337773"/>
                  <a:gd name="connsiteX18" fmla="*/ 34115 w 439105"/>
                  <a:gd name="connsiteY18" fmla="*/ 283826 h 337773"/>
                  <a:gd name="connsiteX19" fmla="*/ 34115 w 439105"/>
                  <a:gd name="connsiteY19" fmla="*/ 54623 h 337773"/>
                  <a:gd name="connsiteX20" fmla="*/ 54719 w 439105"/>
                  <a:gd name="connsiteY20" fmla="*/ 34019 h 337773"/>
                  <a:gd name="connsiteX21" fmla="*/ 386605 w 439105"/>
                  <a:gd name="connsiteY21" fmla="*/ 34019 h 337773"/>
                  <a:gd name="connsiteX22" fmla="*/ 407210 w 439105"/>
                  <a:gd name="connsiteY22" fmla="*/ 54623 h 337773"/>
                  <a:gd name="connsiteX23" fmla="*/ 407210 w 439105"/>
                  <a:gd name="connsiteY23" fmla="*/ 283826 h 337773"/>
                  <a:gd name="connsiteX24" fmla="*/ 386605 w 439105"/>
                  <a:gd name="connsiteY24" fmla="*/ 304430 h 337773"/>
                  <a:gd name="connsiteX25" fmla="*/ 54719 w 439105"/>
                  <a:gd name="connsiteY25" fmla="*/ 304430 h 337773"/>
                  <a:gd name="connsiteX26" fmla="*/ 34115 w 439105"/>
                  <a:gd name="connsiteY26" fmla="*/ 283826 h 33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39105" h="337773">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solidFill>
                <a:schemeClr val="bg1"/>
              </a:solidFill>
              <a:ln w="9525" cap="flat">
                <a:noFill/>
                <a:prstDash val="solid"/>
                <a:miter/>
              </a:ln>
            </p:spPr>
            <p:txBody>
              <a:bodyPr rtlCol="0" anchor="ctr"/>
              <a:lstStyle/>
              <a:p>
                <a:endParaRPr lang="zh-TW" altLang="en-US" sz="2400">
                  <a:latin typeface="微軟正黑體" panose="020B0604030504040204" pitchFamily="34" charset="-120"/>
                  <a:ea typeface="微軟正黑體" panose="020B0604030504040204" pitchFamily="34" charset="-120"/>
                </a:endParaRPr>
              </a:p>
            </p:txBody>
          </p:sp>
          <p:sp>
            <p:nvSpPr>
              <p:cNvPr id="180" name="手繪多邊形: 圖案 1178">
                <a:extLst>
                  <a:ext uri="{FF2B5EF4-FFF2-40B4-BE49-F238E27FC236}">
                    <a16:creationId xmlns:a16="http://schemas.microsoft.com/office/drawing/2014/main" id="{D5225744-734D-402F-9074-5AE33544AAE7}"/>
                  </a:ext>
                </a:extLst>
              </p:cNvPr>
              <p:cNvSpPr/>
              <p:nvPr/>
            </p:nvSpPr>
            <p:spPr>
              <a:xfrm flipV="1">
                <a:off x="3172225" y="4918617"/>
                <a:ext cx="289432" cy="36000"/>
              </a:xfrm>
              <a:custGeom>
                <a:avLst/>
                <a:gdLst>
                  <a:gd name="connsiteX0" fmla="*/ 219456 w 246091"/>
                  <a:gd name="connsiteY0" fmla="*/ 3619 h 43427"/>
                  <a:gd name="connsiteX1" fmla="*/ 31268 w 246091"/>
                  <a:gd name="connsiteY1" fmla="*/ 3619 h 43427"/>
                  <a:gd name="connsiteX2" fmla="*/ 3619 w 246091"/>
                  <a:gd name="connsiteY2" fmla="*/ 31268 h 43427"/>
                  <a:gd name="connsiteX3" fmla="*/ 3619 w 246091"/>
                  <a:gd name="connsiteY3" fmla="*/ 41305 h 43427"/>
                  <a:gd name="connsiteX4" fmla="*/ 247009 w 246091"/>
                  <a:gd name="connsiteY4" fmla="*/ 41305 h 43427"/>
                  <a:gd name="connsiteX5" fmla="*/ 247009 w 246091"/>
                  <a:gd name="connsiteY5" fmla="*/ 31268 h 43427"/>
                  <a:gd name="connsiteX6" fmla="*/ 219456 w 246091"/>
                  <a:gd name="connsiteY6" fmla="*/ 3619 h 43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091" h="43427">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solidFill>
                <a:schemeClr val="bg1"/>
              </a:solidFill>
              <a:ln w="9525" cap="flat">
                <a:noFill/>
                <a:prstDash val="solid"/>
                <a:miter/>
              </a:ln>
            </p:spPr>
            <p:txBody>
              <a:bodyPr rtlCol="0" anchor="ctr"/>
              <a:lstStyle/>
              <a:p>
                <a:endParaRPr lang="zh-TW" altLang="en-US" sz="2400">
                  <a:latin typeface="微軟正黑體" panose="020B0604030504040204" pitchFamily="34" charset="-120"/>
                  <a:ea typeface="微軟正黑體" panose="020B0604030504040204" pitchFamily="34" charset="-120"/>
                </a:endParaRPr>
              </a:p>
            </p:txBody>
          </p:sp>
          <p:grpSp>
            <p:nvGrpSpPr>
              <p:cNvPr id="181" name="群組 180">
                <a:extLst>
                  <a:ext uri="{FF2B5EF4-FFF2-40B4-BE49-F238E27FC236}">
                    <a16:creationId xmlns:a16="http://schemas.microsoft.com/office/drawing/2014/main" id="{47194A55-911B-41C3-B446-EB539902D591}"/>
                  </a:ext>
                </a:extLst>
              </p:cNvPr>
              <p:cNvGrpSpPr/>
              <p:nvPr/>
            </p:nvGrpSpPr>
            <p:grpSpPr>
              <a:xfrm>
                <a:off x="3373222" y="4614579"/>
                <a:ext cx="250676" cy="346795"/>
                <a:chOff x="3373222" y="4614579"/>
                <a:chExt cx="250676" cy="346795"/>
              </a:xfrm>
            </p:grpSpPr>
            <p:grpSp>
              <p:nvGrpSpPr>
                <p:cNvPr id="182" name="群組 181">
                  <a:extLst>
                    <a:ext uri="{FF2B5EF4-FFF2-40B4-BE49-F238E27FC236}">
                      <a16:creationId xmlns:a16="http://schemas.microsoft.com/office/drawing/2014/main" id="{F9F36CF0-C87A-4738-9607-EEC778AA965E}"/>
                    </a:ext>
                  </a:extLst>
                </p:cNvPr>
                <p:cNvGrpSpPr/>
                <p:nvPr/>
              </p:nvGrpSpPr>
              <p:grpSpPr>
                <a:xfrm>
                  <a:off x="3373222" y="4614579"/>
                  <a:ext cx="250676" cy="346795"/>
                  <a:chOff x="3373222" y="4614579"/>
                  <a:chExt cx="250676" cy="346795"/>
                </a:xfrm>
              </p:grpSpPr>
              <p:grpSp>
                <p:nvGrpSpPr>
                  <p:cNvPr id="184" name="群組 183">
                    <a:extLst>
                      <a:ext uri="{FF2B5EF4-FFF2-40B4-BE49-F238E27FC236}">
                        <a16:creationId xmlns:a16="http://schemas.microsoft.com/office/drawing/2014/main" id="{BBC8FB34-0643-43EC-A4F6-4BDBBA78E44A}"/>
                      </a:ext>
                    </a:extLst>
                  </p:cNvPr>
                  <p:cNvGrpSpPr/>
                  <p:nvPr/>
                </p:nvGrpSpPr>
                <p:grpSpPr>
                  <a:xfrm>
                    <a:off x="3373222" y="4614579"/>
                    <a:ext cx="250676" cy="346795"/>
                    <a:chOff x="1713187" y="4497010"/>
                    <a:chExt cx="356195" cy="492773"/>
                  </a:xfrm>
                  <a:solidFill>
                    <a:srgbClr val="003E85"/>
                  </a:solidFill>
                </p:grpSpPr>
                <p:sp>
                  <p:nvSpPr>
                    <p:cNvPr id="187" name="手繪多邊形: 圖案 186">
                      <a:extLst>
                        <a:ext uri="{FF2B5EF4-FFF2-40B4-BE49-F238E27FC236}">
                          <a16:creationId xmlns:a16="http://schemas.microsoft.com/office/drawing/2014/main" id="{6E26F1D1-39E8-41DA-B243-05C73417B18A}"/>
                        </a:ext>
                      </a:extLst>
                    </p:cNvPr>
                    <p:cNvSpPr/>
                    <p:nvPr/>
                  </p:nvSpPr>
                  <p:spPr>
                    <a:xfrm>
                      <a:off x="1713187" y="4687941"/>
                      <a:ext cx="356195" cy="301842"/>
                    </a:xfrm>
                    <a:custGeom>
                      <a:avLst/>
                      <a:gdLst>
                        <a:gd name="connsiteX0" fmla="*/ 395950 w 459600"/>
                        <a:gd name="connsiteY0" fmla="*/ 168563 h 410815"/>
                        <a:gd name="connsiteX1" fmla="*/ 304697 w 459600"/>
                        <a:gd name="connsiteY1" fmla="*/ 144299 h 410815"/>
                        <a:gd name="connsiteX2" fmla="*/ 292758 w 459600"/>
                        <a:gd name="connsiteY2" fmla="*/ 120985 h 410815"/>
                        <a:gd name="connsiteX3" fmla="*/ 292604 w 459600"/>
                        <a:gd name="connsiteY3" fmla="*/ 120343 h 410815"/>
                        <a:gd name="connsiteX4" fmla="*/ 291474 w 459600"/>
                        <a:gd name="connsiteY4" fmla="*/ 115208 h 410815"/>
                        <a:gd name="connsiteX5" fmla="*/ 291474 w 459600"/>
                        <a:gd name="connsiteY5" fmla="*/ 114926 h 410815"/>
                        <a:gd name="connsiteX6" fmla="*/ 290858 w 459600"/>
                        <a:gd name="connsiteY6" fmla="*/ 110304 h 410815"/>
                        <a:gd name="connsiteX7" fmla="*/ 290858 w 459600"/>
                        <a:gd name="connsiteY7" fmla="*/ 109072 h 410815"/>
                        <a:gd name="connsiteX8" fmla="*/ 290627 w 459600"/>
                        <a:gd name="connsiteY8" fmla="*/ 103936 h 410815"/>
                        <a:gd name="connsiteX9" fmla="*/ 290627 w 459600"/>
                        <a:gd name="connsiteY9" fmla="*/ 64395 h 410815"/>
                        <a:gd name="connsiteX10" fmla="*/ 230237 w 459600"/>
                        <a:gd name="connsiteY10" fmla="*/ 0 h 410815"/>
                        <a:gd name="connsiteX11" fmla="*/ 169872 w 459600"/>
                        <a:gd name="connsiteY11" fmla="*/ 64395 h 410815"/>
                        <a:gd name="connsiteX12" fmla="*/ 169872 w 459600"/>
                        <a:gd name="connsiteY12" fmla="*/ 104167 h 410815"/>
                        <a:gd name="connsiteX13" fmla="*/ 155674 w 459600"/>
                        <a:gd name="connsiteY13" fmla="*/ 144299 h 410815"/>
                        <a:gd name="connsiteX14" fmla="*/ 64395 w 459600"/>
                        <a:gd name="connsiteY14" fmla="*/ 168563 h 410815"/>
                        <a:gd name="connsiteX15" fmla="*/ 0 w 459600"/>
                        <a:gd name="connsiteY15" fmla="*/ 232984 h 410815"/>
                        <a:gd name="connsiteX16" fmla="*/ 0 w 459600"/>
                        <a:gd name="connsiteY16" fmla="*/ 355356 h 410815"/>
                        <a:gd name="connsiteX17" fmla="*/ 33379 w 459600"/>
                        <a:gd name="connsiteY17" fmla="*/ 411843 h 410815"/>
                        <a:gd name="connsiteX18" fmla="*/ 427017 w 459600"/>
                        <a:gd name="connsiteY18" fmla="*/ 411843 h 410815"/>
                        <a:gd name="connsiteX19" fmla="*/ 460396 w 459600"/>
                        <a:gd name="connsiteY19" fmla="*/ 355356 h 410815"/>
                        <a:gd name="connsiteX20" fmla="*/ 460396 w 459600"/>
                        <a:gd name="connsiteY20" fmla="*/ 232984 h 410815"/>
                        <a:gd name="connsiteX21" fmla="*/ 395950 w 459600"/>
                        <a:gd name="connsiteY21" fmla="*/ 168563 h 41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59600" h="410815">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sp>
                  <p:nvSpPr>
                    <p:cNvPr id="188" name="手繪多邊形: 圖案 187">
                      <a:extLst>
                        <a:ext uri="{FF2B5EF4-FFF2-40B4-BE49-F238E27FC236}">
                          <a16:creationId xmlns:a16="http://schemas.microsoft.com/office/drawing/2014/main" id="{E911BCF4-6D0C-42CC-A53B-C4CA71060412}"/>
                        </a:ext>
                      </a:extLst>
                    </p:cNvPr>
                    <p:cNvSpPr/>
                    <p:nvPr/>
                  </p:nvSpPr>
                  <p:spPr>
                    <a:xfrm>
                      <a:off x="1796028" y="4515654"/>
                      <a:ext cx="189042" cy="250730"/>
                    </a:xfrm>
                    <a:custGeom>
                      <a:avLst/>
                      <a:gdLst>
                        <a:gd name="connsiteX0" fmla="*/ 234293 w 243921"/>
                        <a:gd name="connsiteY0" fmla="*/ 122449 h 323517"/>
                        <a:gd name="connsiteX1" fmla="*/ 232547 w 243921"/>
                        <a:gd name="connsiteY1" fmla="*/ 122962 h 323517"/>
                        <a:gd name="connsiteX2" fmla="*/ 232547 w 243921"/>
                        <a:gd name="connsiteY2" fmla="*/ 112692 h 323517"/>
                        <a:gd name="connsiteX3" fmla="*/ 122320 w 243921"/>
                        <a:gd name="connsiteY3" fmla="*/ 0 h 323517"/>
                        <a:gd name="connsiteX4" fmla="*/ 12093 w 243921"/>
                        <a:gd name="connsiteY4" fmla="*/ 112692 h 323517"/>
                        <a:gd name="connsiteX5" fmla="*/ 12093 w 243921"/>
                        <a:gd name="connsiteY5" fmla="*/ 122346 h 323517"/>
                        <a:gd name="connsiteX6" fmla="*/ 0 w 243921"/>
                        <a:gd name="connsiteY6" fmla="*/ 156161 h 323517"/>
                        <a:gd name="connsiteX7" fmla="*/ 12093 w 243921"/>
                        <a:gd name="connsiteY7" fmla="*/ 190002 h 323517"/>
                        <a:gd name="connsiteX8" fmla="*/ 13069 w 243921"/>
                        <a:gd name="connsiteY8" fmla="*/ 189720 h 323517"/>
                        <a:gd name="connsiteX9" fmla="*/ 82394 w 243921"/>
                        <a:gd name="connsiteY9" fmla="*/ 318100 h 323517"/>
                        <a:gd name="connsiteX10" fmla="*/ 122192 w 243921"/>
                        <a:gd name="connsiteY10" fmla="*/ 325982 h 323517"/>
                        <a:gd name="connsiteX11" fmla="*/ 161990 w 243921"/>
                        <a:gd name="connsiteY11" fmla="*/ 318100 h 323517"/>
                        <a:gd name="connsiteX12" fmla="*/ 229543 w 243921"/>
                        <a:gd name="connsiteY12" fmla="*/ 187486 h 323517"/>
                        <a:gd name="connsiteX13" fmla="*/ 234165 w 243921"/>
                        <a:gd name="connsiteY13" fmla="*/ 190054 h 323517"/>
                        <a:gd name="connsiteX14" fmla="*/ 246258 w 243921"/>
                        <a:gd name="connsiteY14" fmla="*/ 156213 h 323517"/>
                        <a:gd name="connsiteX15" fmla="*/ 234293 w 243921"/>
                        <a:gd name="connsiteY15" fmla="*/ 122449 h 323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921" h="323517">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sp>
                  <p:nvSpPr>
                    <p:cNvPr id="189" name="手繪多邊形: 圖案 188">
                      <a:extLst>
                        <a:ext uri="{FF2B5EF4-FFF2-40B4-BE49-F238E27FC236}">
                          <a16:creationId xmlns:a16="http://schemas.microsoft.com/office/drawing/2014/main" id="{44913F7A-84C7-4039-A4D6-CF59A9F5177B}"/>
                        </a:ext>
                      </a:extLst>
                    </p:cNvPr>
                    <p:cNvSpPr/>
                    <p:nvPr/>
                  </p:nvSpPr>
                  <p:spPr>
                    <a:xfrm>
                      <a:off x="1806792" y="4790799"/>
                      <a:ext cx="81588" cy="67657"/>
                    </a:xfrm>
                    <a:custGeom>
                      <a:avLst/>
                      <a:gdLst>
                        <a:gd name="connsiteX0" fmla="*/ 42237 w 105271"/>
                        <a:gd name="connsiteY0" fmla="*/ 0 h 87298"/>
                        <a:gd name="connsiteX1" fmla="*/ 107711 w 105271"/>
                        <a:gd name="connsiteY1" fmla="*/ 61699 h 87298"/>
                        <a:gd name="connsiteX2" fmla="*/ 80135 w 105271"/>
                        <a:gd name="connsiteY2" fmla="*/ 89327 h 87298"/>
                        <a:gd name="connsiteX3" fmla="*/ 0 w 105271"/>
                        <a:gd name="connsiteY3" fmla="*/ 23930 h 87298"/>
                        <a:gd name="connsiteX4" fmla="*/ 42237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42237" y="0"/>
                          </a:moveTo>
                          <a:lnTo>
                            <a:pt x="107711" y="61699"/>
                          </a:lnTo>
                          <a:lnTo>
                            <a:pt x="80135" y="89327"/>
                          </a:lnTo>
                          <a:lnTo>
                            <a:pt x="0" y="23930"/>
                          </a:lnTo>
                          <a:lnTo>
                            <a:pt x="42237" y="0"/>
                          </a:lnTo>
                          <a:close/>
                        </a:path>
                      </a:pathLst>
                    </a:custGeom>
                    <a:solidFill>
                      <a:schemeClr val="bg1"/>
                    </a:solid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sp>
                  <p:nvSpPr>
                    <p:cNvPr id="190" name="手繪多邊形: 圖案 189">
                      <a:extLst>
                        <a:ext uri="{FF2B5EF4-FFF2-40B4-BE49-F238E27FC236}">
                          <a16:creationId xmlns:a16="http://schemas.microsoft.com/office/drawing/2014/main" id="{D812C25B-F69C-4975-B667-9C101D22F01B}"/>
                        </a:ext>
                      </a:extLst>
                    </p:cNvPr>
                    <p:cNvSpPr/>
                    <p:nvPr/>
                  </p:nvSpPr>
                  <p:spPr>
                    <a:xfrm>
                      <a:off x="1891423" y="4790799"/>
                      <a:ext cx="81588" cy="67657"/>
                    </a:xfrm>
                    <a:custGeom>
                      <a:avLst/>
                      <a:gdLst>
                        <a:gd name="connsiteX0" fmla="*/ 65499 w 105271"/>
                        <a:gd name="connsiteY0" fmla="*/ 0 h 87298"/>
                        <a:gd name="connsiteX1" fmla="*/ 0 w 105271"/>
                        <a:gd name="connsiteY1" fmla="*/ 61699 h 87298"/>
                        <a:gd name="connsiteX2" fmla="*/ 27602 w 105271"/>
                        <a:gd name="connsiteY2" fmla="*/ 89327 h 87298"/>
                        <a:gd name="connsiteX3" fmla="*/ 107711 w 105271"/>
                        <a:gd name="connsiteY3" fmla="*/ 23930 h 87298"/>
                        <a:gd name="connsiteX4" fmla="*/ 65499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65499" y="0"/>
                          </a:moveTo>
                          <a:lnTo>
                            <a:pt x="0" y="61699"/>
                          </a:lnTo>
                          <a:lnTo>
                            <a:pt x="27602" y="89327"/>
                          </a:lnTo>
                          <a:lnTo>
                            <a:pt x="107711" y="23930"/>
                          </a:lnTo>
                          <a:lnTo>
                            <a:pt x="65499" y="0"/>
                          </a:lnTo>
                          <a:close/>
                        </a:path>
                      </a:pathLst>
                    </a:custGeom>
                    <a:solidFill>
                      <a:schemeClr val="bg1"/>
                    </a:solid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sp>
                  <p:nvSpPr>
                    <p:cNvPr id="191" name="手繪多邊形: 圖案 190">
                      <a:extLst>
                        <a:ext uri="{FF2B5EF4-FFF2-40B4-BE49-F238E27FC236}">
                          <a16:creationId xmlns:a16="http://schemas.microsoft.com/office/drawing/2014/main" id="{B7BAA3CA-3E00-4BBC-BEC9-CE92A2ECE80E}"/>
                        </a:ext>
                      </a:extLst>
                    </p:cNvPr>
                    <p:cNvSpPr/>
                    <p:nvPr/>
                  </p:nvSpPr>
                  <p:spPr>
                    <a:xfrm>
                      <a:off x="1801656" y="4497010"/>
                      <a:ext cx="179094" cy="135316"/>
                    </a:xfrm>
                    <a:custGeom>
                      <a:avLst/>
                      <a:gdLst>
                        <a:gd name="connsiteX0" fmla="*/ 115953 w 231083"/>
                        <a:gd name="connsiteY0" fmla="*/ 0 h 174596"/>
                        <a:gd name="connsiteX1" fmla="*/ 745 w 231083"/>
                        <a:gd name="connsiteY1" fmla="*/ 148536 h 174596"/>
                        <a:gd name="connsiteX2" fmla="*/ 16818 w 231083"/>
                        <a:gd name="connsiteY2" fmla="*/ 176189 h 174596"/>
                        <a:gd name="connsiteX3" fmla="*/ 66784 w 231083"/>
                        <a:gd name="connsiteY3" fmla="*/ 80443 h 174596"/>
                        <a:gd name="connsiteX4" fmla="*/ 167177 w 231083"/>
                        <a:gd name="connsiteY4" fmla="*/ 108841 h 174596"/>
                        <a:gd name="connsiteX5" fmla="*/ 215088 w 231083"/>
                        <a:gd name="connsiteY5" fmla="*/ 176189 h 174596"/>
                        <a:gd name="connsiteX6" fmla="*/ 231161 w 231083"/>
                        <a:gd name="connsiteY6" fmla="*/ 148536 h 174596"/>
                        <a:gd name="connsiteX7" fmla="*/ 115953 w 231083"/>
                        <a:gd name="connsiteY7" fmla="*/ 0 h 17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083" h="174596">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grpSp>
              <p:sp>
                <p:nvSpPr>
                  <p:cNvPr id="185" name="橢圓 394">
                    <a:extLst>
                      <a:ext uri="{FF2B5EF4-FFF2-40B4-BE49-F238E27FC236}">
                        <a16:creationId xmlns:a16="http://schemas.microsoft.com/office/drawing/2014/main" id="{1D0BCBF1-A0DB-470B-BA3B-3712F2389793}"/>
                      </a:ext>
                    </a:extLst>
                  </p:cNvPr>
                  <p:cNvSpPr/>
                  <p:nvPr/>
                </p:nvSpPr>
                <p:spPr>
                  <a:xfrm>
                    <a:off x="3546023" y="4729819"/>
                    <a:ext cx="34834" cy="103469"/>
                  </a:xfrm>
                  <a:custGeom>
                    <a:avLst/>
                    <a:gdLst>
                      <a:gd name="connsiteX0" fmla="*/ 0 w 45719"/>
                      <a:gd name="connsiteY0" fmla="*/ 51707 h 103414"/>
                      <a:gd name="connsiteX1" fmla="*/ 22860 w 45719"/>
                      <a:gd name="connsiteY1" fmla="*/ 0 h 103414"/>
                      <a:gd name="connsiteX2" fmla="*/ 45720 w 45719"/>
                      <a:gd name="connsiteY2" fmla="*/ 51707 h 103414"/>
                      <a:gd name="connsiteX3" fmla="*/ 22860 w 45719"/>
                      <a:gd name="connsiteY3" fmla="*/ 103414 h 103414"/>
                      <a:gd name="connsiteX4" fmla="*/ 0 w 45719"/>
                      <a:gd name="connsiteY4" fmla="*/ 51707 h 103414"/>
                      <a:gd name="connsiteX0" fmla="*/ 0 w 34834"/>
                      <a:gd name="connsiteY0" fmla="*/ 57174 h 103469"/>
                      <a:gd name="connsiteX1" fmla="*/ 11974 w 34834"/>
                      <a:gd name="connsiteY1" fmla="*/ 24 h 103469"/>
                      <a:gd name="connsiteX2" fmla="*/ 34834 w 34834"/>
                      <a:gd name="connsiteY2" fmla="*/ 51731 h 103469"/>
                      <a:gd name="connsiteX3" fmla="*/ 11974 w 34834"/>
                      <a:gd name="connsiteY3" fmla="*/ 103438 h 103469"/>
                      <a:gd name="connsiteX4" fmla="*/ 0 w 34834"/>
                      <a:gd name="connsiteY4" fmla="*/ 57174 h 103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34" h="103469">
                        <a:moveTo>
                          <a:pt x="0" y="57174"/>
                        </a:moveTo>
                        <a:cubicBezTo>
                          <a:pt x="0" y="28617"/>
                          <a:pt x="6168" y="931"/>
                          <a:pt x="11974" y="24"/>
                        </a:cubicBezTo>
                        <a:cubicBezTo>
                          <a:pt x="17780" y="-883"/>
                          <a:pt x="34834" y="23174"/>
                          <a:pt x="34834" y="51731"/>
                        </a:cubicBezTo>
                        <a:cubicBezTo>
                          <a:pt x="34834" y="80288"/>
                          <a:pt x="17780" y="102531"/>
                          <a:pt x="11974" y="103438"/>
                        </a:cubicBezTo>
                        <a:cubicBezTo>
                          <a:pt x="6168" y="104345"/>
                          <a:pt x="0" y="85731"/>
                          <a:pt x="0" y="57174"/>
                        </a:cubicBezTo>
                        <a:close/>
                      </a:path>
                    </a:pathLst>
                  </a:custGeom>
                  <a:solidFill>
                    <a:srgbClr val="003E85"/>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186" name="橢圓 394">
                    <a:extLst>
                      <a:ext uri="{FF2B5EF4-FFF2-40B4-BE49-F238E27FC236}">
                        <a16:creationId xmlns:a16="http://schemas.microsoft.com/office/drawing/2014/main" id="{151A24C4-0946-42B5-B9E5-C84B4F9FD0B0}"/>
                      </a:ext>
                    </a:extLst>
                  </p:cNvPr>
                  <p:cNvSpPr/>
                  <p:nvPr/>
                </p:nvSpPr>
                <p:spPr>
                  <a:xfrm flipH="1">
                    <a:off x="3403963" y="4735262"/>
                    <a:ext cx="45719" cy="103469"/>
                  </a:xfrm>
                  <a:custGeom>
                    <a:avLst/>
                    <a:gdLst>
                      <a:gd name="connsiteX0" fmla="*/ 0 w 45719"/>
                      <a:gd name="connsiteY0" fmla="*/ 51707 h 103414"/>
                      <a:gd name="connsiteX1" fmla="*/ 22860 w 45719"/>
                      <a:gd name="connsiteY1" fmla="*/ 0 h 103414"/>
                      <a:gd name="connsiteX2" fmla="*/ 45720 w 45719"/>
                      <a:gd name="connsiteY2" fmla="*/ 51707 h 103414"/>
                      <a:gd name="connsiteX3" fmla="*/ 22860 w 45719"/>
                      <a:gd name="connsiteY3" fmla="*/ 103414 h 103414"/>
                      <a:gd name="connsiteX4" fmla="*/ 0 w 45719"/>
                      <a:gd name="connsiteY4" fmla="*/ 51707 h 103414"/>
                      <a:gd name="connsiteX0" fmla="*/ 0 w 34834"/>
                      <a:gd name="connsiteY0" fmla="*/ 57174 h 103469"/>
                      <a:gd name="connsiteX1" fmla="*/ 11974 w 34834"/>
                      <a:gd name="connsiteY1" fmla="*/ 24 h 103469"/>
                      <a:gd name="connsiteX2" fmla="*/ 34834 w 34834"/>
                      <a:gd name="connsiteY2" fmla="*/ 51731 h 103469"/>
                      <a:gd name="connsiteX3" fmla="*/ 11974 w 34834"/>
                      <a:gd name="connsiteY3" fmla="*/ 103438 h 103469"/>
                      <a:gd name="connsiteX4" fmla="*/ 0 w 34834"/>
                      <a:gd name="connsiteY4" fmla="*/ 57174 h 103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34" h="103469">
                        <a:moveTo>
                          <a:pt x="0" y="57174"/>
                        </a:moveTo>
                        <a:cubicBezTo>
                          <a:pt x="0" y="28617"/>
                          <a:pt x="6168" y="931"/>
                          <a:pt x="11974" y="24"/>
                        </a:cubicBezTo>
                        <a:cubicBezTo>
                          <a:pt x="17780" y="-883"/>
                          <a:pt x="34834" y="23174"/>
                          <a:pt x="34834" y="51731"/>
                        </a:cubicBezTo>
                        <a:cubicBezTo>
                          <a:pt x="34834" y="80288"/>
                          <a:pt x="17780" y="102531"/>
                          <a:pt x="11974" y="103438"/>
                        </a:cubicBezTo>
                        <a:cubicBezTo>
                          <a:pt x="6168" y="104345"/>
                          <a:pt x="0" y="85731"/>
                          <a:pt x="0" y="57174"/>
                        </a:cubicBezTo>
                        <a:close/>
                      </a:path>
                    </a:pathLst>
                  </a:custGeom>
                  <a:solidFill>
                    <a:srgbClr val="003E85"/>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grpSp>
            <p:cxnSp>
              <p:nvCxnSpPr>
                <p:cNvPr id="183" name="直線接點 182">
                  <a:extLst>
                    <a:ext uri="{FF2B5EF4-FFF2-40B4-BE49-F238E27FC236}">
                      <a16:creationId xmlns:a16="http://schemas.microsoft.com/office/drawing/2014/main" id="{C3396A9D-A0EA-4AF7-AA0B-0165C02AA79C}"/>
                    </a:ext>
                  </a:extLst>
                </p:cNvPr>
                <p:cNvCxnSpPr/>
                <p:nvPr/>
              </p:nvCxnSpPr>
              <p:spPr>
                <a:xfrm>
                  <a:off x="3499967" y="4847701"/>
                  <a:ext cx="0" cy="11157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175" name="群組 174">
              <a:extLst>
                <a:ext uri="{FF2B5EF4-FFF2-40B4-BE49-F238E27FC236}">
                  <a16:creationId xmlns:a16="http://schemas.microsoft.com/office/drawing/2014/main" id="{41F89850-35AD-4EFB-B73B-F7D8C85B871D}"/>
                </a:ext>
              </a:extLst>
            </p:cNvPr>
            <p:cNvGrpSpPr/>
            <p:nvPr/>
          </p:nvGrpSpPr>
          <p:grpSpPr>
            <a:xfrm>
              <a:off x="651974" y="3978758"/>
              <a:ext cx="749733" cy="173959"/>
              <a:chOff x="651974" y="3978758"/>
              <a:chExt cx="749733" cy="173959"/>
            </a:xfrm>
          </p:grpSpPr>
          <p:sp>
            <p:nvSpPr>
              <p:cNvPr id="176" name="箭號: 向下 175">
                <a:extLst>
                  <a:ext uri="{FF2B5EF4-FFF2-40B4-BE49-F238E27FC236}">
                    <a16:creationId xmlns:a16="http://schemas.microsoft.com/office/drawing/2014/main" id="{8E30DF5A-D38A-4F12-BAF6-F9A6FC99229A}"/>
                  </a:ext>
                </a:extLst>
              </p:cNvPr>
              <p:cNvSpPr/>
              <p:nvPr/>
            </p:nvSpPr>
            <p:spPr>
              <a:xfrm>
                <a:off x="1355988" y="3978758"/>
                <a:ext cx="45719" cy="173959"/>
              </a:xfrm>
              <a:prstGeom prst="downArrow">
                <a:avLst/>
              </a:prstGeom>
              <a:solidFill>
                <a:srgbClr val="00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177" name="箭號: 向下 176">
                <a:extLst>
                  <a:ext uri="{FF2B5EF4-FFF2-40B4-BE49-F238E27FC236}">
                    <a16:creationId xmlns:a16="http://schemas.microsoft.com/office/drawing/2014/main" id="{C20B9EAE-3974-4EA4-B401-0B855B7EAC9D}"/>
                  </a:ext>
                </a:extLst>
              </p:cNvPr>
              <p:cNvSpPr/>
              <p:nvPr/>
            </p:nvSpPr>
            <p:spPr>
              <a:xfrm>
                <a:off x="1026656" y="3978758"/>
                <a:ext cx="45719" cy="173959"/>
              </a:xfrm>
              <a:prstGeom prst="downArrow">
                <a:avLst/>
              </a:prstGeom>
              <a:solidFill>
                <a:srgbClr val="00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178" name="箭號: 向下 177">
                <a:extLst>
                  <a:ext uri="{FF2B5EF4-FFF2-40B4-BE49-F238E27FC236}">
                    <a16:creationId xmlns:a16="http://schemas.microsoft.com/office/drawing/2014/main" id="{3E1CDC59-9E1D-4A83-9FCE-7D231B62BD4C}"/>
                  </a:ext>
                </a:extLst>
              </p:cNvPr>
              <p:cNvSpPr/>
              <p:nvPr/>
            </p:nvSpPr>
            <p:spPr>
              <a:xfrm>
                <a:off x="651974" y="3978758"/>
                <a:ext cx="45719" cy="173959"/>
              </a:xfrm>
              <a:prstGeom prst="downArrow">
                <a:avLst/>
              </a:prstGeom>
              <a:solidFill>
                <a:srgbClr val="00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grpSp>
      </p:grpSp>
      <p:grpSp>
        <p:nvGrpSpPr>
          <p:cNvPr id="257" name="群組 256">
            <a:extLst>
              <a:ext uri="{FF2B5EF4-FFF2-40B4-BE49-F238E27FC236}">
                <a16:creationId xmlns:a16="http://schemas.microsoft.com/office/drawing/2014/main" id="{8430F280-F30F-4D16-8CD5-532080ECE1EC}"/>
              </a:ext>
            </a:extLst>
          </p:cNvPr>
          <p:cNvGrpSpPr/>
          <p:nvPr/>
        </p:nvGrpSpPr>
        <p:grpSpPr>
          <a:xfrm>
            <a:off x="7848364" y="1898138"/>
            <a:ext cx="316984" cy="249332"/>
            <a:chOff x="2576400" y="4606766"/>
            <a:chExt cx="455696" cy="358439"/>
          </a:xfrm>
        </p:grpSpPr>
        <p:grpSp>
          <p:nvGrpSpPr>
            <p:cNvPr id="258" name="群組 257">
              <a:extLst>
                <a:ext uri="{FF2B5EF4-FFF2-40B4-BE49-F238E27FC236}">
                  <a16:creationId xmlns:a16="http://schemas.microsoft.com/office/drawing/2014/main" id="{741F512D-744C-4507-BE51-6BCCF73A677D}"/>
                </a:ext>
              </a:extLst>
            </p:cNvPr>
            <p:cNvGrpSpPr/>
            <p:nvPr/>
          </p:nvGrpSpPr>
          <p:grpSpPr>
            <a:xfrm>
              <a:off x="2576400" y="4695371"/>
              <a:ext cx="283914" cy="261764"/>
              <a:chOff x="722665" y="4079208"/>
              <a:chExt cx="439105" cy="404845"/>
            </a:xfrm>
            <a:solidFill>
              <a:schemeClr val="bg1"/>
            </a:solidFill>
          </p:grpSpPr>
          <p:sp>
            <p:nvSpPr>
              <p:cNvPr id="265" name="手繪多邊形: 圖案 1175">
                <a:extLst>
                  <a:ext uri="{FF2B5EF4-FFF2-40B4-BE49-F238E27FC236}">
                    <a16:creationId xmlns:a16="http://schemas.microsoft.com/office/drawing/2014/main" id="{70B48357-6535-4D2E-B14D-588E0DF4116F}"/>
                  </a:ext>
                </a:extLst>
              </p:cNvPr>
              <p:cNvSpPr/>
              <p:nvPr/>
            </p:nvSpPr>
            <p:spPr>
              <a:xfrm>
                <a:off x="862841" y="4416884"/>
                <a:ext cx="159236" cy="19301"/>
              </a:xfrm>
              <a:custGeom>
                <a:avLst/>
                <a:gdLst>
                  <a:gd name="connsiteX0" fmla="*/ 3619 w 159235"/>
                  <a:gd name="connsiteY0" fmla="*/ 3619 h 19301"/>
                  <a:gd name="connsiteX1" fmla="*/ 157354 w 159235"/>
                  <a:gd name="connsiteY1" fmla="*/ 3619 h 19301"/>
                  <a:gd name="connsiteX2" fmla="*/ 157354 w 159235"/>
                  <a:gd name="connsiteY2" fmla="*/ 19977 h 19301"/>
                  <a:gd name="connsiteX3" fmla="*/ 3619 w 159235"/>
                  <a:gd name="connsiteY3" fmla="*/ 19977 h 19301"/>
                </a:gdLst>
                <a:ahLst/>
                <a:cxnLst>
                  <a:cxn ang="0">
                    <a:pos x="connsiteX0" y="connsiteY0"/>
                  </a:cxn>
                  <a:cxn ang="0">
                    <a:pos x="connsiteX1" y="connsiteY1"/>
                  </a:cxn>
                  <a:cxn ang="0">
                    <a:pos x="connsiteX2" y="connsiteY2"/>
                  </a:cxn>
                  <a:cxn ang="0">
                    <a:pos x="connsiteX3" y="connsiteY3"/>
                  </a:cxn>
                </a:cxnLst>
                <a:rect l="l" t="t" r="r" b="b"/>
                <a:pathLst>
                  <a:path w="159235" h="19301">
                    <a:moveTo>
                      <a:pt x="3619" y="3619"/>
                    </a:moveTo>
                    <a:lnTo>
                      <a:pt x="157354" y="3619"/>
                    </a:lnTo>
                    <a:lnTo>
                      <a:pt x="157354" y="19977"/>
                    </a:lnTo>
                    <a:lnTo>
                      <a:pt x="3619" y="19977"/>
                    </a:lnTo>
                    <a:close/>
                  </a:path>
                </a:pathLst>
              </a:custGeom>
              <a:grpFill/>
              <a:ln w="9525" cap="flat">
                <a:noFill/>
                <a:prstDash val="solid"/>
                <a:miter/>
              </a:ln>
            </p:spPr>
            <p:txBody>
              <a:bodyPr rtlCol="0" anchor="ctr"/>
              <a:lstStyle/>
              <a:p>
                <a:endParaRPr lang="zh-TW" altLang="en-US" sz="2400">
                  <a:latin typeface="微軟正黑體" panose="020B0604030504040204" pitchFamily="34" charset="-120"/>
                  <a:ea typeface="微軟正黑體" panose="020B0604030504040204" pitchFamily="34" charset="-120"/>
                </a:endParaRPr>
              </a:p>
            </p:txBody>
          </p:sp>
          <p:sp>
            <p:nvSpPr>
              <p:cNvPr id="266" name="手繪多邊形: 圖案 1177">
                <a:extLst>
                  <a:ext uri="{FF2B5EF4-FFF2-40B4-BE49-F238E27FC236}">
                    <a16:creationId xmlns:a16="http://schemas.microsoft.com/office/drawing/2014/main" id="{283A7957-6B30-4AE5-89EE-6D681D29F9E5}"/>
                  </a:ext>
                </a:extLst>
              </p:cNvPr>
              <p:cNvSpPr/>
              <p:nvPr/>
            </p:nvSpPr>
            <p:spPr>
              <a:xfrm>
                <a:off x="722665" y="4079208"/>
                <a:ext cx="439105" cy="337773"/>
              </a:xfrm>
              <a:custGeom>
                <a:avLst/>
                <a:gdLst>
                  <a:gd name="connsiteX0" fmla="*/ 437609 w 439105"/>
                  <a:gd name="connsiteY0" fmla="*/ 283826 h 337773"/>
                  <a:gd name="connsiteX1" fmla="*/ 437609 w 439105"/>
                  <a:gd name="connsiteY1" fmla="*/ 54623 h 337773"/>
                  <a:gd name="connsiteX2" fmla="*/ 386605 w 439105"/>
                  <a:gd name="connsiteY2" fmla="*/ 3619 h 337773"/>
                  <a:gd name="connsiteX3" fmla="*/ 54719 w 439105"/>
                  <a:gd name="connsiteY3" fmla="*/ 3619 h 337773"/>
                  <a:gd name="connsiteX4" fmla="*/ 49074 w 439105"/>
                  <a:gd name="connsiteY4" fmla="*/ 3957 h 337773"/>
                  <a:gd name="connsiteX5" fmla="*/ 47240 w 439105"/>
                  <a:gd name="connsiteY5" fmla="*/ 4246 h 337773"/>
                  <a:gd name="connsiteX6" fmla="*/ 43573 w 439105"/>
                  <a:gd name="connsiteY6" fmla="*/ 4874 h 337773"/>
                  <a:gd name="connsiteX7" fmla="*/ 41546 w 439105"/>
                  <a:gd name="connsiteY7" fmla="*/ 5404 h 337773"/>
                  <a:gd name="connsiteX8" fmla="*/ 38265 w 439105"/>
                  <a:gd name="connsiteY8" fmla="*/ 6418 h 337773"/>
                  <a:gd name="connsiteX9" fmla="*/ 36238 w 439105"/>
                  <a:gd name="connsiteY9" fmla="*/ 7142 h 337773"/>
                  <a:gd name="connsiteX10" fmla="*/ 33102 w 439105"/>
                  <a:gd name="connsiteY10" fmla="*/ 8493 h 337773"/>
                  <a:gd name="connsiteX11" fmla="*/ 31944 w 439105"/>
                  <a:gd name="connsiteY11" fmla="*/ 8975 h 337773"/>
                  <a:gd name="connsiteX12" fmla="*/ 31944 w 439105"/>
                  <a:gd name="connsiteY12" fmla="*/ 8975 h 337773"/>
                  <a:gd name="connsiteX13" fmla="*/ 3619 w 439105"/>
                  <a:gd name="connsiteY13" fmla="*/ 54574 h 337773"/>
                  <a:gd name="connsiteX14" fmla="*/ 3619 w 439105"/>
                  <a:gd name="connsiteY14" fmla="*/ 283826 h 337773"/>
                  <a:gd name="connsiteX15" fmla="*/ 54623 w 439105"/>
                  <a:gd name="connsiteY15" fmla="*/ 334830 h 337773"/>
                  <a:gd name="connsiteX16" fmla="*/ 386509 w 439105"/>
                  <a:gd name="connsiteY16" fmla="*/ 334830 h 337773"/>
                  <a:gd name="connsiteX17" fmla="*/ 437609 w 439105"/>
                  <a:gd name="connsiteY17" fmla="*/ 283826 h 337773"/>
                  <a:gd name="connsiteX18" fmla="*/ 34115 w 439105"/>
                  <a:gd name="connsiteY18" fmla="*/ 283826 h 337773"/>
                  <a:gd name="connsiteX19" fmla="*/ 34115 w 439105"/>
                  <a:gd name="connsiteY19" fmla="*/ 54623 h 337773"/>
                  <a:gd name="connsiteX20" fmla="*/ 54719 w 439105"/>
                  <a:gd name="connsiteY20" fmla="*/ 34019 h 337773"/>
                  <a:gd name="connsiteX21" fmla="*/ 386605 w 439105"/>
                  <a:gd name="connsiteY21" fmla="*/ 34019 h 337773"/>
                  <a:gd name="connsiteX22" fmla="*/ 407210 w 439105"/>
                  <a:gd name="connsiteY22" fmla="*/ 54623 h 337773"/>
                  <a:gd name="connsiteX23" fmla="*/ 407210 w 439105"/>
                  <a:gd name="connsiteY23" fmla="*/ 283826 h 337773"/>
                  <a:gd name="connsiteX24" fmla="*/ 386605 w 439105"/>
                  <a:gd name="connsiteY24" fmla="*/ 304430 h 337773"/>
                  <a:gd name="connsiteX25" fmla="*/ 54719 w 439105"/>
                  <a:gd name="connsiteY25" fmla="*/ 304430 h 337773"/>
                  <a:gd name="connsiteX26" fmla="*/ 34115 w 439105"/>
                  <a:gd name="connsiteY26" fmla="*/ 283826 h 33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39105" h="337773">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grpFill/>
              <a:ln w="9525" cap="flat">
                <a:noFill/>
                <a:prstDash val="solid"/>
                <a:miter/>
              </a:ln>
            </p:spPr>
            <p:txBody>
              <a:bodyPr rtlCol="0" anchor="ctr"/>
              <a:lstStyle/>
              <a:p>
                <a:endParaRPr lang="zh-TW" altLang="en-US" sz="2400">
                  <a:latin typeface="微軟正黑體" panose="020B0604030504040204" pitchFamily="34" charset="-120"/>
                  <a:ea typeface="微軟正黑體" panose="020B0604030504040204" pitchFamily="34" charset="-120"/>
                </a:endParaRPr>
              </a:p>
            </p:txBody>
          </p:sp>
          <p:sp>
            <p:nvSpPr>
              <p:cNvPr id="267" name="手繪多邊形: 圖案 1178">
                <a:extLst>
                  <a:ext uri="{FF2B5EF4-FFF2-40B4-BE49-F238E27FC236}">
                    <a16:creationId xmlns:a16="http://schemas.microsoft.com/office/drawing/2014/main" id="{394C07E8-2F29-4A1B-8BEA-483AB9524804}"/>
                  </a:ext>
                </a:extLst>
              </p:cNvPr>
              <p:cNvSpPr/>
              <p:nvPr/>
            </p:nvSpPr>
            <p:spPr>
              <a:xfrm>
                <a:off x="817917" y="4440625"/>
                <a:ext cx="246092" cy="43428"/>
              </a:xfrm>
              <a:custGeom>
                <a:avLst/>
                <a:gdLst>
                  <a:gd name="connsiteX0" fmla="*/ 219456 w 246091"/>
                  <a:gd name="connsiteY0" fmla="*/ 3619 h 43427"/>
                  <a:gd name="connsiteX1" fmla="*/ 31268 w 246091"/>
                  <a:gd name="connsiteY1" fmla="*/ 3619 h 43427"/>
                  <a:gd name="connsiteX2" fmla="*/ 3619 w 246091"/>
                  <a:gd name="connsiteY2" fmla="*/ 31268 h 43427"/>
                  <a:gd name="connsiteX3" fmla="*/ 3619 w 246091"/>
                  <a:gd name="connsiteY3" fmla="*/ 41305 h 43427"/>
                  <a:gd name="connsiteX4" fmla="*/ 247009 w 246091"/>
                  <a:gd name="connsiteY4" fmla="*/ 41305 h 43427"/>
                  <a:gd name="connsiteX5" fmla="*/ 247009 w 246091"/>
                  <a:gd name="connsiteY5" fmla="*/ 31268 h 43427"/>
                  <a:gd name="connsiteX6" fmla="*/ 219456 w 246091"/>
                  <a:gd name="connsiteY6" fmla="*/ 3619 h 43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091" h="43427">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grpFill/>
              <a:ln w="9525" cap="flat">
                <a:noFill/>
                <a:prstDash val="solid"/>
                <a:miter/>
              </a:ln>
            </p:spPr>
            <p:txBody>
              <a:bodyPr rtlCol="0" anchor="ctr"/>
              <a:lstStyle/>
              <a:p>
                <a:endParaRPr lang="zh-TW" altLang="en-US" sz="2400">
                  <a:latin typeface="微軟正黑體" panose="020B0604030504040204" pitchFamily="34" charset="-120"/>
                  <a:ea typeface="微軟正黑體" panose="020B0604030504040204" pitchFamily="34" charset="-120"/>
                </a:endParaRPr>
              </a:p>
            </p:txBody>
          </p:sp>
        </p:grpSp>
        <p:grpSp>
          <p:nvGrpSpPr>
            <p:cNvPr id="259" name="群組 258">
              <a:extLst>
                <a:ext uri="{FF2B5EF4-FFF2-40B4-BE49-F238E27FC236}">
                  <a16:creationId xmlns:a16="http://schemas.microsoft.com/office/drawing/2014/main" id="{DE0B0C5D-38A7-44B4-B5E2-B923C0BE2169}"/>
                </a:ext>
              </a:extLst>
            </p:cNvPr>
            <p:cNvGrpSpPr/>
            <p:nvPr/>
          </p:nvGrpSpPr>
          <p:grpSpPr>
            <a:xfrm>
              <a:off x="2781420" y="4606766"/>
              <a:ext cx="250676" cy="358439"/>
              <a:chOff x="1713187" y="4497009"/>
              <a:chExt cx="356195" cy="509318"/>
            </a:xfrm>
            <a:solidFill>
              <a:srgbClr val="003E85"/>
            </a:solidFill>
          </p:grpSpPr>
          <p:sp>
            <p:nvSpPr>
              <p:cNvPr id="260" name="手繪多邊形: 圖案 259">
                <a:extLst>
                  <a:ext uri="{FF2B5EF4-FFF2-40B4-BE49-F238E27FC236}">
                    <a16:creationId xmlns:a16="http://schemas.microsoft.com/office/drawing/2014/main" id="{6FCA18A7-BA37-431F-8A8C-CC98B63B6D80}"/>
                  </a:ext>
                </a:extLst>
              </p:cNvPr>
              <p:cNvSpPr/>
              <p:nvPr/>
            </p:nvSpPr>
            <p:spPr>
              <a:xfrm>
                <a:off x="1713187" y="4687941"/>
                <a:ext cx="356195" cy="318386"/>
              </a:xfrm>
              <a:custGeom>
                <a:avLst/>
                <a:gdLst>
                  <a:gd name="connsiteX0" fmla="*/ 395950 w 459600"/>
                  <a:gd name="connsiteY0" fmla="*/ 168563 h 410815"/>
                  <a:gd name="connsiteX1" fmla="*/ 304697 w 459600"/>
                  <a:gd name="connsiteY1" fmla="*/ 144299 h 410815"/>
                  <a:gd name="connsiteX2" fmla="*/ 292758 w 459600"/>
                  <a:gd name="connsiteY2" fmla="*/ 120985 h 410815"/>
                  <a:gd name="connsiteX3" fmla="*/ 292604 w 459600"/>
                  <a:gd name="connsiteY3" fmla="*/ 120343 h 410815"/>
                  <a:gd name="connsiteX4" fmla="*/ 291474 w 459600"/>
                  <a:gd name="connsiteY4" fmla="*/ 115208 h 410815"/>
                  <a:gd name="connsiteX5" fmla="*/ 291474 w 459600"/>
                  <a:gd name="connsiteY5" fmla="*/ 114926 h 410815"/>
                  <a:gd name="connsiteX6" fmla="*/ 290858 w 459600"/>
                  <a:gd name="connsiteY6" fmla="*/ 110304 h 410815"/>
                  <a:gd name="connsiteX7" fmla="*/ 290858 w 459600"/>
                  <a:gd name="connsiteY7" fmla="*/ 109072 h 410815"/>
                  <a:gd name="connsiteX8" fmla="*/ 290627 w 459600"/>
                  <a:gd name="connsiteY8" fmla="*/ 103936 h 410815"/>
                  <a:gd name="connsiteX9" fmla="*/ 290627 w 459600"/>
                  <a:gd name="connsiteY9" fmla="*/ 64395 h 410815"/>
                  <a:gd name="connsiteX10" fmla="*/ 230237 w 459600"/>
                  <a:gd name="connsiteY10" fmla="*/ 0 h 410815"/>
                  <a:gd name="connsiteX11" fmla="*/ 169872 w 459600"/>
                  <a:gd name="connsiteY11" fmla="*/ 64395 h 410815"/>
                  <a:gd name="connsiteX12" fmla="*/ 169872 w 459600"/>
                  <a:gd name="connsiteY12" fmla="*/ 104167 h 410815"/>
                  <a:gd name="connsiteX13" fmla="*/ 155674 w 459600"/>
                  <a:gd name="connsiteY13" fmla="*/ 144299 h 410815"/>
                  <a:gd name="connsiteX14" fmla="*/ 64395 w 459600"/>
                  <a:gd name="connsiteY14" fmla="*/ 168563 h 410815"/>
                  <a:gd name="connsiteX15" fmla="*/ 0 w 459600"/>
                  <a:gd name="connsiteY15" fmla="*/ 232984 h 410815"/>
                  <a:gd name="connsiteX16" fmla="*/ 0 w 459600"/>
                  <a:gd name="connsiteY16" fmla="*/ 355356 h 410815"/>
                  <a:gd name="connsiteX17" fmla="*/ 33379 w 459600"/>
                  <a:gd name="connsiteY17" fmla="*/ 411843 h 410815"/>
                  <a:gd name="connsiteX18" fmla="*/ 427017 w 459600"/>
                  <a:gd name="connsiteY18" fmla="*/ 411843 h 410815"/>
                  <a:gd name="connsiteX19" fmla="*/ 460396 w 459600"/>
                  <a:gd name="connsiteY19" fmla="*/ 355356 h 410815"/>
                  <a:gd name="connsiteX20" fmla="*/ 460396 w 459600"/>
                  <a:gd name="connsiteY20" fmla="*/ 232984 h 410815"/>
                  <a:gd name="connsiteX21" fmla="*/ 395950 w 459600"/>
                  <a:gd name="connsiteY21" fmla="*/ 168563 h 41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59600" h="410815">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sp>
            <p:nvSpPr>
              <p:cNvPr id="261" name="手繪多邊形: 圖案 260">
                <a:extLst>
                  <a:ext uri="{FF2B5EF4-FFF2-40B4-BE49-F238E27FC236}">
                    <a16:creationId xmlns:a16="http://schemas.microsoft.com/office/drawing/2014/main" id="{FC610E3A-1C39-47AE-BEF8-B24E7E34BABA}"/>
                  </a:ext>
                </a:extLst>
              </p:cNvPr>
              <p:cNvSpPr/>
              <p:nvPr/>
            </p:nvSpPr>
            <p:spPr>
              <a:xfrm>
                <a:off x="1796028" y="4515654"/>
                <a:ext cx="189042" cy="250730"/>
              </a:xfrm>
              <a:custGeom>
                <a:avLst/>
                <a:gdLst>
                  <a:gd name="connsiteX0" fmla="*/ 234293 w 243921"/>
                  <a:gd name="connsiteY0" fmla="*/ 122449 h 323517"/>
                  <a:gd name="connsiteX1" fmla="*/ 232547 w 243921"/>
                  <a:gd name="connsiteY1" fmla="*/ 122962 h 323517"/>
                  <a:gd name="connsiteX2" fmla="*/ 232547 w 243921"/>
                  <a:gd name="connsiteY2" fmla="*/ 112692 h 323517"/>
                  <a:gd name="connsiteX3" fmla="*/ 122320 w 243921"/>
                  <a:gd name="connsiteY3" fmla="*/ 0 h 323517"/>
                  <a:gd name="connsiteX4" fmla="*/ 12093 w 243921"/>
                  <a:gd name="connsiteY4" fmla="*/ 112692 h 323517"/>
                  <a:gd name="connsiteX5" fmla="*/ 12093 w 243921"/>
                  <a:gd name="connsiteY5" fmla="*/ 122346 h 323517"/>
                  <a:gd name="connsiteX6" fmla="*/ 0 w 243921"/>
                  <a:gd name="connsiteY6" fmla="*/ 156161 h 323517"/>
                  <a:gd name="connsiteX7" fmla="*/ 12093 w 243921"/>
                  <a:gd name="connsiteY7" fmla="*/ 190002 h 323517"/>
                  <a:gd name="connsiteX8" fmla="*/ 13069 w 243921"/>
                  <a:gd name="connsiteY8" fmla="*/ 189720 h 323517"/>
                  <a:gd name="connsiteX9" fmla="*/ 82394 w 243921"/>
                  <a:gd name="connsiteY9" fmla="*/ 318100 h 323517"/>
                  <a:gd name="connsiteX10" fmla="*/ 122192 w 243921"/>
                  <a:gd name="connsiteY10" fmla="*/ 325982 h 323517"/>
                  <a:gd name="connsiteX11" fmla="*/ 161990 w 243921"/>
                  <a:gd name="connsiteY11" fmla="*/ 318100 h 323517"/>
                  <a:gd name="connsiteX12" fmla="*/ 229543 w 243921"/>
                  <a:gd name="connsiteY12" fmla="*/ 187486 h 323517"/>
                  <a:gd name="connsiteX13" fmla="*/ 234165 w 243921"/>
                  <a:gd name="connsiteY13" fmla="*/ 190054 h 323517"/>
                  <a:gd name="connsiteX14" fmla="*/ 246258 w 243921"/>
                  <a:gd name="connsiteY14" fmla="*/ 156213 h 323517"/>
                  <a:gd name="connsiteX15" fmla="*/ 234293 w 243921"/>
                  <a:gd name="connsiteY15" fmla="*/ 122449 h 323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921" h="323517">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sp>
            <p:nvSpPr>
              <p:cNvPr id="262" name="手繪多邊形: 圖案 261">
                <a:extLst>
                  <a:ext uri="{FF2B5EF4-FFF2-40B4-BE49-F238E27FC236}">
                    <a16:creationId xmlns:a16="http://schemas.microsoft.com/office/drawing/2014/main" id="{D9946AC2-1A59-432B-BE6B-42F4B4A8DC84}"/>
                  </a:ext>
                </a:extLst>
              </p:cNvPr>
              <p:cNvSpPr/>
              <p:nvPr/>
            </p:nvSpPr>
            <p:spPr>
              <a:xfrm>
                <a:off x="1806792" y="4790799"/>
                <a:ext cx="81588" cy="67657"/>
              </a:xfrm>
              <a:custGeom>
                <a:avLst/>
                <a:gdLst>
                  <a:gd name="connsiteX0" fmla="*/ 42237 w 105271"/>
                  <a:gd name="connsiteY0" fmla="*/ 0 h 87298"/>
                  <a:gd name="connsiteX1" fmla="*/ 107711 w 105271"/>
                  <a:gd name="connsiteY1" fmla="*/ 61699 h 87298"/>
                  <a:gd name="connsiteX2" fmla="*/ 80135 w 105271"/>
                  <a:gd name="connsiteY2" fmla="*/ 89327 h 87298"/>
                  <a:gd name="connsiteX3" fmla="*/ 0 w 105271"/>
                  <a:gd name="connsiteY3" fmla="*/ 23930 h 87298"/>
                  <a:gd name="connsiteX4" fmla="*/ 42237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42237" y="0"/>
                    </a:moveTo>
                    <a:lnTo>
                      <a:pt x="107711" y="61699"/>
                    </a:lnTo>
                    <a:lnTo>
                      <a:pt x="80135" y="89327"/>
                    </a:lnTo>
                    <a:lnTo>
                      <a:pt x="0" y="23930"/>
                    </a:lnTo>
                    <a:lnTo>
                      <a:pt x="42237" y="0"/>
                    </a:lnTo>
                    <a:close/>
                  </a:path>
                </a:pathLst>
              </a:custGeom>
              <a:solidFill>
                <a:schemeClr val="bg1"/>
              </a:solid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sp>
            <p:nvSpPr>
              <p:cNvPr id="263" name="手繪多邊形: 圖案 262">
                <a:extLst>
                  <a:ext uri="{FF2B5EF4-FFF2-40B4-BE49-F238E27FC236}">
                    <a16:creationId xmlns:a16="http://schemas.microsoft.com/office/drawing/2014/main" id="{9EFFD446-B2ED-4897-AD69-7A4892CEE04A}"/>
                  </a:ext>
                </a:extLst>
              </p:cNvPr>
              <p:cNvSpPr/>
              <p:nvPr/>
            </p:nvSpPr>
            <p:spPr>
              <a:xfrm>
                <a:off x="1891423" y="4790799"/>
                <a:ext cx="81588" cy="67657"/>
              </a:xfrm>
              <a:custGeom>
                <a:avLst/>
                <a:gdLst>
                  <a:gd name="connsiteX0" fmla="*/ 65499 w 105271"/>
                  <a:gd name="connsiteY0" fmla="*/ 0 h 87298"/>
                  <a:gd name="connsiteX1" fmla="*/ 0 w 105271"/>
                  <a:gd name="connsiteY1" fmla="*/ 61699 h 87298"/>
                  <a:gd name="connsiteX2" fmla="*/ 27602 w 105271"/>
                  <a:gd name="connsiteY2" fmla="*/ 89327 h 87298"/>
                  <a:gd name="connsiteX3" fmla="*/ 107711 w 105271"/>
                  <a:gd name="connsiteY3" fmla="*/ 23930 h 87298"/>
                  <a:gd name="connsiteX4" fmla="*/ 65499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65499" y="0"/>
                    </a:moveTo>
                    <a:lnTo>
                      <a:pt x="0" y="61699"/>
                    </a:lnTo>
                    <a:lnTo>
                      <a:pt x="27602" y="89327"/>
                    </a:lnTo>
                    <a:lnTo>
                      <a:pt x="107711" y="23930"/>
                    </a:lnTo>
                    <a:lnTo>
                      <a:pt x="65499" y="0"/>
                    </a:lnTo>
                    <a:close/>
                  </a:path>
                </a:pathLst>
              </a:custGeom>
              <a:solidFill>
                <a:schemeClr val="bg1"/>
              </a:solid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sp>
            <p:nvSpPr>
              <p:cNvPr id="264" name="手繪多邊形: 圖案 263">
                <a:extLst>
                  <a:ext uri="{FF2B5EF4-FFF2-40B4-BE49-F238E27FC236}">
                    <a16:creationId xmlns:a16="http://schemas.microsoft.com/office/drawing/2014/main" id="{CA5C46B8-A0FB-4D78-BD93-86D678D03AA9}"/>
                  </a:ext>
                </a:extLst>
              </p:cNvPr>
              <p:cNvSpPr/>
              <p:nvPr/>
            </p:nvSpPr>
            <p:spPr>
              <a:xfrm>
                <a:off x="1801658" y="4497009"/>
                <a:ext cx="179093" cy="135315"/>
              </a:xfrm>
              <a:custGeom>
                <a:avLst/>
                <a:gdLst>
                  <a:gd name="connsiteX0" fmla="*/ 115953 w 231083"/>
                  <a:gd name="connsiteY0" fmla="*/ 0 h 174596"/>
                  <a:gd name="connsiteX1" fmla="*/ 745 w 231083"/>
                  <a:gd name="connsiteY1" fmla="*/ 148536 h 174596"/>
                  <a:gd name="connsiteX2" fmla="*/ 16818 w 231083"/>
                  <a:gd name="connsiteY2" fmla="*/ 176189 h 174596"/>
                  <a:gd name="connsiteX3" fmla="*/ 66784 w 231083"/>
                  <a:gd name="connsiteY3" fmla="*/ 80443 h 174596"/>
                  <a:gd name="connsiteX4" fmla="*/ 167177 w 231083"/>
                  <a:gd name="connsiteY4" fmla="*/ 108841 h 174596"/>
                  <a:gd name="connsiteX5" fmla="*/ 215088 w 231083"/>
                  <a:gd name="connsiteY5" fmla="*/ 176189 h 174596"/>
                  <a:gd name="connsiteX6" fmla="*/ 231161 w 231083"/>
                  <a:gd name="connsiteY6" fmla="*/ 148536 h 174596"/>
                  <a:gd name="connsiteX7" fmla="*/ 115953 w 231083"/>
                  <a:gd name="connsiteY7" fmla="*/ 0 h 17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083" h="174596">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grpSp>
      </p:grpSp>
      <p:grpSp>
        <p:nvGrpSpPr>
          <p:cNvPr id="268" name="群組 267">
            <a:extLst>
              <a:ext uri="{FF2B5EF4-FFF2-40B4-BE49-F238E27FC236}">
                <a16:creationId xmlns:a16="http://schemas.microsoft.com/office/drawing/2014/main" id="{77797268-0BD1-4101-8E1A-FCDE06C8432C}"/>
              </a:ext>
            </a:extLst>
          </p:cNvPr>
          <p:cNvGrpSpPr/>
          <p:nvPr/>
        </p:nvGrpSpPr>
        <p:grpSpPr>
          <a:xfrm>
            <a:off x="8230423" y="1905319"/>
            <a:ext cx="319702" cy="241232"/>
            <a:chOff x="3164294" y="4614579"/>
            <a:chExt cx="459604" cy="346795"/>
          </a:xfrm>
        </p:grpSpPr>
        <p:sp>
          <p:nvSpPr>
            <p:cNvPr id="269" name="手繪多邊形: 圖案 1177">
              <a:extLst>
                <a:ext uri="{FF2B5EF4-FFF2-40B4-BE49-F238E27FC236}">
                  <a16:creationId xmlns:a16="http://schemas.microsoft.com/office/drawing/2014/main" id="{FB4B55C5-6739-4E6A-B3EF-35B188932F36}"/>
                </a:ext>
              </a:extLst>
            </p:cNvPr>
            <p:cNvSpPr/>
            <p:nvPr/>
          </p:nvSpPr>
          <p:spPr>
            <a:xfrm>
              <a:off x="3164294" y="4695377"/>
              <a:ext cx="283914" cy="218397"/>
            </a:xfrm>
            <a:custGeom>
              <a:avLst/>
              <a:gdLst>
                <a:gd name="connsiteX0" fmla="*/ 437609 w 439105"/>
                <a:gd name="connsiteY0" fmla="*/ 283826 h 337773"/>
                <a:gd name="connsiteX1" fmla="*/ 437609 w 439105"/>
                <a:gd name="connsiteY1" fmla="*/ 54623 h 337773"/>
                <a:gd name="connsiteX2" fmla="*/ 386605 w 439105"/>
                <a:gd name="connsiteY2" fmla="*/ 3619 h 337773"/>
                <a:gd name="connsiteX3" fmla="*/ 54719 w 439105"/>
                <a:gd name="connsiteY3" fmla="*/ 3619 h 337773"/>
                <a:gd name="connsiteX4" fmla="*/ 49074 w 439105"/>
                <a:gd name="connsiteY4" fmla="*/ 3957 h 337773"/>
                <a:gd name="connsiteX5" fmla="*/ 47240 w 439105"/>
                <a:gd name="connsiteY5" fmla="*/ 4246 h 337773"/>
                <a:gd name="connsiteX6" fmla="*/ 43573 w 439105"/>
                <a:gd name="connsiteY6" fmla="*/ 4874 h 337773"/>
                <a:gd name="connsiteX7" fmla="*/ 41546 w 439105"/>
                <a:gd name="connsiteY7" fmla="*/ 5404 h 337773"/>
                <a:gd name="connsiteX8" fmla="*/ 38265 w 439105"/>
                <a:gd name="connsiteY8" fmla="*/ 6418 h 337773"/>
                <a:gd name="connsiteX9" fmla="*/ 36238 w 439105"/>
                <a:gd name="connsiteY9" fmla="*/ 7142 h 337773"/>
                <a:gd name="connsiteX10" fmla="*/ 33102 w 439105"/>
                <a:gd name="connsiteY10" fmla="*/ 8493 h 337773"/>
                <a:gd name="connsiteX11" fmla="*/ 31944 w 439105"/>
                <a:gd name="connsiteY11" fmla="*/ 8975 h 337773"/>
                <a:gd name="connsiteX12" fmla="*/ 31944 w 439105"/>
                <a:gd name="connsiteY12" fmla="*/ 8975 h 337773"/>
                <a:gd name="connsiteX13" fmla="*/ 3619 w 439105"/>
                <a:gd name="connsiteY13" fmla="*/ 54574 h 337773"/>
                <a:gd name="connsiteX14" fmla="*/ 3619 w 439105"/>
                <a:gd name="connsiteY14" fmla="*/ 283826 h 337773"/>
                <a:gd name="connsiteX15" fmla="*/ 54623 w 439105"/>
                <a:gd name="connsiteY15" fmla="*/ 334830 h 337773"/>
                <a:gd name="connsiteX16" fmla="*/ 386509 w 439105"/>
                <a:gd name="connsiteY16" fmla="*/ 334830 h 337773"/>
                <a:gd name="connsiteX17" fmla="*/ 437609 w 439105"/>
                <a:gd name="connsiteY17" fmla="*/ 283826 h 337773"/>
                <a:gd name="connsiteX18" fmla="*/ 34115 w 439105"/>
                <a:gd name="connsiteY18" fmla="*/ 283826 h 337773"/>
                <a:gd name="connsiteX19" fmla="*/ 34115 w 439105"/>
                <a:gd name="connsiteY19" fmla="*/ 54623 h 337773"/>
                <a:gd name="connsiteX20" fmla="*/ 54719 w 439105"/>
                <a:gd name="connsiteY20" fmla="*/ 34019 h 337773"/>
                <a:gd name="connsiteX21" fmla="*/ 386605 w 439105"/>
                <a:gd name="connsiteY21" fmla="*/ 34019 h 337773"/>
                <a:gd name="connsiteX22" fmla="*/ 407210 w 439105"/>
                <a:gd name="connsiteY22" fmla="*/ 54623 h 337773"/>
                <a:gd name="connsiteX23" fmla="*/ 407210 w 439105"/>
                <a:gd name="connsiteY23" fmla="*/ 283826 h 337773"/>
                <a:gd name="connsiteX24" fmla="*/ 386605 w 439105"/>
                <a:gd name="connsiteY24" fmla="*/ 304430 h 337773"/>
                <a:gd name="connsiteX25" fmla="*/ 54719 w 439105"/>
                <a:gd name="connsiteY25" fmla="*/ 304430 h 337773"/>
                <a:gd name="connsiteX26" fmla="*/ 34115 w 439105"/>
                <a:gd name="connsiteY26" fmla="*/ 283826 h 33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39105" h="337773">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solidFill>
              <a:schemeClr val="bg1"/>
            </a:solidFill>
            <a:ln w="9525" cap="flat">
              <a:noFill/>
              <a:prstDash val="solid"/>
              <a:miter/>
            </a:ln>
          </p:spPr>
          <p:txBody>
            <a:bodyPr rtlCol="0" anchor="ctr"/>
            <a:lstStyle/>
            <a:p>
              <a:endParaRPr lang="zh-TW" altLang="en-US" sz="2400">
                <a:latin typeface="微軟正黑體" panose="020B0604030504040204" pitchFamily="34" charset="-120"/>
                <a:ea typeface="微軟正黑體" panose="020B0604030504040204" pitchFamily="34" charset="-120"/>
              </a:endParaRPr>
            </a:p>
          </p:txBody>
        </p:sp>
        <p:sp>
          <p:nvSpPr>
            <p:cNvPr id="270" name="手繪多邊形: 圖案 1178">
              <a:extLst>
                <a:ext uri="{FF2B5EF4-FFF2-40B4-BE49-F238E27FC236}">
                  <a16:creationId xmlns:a16="http://schemas.microsoft.com/office/drawing/2014/main" id="{5CA7468F-E202-4EDA-8023-0BD220983C58}"/>
                </a:ext>
              </a:extLst>
            </p:cNvPr>
            <p:cNvSpPr/>
            <p:nvPr/>
          </p:nvSpPr>
          <p:spPr>
            <a:xfrm flipV="1">
              <a:off x="3172225" y="4918617"/>
              <a:ext cx="289432" cy="36000"/>
            </a:xfrm>
            <a:custGeom>
              <a:avLst/>
              <a:gdLst>
                <a:gd name="connsiteX0" fmla="*/ 219456 w 246091"/>
                <a:gd name="connsiteY0" fmla="*/ 3619 h 43427"/>
                <a:gd name="connsiteX1" fmla="*/ 31268 w 246091"/>
                <a:gd name="connsiteY1" fmla="*/ 3619 h 43427"/>
                <a:gd name="connsiteX2" fmla="*/ 3619 w 246091"/>
                <a:gd name="connsiteY2" fmla="*/ 31268 h 43427"/>
                <a:gd name="connsiteX3" fmla="*/ 3619 w 246091"/>
                <a:gd name="connsiteY3" fmla="*/ 41305 h 43427"/>
                <a:gd name="connsiteX4" fmla="*/ 247009 w 246091"/>
                <a:gd name="connsiteY4" fmla="*/ 41305 h 43427"/>
                <a:gd name="connsiteX5" fmla="*/ 247009 w 246091"/>
                <a:gd name="connsiteY5" fmla="*/ 31268 h 43427"/>
                <a:gd name="connsiteX6" fmla="*/ 219456 w 246091"/>
                <a:gd name="connsiteY6" fmla="*/ 3619 h 43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091" h="43427">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solidFill>
              <a:schemeClr val="bg1"/>
            </a:solidFill>
            <a:ln w="9525" cap="flat">
              <a:noFill/>
              <a:prstDash val="solid"/>
              <a:miter/>
            </a:ln>
          </p:spPr>
          <p:txBody>
            <a:bodyPr rtlCol="0" anchor="ctr"/>
            <a:lstStyle/>
            <a:p>
              <a:endParaRPr lang="zh-TW" altLang="en-US" sz="2400">
                <a:latin typeface="微軟正黑體" panose="020B0604030504040204" pitchFamily="34" charset="-120"/>
                <a:ea typeface="微軟正黑體" panose="020B0604030504040204" pitchFamily="34" charset="-120"/>
              </a:endParaRPr>
            </a:p>
          </p:txBody>
        </p:sp>
        <p:grpSp>
          <p:nvGrpSpPr>
            <p:cNvPr id="271" name="群組 270">
              <a:extLst>
                <a:ext uri="{FF2B5EF4-FFF2-40B4-BE49-F238E27FC236}">
                  <a16:creationId xmlns:a16="http://schemas.microsoft.com/office/drawing/2014/main" id="{230C6C40-96EE-4DD5-8E19-A21BD24791F2}"/>
                </a:ext>
              </a:extLst>
            </p:cNvPr>
            <p:cNvGrpSpPr/>
            <p:nvPr/>
          </p:nvGrpSpPr>
          <p:grpSpPr>
            <a:xfrm>
              <a:off x="3373222" y="4614579"/>
              <a:ext cx="250676" cy="346795"/>
              <a:chOff x="3373222" y="4614579"/>
              <a:chExt cx="250676" cy="346795"/>
            </a:xfrm>
          </p:grpSpPr>
          <p:grpSp>
            <p:nvGrpSpPr>
              <p:cNvPr id="272" name="群組 271">
                <a:extLst>
                  <a:ext uri="{FF2B5EF4-FFF2-40B4-BE49-F238E27FC236}">
                    <a16:creationId xmlns:a16="http://schemas.microsoft.com/office/drawing/2014/main" id="{824C12C5-BE0F-4049-8008-9146FAE13855}"/>
                  </a:ext>
                </a:extLst>
              </p:cNvPr>
              <p:cNvGrpSpPr/>
              <p:nvPr/>
            </p:nvGrpSpPr>
            <p:grpSpPr>
              <a:xfrm>
                <a:off x="3373222" y="4614579"/>
                <a:ext cx="250676" cy="346795"/>
                <a:chOff x="3373222" y="4614579"/>
                <a:chExt cx="250676" cy="346795"/>
              </a:xfrm>
            </p:grpSpPr>
            <p:grpSp>
              <p:nvGrpSpPr>
                <p:cNvPr id="274" name="群組 273">
                  <a:extLst>
                    <a:ext uri="{FF2B5EF4-FFF2-40B4-BE49-F238E27FC236}">
                      <a16:creationId xmlns:a16="http://schemas.microsoft.com/office/drawing/2014/main" id="{9B6C7FAF-4708-4CC7-ADBD-5D25BC70FEF4}"/>
                    </a:ext>
                  </a:extLst>
                </p:cNvPr>
                <p:cNvGrpSpPr/>
                <p:nvPr/>
              </p:nvGrpSpPr>
              <p:grpSpPr>
                <a:xfrm>
                  <a:off x="3373222" y="4614579"/>
                  <a:ext cx="250676" cy="346795"/>
                  <a:chOff x="1713187" y="4497010"/>
                  <a:chExt cx="356195" cy="492773"/>
                </a:xfrm>
                <a:solidFill>
                  <a:srgbClr val="003E85"/>
                </a:solidFill>
              </p:grpSpPr>
              <p:sp>
                <p:nvSpPr>
                  <p:cNvPr id="277" name="手繪多邊形: 圖案 276">
                    <a:extLst>
                      <a:ext uri="{FF2B5EF4-FFF2-40B4-BE49-F238E27FC236}">
                        <a16:creationId xmlns:a16="http://schemas.microsoft.com/office/drawing/2014/main" id="{5EDF419C-B533-420F-AA77-C1A0AB2FDF8A}"/>
                      </a:ext>
                    </a:extLst>
                  </p:cNvPr>
                  <p:cNvSpPr/>
                  <p:nvPr/>
                </p:nvSpPr>
                <p:spPr>
                  <a:xfrm>
                    <a:off x="1713187" y="4687941"/>
                    <a:ext cx="356195" cy="301842"/>
                  </a:xfrm>
                  <a:custGeom>
                    <a:avLst/>
                    <a:gdLst>
                      <a:gd name="connsiteX0" fmla="*/ 395950 w 459600"/>
                      <a:gd name="connsiteY0" fmla="*/ 168563 h 410815"/>
                      <a:gd name="connsiteX1" fmla="*/ 304697 w 459600"/>
                      <a:gd name="connsiteY1" fmla="*/ 144299 h 410815"/>
                      <a:gd name="connsiteX2" fmla="*/ 292758 w 459600"/>
                      <a:gd name="connsiteY2" fmla="*/ 120985 h 410815"/>
                      <a:gd name="connsiteX3" fmla="*/ 292604 w 459600"/>
                      <a:gd name="connsiteY3" fmla="*/ 120343 h 410815"/>
                      <a:gd name="connsiteX4" fmla="*/ 291474 w 459600"/>
                      <a:gd name="connsiteY4" fmla="*/ 115208 h 410815"/>
                      <a:gd name="connsiteX5" fmla="*/ 291474 w 459600"/>
                      <a:gd name="connsiteY5" fmla="*/ 114926 h 410815"/>
                      <a:gd name="connsiteX6" fmla="*/ 290858 w 459600"/>
                      <a:gd name="connsiteY6" fmla="*/ 110304 h 410815"/>
                      <a:gd name="connsiteX7" fmla="*/ 290858 w 459600"/>
                      <a:gd name="connsiteY7" fmla="*/ 109072 h 410815"/>
                      <a:gd name="connsiteX8" fmla="*/ 290627 w 459600"/>
                      <a:gd name="connsiteY8" fmla="*/ 103936 h 410815"/>
                      <a:gd name="connsiteX9" fmla="*/ 290627 w 459600"/>
                      <a:gd name="connsiteY9" fmla="*/ 64395 h 410815"/>
                      <a:gd name="connsiteX10" fmla="*/ 230237 w 459600"/>
                      <a:gd name="connsiteY10" fmla="*/ 0 h 410815"/>
                      <a:gd name="connsiteX11" fmla="*/ 169872 w 459600"/>
                      <a:gd name="connsiteY11" fmla="*/ 64395 h 410815"/>
                      <a:gd name="connsiteX12" fmla="*/ 169872 w 459600"/>
                      <a:gd name="connsiteY12" fmla="*/ 104167 h 410815"/>
                      <a:gd name="connsiteX13" fmla="*/ 155674 w 459600"/>
                      <a:gd name="connsiteY13" fmla="*/ 144299 h 410815"/>
                      <a:gd name="connsiteX14" fmla="*/ 64395 w 459600"/>
                      <a:gd name="connsiteY14" fmla="*/ 168563 h 410815"/>
                      <a:gd name="connsiteX15" fmla="*/ 0 w 459600"/>
                      <a:gd name="connsiteY15" fmla="*/ 232984 h 410815"/>
                      <a:gd name="connsiteX16" fmla="*/ 0 w 459600"/>
                      <a:gd name="connsiteY16" fmla="*/ 355356 h 410815"/>
                      <a:gd name="connsiteX17" fmla="*/ 33379 w 459600"/>
                      <a:gd name="connsiteY17" fmla="*/ 411843 h 410815"/>
                      <a:gd name="connsiteX18" fmla="*/ 427017 w 459600"/>
                      <a:gd name="connsiteY18" fmla="*/ 411843 h 410815"/>
                      <a:gd name="connsiteX19" fmla="*/ 460396 w 459600"/>
                      <a:gd name="connsiteY19" fmla="*/ 355356 h 410815"/>
                      <a:gd name="connsiteX20" fmla="*/ 460396 w 459600"/>
                      <a:gd name="connsiteY20" fmla="*/ 232984 h 410815"/>
                      <a:gd name="connsiteX21" fmla="*/ 395950 w 459600"/>
                      <a:gd name="connsiteY21" fmla="*/ 168563 h 41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59600" h="410815">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sp>
                <p:nvSpPr>
                  <p:cNvPr id="278" name="手繪多邊形: 圖案 277">
                    <a:extLst>
                      <a:ext uri="{FF2B5EF4-FFF2-40B4-BE49-F238E27FC236}">
                        <a16:creationId xmlns:a16="http://schemas.microsoft.com/office/drawing/2014/main" id="{4336C501-412C-4A51-BAEF-070017DF7300}"/>
                      </a:ext>
                    </a:extLst>
                  </p:cNvPr>
                  <p:cNvSpPr/>
                  <p:nvPr/>
                </p:nvSpPr>
                <p:spPr>
                  <a:xfrm>
                    <a:off x="1796028" y="4515654"/>
                    <a:ext cx="189042" cy="250730"/>
                  </a:xfrm>
                  <a:custGeom>
                    <a:avLst/>
                    <a:gdLst>
                      <a:gd name="connsiteX0" fmla="*/ 234293 w 243921"/>
                      <a:gd name="connsiteY0" fmla="*/ 122449 h 323517"/>
                      <a:gd name="connsiteX1" fmla="*/ 232547 w 243921"/>
                      <a:gd name="connsiteY1" fmla="*/ 122962 h 323517"/>
                      <a:gd name="connsiteX2" fmla="*/ 232547 w 243921"/>
                      <a:gd name="connsiteY2" fmla="*/ 112692 h 323517"/>
                      <a:gd name="connsiteX3" fmla="*/ 122320 w 243921"/>
                      <a:gd name="connsiteY3" fmla="*/ 0 h 323517"/>
                      <a:gd name="connsiteX4" fmla="*/ 12093 w 243921"/>
                      <a:gd name="connsiteY4" fmla="*/ 112692 h 323517"/>
                      <a:gd name="connsiteX5" fmla="*/ 12093 w 243921"/>
                      <a:gd name="connsiteY5" fmla="*/ 122346 h 323517"/>
                      <a:gd name="connsiteX6" fmla="*/ 0 w 243921"/>
                      <a:gd name="connsiteY6" fmla="*/ 156161 h 323517"/>
                      <a:gd name="connsiteX7" fmla="*/ 12093 w 243921"/>
                      <a:gd name="connsiteY7" fmla="*/ 190002 h 323517"/>
                      <a:gd name="connsiteX8" fmla="*/ 13069 w 243921"/>
                      <a:gd name="connsiteY8" fmla="*/ 189720 h 323517"/>
                      <a:gd name="connsiteX9" fmla="*/ 82394 w 243921"/>
                      <a:gd name="connsiteY9" fmla="*/ 318100 h 323517"/>
                      <a:gd name="connsiteX10" fmla="*/ 122192 w 243921"/>
                      <a:gd name="connsiteY10" fmla="*/ 325982 h 323517"/>
                      <a:gd name="connsiteX11" fmla="*/ 161990 w 243921"/>
                      <a:gd name="connsiteY11" fmla="*/ 318100 h 323517"/>
                      <a:gd name="connsiteX12" fmla="*/ 229543 w 243921"/>
                      <a:gd name="connsiteY12" fmla="*/ 187486 h 323517"/>
                      <a:gd name="connsiteX13" fmla="*/ 234165 w 243921"/>
                      <a:gd name="connsiteY13" fmla="*/ 190054 h 323517"/>
                      <a:gd name="connsiteX14" fmla="*/ 246258 w 243921"/>
                      <a:gd name="connsiteY14" fmla="*/ 156213 h 323517"/>
                      <a:gd name="connsiteX15" fmla="*/ 234293 w 243921"/>
                      <a:gd name="connsiteY15" fmla="*/ 122449 h 323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921" h="323517">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sp>
                <p:nvSpPr>
                  <p:cNvPr id="279" name="手繪多邊形: 圖案 278">
                    <a:extLst>
                      <a:ext uri="{FF2B5EF4-FFF2-40B4-BE49-F238E27FC236}">
                        <a16:creationId xmlns:a16="http://schemas.microsoft.com/office/drawing/2014/main" id="{F783D184-89AB-469D-80E4-5E43492E05F8}"/>
                      </a:ext>
                    </a:extLst>
                  </p:cNvPr>
                  <p:cNvSpPr/>
                  <p:nvPr/>
                </p:nvSpPr>
                <p:spPr>
                  <a:xfrm>
                    <a:off x="1806792" y="4790799"/>
                    <a:ext cx="81588" cy="67657"/>
                  </a:xfrm>
                  <a:custGeom>
                    <a:avLst/>
                    <a:gdLst>
                      <a:gd name="connsiteX0" fmla="*/ 42237 w 105271"/>
                      <a:gd name="connsiteY0" fmla="*/ 0 h 87298"/>
                      <a:gd name="connsiteX1" fmla="*/ 107711 w 105271"/>
                      <a:gd name="connsiteY1" fmla="*/ 61699 h 87298"/>
                      <a:gd name="connsiteX2" fmla="*/ 80135 w 105271"/>
                      <a:gd name="connsiteY2" fmla="*/ 89327 h 87298"/>
                      <a:gd name="connsiteX3" fmla="*/ 0 w 105271"/>
                      <a:gd name="connsiteY3" fmla="*/ 23930 h 87298"/>
                      <a:gd name="connsiteX4" fmla="*/ 42237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42237" y="0"/>
                        </a:moveTo>
                        <a:lnTo>
                          <a:pt x="107711" y="61699"/>
                        </a:lnTo>
                        <a:lnTo>
                          <a:pt x="80135" y="89327"/>
                        </a:lnTo>
                        <a:lnTo>
                          <a:pt x="0" y="23930"/>
                        </a:lnTo>
                        <a:lnTo>
                          <a:pt x="42237" y="0"/>
                        </a:lnTo>
                        <a:close/>
                      </a:path>
                    </a:pathLst>
                  </a:custGeom>
                  <a:solidFill>
                    <a:schemeClr val="bg1"/>
                  </a:solid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sp>
                <p:nvSpPr>
                  <p:cNvPr id="280" name="手繪多邊形: 圖案 279">
                    <a:extLst>
                      <a:ext uri="{FF2B5EF4-FFF2-40B4-BE49-F238E27FC236}">
                        <a16:creationId xmlns:a16="http://schemas.microsoft.com/office/drawing/2014/main" id="{0C3427C4-8628-4069-BEA7-FD55E249652E}"/>
                      </a:ext>
                    </a:extLst>
                  </p:cNvPr>
                  <p:cNvSpPr/>
                  <p:nvPr/>
                </p:nvSpPr>
                <p:spPr>
                  <a:xfrm>
                    <a:off x="1891423" y="4790799"/>
                    <a:ext cx="81588" cy="67657"/>
                  </a:xfrm>
                  <a:custGeom>
                    <a:avLst/>
                    <a:gdLst>
                      <a:gd name="connsiteX0" fmla="*/ 65499 w 105271"/>
                      <a:gd name="connsiteY0" fmla="*/ 0 h 87298"/>
                      <a:gd name="connsiteX1" fmla="*/ 0 w 105271"/>
                      <a:gd name="connsiteY1" fmla="*/ 61699 h 87298"/>
                      <a:gd name="connsiteX2" fmla="*/ 27602 w 105271"/>
                      <a:gd name="connsiteY2" fmla="*/ 89327 h 87298"/>
                      <a:gd name="connsiteX3" fmla="*/ 107711 w 105271"/>
                      <a:gd name="connsiteY3" fmla="*/ 23930 h 87298"/>
                      <a:gd name="connsiteX4" fmla="*/ 65499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65499" y="0"/>
                        </a:moveTo>
                        <a:lnTo>
                          <a:pt x="0" y="61699"/>
                        </a:lnTo>
                        <a:lnTo>
                          <a:pt x="27602" y="89327"/>
                        </a:lnTo>
                        <a:lnTo>
                          <a:pt x="107711" y="23930"/>
                        </a:lnTo>
                        <a:lnTo>
                          <a:pt x="65499" y="0"/>
                        </a:lnTo>
                        <a:close/>
                      </a:path>
                    </a:pathLst>
                  </a:custGeom>
                  <a:solidFill>
                    <a:schemeClr val="bg1"/>
                  </a:solid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sp>
                <p:nvSpPr>
                  <p:cNvPr id="281" name="手繪多邊形: 圖案 280">
                    <a:extLst>
                      <a:ext uri="{FF2B5EF4-FFF2-40B4-BE49-F238E27FC236}">
                        <a16:creationId xmlns:a16="http://schemas.microsoft.com/office/drawing/2014/main" id="{883D38DB-964B-4099-90DC-5225BD1E063C}"/>
                      </a:ext>
                    </a:extLst>
                  </p:cNvPr>
                  <p:cNvSpPr/>
                  <p:nvPr/>
                </p:nvSpPr>
                <p:spPr>
                  <a:xfrm>
                    <a:off x="1801656" y="4497010"/>
                    <a:ext cx="179094" cy="135316"/>
                  </a:xfrm>
                  <a:custGeom>
                    <a:avLst/>
                    <a:gdLst>
                      <a:gd name="connsiteX0" fmla="*/ 115953 w 231083"/>
                      <a:gd name="connsiteY0" fmla="*/ 0 h 174596"/>
                      <a:gd name="connsiteX1" fmla="*/ 745 w 231083"/>
                      <a:gd name="connsiteY1" fmla="*/ 148536 h 174596"/>
                      <a:gd name="connsiteX2" fmla="*/ 16818 w 231083"/>
                      <a:gd name="connsiteY2" fmla="*/ 176189 h 174596"/>
                      <a:gd name="connsiteX3" fmla="*/ 66784 w 231083"/>
                      <a:gd name="connsiteY3" fmla="*/ 80443 h 174596"/>
                      <a:gd name="connsiteX4" fmla="*/ 167177 w 231083"/>
                      <a:gd name="connsiteY4" fmla="*/ 108841 h 174596"/>
                      <a:gd name="connsiteX5" fmla="*/ 215088 w 231083"/>
                      <a:gd name="connsiteY5" fmla="*/ 176189 h 174596"/>
                      <a:gd name="connsiteX6" fmla="*/ 231161 w 231083"/>
                      <a:gd name="connsiteY6" fmla="*/ 148536 h 174596"/>
                      <a:gd name="connsiteX7" fmla="*/ 115953 w 231083"/>
                      <a:gd name="connsiteY7" fmla="*/ 0 h 17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083" h="174596">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grpSp>
            <p:sp>
              <p:nvSpPr>
                <p:cNvPr id="275" name="橢圓 394">
                  <a:extLst>
                    <a:ext uri="{FF2B5EF4-FFF2-40B4-BE49-F238E27FC236}">
                      <a16:creationId xmlns:a16="http://schemas.microsoft.com/office/drawing/2014/main" id="{A5BC7D46-F47E-44FF-ADDC-789015319609}"/>
                    </a:ext>
                  </a:extLst>
                </p:cNvPr>
                <p:cNvSpPr/>
                <p:nvPr/>
              </p:nvSpPr>
              <p:spPr>
                <a:xfrm>
                  <a:off x="3546023" y="4729819"/>
                  <a:ext cx="34834" cy="103469"/>
                </a:xfrm>
                <a:custGeom>
                  <a:avLst/>
                  <a:gdLst>
                    <a:gd name="connsiteX0" fmla="*/ 0 w 45719"/>
                    <a:gd name="connsiteY0" fmla="*/ 51707 h 103414"/>
                    <a:gd name="connsiteX1" fmla="*/ 22860 w 45719"/>
                    <a:gd name="connsiteY1" fmla="*/ 0 h 103414"/>
                    <a:gd name="connsiteX2" fmla="*/ 45720 w 45719"/>
                    <a:gd name="connsiteY2" fmla="*/ 51707 h 103414"/>
                    <a:gd name="connsiteX3" fmla="*/ 22860 w 45719"/>
                    <a:gd name="connsiteY3" fmla="*/ 103414 h 103414"/>
                    <a:gd name="connsiteX4" fmla="*/ 0 w 45719"/>
                    <a:gd name="connsiteY4" fmla="*/ 51707 h 103414"/>
                    <a:gd name="connsiteX0" fmla="*/ 0 w 34834"/>
                    <a:gd name="connsiteY0" fmla="*/ 57174 h 103469"/>
                    <a:gd name="connsiteX1" fmla="*/ 11974 w 34834"/>
                    <a:gd name="connsiteY1" fmla="*/ 24 h 103469"/>
                    <a:gd name="connsiteX2" fmla="*/ 34834 w 34834"/>
                    <a:gd name="connsiteY2" fmla="*/ 51731 h 103469"/>
                    <a:gd name="connsiteX3" fmla="*/ 11974 w 34834"/>
                    <a:gd name="connsiteY3" fmla="*/ 103438 h 103469"/>
                    <a:gd name="connsiteX4" fmla="*/ 0 w 34834"/>
                    <a:gd name="connsiteY4" fmla="*/ 57174 h 103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34" h="103469">
                      <a:moveTo>
                        <a:pt x="0" y="57174"/>
                      </a:moveTo>
                      <a:cubicBezTo>
                        <a:pt x="0" y="28617"/>
                        <a:pt x="6168" y="931"/>
                        <a:pt x="11974" y="24"/>
                      </a:cubicBezTo>
                      <a:cubicBezTo>
                        <a:pt x="17780" y="-883"/>
                        <a:pt x="34834" y="23174"/>
                        <a:pt x="34834" y="51731"/>
                      </a:cubicBezTo>
                      <a:cubicBezTo>
                        <a:pt x="34834" y="80288"/>
                        <a:pt x="17780" y="102531"/>
                        <a:pt x="11974" y="103438"/>
                      </a:cubicBezTo>
                      <a:cubicBezTo>
                        <a:pt x="6168" y="104345"/>
                        <a:pt x="0" y="85731"/>
                        <a:pt x="0" y="57174"/>
                      </a:cubicBezTo>
                      <a:close/>
                    </a:path>
                  </a:pathLst>
                </a:custGeom>
                <a:solidFill>
                  <a:srgbClr val="003E85"/>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276" name="橢圓 394">
                  <a:extLst>
                    <a:ext uri="{FF2B5EF4-FFF2-40B4-BE49-F238E27FC236}">
                      <a16:creationId xmlns:a16="http://schemas.microsoft.com/office/drawing/2014/main" id="{C40485C8-D1F0-40BD-8C2A-63B07A6A8BB4}"/>
                    </a:ext>
                  </a:extLst>
                </p:cNvPr>
                <p:cNvSpPr/>
                <p:nvPr/>
              </p:nvSpPr>
              <p:spPr>
                <a:xfrm flipH="1">
                  <a:off x="3403963" y="4735262"/>
                  <a:ext cx="45719" cy="103469"/>
                </a:xfrm>
                <a:custGeom>
                  <a:avLst/>
                  <a:gdLst>
                    <a:gd name="connsiteX0" fmla="*/ 0 w 45719"/>
                    <a:gd name="connsiteY0" fmla="*/ 51707 h 103414"/>
                    <a:gd name="connsiteX1" fmla="*/ 22860 w 45719"/>
                    <a:gd name="connsiteY1" fmla="*/ 0 h 103414"/>
                    <a:gd name="connsiteX2" fmla="*/ 45720 w 45719"/>
                    <a:gd name="connsiteY2" fmla="*/ 51707 h 103414"/>
                    <a:gd name="connsiteX3" fmla="*/ 22860 w 45719"/>
                    <a:gd name="connsiteY3" fmla="*/ 103414 h 103414"/>
                    <a:gd name="connsiteX4" fmla="*/ 0 w 45719"/>
                    <a:gd name="connsiteY4" fmla="*/ 51707 h 103414"/>
                    <a:gd name="connsiteX0" fmla="*/ 0 w 34834"/>
                    <a:gd name="connsiteY0" fmla="*/ 57174 h 103469"/>
                    <a:gd name="connsiteX1" fmla="*/ 11974 w 34834"/>
                    <a:gd name="connsiteY1" fmla="*/ 24 h 103469"/>
                    <a:gd name="connsiteX2" fmla="*/ 34834 w 34834"/>
                    <a:gd name="connsiteY2" fmla="*/ 51731 h 103469"/>
                    <a:gd name="connsiteX3" fmla="*/ 11974 w 34834"/>
                    <a:gd name="connsiteY3" fmla="*/ 103438 h 103469"/>
                    <a:gd name="connsiteX4" fmla="*/ 0 w 34834"/>
                    <a:gd name="connsiteY4" fmla="*/ 57174 h 103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34" h="103469">
                      <a:moveTo>
                        <a:pt x="0" y="57174"/>
                      </a:moveTo>
                      <a:cubicBezTo>
                        <a:pt x="0" y="28617"/>
                        <a:pt x="6168" y="931"/>
                        <a:pt x="11974" y="24"/>
                      </a:cubicBezTo>
                      <a:cubicBezTo>
                        <a:pt x="17780" y="-883"/>
                        <a:pt x="34834" y="23174"/>
                        <a:pt x="34834" y="51731"/>
                      </a:cubicBezTo>
                      <a:cubicBezTo>
                        <a:pt x="34834" y="80288"/>
                        <a:pt x="17780" y="102531"/>
                        <a:pt x="11974" y="103438"/>
                      </a:cubicBezTo>
                      <a:cubicBezTo>
                        <a:pt x="6168" y="104345"/>
                        <a:pt x="0" y="85731"/>
                        <a:pt x="0" y="57174"/>
                      </a:cubicBezTo>
                      <a:close/>
                    </a:path>
                  </a:pathLst>
                </a:custGeom>
                <a:solidFill>
                  <a:srgbClr val="003E85"/>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grpSp>
          <p:cxnSp>
            <p:nvCxnSpPr>
              <p:cNvPr id="273" name="直線接點 272">
                <a:extLst>
                  <a:ext uri="{FF2B5EF4-FFF2-40B4-BE49-F238E27FC236}">
                    <a16:creationId xmlns:a16="http://schemas.microsoft.com/office/drawing/2014/main" id="{69AB7F32-8EB3-4316-BDCD-518D33BFF441}"/>
                  </a:ext>
                </a:extLst>
              </p:cNvPr>
              <p:cNvCxnSpPr/>
              <p:nvPr/>
            </p:nvCxnSpPr>
            <p:spPr>
              <a:xfrm>
                <a:off x="3499967" y="4847701"/>
                <a:ext cx="0" cy="11157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282" name="群組 281">
            <a:extLst>
              <a:ext uri="{FF2B5EF4-FFF2-40B4-BE49-F238E27FC236}">
                <a16:creationId xmlns:a16="http://schemas.microsoft.com/office/drawing/2014/main" id="{C7563444-B156-404A-AF42-A4AB7BF0052E}"/>
              </a:ext>
            </a:extLst>
          </p:cNvPr>
          <p:cNvGrpSpPr/>
          <p:nvPr/>
        </p:nvGrpSpPr>
        <p:grpSpPr>
          <a:xfrm>
            <a:off x="6602094" y="3817720"/>
            <a:ext cx="316984" cy="249332"/>
            <a:chOff x="2576400" y="4606766"/>
            <a:chExt cx="455696" cy="358439"/>
          </a:xfrm>
        </p:grpSpPr>
        <p:grpSp>
          <p:nvGrpSpPr>
            <p:cNvPr id="283" name="群組 282">
              <a:extLst>
                <a:ext uri="{FF2B5EF4-FFF2-40B4-BE49-F238E27FC236}">
                  <a16:creationId xmlns:a16="http://schemas.microsoft.com/office/drawing/2014/main" id="{BD20163F-E8AC-43F8-8305-91EBC3159ABE}"/>
                </a:ext>
              </a:extLst>
            </p:cNvPr>
            <p:cNvGrpSpPr/>
            <p:nvPr/>
          </p:nvGrpSpPr>
          <p:grpSpPr>
            <a:xfrm>
              <a:off x="2576400" y="4695371"/>
              <a:ext cx="283914" cy="261764"/>
              <a:chOff x="722665" y="4079208"/>
              <a:chExt cx="439105" cy="404845"/>
            </a:xfrm>
            <a:solidFill>
              <a:schemeClr val="bg1"/>
            </a:solidFill>
          </p:grpSpPr>
          <p:sp>
            <p:nvSpPr>
              <p:cNvPr id="290" name="手繪多邊形: 圖案 1175">
                <a:extLst>
                  <a:ext uri="{FF2B5EF4-FFF2-40B4-BE49-F238E27FC236}">
                    <a16:creationId xmlns:a16="http://schemas.microsoft.com/office/drawing/2014/main" id="{4E2061A0-3EF5-4E6D-B31C-FBFE505BD4EC}"/>
                  </a:ext>
                </a:extLst>
              </p:cNvPr>
              <p:cNvSpPr/>
              <p:nvPr/>
            </p:nvSpPr>
            <p:spPr>
              <a:xfrm>
                <a:off x="862841" y="4416884"/>
                <a:ext cx="159236" cy="19301"/>
              </a:xfrm>
              <a:custGeom>
                <a:avLst/>
                <a:gdLst>
                  <a:gd name="connsiteX0" fmla="*/ 3619 w 159235"/>
                  <a:gd name="connsiteY0" fmla="*/ 3619 h 19301"/>
                  <a:gd name="connsiteX1" fmla="*/ 157354 w 159235"/>
                  <a:gd name="connsiteY1" fmla="*/ 3619 h 19301"/>
                  <a:gd name="connsiteX2" fmla="*/ 157354 w 159235"/>
                  <a:gd name="connsiteY2" fmla="*/ 19977 h 19301"/>
                  <a:gd name="connsiteX3" fmla="*/ 3619 w 159235"/>
                  <a:gd name="connsiteY3" fmla="*/ 19977 h 19301"/>
                </a:gdLst>
                <a:ahLst/>
                <a:cxnLst>
                  <a:cxn ang="0">
                    <a:pos x="connsiteX0" y="connsiteY0"/>
                  </a:cxn>
                  <a:cxn ang="0">
                    <a:pos x="connsiteX1" y="connsiteY1"/>
                  </a:cxn>
                  <a:cxn ang="0">
                    <a:pos x="connsiteX2" y="connsiteY2"/>
                  </a:cxn>
                  <a:cxn ang="0">
                    <a:pos x="connsiteX3" y="connsiteY3"/>
                  </a:cxn>
                </a:cxnLst>
                <a:rect l="l" t="t" r="r" b="b"/>
                <a:pathLst>
                  <a:path w="159235" h="19301">
                    <a:moveTo>
                      <a:pt x="3619" y="3619"/>
                    </a:moveTo>
                    <a:lnTo>
                      <a:pt x="157354" y="3619"/>
                    </a:lnTo>
                    <a:lnTo>
                      <a:pt x="157354" y="19977"/>
                    </a:lnTo>
                    <a:lnTo>
                      <a:pt x="3619" y="19977"/>
                    </a:lnTo>
                    <a:close/>
                  </a:path>
                </a:pathLst>
              </a:custGeom>
              <a:grpFill/>
              <a:ln w="9525" cap="flat">
                <a:noFill/>
                <a:prstDash val="solid"/>
                <a:miter/>
              </a:ln>
            </p:spPr>
            <p:txBody>
              <a:bodyPr rtlCol="0" anchor="ctr"/>
              <a:lstStyle/>
              <a:p>
                <a:endParaRPr lang="zh-TW" altLang="en-US" sz="2400">
                  <a:latin typeface="微軟正黑體" panose="020B0604030504040204" pitchFamily="34" charset="-120"/>
                  <a:ea typeface="微軟正黑體" panose="020B0604030504040204" pitchFamily="34" charset="-120"/>
                </a:endParaRPr>
              </a:p>
            </p:txBody>
          </p:sp>
          <p:sp>
            <p:nvSpPr>
              <p:cNvPr id="291" name="手繪多邊形: 圖案 1177">
                <a:extLst>
                  <a:ext uri="{FF2B5EF4-FFF2-40B4-BE49-F238E27FC236}">
                    <a16:creationId xmlns:a16="http://schemas.microsoft.com/office/drawing/2014/main" id="{FAE20492-6272-4566-8DF8-6743C645FBD3}"/>
                  </a:ext>
                </a:extLst>
              </p:cNvPr>
              <p:cNvSpPr/>
              <p:nvPr/>
            </p:nvSpPr>
            <p:spPr>
              <a:xfrm>
                <a:off x="722665" y="4079208"/>
                <a:ext cx="439105" cy="337773"/>
              </a:xfrm>
              <a:custGeom>
                <a:avLst/>
                <a:gdLst>
                  <a:gd name="connsiteX0" fmla="*/ 437609 w 439105"/>
                  <a:gd name="connsiteY0" fmla="*/ 283826 h 337773"/>
                  <a:gd name="connsiteX1" fmla="*/ 437609 w 439105"/>
                  <a:gd name="connsiteY1" fmla="*/ 54623 h 337773"/>
                  <a:gd name="connsiteX2" fmla="*/ 386605 w 439105"/>
                  <a:gd name="connsiteY2" fmla="*/ 3619 h 337773"/>
                  <a:gd name="connsiteX3" fmla="*/ 54719 w 439105"/>
                  <a:gd name="connsiteY3" fmla="*/ 3619 h 337773"/>
                  <a:gd name="connsiteX4" fmla="*/ 49074 w 439105"/>
                  <a:gd name="connsiteY4" fmla="*/ 3957 h 337773"/>
                  <a:gd name="connsiteX5" fmla="*/ 47240 w 439105"/>
                  <a:gd name="connsiteY5" fmla="*/ 4246 h 337773"/>
                  <a:gd name="connsiteX6" fmla="*/ 43573 w 439105"/>
                  <a:gd name="connsiteY6" fmla="*/ 4874 h 337773"/>
                  <a:gd name="connsiteX7" fmla="*/ 41546 w 439105"/>
                  <a:gd name="connsiteY7" fmla="*/ 5404 h 337773"/>
                  <a:gd name="connsiteX8" fmla="*/ 38265 w 439105"/>
                  <a:gd name="connsiteY8" fmla="*/ 6418 h 337773"/>
                  <a:gd name="connsiteX9" fmla="*/ 36238 w 439105"/>
                  <a:gd name="connsiteY9" fmla="*/ 7142 h 337773"/>
                  <a:gd name="connsiteX10" fmla="*/ 33102 w 439105"/>
                  <a:gd name="connsiteY10" fmla="*/ 8493 h 337773"/>
                  <a:gd name="connsiteX11" fmla="*/ 31944 w 439105"/>
                  <a:gd name="connsiteY11" fmla="*/ 8975 h 337773"/>
                  <a:gd name="connsiteX12" fmla="*/ 31944 w 439105"/>
                  <a:gd name="connsiteY12" fmla="*/ 8975 h 337773"/>
                  <a:gd name="connsiteX13" fmla="*/ 3619 w 439105"/>
                  <a:gd name="connsiteY13" fmla="*/ 54574 h 337773"/>
                  <a:gd name="connsiteX14" fmla="*/ 3619 w 439105"/>
                  <a:gd name="connsiteY14" fmla="*/ 283826 h 337773"/>
                  <a:gd name="connsiteX15" fmla="*/ 54623 w 439105"/>
                  <a:gd name="connsiteY15" fmla="*/ 334830 h 337773"/>
                  <a:gd name="connsiteX16" fmla="*/ 386509 w 439105"/>
                  <a:gd name="connsiteY16" fmla="*/ 334830 h 337773"/>
                  <a:gd name="connsiteX17" fmla="*/ 437609 w 439105"/>
                  <a:gd name="connsiteY17" fmla="*/ 283826 h 337773"/>
                  <a:gd name="connsiteX18" fmla="*/ 34115 w 439105"/>
                  <a:gd name="connsiteY18" fmla="*/ 283826 h 337773"/>
                  <a:gd name="connsiteX19" fmla="*/ 34115 w 439105"/>
                  <a:gd name="connsiteY19" fmla="*/ 54623 h 337773"/>
                  <a:gd name="connsiteX20" fmla="*/ 54719 w 439105"/>
                  <a:gd name="connsiteY20" fmla="*/ 34019 h 337773"/>
                  <a:gd name="connsiteX21" fmla="*/ 386605 w 439105"/>
                  <a:gd name="connsiteY21" fmla="*/ 34019 h 337773"/>
                  <a:gd name="connsiteX22" fmla="*/ 407210 w 439105"/>
                  <a:gd name="connsiteY22" fmla="*/ 54623 h 337773"/>
                  <a:gd name="connsiteX23" fmla="*/ 407210 w 439105"/>
                  <a:gd name="connsiteY23" fmla="*/ 283826 h 337773"/>
                  <a:gd name="connsiteX24" fmla="*/ 386605 w 439105"/>
                  <a:gd name="connsiteY24" fmla="*/ 304430 h 337773"/>
                  <a:gd name="connsiteX25" fmla="*/ 54719 w 439105"/>
                  <a:gd name="connsiteY25" fmla="*/ 304430 h 337773"/>
                  <a:gd name="connsiteX26" fmla="*/ 34115 w 439105"/>
                  <a:gd name="connsiteY26" fmla="*/ 283826 h 33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39105" h="337773">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grpFill/>
              <a:ln w="9525" cap="flat">
                <a:noFill/>
                <a:prstDash val="solid"/>
                <a:miter/>
              </a:ln>
            </p:spPr>
            <p:txBody>
              <a:bodyPr rtlCol="0" anchor="ctr"/>
              <a:lstStyle/>
              <a:p>
                <a:endParaRPr lang="zh-TW" altLang="en-US" sz="2400">
                  <a:latin typeface="微軟正黑體" panose="020B0604030504040204" pitchFamily="34" charset="-120"/>
                  <a:ea typeface="微軟正黑體" panose="020B0604030504040204" pitchFamily="34" charset="-120"/>
                </a:endParaRPr>
              </a:p>
            </p:txBody>
          </p:sp>
          <p:sp>
            <p:nvSpPr>
              <p:cNvPr id="292" name="手繪多邊形: 圖案 1178">
                <a:extLst>
                  <a:ext uri="{FF2B5EF4-FFF2-40B4-BE49-F238E27FC236}">
                    <a16:creationId xmlns:a16="http://schemas.microsoft.com/office/drawing/2014/main" id="{1D12F778-48AB-4580-9C90-7BE4D23D65F5}"/>
                  </a:ext>
                </a:extLst>
              </p:cNvPr>
              <p:cNvSpPr/>
              <p:nvPr/>
            </p:nvSpPr>
            <p:spPr>
              <a:xfrm>
                <a:off x="817917" y="4440625"/>
                <a:ext cx="246092" cy="43428"/>
              </a:xfrm>
              <a:custGeom>
                <a:avLst/>
                <a:gdLst>
                  <a:gd name="connsiteX0" fmla="*/ 219456 w 246091"/>
                  <a:gd name="connsiteY0" fmla="*/ 3619 h 43427"/>
                  <a:gd name="connsiteX1" fmla="*/ 31268 w 246091"/>
                  <a:gd name="connsiteY1" fmla="*/ 3619 h 43427"/>
                  <a:gd name="connsiteX2" fmla="*/ 3619 w 246091"/>
                  <a:gd name="connsiteY2" fmla="*/ 31268 h 43427"/>
                  <a:gd name="connsiteX3" fmla="*/ 3619 w 246091"/>
                  <a:gd name="connsiteY3" fmla="*/ 41305 h 43427"/>
                  <a:gd name="connsiteX4" fmla="*/ 247009 w 246091"/>
                  <a:gd name="connsiteY4" fmla="*/ 41305 h 43427"/>
                  <a:gd name="connsiteX5" fmla="*/ 247009 w 246091"/>
                  <a:gd name="connsiteY5" fmla="*/ 31268 h 43427"/>
                  <a:gd name="connsiteX6" fmla="*/ 219456 w 246091"/>
                  <a:gd name="connsiteY6" fmla="*/ 3619 h 43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091" h="43427">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grpFill/>
              <a:ln w="9525" cap="flat">
                <a:noFill/>
                <a:prstDash val="solid"/>
                <a:miter/>
              </a:ln>
            </p:spPr>
            <p:txBody>
              <a:bodyPr rtlCol="0" anchor="ctr"/>
              <a:lstStyle/>
              <a:p>
                <a:endParaRPr lang="zh-TW" altLang="en-US" sz="2400">
                  <a:latin typeface="微軟正黑體" panose="020B0604030504040204" pitchFamily="34" charset="-120"/>
                  <a:ea typeface="微軟正黑體" panose="020B0604030504040204" pitchFamily="34" charset="-120"/>
                </a:endParaRPr>
              </a:p>
            </p:txBody>
          </p:sp>
        </p:grpSp>
        <p:grpSp>
          <p:nvGrpSpPr>
            <p:cNvPr id="284" name="群組 283">
              <a:extLst>
                <a:ext uri="{FF2B5EF4-FFF2-40B4-BE49-F238E27FC236}">
                  <a16:creationId xmlns:a16="http://schemas.microsoft.com/office/drawing/2014/main" id="{95246144-CBBA-4FEE-B6F5-4B1724577512}"/>
                </a:ext>
              </a:extLst>
            </p:cNvPr>
            <p:cNvGrpSpPr/>
            <p:nvPr/>
          </p:nvGrpSpPr>
          <p:grpSpPr>
            <a:xfrm>
              <a:off x="2781420" y="4606766"/>
              <a:ext cx="250676" cy="358439"/>
              <a:chOff x="1713187" y="4497009"/>
              <a:chExt cx="356195" cy="509318"/>
            </a:xfrm>
            <a:solidFill>
              <a:srgbClr val="003E85"/>
            </a:solidFill>
          </p:grpSpPr>
          <p:sp>
            <p:nvSpPr>
              <p:cNvPr id="285" name="手繪多邊形: 圖案 284">
                <a:extLst>
                  <a:ext uri="{FF2B5EF4-FFF2-40B4-BE49-F238E27FC236}">
                    <a16:creationId xmlns:a16="http://schemas.microsoft.com/office/drawing/2014/main" id="{35E01BB0-C7A2-41B6-86B3-A40481B9A7DC}"/>
                  </a:ext>
                </a:extLst>
              </p:cNvPr>
              <p:cNvSpPr/>
              <p:nvPr/>
            </p:nvSpPr>
            <p:spPr>
              <a:xfrm>
                <a:off x="1713187" y="4687941"/>
                <a:ext cx="356195" cy="318386"/>
              </a:xfrm>
              <a:custGeom>
                <a:avLst/>
                <a:gdLst>
                  <a:gd name="connsiteX0" fmla="*/ 395950 w 459600"/>
                  <a:gd name="connsiteY0" fmla="*/ 168563 h 410815"/>
                  <a:gd name="connsiteX1" fmla="*/ 304697 w 459600"/>
                  <a:gd name="connsiteY1" fmla="*/ 144299 h 410815"/>
                  <a:gd name="connsiteX2" fmla="*/ 292758 w 459600"/>
                  <a:gd name="connsiteY2" fmla="*/ 120985 h 410815"/>
                  <a:gd name="connsiteX3" fmla="*/ 292604 w 459600"/>
                  <a:gd name="connsiteY3" fmla="*/ 120343 h 410815"/>
                  <a:gd name="connsiteX4" fmla="*/ 291474 w 459600"/>
                  <a:gd name="connsiteY4" fmla="*/ 115208 h 410815"/>
                  <a:gd name="connsiteX5" fmla="*/ 291474 w 459600"/>
                  <a:gd name="connsiteY5" fmla="*/ 114926 h 410815"/>
                  <a:gd name="connsiteX6" fmla="*/ 290858 w 459600"/>
                  <a:gd name="connsiteY6" fmla="*/ 110304 h 410815"/>
                  <a:gd name="connsiteX7" fmla="*/ 290858 w 459600"/>
                  <a:gd name="connsiteY7" fmla="*/ 109072 h 410815"/>
                  <a:gd name="connsiteX8" fmla="*/ 290627 w 459600"/>
                  <a:gd name="connsiteY8" fmla="*/ 103936 h 410815"/>
                  <a:gd name="connsiteX9" fmla="*/ 290627 w 459600"/>
                  <a:gd name="connsiteY9" fmla="*/ 64395 h 410815"/>
                  <a:gd name="connsiteX10" fmla="*/ 230237 w 459600"/>
                  <a:gd name="connsiteY10" fmla="*/ 0 h 410815"/>
                  <a:gd name="connsiteX11" fmla="*/ 169872 w 459600"/>
                  <a:gd name="connsiteY11" fmla="*/ 64395 h 410815"/>
                  <a:gd name="connsiteX12" fmla="*/ 169872 w 459600"/>
                  <a:gd name="connsiteY12" fmla="*/ 104167 h 410815"/>
                  <a:gd name="connsiteX13" fmla="*/ 155674 w 459600"/>
                  <a:gd name="connsiteY13" fmla="*/ 144299 h 410815"/>
                  <a:gd name="connsiteX14" fmla="*/ 64395 w 459600"/>
                  <a:gd name="connsiteY14" fmla="*/ 168563 h 410815"/>
                  <a:gd name="connsiteX15" fmla="*/ 0 w 459600"/>
                  <a:gd name="connsiteY15" fmla="*/ 232984 h 410815"/>
                  <a:gd name="connsiteX16" fmla="*/ 0 w 459600"/>
                  <a:gd name="connsiteY16" fmla="*/ 355356 h 410815"/>
                  <a:gd name="connsiteX17" fmla="*/ 33379 w 459600"/>
                  <a:gd name="connsiteY17" fmla="*/ 411843 h 410815"/>
                  <a:gd name="connsiteX18" fmla="*/ 427017 w 459600"/>
                  <a:gd name="connsiteY18" fmla="*/ 411843 h 410815"/>
                  <a:gd name="connsiteX19" fmla="*/ 460396 w 459600"/>
                  <a:gd name="connsiteY19" fmla="*/ 355356 h 410815"/>
                  <a:gd name="connsiteX20" fmla="*/ 460396 w 459600"/>
                  <a:gd name="connsiteY20" fmla="*/ 232984 h 410815"/>
                  <a:gd name="connsiteX21" fmla="*/ 395950 w 459600"/>
                  <a:gd name="connsiteY21" fmla="*/ 168563 h 41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59600" h="410815">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sp>
            <p:nvSpPr>
              <p:cNvPr id="286" name="手繪多邊形: 圖案 285">
                <a:extLst>
                  <a:ext uri="{FF2B5EF4-FFF2-40B4-BE49-F238E27FC236}">
                    <a16:creationId xmlns:a16="http://schemas.microsoft.com/office/drawing/2014/main" id="{78DE67FE-67BB-4B42-BB61-E8B076060A7D}"/>
                  </a:ext>
                </a:extLst>
              </p:cNvPr>
              <p:cNvSpPr/>
              <p:nvPr/>
            </p:nvSpPr>
            <p:spPr>
              <a:xfrm>
                <a:off x="1796028" y="4515654"/>
                <a:ext cx="189042" cy="250730"/>
              </a:xfrm>
              <a:custGeom>
                <a:avLst/>
                <a:gdLst>
                  <a:gd name="connsiteX0" fmla="*/ 234293 w 243921"/>
                  <a:gd name="connsiteY0" fmla="*/ 122449 h 323517"/>
                  <a:gd name="connsiteX1" fmla="*/ 232547 w 243921"/>
                  <a:gd name="connsiteY1" fmla="*/ 122962 h 323517"/>
                  <a:gd name="connsiteX2" fmla="*/ 232547 w 243921"/>
                  <a:gd name="connsiteY2" fmla="*/ 112692 h 323517"/>
                  <a:gd name="connsiteX3" fmla="*/ 122320 w 243921"/>
                  <a:gd name="connsiteY3" fmla="*/ 0 h 323517"/>
                  <a:gd name="connsiteX4" fmla="*/ 12093 w 243921"/>
                  <a:gd name="connsiteY4" fmla="*/ 112692 h 323517"/>
                  <a:gd name="connsiteX5" fmla="*/ 12093 w 243921"/>
                  <a:gd name="connsiteY5" fmla="*/ 122346 h 323517"/>
                  <a:gd name="connsiteX6" fmla="*/ 0 w 243921"/>
                  <a:gd name="connsiteY6" fmla="*/ 156161 h 323517"/>
                  <a:gd name="connsiteX7" fmla="*/ 12093 w 243921"/>
                  <a:gd name="connsiteY7" fmla="*/ 190002 h 323517"/>
                  <a:gd name="connsiteX8" fmla="*/ 13069 w 243921"/>
                  <a:gd name="connsiteY8" fmla="*/ 189720 h 323517"/>
                  <a:gd name="connsiteX9" fmla="*/ 82394 w 243921"/>
                  <a:gd name="connsiteY9" fmla="*/ 318100 h 323517"/>
                  <a:gd name="connsiteX10" fmla="*/ 122192 w 243921"/>
                  <a:gd name="connsiteY10" fmla="*/ 325982 h 323517"/>
                  <a:gd name="connsiteX11" fmla="*/ 161990 w 243921"/>
                  <a:gd name="connsiteY11" fmla="*/ 318100 h 323517"/>
                  <a:gd name="connsiteX12" fmla="*/ 229543 w 243921"/>
                  <a:gd name="connsiteY12" fmla="*/ 187486 h 323517"/>
                  <a:gd name="connsiteX13" fmla="*/ 234165 w 243921"/>
                  <a:gd name="connsiteY13" fmla="*/ 190054 h 323517"/>
                  <a:gd name="connsiteX14" fmla="*/ 246258 w 243921"/>
                  <a:gd name="connsiteY14" fmla="*/ 156213 h 323517"/>
                  <a:gd name="connsiteX15" fmla="*/ 234293 w 243921"/>
                  <a:gd name="connsiteY15" fmla="*/ 122449 h 323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921" h="323517">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sp>
            <p:nvSpPr>
              <p:cNvPr id="287" name="手繪多邊形: 圖案 286">
                <a:extLst>
                  <a:ext uri="{FF2B5EF4-FFF2-40B4-BE49-F238E27FC236}">
                    <a16:creationId xmlns:a16="http://schemas.microsoft.com/office/drawing/2014/main" id="{3D6BD150-208F-4559-866C-404291AB377B}"/>
                  </a:ext>
                </a:extLst>
              </p:cNvPr>
              <p:cNvSpPr/>
              <p:nvPr/>
            </p:nvSpPr>
            <p:spPr>
              <a:xfrm>
                <a:off x="1806792" y="4790799"/>
                <a:ext cx="81588" cy="67657"/>
              </a:xfrm>
              <a:custGeom>
                <a:avLst/>
                <a:gdLst>
                  <a:gd name="connsiteX0" fmla="*/ 42237 w 105271"/>
                  <a:gd name="connsiteY0" fmla="*/ 0 h 87298"/>
                  <a:gd name="connsiteX1" fmla="*/ 107711 w 105271"/>
                  <a:gd name="connsiteY1" fmla="*/ 61699 h 87298"/>
                  <a:gd name="connsiteX2" fmla="*/ 80135 w 105271"/>
                  <a:gd name="connsiteY2" fmla="*/ 89327 h 87298"/>
                  <a:gd name="connsiteX3" fmla="*/ 0 w 105271"/>
                  <a:gd name="connsiteY3" fmla="*/ 23930 h 87298"/>
                  <a:gd name="connsiteX4" fmla="*/ 42237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42237" y="0"/>
                    </a:moveTo>
                    <a:lnTo>
                      <a:pt x="107711" y="61699"/>
                    </a:lnTo>
                    <a:lnTo>
                      <a:pt x="80135" y="89327"/>
                    </a:lnTo>
                    <a:lnTo>
                      <a:pt x="0" y="23930"/>
                    </a:lnTo>
                    <a:lnTo>
                      <a:pt x="42237" y="0"/>
                    </a:lnTo>
                    <a:close/>
                  </a:path>
                </a:pathLst>
              </a:custGeom>
              <a:solidFill>
                <a:schemeClr val="bg1"/>
              </a:solid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sp>
            <p:nvSpPr>
              <p:cNvPr id="288" name="手繪多邊形: 圖案 287">
                <a:extLst>
                  <a:ext uri="{FF2B5EF4-FFF2-40B4-BE49-F238E27FC236}">
                    <a16:creationId xmlns:a16="http://schemas.microsoft.com/office/drawing/2014/main" id="{0786CF15-98E6-4714-A7E0-5B05944275AF}"/>
                  </a:ext>
                </a:extLst>
              </p:cNvPr>
              <p:cNvSpPr/>
              <p:nvPr/>
            </p:nvSpPr>
            <p:spPr>
              <a:xfrm>
                <a:off x="1891423" y="4790799"/>
                <a:ext cx="81588" cy="67657"/>
              </a:xfrm>
              <a:custGeom>
                <a:avLst/>
                <a:gdLst>
                  <a:gd name="connsiteX0" fmla="*/ 65499 w 105271"/>
                  <a:gd name="connsiteY0" fmla="*/ 0 h 87298"/>
                  <a:gd name="connsiteX1" fmla="*/ 0 w 105271"/>
                  <a:gd name="connsiteY1" fmla="*/ 61699 h 87298"/>
                  <a:gd name="connsiteX2" fmla="*/ 27602 w 105271"/>
                  <a:gd name="connsiteY2" fmla="*/ 89327 h 87298"/>
                  <a:gd name="connsiteX3" fmla="*/ 107711 w 105271"/>
                  <a:gd name="connsiteY3" fmla="*/ 23930 h 87298"/>
                  <a:gd name="connsiteX4" fmla="*/ 65499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65499" y="0"/>
                    </a:moveTo>
                    <a:lnTo>
                      <a:pt x="0" y="61699"/>
                    </a:lnTo>
                    <a:lnTo>
                      <a:pt x="27602" y="89327"/>
                    </a:lnTo>
                    <a:lnTo>
                      <a:pt x="107711" y="23930"/>
                    </a:lnTo>
                    <a:lnTo>
                      <a:pt x="65499" y="0"/>
                    </a:lnTo>
                    <a:close/>
                  </a:path>
                </a:pathLst>
              </a:custGeom>
              <a:solidFill>
                <a:schemeClr val="bg1"/>
              </a:solid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sp>
            <p:nvSpPr>
              <p:cNvPr id="289" name="手繪多邊形: 圖案 288">
                <a:extLst>
                  <a:ext uri="{FF2B5EF4-FFF2-40B4-BE49-F238E27FC236}">
                    <a16:creationId xmlns:a16="http://schemas.microsoft.com/office/drawing/2014/main" id="{9ADDE86C-DA79-43A6-8E1F-35CF0EBF089A}"/>
                  </a:ext>
                </a:extLst>
              </p:cNvPr>
              <p:cNvSpPr/>
              <p:nvPr/>
            </p:nvSpPr>
            <p:spPr>
              <a:xfrm>
                <a:off x="1801658" y="4497009"/>
                <a:ext cx="179093" cy="135315"/>
              </a:xfrm>
              <a:custGeom>
                <a:avLst/>
                <a:gdLst>
                  <a:gd name="connsiteX0" fmla="*/ 115953 w 231083"/>
                  <a:gd name="connsiteY0" fmla="*/ 0 h 174596"/>
                  <a:gd name="connsiteX1" fmla="*/ 745 w 231083"/>
                  <a:gd name="connsiteY1" fmla="*/ 148536 h 174596"/>
                  <a:gd name="connsiteX2" fmla="*/ 16818 w 231083"/>
                  <a:gd name="connsiteY2" fmla="*/ 176189 h 174596"/>
                  <a:gd name="connsiteX3" fmla="*/ 66784 w 231083"/>
                  <a:gd name="connsiteY3" fmla="*/ 80443 h 174596"/>
                  <a:gd name="connsiteX4" fmla="*/ 167177 w 231083"/>
                  <a:gd name="connsiteY4" fmla="*/ 108841 h 174596"/>
                  <a:gd name="connsiteX5" fmla="*/ 215088 w 231083"/>
                  <a:gd name="connsiteY5" fmla="*/ 176189 h 174596"/>
                  <a:gd name="connsiteX6" fmla="*/ 231161 w 231083"/>
                  <a:gd name="connsiteY6" fmla="*/ 148536 h 174596"/>
                  <a:gd name="connsiteX7" fmla="*/ 115953 w 231083"/>
                  <a:gd name="connsiteY7" fmla="*/ 0 h 17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083" h="174596">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grpSp>
      </p:grpSp>
      <p:cxnSp>
        <p:nvCxnSpPr>
          <p:cNvPr id="293" name="直線單箭頭接點 292">
            <a:extLst>
              <a:ext uri="{FF2B5EF4-FFF2-40B4-BE49-F238E27FC236}">
                <a16:creationId xmlns:a16="http://schemas.microsoft.com/office/drawing/2014/main" id="{8E7D952D-7199-4D10-8AA7-054BF76159EF}"/>
              </a:ext>
            </a:extLst>
          </p:cNvPr>
          <p:cNvCxnSpPr>
            <a:cxnSpLocks/>
          </p:cNvCxnSpPr>
          <p:nvPr/>
        </p:nvCxnSpPr>
        <p:spPr>
          <a:xfrm flipH="1">
            <a:off x="4622970" y="3235817"/>
            <a:ext cx="458784" cy="408603"/>
          </a:xfrm>
          <a:prstGeom prst="straightConnector1">
            <a:avLst/>
          </a:prstGeom>
          <a:ln w="15875">
            <a:solidFill>
              <a:srgbClr val="00FFFF"/>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94" name="直線單箭頭接點 293">
            <a:extLst>
              <a:ext uri="{FF2B5EF4-FFF2-40B4-BE49-F238E27FC236}">
                <a16:creationId xmlns:a16="http://schemas.microsoft.com/office/drawing/2014/main" id="{4BA63387-9057-41D1-8F74-66BAAAA7FDE5}"/>
              </a:ext>
            </a:extLst>
          </p:cNvPr>
          <p:cNvCxnSpPr>
            <a:cxnSpLocks/>
          </p:cNvCxnSpPr>
          <p:nvPr/>
        </p:nvCxnSpPr>
        <p:spPr>
          <a:xfrm>
            <a:off x="5578259" y="3216956"/>
            <a:ext cx="0" cy="472069"/>
          </a:xfrm>
          <a:prstGeom prst="straightConnector1">
            <a:avLst/>
          </a:prstGeom>
          <a:ln w="15875">
            <a:solidFill>
              <a:srgbClr val="00FFFF"/>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95" name="直線單箭頭接點 294">
            <a:extLst>
              <a:ext uri="{FF2B5EF4-FFF2-40B4-BE49-F238E27FC236}">
                <a16:creationId xmlns:a16="http://schemas.microsoft.com/office/drawing/2014/main" id="{9977BF60-60CC-449A-BD4B-09E0B2F9B0C6}"/>
              </a:ext>
            </a:extLst>
          </p:cNvPr>
          <p:cNvCxnSpPr>
            <a:cxnSpLocks/>
          </p:cNvCxnSpPr>
          <p:nvPr/>
        </p:nvCxnSpPr>
        <p:spPr>
          <a:xfrm>
            <a:off x="6047773" y="3210026"/>
            <a:ext cx="693174" cy="468244"/>
          </a:xfrm>
          <a:prstGeom prst="straightConnector1">
            <a:avLst/>
          </a:prstGeom>
          <a:ln w="15875">
            <a:solidFill>
              <a:srgbClr val="00FFFF"/>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296" name="群組 295">
            <a:extLst>
              <a:ext uri="{FF2B5EF4-FFF2-40B4-BE49-F238E27FC236}">
                <a16:creationId xmlns:a16="http://schemas.microsoft.com/office/drawing/2014/main" id="{9FEB19BD-A33E-4F93-B433-98C09F2E83D6}"/>
              </a:ext>
            </a:extLst>
          </p:cNvPr>
          <p:cNvGrpSpPr/>
          <p:nvPr/>
        </p:nvGrpSpPr>
        <p:grpSpPr>
          <a:xfrm>
            <a:off x="5379179" y="3860368"/>
            <a:ext cx="1097274" cy="594046"/>
            <a:chOff x="498869" y="3763750"/>
            <a:chExt cx="1097274" cy="594046"/>
          </a:xfrm>
        </p:grpSpPr>
        <p:grpSp>
          <p:nvGrpSpPr>
            <p:cNvPr id="297" name="群組 296">
              <a:extLst>
                <a:ext uri="{FF2B5EF4-FFF2-40B4-BE49-F238E27FC236}">
                  <a16:creationId xmlns:a16="http://schemas.microsoft.com/office/drawing/2014/main" id="{E43D55E7-1DA3-46D8-A340-2C22F21C6D32}"/>
                </a:ext>
              </a:extLst>
            </p:cNvPr>
            <p:cNvGrpSpPr/>
            <p:nvPr/>
          </p:nvGrpSpPr>
          <p:grpSpPr>
            <a:xfrm>
              <a:off x="564882" y="3763750"/>
              <a:ext cx="923272" cy="176955"/>
              <a:chOff x="4388896" y="4191428"/>
              <a:chExt cx="1165610" cy="223402"/>
            </a:xfrm>
            <a:noFill/>
          </p:grpSpPr>
          <p:sp>
            <p:nvSpPr>
              <p:cNvPr id="342" name="手繪多邊形: 圖案 341">
                <a:extLst>
                  <a:ext uri="{FF2B5EF4-FFF2-40B4-BE49-F238E27FC236}">
                    <a16:creationId xmlns:a16="http://schemas.microsoft.com/office/drawing/2014/main" id="{18C731D1-5F2A-4AC2-8E9B-E4A37B99D595}"/>
                  </a:ext>
                </a:extLst>
              </p:cNvPr>
              <p:cNvSpPr/>
              <p:nvPr/>
            </p:nvSpPr>
            <p:spPr>
              <a:xfrm>
                <a:off x="4390689" y="4193221"/>
                <a:ext cx="1162024" cy="218776"/>
              </a:xfrm>
              <a:custGeom>
                <a:avLst/>
                <a:gdLst>
                  <a:gd name="connsiteX0" fmla="*/ 79058 w 3086100"/>
                  <a:gd name="connsiteY0" fmla="*/ 590169 h 581025"/>
                  <a:gd name="connsiteX1" fmla="*/ 0 w 3086100"/>
                  <a:gd name="connsiteY1" fmla="*/ 511112 h 581025"/>
                  <a:gd name="connsiteX2" fmla="*/ 0 w 3086100"/>
                  <a:gd name="connsiteY2" fmla="*/ 79058 h 581025"/>
                  <a:gd name="connsiteX3" fmla="*/ 79058 w 3086100"/>
                  <a:gd name="connsiteY3" fmla="*/ 0 h 581025"/>
                  <a:gd name="connsiteX4" fmla="*/ 3009329 w 3086100"/>
                  <a:gd name="connsiteY4" fmla="*/ 0 h 581025"/>
                  <a:gd name="connsiteX5" fmla="*/ 3088291 w 3086100"/>
                  <a:gd name="connsiteY5" fmla="*/ 79058 h 581025"/>
                  <a:gd name="connsiteX6" fmla="*/ 3088291 w 3086100"/>
                  <a:gd name="connsiteY6" fmla="*/ 511112 h 581025"/>
                  <a:gd name="connsiteX7" fmla="*/ 3009329 w 3086100"/>
                  <a:gd name="connsiteY7" fmla="*/ 590169 h 581025"/>
                  <a:gd name="connsiteX8" fmla="*/ 79058 w 3086100"/>
                  <a:gd name="connsiteY8" fmla="*/ 590169 h 581025"/>
                  <a:gd name="connsiteX9" fmla="*/ 2995517 w 3086100"/>
                  <a:gd name="connsiteY9" fmla="*/ 143637 h 581025"/>
                  <a:gd name="connsiteX10" fmla="*/ 2967038 w 3086100"/>
                  <a:gd name="connsiteY10" fmla="*/ 172117 h 581025"/>
                  <a:gd name="connsiteX11" fmla="*/ 2967038 w 3086100"/>
                  <a:gd name="connsiteY11" fmla="*/ 350806 h 581025"/>
                  <a:gd name="connsiteX12" fmla="*/ 2995517 w 3086100"/>
                  <a:gd name="connsiteY12" fmla="*/ 379286 h 581025"/>
                  <a:gd name="connsiteX13" fmla="*/ 3023997 w 3086100"/>
                  <a:gd name="connsiteY13" fmla="*/ 350806 h 581025"/>
                  <a:gd name="connsiteX14" fmla="*/ 3023997 w 3086100"/>
                  <a:gd name="connsiteY14" fmla="*/ 172117 h 581025"/>
                  <a:gd name="connsiteX15" fmla="*/ 2995517 w 3086100"/>
                  <a:gd name="connsiteY15" fmla="*/ 143637 h 581025"/>
                  <a:gd name="connsiteX16" fmla="*/ 92774 w 3086100"/>
                  <a:gd name="connsiteY16" fmla="*/ 143637 h 581025"/>
                  <a:gd name="connsiteX17" fmla="*/ 64294 w 3086100"/>
                  <a:gd name="connsiteY17" fmla="*/ 172117 h 581025"/>
                  <a:gd name="connsiteX18" fmla="*/ 64294 w 3086100"/>
                  <a:gd name="connsiteY18" fmla="*/ 350806 h 581025"/>
                  <a:gd name="connsiteX19" fmla="*/ 92774 w 3086100"/>
                  <a:gd name="connsiteY19" fmla="*/ 379286 h 581025"/>
                  <a:gd name="connsiteX20" fmla="*/ 121253 w 3086100"/>
                  <a:gd name="connsiteY20" fmla="*/ 350806 h 581025"/>
                  <a:gd name="connsiteX21" fmla="*/ 121253 w 3086100"/>
                  <a:gd name="connsiteY21" fmla="*/ 172117 h 581025"/>
                  <a:gd name="connsiteX22" fmla="*/ 92774 w 3086100"/>
                  <a:gd name="connsiteY22" fmla="*/ 143637 h 581025"/>
                  <a:gd name="connsiteX23" fmla="*/ 92774 w 3086100"/>
                  <a:gd name="connsiteY23" fmla="*/ 143637 h 58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086100" h="581025">
                    <a:moveTo>
                      <a:pt x="79058" y="590169"/>
                    </a:moveTo>
                    <a:cubicBezTo>
                      <a:pt x="35528" y="590169"/>
                      <a:pt x="0" y="554736"/>
                      <a:pt x="0" y="511112"/>
                    </a:cubicBezTo>
                    <a:lnTo>
                      <a:pt x="0" y="79058"/>
                    </a:lnTo>
                    <a:cubicBezTo>
                      <a:pt x="0" y="35528"/>
                      <a:pt x="35433" y="0"/>
                      <a:pt x="79058" y="0"/>
                    </a:cubicBezTo>
                    <a:lnTo>
                      <a:pt x="3009329" y="0"/>
                    </a:lnTo>
                    <a:cubicBezTo>
                      <a:pt x="3052858" y="0"/>
                      <a:pt x="3088291" y="35433"/>
                      <a:pt x="3088291" y="79058"/>
                    </a:cubicBezTo>
                    <a:lnTo>
                      <a:pt x="3088291" y="511112"/>
                    </a:lnTo>
                    <a:cubicBezTo>
                      <a:pt x="3088291" y="554641"/>
                      <a:pt x="3052858" y="590169"/>
                      <a:pt x="3009329" y="590169"/>
                    </a:cubicBezTo>
                    <a:lnTo>
                      <a:pt x="79058" y="590169"/>
                    </a:lnTo>
                    <a:close/>
                    <a:moveTo>
                      <a:pt x="2995517" y="143637"/>
                    </a:moveTo>
                    <a:cubicBezTo>
                      <a:pt x="2979801" y="143637"/>
                      <a:pt x="2967038" y="156401"/>
                      <a:pt x="2967038" y="172117"/>
                    </a:cubicBezTo>
                    <a:lnTo>
                      <a:pt x="2967038" y="350806"/>
                    </a:lnTo>
                    <a:cubicBezTo>
                      <a:pt x="2967038" y="366522"/>
                      <a:pt x="2979801" y="379286"/>
                      <a:pt x="2995517" y="379286"/>
                    </a:cubicBezTo>
                    <a:cubicBezTo>
                      <a:pt x="3011234" y="379286"/>
                      <a:pt x="3023997" y="366522"/>
                      <a:pt x="3023997" y="350806"/>
                    </a:cubicBezTo>
                    <a:lnTo>
                      <a:pt x="3023997" y="172117"/>
                    </a:lnTo>
                    <a:cubicBezTo>
                      <a:pt x="3023997" y="156401"/>
                      <a:pt x="3011138" y="143637"/>
                      <a:pt x="2995517" y="143637"/>
                    </a:cubicBezTo>
                    <a:close/>
                    <a:moveTo>
                      <a:pt x="92774" y="143637"/>
                    </a:moveTo>
                    <a:cubicBezTo>
                      <a:pt x="77057" y="143637"/>
                      <a:pt x="64294" y="156401"/>
                      <a:pt x="64294" y="172117"/>
                    </a:cubicBezTo>
                    <a:lnTo>
                      <a:pt x="64294" y="350806"/>
                    </a:lnTo>
                    <a:cubicBezTo>
                      <a:pt x="64294" y="366522"/>
                      <a:pt x="77057" y="379286"/>
                      <a:pt x="92774" y="379286"/>
                    </a:cubicBezTo>
                    <a:cubicBezTo>
                      <a:pt x="108490" y="379286"/>
                      <a:pt x="121253" y="366522"/>
                      <a:pt x="121253" y="350806"/>
                    </a:cubicBezTo>
                    <a:lnTo>
                      <a:pt x="121253" y="172117"/>
                    </a:lnTo>
                    <a:cubicBezTo>
                      <a:pt x="121253" y="156401"/>
                      <a:pt x="108490" y="143637"/>
                      <a:pt x="92774" y="143637"/>
                    </a:cubicBezTo>
                    <a:lnTo>
                      <a:pt x="92774" y="143637"/>
                    </a:ln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343" name="手繪多邊形: 圖案 342">
                <a:extLst>
                  <a:ext uri="{FF2B5EF4-FFF2-40B4-BE49-F238E27FC236}">
                    <a16:creationId xmlns:a16="http://schemas.microsoft.com/office/drawing/2014/main" id="{11955168-22C6-4BF6-99FF-2BB3F53DD120}"/>
                  </a:ext>
                </a:extLst>
              </p:cNvPr>
              <p:cNvSpPr/>
              <p:nvPr/>
            </p:nvSpPr>
            <p:spPr>
              <a:xfrm>
                <a:off x="4388896" y="4191428"/>
                <a:ext cx="1165610" cy="222362"/>
              </a:xfrm>
              <a:custGeom>
                <a:avLst/>
                <a:gdLst>
                  <a:gd name="connsiteX0" fmla="*/ 3013996 w 3095625"/>
                  <a:gd name="connsiteY0" fmla="*/ 9525 h 590550"/>
                  <a:gd name="connsiteX1" fmla="*/ 3088291 w 3095625"/>
                  <a:gd name="connsiteY1" fmla="*/ 83820 h 590550"/>
                  <a:gd name="connsiteX2" fmla="*/ 3088291 w 3095625"/>
                  <a:gd name="connsiteY2" fmla="*/ 515874 h 590550"/>
                  <a:gd name="connsiteX3" fmla="*/ 3013996 w 3095625"/>
                  <a:gd name="connsiteY3" fmla="*/ 590169 h 590550"/>
                  <a:gd name="connsiteX4" fmla="*/ 83820 w 3095625"/>
                  <a:gd name="connsiteY4" fmla="*/ 590169 h 590550"/>
                  <a:gd name="connsiteX5" fmla="*/ 9525 w 3095625"/>
                  <a:gd name="connsiteY5" fmla="*/ 515874 h 590550"/>
                  <a:gd name="connsiteX6" fmla="*/ 9525 w 3095625"/>
                  <a:gd name="connsiteY6" fmla="*/ 83820 h 590550"/>
                  <a:gd name="connsiteX7" fmla="*/ 83820 w 3095625"/>
                  <a:gd name="connsiteY7" fmla="*/ 9525 h 590550"/>
                  <a:gd name="connsiteX8" fmla="*/ 3013996 w 3095625"/>
                  <a:gd name="connsiteY8" fmla="*/ 9525 h 590550"/>
                  <a:gd name="connsiteX9" fmla="*/ 3000280 w 3095625"/>
                  <a:gd name="connsiteY9" fmla="*/ 388906 h 590550"/>
                  <a:gd name="connsiteX10" fmla="*/ 3000280 w 3095625"/>
                  <a:gd name="connsiteY10" fmla="*/ 388906 h 590550"/>
                  <a:gd name="connsiteX11" fmla="*/ 3033522 w 3095625"/>
                  <a:gd name="connsiteY11" fmla="*/ 355664 h 590550"/>
                  <a:gd name="connsiteX12" fmla="*/ 3033522 w 3095625"/>
                  <a:gd name="connsiteY12" fmla="*/ 176879 h 590550"/>
                  <a:gd name="connsiteX13" fmla="*/ 3000280 w 3095625"/>
                  <a:gd name="connsiteY13" fmla="*/ 143637 h 590550"/>
                  <a:gd name="connsiteX14" fmla="*/ 2967038 w 3095625"/>
                  <a:gd name="connsiteY14" fmla="*/ 176879 h 590550"/>
                  <a:gd name="connsiteX15" fmla="*/ 2967038 w 3095625"/>
                  <a:gd name="connsiteY15" fmla="*/ 355568 h 590550"/>
                  <a:gd name="connsiteX16" fmla="*/ 3000280 w 3095625"/>
                  <a:gd name="connsiteY16" fmla="*/ 388906 h 590550"/>
                  <a:gd name="connsiteX17" fmla="*/ 97536 w 3095625"/>
                  <a:gd name="connsiteY17" fmla="*/ 388906 h 590550"/>
                  <a:gd name="connsiteX18" fmla="*/ 97536 w 3095625"/>
                  <a:gd name="connsiteY18" fmla="*/ 388906 h 590550"/>
                  <a:gd name="connsiteX19" fmla="*/ 130778 w 3095625"/>
                  <a:gd name="connsiteY19" fmla="*/ 355664 h 590550"/>
                  <a:gd name="connsiteX20" fmla="*/ 130778 w 3095625"/>
                  <a:gd name="connsiteY20" fmla="*/ 176879 h 590550"/>
                  <a:gd name="connsiteX21" fmla="*/ 97536 w 3095625"/>
                  <a:gd name="connsiteY21" fmla="*/ 143637 h 590550"/>
                  <a:gd name="connsiteX22" fmla="*/ 64294 w 3095625"/>
                  <a:gd name="connsiteY22" fmla="*/ 176879 h 590550"/>
                  <a:gd name="connsiteX23" fmla="*/ 64294 w 3095625"/>
                  <a:gd name="connsiteY23" fmla="*/ 355568 h 590550"/>
                  <a:gd name="connsiteX24" fmla="*/ 97536 w 3095625"/>
                  <a:gd name="connsiteY24" fmla="*/ 388906 h 590550"/>
                  <a:gd name="connsiteX25" fmla="*/ 3013996 w 3095625"/>
                  <a:gd name="connsiteY25" fmla="*/ 0 h 590550"/>
                  <a:gd name="connsiteX26" fmla="*/ 83820 w 3095625"/>
                  <a:gd name="connsiteY26" fmla="*/ 0 h 590550"/>
                  <a:gd name="connsiteX27" fmla="*/ 0 w 3095625"/>
                  <a:gd name="connsiteY27" fmla="*/ 83820 h 590550"/>
                  <a:gd name="connsiteX28" fmla="*/ 0 w 3095625"/>
                  <a:gd name="connsiteY28" fmla="*/ 515874 h 590550"/>
                  <a:gd name="connsiteX29" fmla="*/ 83820 w 3095625"/>
                  <a:gd name="connsiteY29" fmla="*/ 599694 h 590550"/>
                  <a:gd name="connsiteX30" fmla="*/ 3014091 w 3095625"/>
                  <a:gd name="connsiteY30" fmla="*/ 599694 h 590550"/>
                  <a:gd name="connsiteX31" fmla="*/ 3097911 w 3095625"/>
                  <a:gd name="connsiteY31" fmla="*/ 515874 h 590550"/>
                  <a:gd name="connsiteX32" fmla="*/ 3097911 w 3095625"/>
                  <a:gd name="connsiteY32" fmla="*/ 83820 h 590550"/>
                  <a:gd name="connsiteX33" fmla="*/ 3013996 w 3095625"/>
                  <a:gd name="connsiteY33" fmla="*/ 0 h 590550"/>
                  <a:gd name="connsiteX34" fmla="*/ 3013996 w 3095625"/>
                  <a:gd name="connsiteY34" fmla="*/ 0 h 590550"/>
                  <a:gd name="connsiteX35" fmla="*/ 3000280 w 3095625"/>
                  <a:gd name="connsiteY35" fmla="*/ 379381 h 590550"/>
                  <a:gd name="connsiteX36" fmla="*/ 2976563 w 3095625"/>
                  <a:gd name="connsiteY36" fmla="*/ 355664 h 590550"/>
                  <a:gd name="connsiteX37" fmla="*/ 2976563 w 3095625"/>
                  <a:gd name="connsiteY37" fmla="*/ 176879 h 590550"/>
                  <a:gd name="connsiteX38" fmla="*/ 3000280 w 3095625"/>
                  <a:gd name="connsiteY38" fmla="*/ 153162 h 590550"/>
                  <a:gd name="connsiteX39" fmla="*/ 3000280 w 3095625"/>
                  <a:gd name="connsiteY39" fmla="*/ 153162 h 590550"/>
                  <a:gd name="connsiteX40" fmla="*/ 3023997 w 3095625"/>
                  <a:gd name="connsiteY40" fmla="*/ 176879 h 590550"/>
                  <a:gd name="connsiteX41" fmla="*/ 3023997 w 3095625"/>
                  <a:gd name="connsiteY41" fmla="*/ 355568 h 590550"/>
                  <a:gd name="connsiteX42" fmla="*/ 3000280 w 3095625"/>
                  <a:gd name="connsiteY42" fmla="*/ 379381 h 590550"/>
                  <a:gd name="connsiteX43" fmla="*/ 3000280 w 3095625"/>
                  <a:gd name="connsiteY43" fmla="*/ 379381 h 590550"/>
                  <a:gd name="connsiteX44" fmla="*/ 3000280 w 3095625"/>
                  <a:gd name="connsiteY44" fmla="*/ 379381 h 590550"/>
                  <a:gd name="connsiteX45" fmla="*/ 97536 w 3095625"/>
                  <a:gd name="connsiteY45" fmla="*/ 379381 h 590550"/>
                  <a:gd name="connsiteX46" fmla="*/ 73819 w 3095625"/>
                  <a:gd name="connsiteY46" fmla="*/ 355664 h 590550"/>
                  <a:gd name="connsiteX47" fmla="*/ 73819 w 3095625"/>
                  <a:gd name="connsiteY47" fmla="*/ 176879 h 590550"/>
                  <a:gd name="connsiteX48" fmla="*/ 97536 w 3095625"/>
                  <a:gd name="connsiteY48" fmla="*/ 153162 h 590550"/>
                  <a:gd name="connsiteX49" fmla="*/ 97536 w 3095625"/>
                  <a:gd name="connsiteY49" fmla="*/ 153162 h 590550"/>
                  <a:gd name="connsiteX50" fmla="*/ 121253 w 3095625"/>
                  <a:gd name="connsiteY50" fmla="*/ 176879 h 590550"/>
                  <a:gd name="connsiteX51" fmla="*/ 121253 w 3095625"/>
                  <a:gd name="connsiteY51" fmla="*/ 355568 h 590550"/>
                  <a:gd name="connsiteX52" fmla="*/ 97536 w 3095625"/>
                  <a:gd name="connsiteY52" fmla="*/ 379381 h 590550"/>
                  <a:gd name="connsiteX53" fmla="*/ 97536 w 3095625"/>
                  <a:gd name="connsiteY53" fmla="*/ 379381 h 590550"/>
                  <a:gd name="connsiteX54" fmla="*/ 97536 w 3095625"/>
                  <a:gd name="connsiteY54" fmla="*/ 379381 h 590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3095625" h="590550">
                    <a:moveTo>
                      <a:pt x="3013996" y="9525"/>
                    </a:moveTo>
                    <a:cubicBezTo>
                      <a:pt x="3054953" y="9525"/>
                      <a:pt x="3088291" y="42863"/>
                      <a:pt x="3088291" y="83820"/>
                    </a:cubicBezTo>
                    <a:lnTo>
                      <a:pt x="3088291" y="515874"/>
                    </a:lnTo>
                    <a:cubicBezTo>
                      <a:pt x="3088291" y="556832"/>
                      <a:pt x="3054953" y="590169"/>
                      <a:pt x="3013996" y="590169"/>
                    </a:cubicBezTo>
                    <a:lnTo>
                      <a:pt x="83820" y="590169"/>
                    </a:lnTo>
                    <a:cubicBezTo>
                      <a:pt x="42863" y="590169"/>
                      <a:pt x="9525" y="556832"/>
                      <a:pt x="9525" y="515874"/>
                    </a:cubicBezTo>
                    <a:lnTo>
                      <a:pt x="9525" y="83820"/>
                    </a:lnTo>
                    <a:cubicBezTo>
                      <a:pt x="9525" y="42863"/>
                      <a:pt x="42863" y="9525"/>
                      <a:pt x="83820" y="9525"/>
                    </a:cubicBezTo>
                    <a:lnTo>
                      <a:pt x="3013996" y="9525"/>
                    </a:lnTo>
                    <a:moveTo>
                      <a:pt x="3000280" y="388906"/>
                    </a:moveTo>
                    <a:lnTo>
                      <a:pt x="3000280" y="388906"/>
                    </a:lnTo>
                    <a:cubicBezTo>
                      <a:pt x="3018663" y="388906"/>
                      <a:pt x="3033522" y="373951"/>
                      <a:pt x="3033522" y="355664"/>
                    </a:cubicBezTo>
                    <a:lnTo>
                      <a:pt x="3033522" y="176879"/>
                    </a:lnTo>
                    <a:cubicBezTo>
                      <a:pt x="3033522" y="158496"/>
                      <a:pt x="3018568" y="143637"/>
                      <a:pt x="3000280" y="143637"/>
                    </a:cubicBezTo>
                    <a:cubicBezTo>
                      <a:pt x="2981897" y="143637"/>
                      <a:pt x="2967038" y="158591"/>
                      <a:pt x="2967038" y="176879"/>
                    </a:cubicBezTo>
                    <a:lnTo>
                      <a:pt x="2967038" y="355568"/>
                    </a:lnTo>
                    <a:cubicBezTo>
                      <a:pt x="2966942" y="373951"/>
                      <a:pt x="2981897" y="388906"/>
                      <a:pt x="3000280" y="388906"/>
                    </a:cubicBezTo>
                    <a:moveTo>
                      <a:pt x="97536" y="388906"/>
                    </a:moveTo>
                    <a:lnTo>
                      <a:pt x="97536" y="388906"/>
                    </a:lnTo>
                    <a:cubicBezTo>
                      <a:pt x="115919" y="388906"/>
                      <a:pt x="130778" y="373951"/>
                      <a:pt x="130778" y="355664"/>
                    </a:cubicBezTo>
                    <a:lnTo>
                      <a:pt x="130778" y="176879"/>
                    </a:lnTo>
                    <a:cubicBezTo>
                      <a:pt x="130778" y="158496"/>
                      <a:pt x="115824" y="143637"/>
                      <a:pt x="97536" y="143637"/>
                    </a:cubicBezTo>
                    <a:cubicBezTo>
                      <a:pt x="79153" y="143637"/>
                      <a:pt x="64294" y="158591"/>
                      <a:pt x="64294" y="176879"/>
                    </a:cubicBezTo>
                    <a:lnTo>
                      <a:pt x="64294" y="355568"/>
                    </a:lnTo>
                    <a:cubicBezTo>
                      <a:pt x="64294" y="373951"/>
                      <a:pt x="79248" y="388906"/>
                      <a:pt x="97536" y="388906"/>
                    </a:cubicBezTo>
                    <a:moveTo>
                      <a:pt x="3013996" y="0"/>
                    </a:moveTo>
                    <a:lnTo>
                      <a:pt x="83820" y="0"/>
                    </a:lnTo>
                    <a:cubicBezTo>
                      <a:pt x="37529" y="0"/>
                      <a:pt x="0" y="37529"/>
                      <a:pt x="0" y="83820"/>
                    </a:cubicBezTo>
                    <a:lnTo>
                      <a:pt x="0" y="515874"/>
                    </a:lnTo>
                    <a:cubicBezTo>
                      <a:pt x="0" y="562166"/>
                      <a:pt x="37529" y="599694"/>
                      <a:pt x="83820" y="599694"/>
                    </a:cubicBezTo>
                    <a:lnTo>
                      <a:pt x="3014091" y="599694"/>
                    </a:lnTo>
                    <a:cubicBezTo>
                      <a:pt x="3060383" y="599694"/>
                      <a:pt x="3097911" y="562166"/>
                      <a:pt x="3097911" y="515874"/>
                    </a:cubicBezTo>
                    <a:lnTo>
                      <a:pt x="3097911" y="83820"/>
                    </a:lnTo>
                    <a:cubicBezTo>
                      <a:pt x="3097816" y="37529"/>
                      <a:pt x="3060287" y="0"/>
                      <a:pt x="3013996" y="0"/>
                    </a:cubicBezTo>
                    <a:lnTo>
                      <a:pt x="3013996" y="0"/>
                    </a:lnTo>
                    <a:close/>
                    <a:moveTo>
                      <a:pt x="3000280" y="379381"/>
                    </a:moveTo>
                    <a:cubicBezTo>
                      <a:pt x="2987231" y="379381"/>
                      <a:pt x="2976563" y="368713"/>
                      <a:pt x="2976563" y="355664"/>
                    </a:cubicBezTo>
                    <a:lnTo>
                      <a:pt x="2976563" y="176879"/>
                    </a:lnTo>
                    <a:cubicBezTo>
                      <a:pt x="2976563" y="163830"/>
                      <a:pt x="2987231" y="153162"/>
                      <a:pt x="3000280" y="153162"/>
                    </a:cubicBezTo>
                    <a:lnTo>
                      <a:pt x="3000280" y="153162"/>
                    </a:lnTo>
                    <a:cubicBezTo>
                      <a:pt x="3013329" y="153162"/>
                      <a:pt x="3023997" y="163830"/>
                      <a:pt x="3023997" y="176879"/>
                    </a:cubicBezTo>
                    <a:lnTo>
                      <a:pt x="3023997" y="355568"/>
                    </a:lnTo>
                    <a:cubicBezTo>
                      <a:pt x="3023997" y="368713"/>
                      <a:pt x="3013329" y="379381"/>
                      <a:pt x="3000280" y="379381"/>
                    </a:cubicBezTo>
                    <a:lnTo>
                      <a:pt x="3000280" y="379381"/>
                    </a:lnTo>
                    <a:lnTo>
                      <a:pt x="3000280" y="379381"/>
                    </a:lnTo>
                    <a:close/>
                    <a:moveTo>
                      <a:pt x="97536" y="379381"/>
                    </a:moveTo>
                    <a:cubicBezTo>
                      <a:pt x="84487" y="379381"/>
                      <a:pt x="73819" y="368713"/>
                      <a:pt x="73819" y="355664"/>
                    </a:cubicBezTo>
                    <a:lnTo>
                      <a:pt x="73819" y="176879"/>
                    </a:lnTo>
                    <a:cubicBezTo>
                      <a:pt x="73819" y="163830"/>
                      <a:pt x="84487" y="153162"/>
                      <a:pt x="97536" y="153162"/>
                    </a:cubicBezTo>
                    <a:lnTo>
                      <a:pt x="97536" y="153162"/>
                    </a:lnTo>
                    <a:cubicBezTo>
                      <a:pt x="110585" y="153162"/>
                      <a:pt x="121253" y="163830"/>
                      <a:pt x="121253" y="176879"/>
                    </a:cubicBezTo>
                    <a:lnTo>
                      <a:pt x="121253" y="355568"/>
                    </a:lnTo>
                    <a:cubicBezTo>
                      <a:pt x="121253" y="368713"/>
                      <a:pt x="110585" y="379381"/>
                      <a:pt x="97536" y="379381"/>
                    </a:cubicBezTo>
                    <a:lnTo>
                      <a:pt x="97536" y="379381"/>
                    </a:lnTo>
                    <a:lnTo>
                      <a:pt x="97536" y="379381"/>
                    </a:ln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344" name="手繪多邊形: 圖案 343">
                <a:extLst>
                  <a:ext uri="{FF2B5EF4-FFF2-40B4-BE49-F238E27FC236}">
                    <a16:creationId xmlns:a16="http://schemas.microsoft.com/office/drawing/2014/main" id="{E11A8652-2ACF-4D04-83A8-8B4FD1130075}"/>
                  </a:ext>
                </a:extLst>
              </p:cNvPr>
              <p:cNvSpPr/>
              <p:nvPr/>
            </p:nvSpPr>
            <p:spPr>
              <a:xfrm>
                <a:off x="4477052" y="4253116"/>
                <a:ext cx="229536" cy="60970"/>
              </a:xfrm>
              <a:custGeom>
                <a:avLst/>
                <a:gdLst>
                  <a:gd name="connsiteX0" fmla="*/ 23432 w 609600"/>
                  <a:gd name="connsiteY0" fmla="*/ 170402 h 161925"/>
                  <a:gd name="connsiteX1" fmla="*/ 0 w 609600"/>
                  <a:gd name="connsiteY1" fmla="*/ 146971 h 161925"/>
                  <a:gd name="connsiteX2" fmla="*/ 0 w 609600"/>
                  <a:gd name="connsiteY2" fmla="*/ 23431 h 161925"/>
                  <a:gd name="connsiteX3" fmla="*/ 23432 w 609600"/>
                  <a:gd name="connsiteY3" fmla="*/ 0 h 161925"/>
                  <a:gd name="connsiteX4" fmla="*/ 594265 w 609600"/>
                  <a:gd name="connsiteY4" fmla="*/ 0 h 161925"/>
                  <a:gd name="connsiteX5" fmla="*/ 617696 w 609600"/>
                  <a:gd name="connsiteY5" fmla="*/ 23431 h 161925"/>
                  <a:gd name="connsiteX6" fmla="*/ 617696 w 609600"/>
                  <a:gd name="connsiteY6" fmla="*/ 146971 h 161925"/>
                  <a:gd name="connsiteX7" fmla="*/ 594265 w 609600"/>
                  <a:gd name="connsiteY7" fmla="*/ 170402 h 161925"/>
                  <a:gd name="connsiteX8" fmla="*/ 23432 w 609600"/>
                  <a:gd name="connsiteY8" fmla="*/ 170402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161925">
                    <a:moveTo>
                      <a:pt x="23432" y="170402"/>
                    </a:moveTo>
                    <a:cubicBezTo>
                      <a:pt x="10573" y="170402"/>
                      <a:pt x="0" y="159925"/>
                      <a:pt x="0" y="146971"/>
                    </a:cubicBezTo>
                    <a:lnTo>
                      <a:pt x="0" y="23431"/>
                    </a:lnTo>
                    <a:cubicBezTo>
                      <a:pt x="0" y="10573"/>
                      <a:pt x="10478" y="0"/>
                      <a:pt x="23432" y="0"/>
                    </a:cubicBezTo>
                    <a:lnTo>
                      <a:pt x="594265" y="0"/>
                    </a:lnTo>
                    <a:cubicBezTo>
                      <a:pt x="607124" y="0"/>
                      <a:pt x="617696" y="10477"/>
                      <a:pt x="617696" y="23431"/>
                    </a:cubicBezTo>
                    <a:lnTo>
                      <a:pt x="617696" y="146971"/>
                    </a:lnTo>
                    <a:cubicBezTo>
                      <a:pt x="617696" y="159829"/>
                      <a:pt x="607219" y="170402"/>
                      <a:pt x="594265" y="170402"/>
                    </a:cubicBezTo>
                    <a:lnTo>
                      <a:pt x="23432" y="170402"/>
                    </a:ln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345" name="手繪多邊形: 圖案 344">
                <a:extLst>
                  <a:ext uri="{FF2B5EF4-FFF2-40B4-BE49-F238E27FC236}">
                    <a16:creationId xmlns:a16="http://schemas.microsoft.com/office/drawing/2014/main" id="{361183C8-45A0-46E5-9315-51C3DE6704A1}"/>
                  </a:ext>
                </a:extLst>
              </p:cNvPr>
              <p:cNvSpPr/>
              <p:nvPr/>
            </p:nvSpPr>
            <p:spPr>
              <a:xfrm>
                <a:off x="4475259" y="4251358"/>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8932 w 619125"/>
                  <a:gd name="connsiteY8" fmla="*/ 9430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099"/>
                    </a:lnTo>
                    <a:cubicBezTo>
                      <a:pt x="9525" y="17812"/>
                      <a:pt x="17907" y="9430"/>
                      <a:pt x="28194" y="9430"/>
                    </a:cubicBezTo>
                    <a:lnTo>
                      <a:pt x="598932" y="9430"/>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458" y="0"/>
                      <a:pt x="598932" y="0"/>
                    </a:cubicBezTo>
                    <a:lnTo>
                      <a:pt x="598932" y="0"/>
                    </a:ln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346" name="手繪多邊形: 圖案 345">
                <a:extLst>
                  <a:ext uri="{FF2B5EF4-FFF2-40B4-BE49-F238E27FC236}">
                    <a16:creationId xmlns:a16="http://schemas.microsoft.com/office/drawing/2014/main" id="{AF6B4289-6B1E-4155-AE33-27AF04050866}"/>
                  </a:ext>
                </a:extLst>
              </p:cNvPr>
              <p:cNvSpPr/>
              <p:nvPr/>
            </p:nvSpPr>
            <p:spPr>
              <a:xfrm>
                <a:off x="4672803"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7" y="0"/>
                    </a:lnTo>
                    <a:cubicBezTo>
                      <a:pt x="45339" y="0"/>
                      <a:pt x="45815" y="476"/>
                      <a:pt x="45815" y="1048"/>
                    </a:cubicBezTo>
                    <a:cubicBezTo>
                      <a:pt x="45815" y="1619"/>
                      <a:pt x="45339" y="2095"/>
                      <a:pt x="44767" y="2095"/>
                    </a:cubicBezTo>
                    <a:lnTo>
                      <a:pt x="1048" y="2095"/>
                    </a:ln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347" name="手繪多邊形: 圖案 346">
                <a:extLst>
                  <a:ext uri="{FF2B5EF4-FFF2-40B4-BE49-F238E27FC236}">
                    <a16:creationId xmlns:a16="http://schemas.microsoft.com/office/drawing/2014/main" id="{4214026E-12A9-48F2-8C05-B03144841B6B}"/>
                  </a:ext>
                </a:extLst>
              </p:cNvPr>
              <p:cNvSpPr/>
              <p:nvPr/>
            </p:nvSpPr>
            <p:spPr>
              <a:xfrm>
                <a:off x="4671010"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673" y="0"/>
                      <a:pt x="49530" y="0"/>
                    </a:cubicBezTo>
                    <a:lnTo>
                      <a:pt x="49530" y="0"/>
                    </a:ln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348" name="手繪多邊形: 圖案 347">
                <a:extLst>
                  <a:ext uri="{FF2B5EF4-FFF2-40B4-BE49-F238E27FC236}">
                    <a16:creationId xmlns:a16="http://schemas.microsoft.com/office/drawing/2014/main" id="{89579960-9C46-477F-8237-010EEEC14745}"/>
                  </a:ext>
                </a:extLst>
              </p:cNvPr>
              <p:cNvSpPr/>
              <p:nvPr/>
            </p:nvSpPr>
            <p:spPr>
              <a:xfrm>
                <a:off x="4728465" y="4253116"/>
                <a:ext cx="229536" cy="60970"/>
              </a:xfrm>
              <a:custGeom>
                <a:avLst/>
                <a:gdLst>
                  <a:gd name="connsiteX0" fmla="*/ 23431 w 609600"/>
                  <a:gd name="connsiteY0" fmla="*/ 170402 h 161925"/>
                  <a:gd name="connsiteX1" fmla="*/ 0 w 609600"/>
                  <a:gd name="connsiteY1" fmla="*/ 146971 h 161925"/>
                  <a:gd name="connsiteX2" fmla="*/ 0 w 609600"/>
                  <a:gd name="connsiteY2" fmla="*/ 23431 h 161925"/>
                  <a:gd name="connsiteX3" fmla="*/ 23431 w 609600"/>
                  <a:gd name="connsiteY3" fmla="*/ 0 h 161925"/>
                  <a:gd name="connsiteX4" fmla="*/ 594265 w 609600"/>
                  <a:gd name="connsiteY4" fmla="*/ 0 h 161925"/>
                  <a:gd name="connsiteX5" fmla="*/ 617696 w 609600"/>
                  <a:gd name="connsiteY5" fmla="*/ 23431 h 161925"/>
                  <a:gd name="connsiteX6" fmla="*/ 617696 w 609600"/>
                  <a:gd name="connsiteY6" fmla="*/ 146971 h 161925"/>
                  <a:gd name="connsiteX7" fmla="*/ 594265 w 609600"/>
                  <a:gd name="connsiteY7" fmla="*/ 170402 h 161925"/>
                  <a:gd name="connsiteX8" fmla="*/ 23431 w 609600"/>
                  <a:gd name="connsiteY8" fmla="*/ 170402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161925">
                    <a:moveTo>
                      <a:pt x="23431" y="170402"/>
                    </a:moveTo>
                    <a:cubicBezTo>
                      <a:pt x="10573" y="170402"/>
                      <a:pt x="0" y="159925"/>
                      <a:pt x="0" y="146971"/>
                    </a:cubicBezTo>
                    <a:lnTo>
                      <a:pt x="0" y="23431"/>
                    </a:lnTo>
                    <a:cubicBezTo>
                      <a:pt x="0" y="10573"/>
                      <a:pt x="10477" y="0"/>
                      <a:pt x="23431" y="0"/>
                    </a:cubicBezTo>
                    <a:lnTo>
                      <a:pt x="594265" y="0"/>
                    </a:lnTo>
                    <a:cubicBezTo>
                      <a:pt x="607124" y="0"/>
                      <a:pt x="617696" y="10477"/>
                      <a:pt x="617696" y="23431"/>
                    </a:cubicBezTo>
                    <a:lnTo>
                      <a:pt x="617696" y="146971"/>
                    </a:lnTo>
                    <a:cubicBezTo>
                      <a:pt x="617696" y="159829"/>
                      <a:pt x="607219" y="170402"/>
                      <a:pt x="594265" y="170402"/>
                    </a:cubicBezTo>
                    <a:lnTo>
                      <a:pt x="23431" y="170402"/>
                    </a:ln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349" name="手繪多邊形: 圖案 348">
                <a:extLst>
                  <a:ext uri="{FF2B5EF4-FFF2-40B4-BE49-F238E27FC236}">
                    <a16:creationId xmlns:a16="http://schemas.microsoft.com/office/drawing/2014/main" id="{BD995184-B1A5-4DBB-9AE8-C871B7BA123F}"/>
                  </a:ext>
                </a:extLst>
              </p:cNvPr>
              <p:cNvSpPr/>
              <p:nvPr/>
            </p:nvSpPr>
            <p:spPr>
              <a:xfrm>
                <a:off x="4726672" y="4251358"/>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8932 w 619125"/>
                  <a:gd name="connsiteY8" fmla="*/ 9430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099"/>
                    </a:lnTo>
                    <a:cubicBezTo>
                      <a:pt x="9525" y="17812"/>
                      <a:pt x="17907" y="9430"/>
                      <a:pt x="28194" y="9430"/>
                    </a:cubicBezTo>
                    <a:lnTo>
                      <a:pt x="598932" y="9430"/>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553" y="0"/>
                      <a:pt x="598932" y="0"/>
                    </a:cubicBezTo>
                    <a:lnTo>
                      <a:pt x="598932" y="0"/>
                    </a:ln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350" name="手繪多邊形: 圖案 349">
                <a:extLst>
                  <a:ext uri="{FF2B5EF4-FFF2-40B4-BE49-F238E27FC236}">
                    <a16:creationId xmlns:a16="http://schemas.microsoft.com/office/drawing/2014/main" id="{65569637-D1CD-49F2-8192-E15B572DF0FA}"/>
                  </a:ext>
                </a:extLst>
              </p:cNvPr>
              <p:cNvSpPr/>
              <p:nvPr/>
            </p:nvSpPr>
            <p:spPr>
              <a:xfrm>
                <a:off x="4924216"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8" y="0"/>
                    </a:lnTo>
                    <a:cubicBezTo>
                      <a:pt x="45339" y="0"/>
                      <a:pt x="45815" y="476"/>
                      <a:pt x="45815" y="1048"/>
                    </a:cubicBezTo>
                    <a:cubicBezTo>
                      <a:pt x="45815" y="1619"/>
                      <a:pt x="45339" y="2095"/>
                      <a:pt x="44768" y="2095"/>
                    </a:cubicBezTo>
                    <a:lnTo>
                      <a:pt x="1048" y="2095"/>
                    </a:ln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351" name="手繪多邊形: 圖案 350">
                <a:extLst>
                  <a:ext uri="{FF2B5EF4-FFF2-40B4-BE49-F238E27FC236}">
                    <a16:creationId xmlns:a16="http://schemas.microsoft.com/office/drawing/2014/main" id="{EE716E39-BDF0-451D-B82D-E6660A85D19A}"/>
                  </a:ext>
                </a:extLst>
              </p:cNvPr>
              <p:cNvSpPr/>
              <p:nvPr/>
            </p:nvSpPr>
            <p:spPr>
              <a:xfrm>
                <a:off x="4922423"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352" name="手繪多邊形: 圖案 351">
                <a:extLst>
                  <a:ext uri="{FF2B5EF4-FFF2-40B4-BE49-F238E27FC236}">
                    <a16:creationId xmlns:a16="http://schemas.microsoft.com/office/drawing/2014/main" id="{8066DC7F-EA90-4D7E-8222-D311442EB258}"/>
                  </a:ext>
                </a:extLst>
              </p:cNvPr>
              <p:cNvSpPr/>
              <p:nvPr/>
            </p:nvSpPr>
            <p:spPr>
              <a:xfrm>
                <a:off x="4978049" y="4251358"/>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9027 w 619125"/>
                  <a:gd name="connsiteY8" fmla="*/ 9430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099"/>
                    </a:lnTo>
                    <a:cubicBezTo>
                      <a:pt x="9525" y="17812"/>
                      <a:pt x="17907" y="9430"/>
                      <a:pt x="28194" y="9430"/>
                    </a:cubicBezTo>
                    <a:lnTo>
                      <a:pt x="599027" y="9430"/>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221" y="12573"/>
                      <a:pt x="614648" y="0"/>
                      <a:pt x="599027" y="0"/>
                    </a:cubicBezTo>
                    <a:lnTo>
                      <a:pt x="599027" y="0"/>
                    </a:ln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353" name="手繪多邊形: 圖案 352">
                <a:extLst>
                  <a:ext uri="{FF2B5EF4-FFF2-40B4-BE49-F238E27FC236}">
                    <a16:creationId xmlns:a16="http://schemas.microsoft.com/office/drawing/2014/main" id="{FF2255E2-9356-4D50-9F9D-C9C54EFB0D63}"/>
                  </a:ext>
                </a:extLst>
              </p:cNvPr>
              <p:cNvSpPr/>
              <p:nvPr/>
            </p:nvSpPr>
            <p:spPr>
              <a:xfrm>
                <a:off x="5175629"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7" y="0"/>
                    </a:lnTo>
                    <a:cubicBezTo>
                      <a:pt x="45339" y="0"/>
                      <a:pt x="45815" y="476"/>
                      <a:pt x="45815" y="1048"/>
                    </a:cubicBezTo>
                    <a:cubicBezTo>
                      <a:pt x="45815" y="1619"/>
                      <a:pt x="45339" y="2095"/>
                      <a:pt x="44767" y="2095"/>
                    </a:cubicBezTo>
                    <a:lnTo>
                      <a:pt x="1048" y="2095"/>
                    </a:ln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354" name="手繪多邊形: 圖案 353">
                <a:extLst>
                  <a:ext uri="{FF2B5EF4-FFF2-40B4-BE49-F238E27FC236}">
                    <a16:creationId xmlns:a16="http://schemas.microsoft.com/office/drawing/2014/main" id="{2CA63AE7-9B23-488E-97BE-FE5EFA95831D}"/>
                  </a:ext>
                </a:extLst>
              </p:cNvPr>
              <p:cNvSpPr/>
              <p:nvPr/>
            </p:nvSpPr>
            <p:spPr>
              <a:xfrm>
                <a:off x="5173836"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8" y="0"/>
                      <a:pt x="49530" y="0"/>
                    </a:cubicBezTo>
                    <a:lnTo>
                      <a:pt x="49530" y="0"/>
                    </a:ln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355" name="手繪多邊形: 圖案 354">
                <a:extLst>
                  <a:ext uri="{FF2B5EF4-FFF2-40B4-BE49-F238E27FC236}">
                    <a16:creationId xmlns:a16="http://schemas.microsoft.com/office/drawing/2014/main" id="{7AC87557-DE77-48A9-BA81-2B12DA416551}"/>
                  </a:ext>
                </a:extLst>
              </p:cNvPr>
              <p:cNvSpPr/>
              <p:nvPr/>
            </p:nvSpPr>
            <p:spPr>
              <a:xfrm>
                <a:off x="5229498" y="4251358"/>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9027 w 619125"/>
                  <a:gd name="connsiteY8" fmla="*/ 9430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099"/>
                    </a:lnTo>
                    <a:cubicBezTo>
                      <a:pt x="9525" y="17812"/>
                      <a:pt x="17907" y="9430"/>
                      <a:pt x="28194" y="9430"/>
                    </a:cubicBezTo>
                    <a:lnTo>
                      <a:pt x="599027" y="9430"/>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553" y="0"/>
                      <a:pt x="599027" y="0"/>
                    </a:cubicBezTo>
                    <a:lnTo>
                      <a:pt x="599027" y="0"/>
                    </a:ln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356" name="手繪多邊形: 圖案 355">
                <a:extLst>
                  <a:ext uri="{FF2B5EF4-FFF2-40B4-BE49-F238E27FC236}">
                    <a16:creationId xmlns:a16="http://schemas.microsoft.com/office/drawing/2014/main" id="{E00CDBDD-79B7-4CFA-B49F-2A9BE0DD2006}"/>
                  </a:ext>
                </a:extLst>
              </p:cNvPr>
              <p:cNvSpPr/>
              <p:nvPr/>
            </p:nvSpPr>
            <p:spPr>
              <a:xfrm>
                <a:off x="5427042"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8" y="0"/>
                    </a:lnTo>
                    <a:cubicBezTo>
                      <a:pt x="45339" y="0"/>
                      <a:pt x="45815" y="476"/>
                      <a:pt x="45815" y="1048"/>
                    </a:cubicBezTo>
                    <a:cubicBezTo>
                      <a:pt x="45815" y="1619"/>
                      <a:pt x="45339" y="2095"/>
                      <a:pt x="44768" y="2095"/>
                    </a:cubicBezTo>
                    <a:lnTo>
                      <a:pt x="1048" y="2095"/>
                    </a:ln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357" name="手繪多邊形: 圖案 356">
                <a:extLst>
                  <a:ext uri="{FF2B5EF4-FFF2-40B4-BE49-F238E27FC236}">
                    <a16:creationId xmlns:a16="http://schemas.microsoft.com/office/drawing/2014/main" id="{D510C366-DA78-4FD1-9BDC-25CB9472C354}"/>
                  </a:ext>
                </a:extLst>
              </p:cNvPr>
              <p:cNvSpPr/>
              <p:nvPr/>
            </p:nvSpPr>
            <p:spPr>
              <a:xfrm>
                <a:off x="5425249"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358" name="手繪多邊形: 圖案 357">
                <a:extLst>
                  <a:ext uri="{FF2B5EF4-FFF2-40B4-BE49-F238E27FC236}">
                    <a16:creationId xmlns:a16="http://schemas.microsoft.com/office/drawing/2014/main" id="{ED1A7BE5-3391-442B-B8A5-60D32D35E619}"/>
                  </a:ext>
                </a:extLst>
              </p:cNvPr>
              <p:cNvSpPr/>
              <p:nvPr/>
            </p:nvSpPr>
            <p:spPr>
              <a:xfrm>
                <a:off x="4477052" y="4334314"/>
                <a:ext cx="229536" cy="60970"/>
              </a:xfrm>
              <a:custGeom>
                <a:avLst/>
                <a:gdLst>
                  <a:gd name="connsiteX0" fmla="*/ 23432 w 609600"/>
                  <a:gd name="connsiteY0" fmla="*/ 170402 h 161925"/>
                  <a:gd name="connsiteX1" fmla="*/ 0 w 609600"/>
                  <a:gd name="connsiteY1" fmla="*/ 146971 h 161925"/>
                  <a:gd name="connsiteX2" fmla="*/ 0 w 609600"/>
                  <a:gd name="connsiteY2" fmla="*/ 23431 h 161925"/>
                  <a:gd name="connsiteX3" fmla="*/ 23432 w 609600"/>
                  <a:gd name="connsiteY3" fmla="*/ 0 h 161925"/>
                  <a:gd name="connsiteX4" fmla="*/ 594265 w 609600"/>
                  <a:gd name="connsiteY4" fmla="*/ 0 h 161925"/>
                  <a:gd name="connsiteX5" fmla="*/ 617696 w 609600"/>
                  <a:gd name="connsiteY5" fmla="*/ 23431 h 161925"/>
                  <a:gd name="connsiteX6" fmla="*/ 617696 w 609600"/>
                  <a:gd name="connsiteY6" fmla="*/ 146971 h 161925"/>
                  <a:gd name="connsiteX7" fmla="*/ 594265 w 609600"/>
                  <a:gd name="connsiteY7" fmla="*/ 170402 h 161925"/>
                  <a:gd name="connsiteX8" fmla="*/ 23432 w 609600"/>
                  <a:gd name="connsiteY8" fmla="*/ 170402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161925">
                    <a:moveTo>
                      <a:pt x="23432" y="170402"/>
                    </a:moveTo>
                    <a:cubicBezTo>
                      <a:pt x="10573" y="170402"/>
                      <a:pt x="0" y="159925"/>
                      <a:pt x="0" y="146971"/>
                    </a:cubicBezTo>
                    <a:lnTo>
                      <a:pt x="0" y="23431"/>
                    </a:lnTo>
                    <a:cubicBezTo>
                      <a:pt x="0" y="10573"/>
                      <a:pt x="10478" y="0"/>
                      <a:pt x="23432" y="0"/>
                    </a:cubicBezTo>
                    <a:lnTo>
                      <a:pt x="594265" y="0"/>
                    </a:lnTo>
                    <a:cubicBezTo>
                      <a:pt x="607124" y="0"/>
                      <a:pt x="617696" y="10477"/>
                      <a:pt x="617696" y="23431"/>
                    </a:cubicBezTo>
                    <a:lnTo>
                      <a:pt x="617696" y="146971"/>
                    </a:lnTo>
                    <a:cubicBezTo>
                      <a:pt x="617696" y="159829"/>
                      <a:pt x="607219" y="170402"/>
                      <a:pt x="594265" y="170402"/>
                    </a:cubicBezTo>
                    <a:lnTo>
                      <a:pt x="23432" y="170402"/>
                    </a:ln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359" name="手繪多邊形: 圖案 358">
                <a:extLst>
                  <a:ext uri="{FF2B5EF4-FFF2-40B4-BE49-F238E27FC236}">
                    <a16:creationId xmlns:a16="http://schemas.microsoft.com/office/drawing/2014/main" id="{66E8F319-AD51-4E49-8CF4-F880C2F67662}"/>
                  </a:ext>
                </a:extLst>
              </p:cNvPr>
              <p:cNvSpPr/>
              <p:nvPr/>
            </p:nvSpPr>
            <p:spPr>
              <a:xfrm>
                <a:off x="4475259" y="4332520"/>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8932 w 619125"/>
                  <a:gd name="connsiteY8" fmla="*/ 9525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194"/>
                    </a:lnTo>
                    <a:cubicBezTo>
                      <a:pt x="9525" y="17907"/>
                      <a:pt x="17907" y="9525"/>
                      <a:pt x="28194" y="9525"/>
                    </a:cubicBezTo>
                    <a:lnTo>
                      <a:pt x="598932" y="9525"/>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458" y="0"/>
                      <a:pt x="598932" y="0"/>
                    </a:cubicBezTo>
                    <a:lnTo>
                      <a:pt x="598932" y="0"/>
                    </a:ln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360" name="手繪多邊形: 圖案 359">
                <a:extLst>
                  <a:ext uri="{FF2B5EF4-FFF2-40B4-BE49-F238E27FC236}">
                    <a16:creationId xmlns:a16="http://schemas.microsoft.com/office/drawing/2014/main" id="{B5F9954C-9416-4202-B531-5F58CCE047DF}"/>
                  </a:ext>
                </a:extLst>
              </p:cNvPr>
              <p:cNvSpPr/>
              <p:nvPr/>
            </p:nvSpPr>
            <p:spPr>
              <a:xfrm>
                <a:off x="4655874"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361" name="手繪多邊形: 圖案 360">
                <a:extLst>
                  <a:ext uri="{FF2B5EF4-FFF2-40B4-BE49-F238E27FC236}">
                    <a16:creationId xmlns:a16="http://schemas.microsoft.com/office/drawing/2014/main" id="{C15CCD8B-5F3F-407B-BE7B-DD2FEEB9CF35}"/>
                  </a:ext>
                </a:extLst>
              </p:cNvPr>
              <p:cNvSpPr/>
              <p:nvPr/>
            </p:nvSpPr>
            <p:spPr>
              <a:xfrm>
                <a:off x="4672803"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7" y="0"/>
                    </a:lnTo>
                    <a:cubicBezTo>
                      <a:pt x="45339" y="0"/>
                      <a:pt x="45815" y="476"/>
                      <a:pt x="45815" y="1048"/>
                    </a:cubicBezTo>
                    <a:cubicBezTo>
                      <a:pt x="45815" y="1619"/>
                      <a:pt x="45339" y="2096"/>
                      <a:pt x="44767" y="2096"/>
                    </a:cubicBezTo>
                    <a:lnTo>
                      <a:pt x="1048" y="2096"/>
                    </a:ln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362" name="手繪多邊形: 圖案 361">
                <a:extLst>
                  <a:ext uri="{FF2B5EF4-FFF2-40B4-BE49-F238E27FC236}">
                    <a16:creationId xmlns:a16="http://schemas.microsoft.com/office/drawing/2014/main" id="{053FAC80-DBEB-454C-9CBF-DD431CE11231}"/>
                  </a:ext>
                </a:extLst>
              </p:cNvPr>
              <p:cNvSpPr/>
              <p:nvPr/>
            </p:nvSpPr>
            <p:spPr>
              <a:xfrm>
                <a:off x="4671010"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673" y="0"/>
                      <a:pt x="49530" y="0"/>
                    </a:cubicBezTo>
                    <a:lnTo>
                      <a:pt x="49530" y="0"/>
                    </a:ln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363" name="手繪多邊形: 圖案 362">
                <a:extLst>
                  <a:ext uri="{FF2B5EF4-FFF2-40B4-BE49-F238E27FC236}">
                    <a16:creationId xmlns:a16="http://schemas.microsoft.com/office/drawing/2014/main" id="{DBCE5610-C1DC-4D1A-9CAD-0C27DBB734F7}"/>
                  </a:ext>
                </a:extLst>
              </p:cNvPr>
              <p:cNvSpPr/>
              <p:nvPr/>
            </p:nvSpPr>
            <p:spPr>
              <a:xfrm>
                <a:off x="4655874"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364" name="手繪多邊形: 圖案 363">
                <a:extLst>
                  <a:ext uri="{FF2B5EF4-FFF2-40B4-BE49-F238E27FC236}">
                    <a16:creationId xmlns:a16="http://schemas.microsoft.com/office/drawing/2014/main" id="{B1B3FB17-653A-4B4E-8A34-BA69A02AED0E}"/>
                  </a:ext>
                </a:extLst>
              </p:cNvPr>
              <p:cNvSpPr/>
              <p:nvPr/>
            </p:nvSpPr>
            <p:spPr>
              <a:xfrm>
                <a:off x="4906929"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365" name="手繪多邊形: 圖案 364">
                <a:extLst>
                  <a:ext uri="{FF2B5EF4-FFF2-40B4-BE49-F238E27FC236}">
                    <a16:creationId xmlns:a16="http://schemas.microsoft.com/office/drawing/2014/main" id="{762EE600-59DD-446A-B5E6-16307CE55169}"/>
                  </a:ext>
                </a:extLst>
              </p:cNvPr>
              <p:cNvSpPr/>
              <p:nvPr/>
            </p:nvSpPr>
            <p:spPr>
              <a:xfrm>
                <a:off x="4906929"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366" name="手繪多邊形: 圖案 365">
                <a:extLst>
                  <a:ext uri="{FF2B5EF4-FFF2-40B4-BE49-F238E27FC236}">
                    <a16:creationId xmlns:a16="http://schemas.microsoft.com/office/drawing/2014/main" id="{033D594F-5D9D-479F-89B6-0E8BC3C519B4}"/>
                  </a:ext>
                </a:extLst>
              </p:cNvPr>
              <p:cNvSpPr/>
              <p:nvPr/>
            </p:nvSpPr>
            <p:spPr>
              <a:xfrm>
                <a:off x="5157983"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367" name="手繪多邊形: 圖案 366">
                <a:extLst>
                  <a:ext uri="{FF2B5EF4-FFF2-40B4-BE49-F238E27FC236}">
                    <a16:creationId xmlns:a16="http://schemas.microsoft.com/office/drawing/2014/main" id="{A332CF44-48BA-4A0D-8EA1-6C04FFE4D776}"/>
                  </a:ext>
                </a:extLst>
              </p:cNvPr>
              <p:cNvSpPr/>
              <p:nvPr/>
            </p:nvSpPr>
            <p:spPr>
              <a:xfrm>
                <a:off x="5157983"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368" name="手繪多邊形: 圖案 367">
                <a:extLst>
                  <a:ext uri="{FF2B5EF4-FFF2-40B4-BE49-F238E27FC236}">
                    <a16:creationId xmlns:a16="http://schemas.microsoft.com/office/drawing/2014/main" id="{C45A8329-AB5B-496C-9B41-B90884D97526}"/>
                  </a:ext>
                </a:extLst>
              </p:cNvPr>
              <p:cNvSpPr/>
              <p:nvPr/>
            </p:nvSpPr>
            <p:spPr>
              <a:xfrm>
                <a:off x="5409038"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369" name="手繪多邊形: 圖案 368">
                <a:extLst>
                  <a:ext uri="{FF2B5EF4-FFF2-40B4-BE49-F238E27FC236}">
                    <a16:creationId xmlns:a16="http://schemas.microsoft.com/office/drawing/2014/main" id="{1455C595-DAA1-4201-A5B0-DC6E0B4E2A74}"/>
                  </a:ext>
                </a:extLst>
              </p:cNvPr>
              <p:cNvSpPr/>
              <p:nvPr/>
            </p:nvSpPr>
            <p:spPr>
              <a:xfrm>
                <a:off x="5409038"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370" name="手繪多邊形: 圖案 369">
                <a:extLst>
                  <a:ext uri="{FF2B5EF4-FFF2-40B4-BE49-F238E27FC236}">
                    <a16:creationId xmlns:a16="http://schemas.microsoft.com/office/drawing/2014/main" id="{B894A94C-A7CB-45A5-9BBE-ACEB85A4A169}"/>
                  </a:ext>
                </a:extLst>
              </p:cNvPr>
              <p:cNvSpPr/>
              <p:nvPr/>
            </p:nvSpPr>
            <p:spPr>
              <a:xfrm>
                <a:off x="4726672" y="4332520"/>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8932 w 619125"/>
                  <a:gd name="connsiteY8" fmla="*/ 9525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194"/>
                    </a:lnTo>
                    <a:cubicBezTo>
                      <a:pt x="9525" y="17907"/>
                      <a:pt x="17907" y="9525"/>
                      <a:pt x="28194" y="9525"/>
                    </a:cubicBezTo>
                    <a:lnTo>
                      <a:pt x="598932" y="9525"/>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553" y="0"/>
                      <a:pt x="598932" y="0"/>
                    </a:cubicBezTo>
                    <a:lnTo>
                      <a:pt x="598932" y="0"/>
                    </a:ln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371" name="手繪多邊形: 圖案 370">
                <a:extLst>
                  <a:ext uri="{FF2B5EF4-FFF2-40B4-BE49-F238E27FC236}">
                    <a16:creationId xmlns:a16="http://schemas.microsoft.com/office/drawing/2014/main" id="{D15D4441-C3D8-4E99-A016-236649AD560C}"/>
                  </a:ext>
                </a:extLst>
              </p:cNvPr>
              <p:cNvSpPr/>
              <p:nvPr/>
            </p:nvSpPr>
            <p:spPr>
              <a:xfrm>
                <a:off x="4924216"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8" y="0"/>
                    </a:lnTo>
                    <a:cubicBezTo>
                      <a:pt x="45339" y="0"/>
                      <a:pt x="45815" y="476"/>
                      <a:pt x="45815" y="1048"/>
                    </a:cubicBezTo>
                    <a:cubicBezTo>
                      <a:pt x="45815" y="1619"/>
                      <a:pt x="45339" y="2096"/>
                      <a:pt x="44768" y="2096"/>
                    </a:cubicBezTo>
                    <a:lnTo>
                      <a:pt x="1048" y="2096"/>
                    </a:ln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372" name="手繪多邊形: 圖案 371">
                <a:extLst>
                  <a:ext uri="{FF2B5EF4-FFF2-40B4-BE49-F238E27FC236}">
                    <a16:creationId xmlns:a16="http://schemas.microsoft.com/office/drawing/2014/main" id="{C51303D8-A291-4365-BC02-3CB8D9DAC554}"/>
                  </a:ext>
                </a:extLst>
              </p:cNvPr>
              <p:cNvSpPr/>
              <p:nvPr/>
            </p:nvSpPr>
            <p:spPr>
              <a:xfrm>
                <a:off x="4922423"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373" name="手繪多邊形: 圖案 372">
                <a:extLst>
                  <a:ext uri="{FF2B5EF4-FFF2-40B4-BE49-F238E27FC236}">
                    <a16:creationId xmlns:a16="http://schemas.microsoft.com/office/drawing/2014/main" id="{2CDDD055-6036-4C70-AFBD-7CD395318FB8}"/>
                  </a:ext>
                </a:extLst>
              </p:cNvPr>
              <p:cNvSpPr/>
              <p:nvPr/>
            </p:nvSpPr>
            <p:spPr>
              <a:xfrm>
                <a:off x="4978049" y="4332520"/>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9027 w 619125"/>
                  <a:gd name="connsiteY8" fmla="*/ 9525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194"/>
                    </a:lnTo>
                    <a:cubicBezTo>
                      <a:pt x="9525" y="17907"/>
                      <a:pt x="17907" y="9525"/>
                      <a:pt x="28194" y="9525"/>
                    </a:cubicBezTo>
                    <a:lnTo>
                      <a:pt x="599027" y="9525"/>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221" y="12573"/>
                      <a:pt x="614648" y="0"/>
                      <a:pt x="599027" y="0"/>
                    </a:cubicBezTo>
                    <a:lnTo>
                      <a:pt x="599027" y="0"/>
                    </a:ln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374" name="手繪多邊形: 圖案 373">
                <a:extLst>
                  <a:ext uri="{FF2B5EF4-FFF2-40B4-BE49-F238E27FC236}">
                    <a16:creationId xmlns:a16="http://schemas.microsoft.com/office/drawing/2014/main" id="{37B68A38-9958-4CCA-B175-9E2DF22DF46B}"/>
                  </a:ext>
                </a:extLst>
              </p:cNvPr>
              <p:cNvSpPr/>
              <p:nvPr/>
            </p:nvSpPr>
            <p:spPr>
              <a:xfrm>
                <a:off x="5175629"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7" y="0"/>
                    </a:lnTo>
                    <a:cubicBezTo>
                      <a:pt x="45339" y="0"/>
                      <a:pt x="45815" y="476"/>
                      <a:pt x="45815" y="1048"/>
                    </a:cubicBezTo>
                    <a:cubicBezTo>
                      <a:pt x="45815" y="1619"/>
                      <a:pt x="45339" y="2096"/>
                      <a:pt x="44767" y="2096"/>
                    </a:cubicBezTo>
                    <a:lnTo>
                      <a:pt x="1048" y="2096"/>
                    </a:ln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375" name="手繪多邊形: 圖案 374">
                <a:extLst>
                  <a:ext uri="{FF2B5EF4-FFF2-40B4-BE49-F238E27FC236}">
                    <a16:creationId xmlns:a16="http://schemas.microsoft.com/office/drawing/2014/main" id="{1E9D6DE8-F96C-4DC3-91F8-A8FAC7AA2678}"/>
                  </a:ext>
                </a:extLst>
              </p:cNvPr>
              <p:cNvSpPr/>
              <p:nvPr/>
            </p:nvSpPr>
            <p:spPr>
              <a:xfrm>
                <a:off x="5173836"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8" y="0"/>
                      <a:pt x="49530" y="0"/>
                    </a:cubicBezTo>
                    <a:lnTo>
                      <a:pt x="49530" y="0"/>
                    </a:ln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376" name="手繪多邊形: 圖案 375">
                <a:extLst>
                  <a:ext uri="{FF2B5EF4-FFF2-40B4-BE49-F238E27FC236}">
                    <a16:creationId xmlns:a16="http://schemas.microsoft.com/office/drawing/2014/main" id="{9A7720B4-E1A0-4F7A-A0B8-F3CC4E5B1749}"/>
                  </a:ext>
                </a:extLst>
              </p:cNvPr>
              <p:cNvSpPr/>
              <p:nvPr/>
            </p:nvSpPr>
            <p:spPr>
              <a:xfrm>
                <a:off x="5229498" y="4332520"/>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9027 w 619125"/>
                  <a:gd name="connsiteY8" fmla="*/ 9525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194"/>
                    </a:lnTo>
                    <a:cubicBezTo>
                      <a:pt x="9525" y="17907"/>
                      <a:pt x="17907" y="9525"/>
                      <a:pt x="28194" y="9525"/>
                    </a:cubicBezTo>
                    <a:lnTo>
                      <a:pt x="599027" y="9525"/>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553" y="0"/>
                      <a:pt x="599027" y="0"/>
                    </a:cubicBezTo>
                    <a:lnTo>
                      <a:pt x="599027" y="0"/>
                    </a:ln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377" name="手繪多邊形: 圖案 376">
                <a:extLst>
                  <a:ext uri="{FF2B5EF4-FFF2-40B4-BE49-F238E27FC236}">
                    <a16:creationId xmlns:a16="http://schemas.microsoft.com/office/drawing/2014/main" id="{DDA92D99-2634-490B-AF26-74DD7C9D2C1C}"/>
                  </a:ext>
                </a:extLst>
              </p:cNvPr>
              <p:cNvSpPr/>
              <p:nvPr/>
            </p:nvSpPr>
            <p:spPr>
              <a:xfrm>
                <a:off x="5427042"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8" y="0"/>
                    </a:lnTo>
                    <a:cubicBezTo>
                      <a:pt x="45339" y="0"/>
                      <a:pt x="45815" y="476"/>
                      <a:pt x="45815" y="1048"/>
                    </a:cubicBezTo>
                    <a:cubicBezTo>
                      <a:pt x="45815" y="1619"/>
                      <a:pt x="45339" y="2096"/>
                      <a:pt x="44768" y="2096"/>
                    </a:cubicBezTo>
                    <a:lnTo>
                      <a:pt x="1048" y="2096"/>
                    </a:ln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378" name="手繪多邊形: 圖案 377">
                <a:extLst>
                  <a:ext uri="{FF2B5EF4-FFF2-40B4-BE49-F238E27FC236}">
                    <a16:creationId xmlns:a16="http://schemas.microsoft.com/office/drawing/2014/main" id="{A4A90BDE-05D1-497D-A23C-3863CE5FE2EF}"/>
                  </a:ext>
                </a:extLst>
              </p:cNvPr>
              <p:cNvSpPr/>
              <p:nvPr/>
            </p:nvSpPr>
            <p:spPr>
              <a:xfrm>
                <a:off x="5425249"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379" name="手繪多邊形: 圖案 378">
                <a:extLst>
                  <a:ext uri="{FF2B5EF4-FFF2-40B4-BE49-F238E27FC236}">
                    <a16:creationId xmlns:a16="http://schemas.microsoft.com/office/drawing/2014/main" id="{1137DAEC-AB95-47EC-BE87-659873175E1F}"/>
                  </a:ext>
                </a:extLst>
              </p:cNvPr>
              <p:cNvSpPr/>
              <p:nvPr/>
            </p:nvSpPr>
            <p:spPr>
              <a:xfrm>
                <a:off x="4479419" y="4210974"/>
                <a:ext cx="93249" cy="10759"/>
              </a:xfrm>
              <a:custGeom>
                <a:avLst/>
                <a:gdLst>
                  <a:gd name="connsiteX0" fmla="*/ 6001 w 247650"/>
                  <a:gd name="connsiteY0" fmla="*/ 34290 h 28575"/>
                  <a:gd name="connsiteX1" fmla="*/ 0 w 247650"/>
                  <a:gd name="connsiteY1" fmla="*/ 28480 h 28575"/>
                  <a:gd name="connsiteX2" fmla="*/ 0 w 247650"/>
                  <a:gd name="connsiteY2" fmla="*/ 5810 h 28575"/>
                  <a:gd name="connsiteX3" fmla="*/ 6001 w 247650"/>
                  <a:gd name="connsiteY3" fmla="*/ 0 h 28575"/>
                  <a:gd name="connsiteX4" fmla="*/ 6001 w 247650"/>
                  <a:gd name="connsiteY4" fmla="*/ 34290 h 28575"/>
                  <a:gd name="connsiteX5" fmla="*/ 205454 w 247650"/>
                  <a:gd name="connsiteY5" fmla="*/ 34290 h 28575"/>
                  <a:gd name="connsiteX6" fmla="*/ 205454 w 247650"/>
                  <a:gd name="connsiteY6" fmla="*/ 4096 h 28575"/>
                  <a:gd name="connsiteX7" fmla="*/ 206502 w 247650"/>
                  <a:gd name="connsiteY7" fmla="*/ 1715 h 28575"/>
                  <a:gd name="connsiteX8" fmla="*/ 210217 w 247650"/>
                  <a:gd name="connsiteY8" fmla="*/ 476 h 28575"/>
                  <a:gd name="connsiteX9" fmla="*/ 210217 w 247650"/>
                  <a:gd name="connsiteY9" fmla="*/ 24575 h 28575"/>
                  <a:gd name="connsiteX10" fmla="*/ 210503 w 247650"/>
                  <a:gd name="connsiteY10" fmla="*/ 24575 h 28575"/>
                  <a:gd name="connsiteX11" fmla="*/ 210503 w 247650"/>
                  <a:gd name="connsiteY11" fmla="*/ 34290 h 28575"/>
                  <a:gd name="connsiteX12" fmla="*/ 205454 w 247650"/>
                  <a:gd name="connsiteY12" fmla="*/ 34290 h 28575"/>
                  <a:gd name="connsiteX13" fmla="*/ 179261 w 247650"/>
                  <a:gd name="connsiteY13" fmla="*/ 34290 h 28575"/>
                  <a:gd name="connsiteX14" fmla="*/ 179261 w 247650"/>
                  <a:gd name="connsiteY14" fmla="*/ 476 h 28575"/>
                  <a:gd name="connsiteX15" fmla="*/ 183261 w 247650"/>
                  <a:gd name="connsiteY15" fmla="*/ 1715 h 28575"/>
                  <a:gd name="connsiteX16" fmla="*/ 184214 w 247650"/>
                  <a:gd name="connsiteY16" fmla="*/ 4096 h 28575"/>
                  <a:gd name="connsiteX17" fmla="*/ 184214 w 247650"/>
                  <a:gd name="connsiteY17" fmla="*/ 34195 h 28575"/>
                  <a:gd name="connsiteX18" fmla="*/ 179261 w 247650"/>
                  <a:gd name="connsiteY18" fmla="*/ 34195 h 28575"/>
                  <a:gd name="connsiteX19" fmla="*/ 136493 w 247650"/>
                  <a:gd name="connsiteY19" fmla="*/ 34290 h 28575"/>
                  <a:gd name="connsiteX20" fmla="*/ 136493 w 247650"/>
                  <a:gd name="connsiteY20" fmla="*/ 4191 h 28575"/>
                  <a:gd name="connsiteX21" fmla="*/ 137541 w 247650"/>
                  <a:gd name="connsiteY21" fmla="*/ 1810 h 28575"/>
                  <a:gd name="connsiteX22" fmla="*/ 141541 w 247650"/>
                  <a:gd name="connsiteY22" fmla="*/ 572 h 28575"/>
                  <a:gd name="connsiteX23" fmla="*/ 141541 w 247650"/>
                  <a:gd name="connsiteY23" fmla="*/ 34385 h 28575"/>
                  <a:gd name="connsiteX24" fmla="*/ 136493 w 247650"/>
                  <a:gd name="connsiteY24" fmla="*/ 34385 h 28575"/>
                  <a:gd name="connsiteX25" fmla="*/ 107537 w 247650"/>
                  <a:gd name="connsiteY25" fmla="*/ 34290 h 28575"/>
                  <a:gd name="connsiteX26" fmla="*/ 101346 w 247650"/>
                  <a:gd name="connsiteY26" fmla="*/ 27337 h 28575"/>
                  <a:gd name="connsiteX27" fmla="*/ 102965 w 247650"/>
                  <a:gd name="connsiteY27" fmla="*/ 27813 h 28575"/>
                  <a:gd name="connsiteX28" fmla="*/ 103632 w 247650"/>
                  <a:gd name="connsiteY28" fmla="*/ 27908 h 28575"/>
                  <a:gd name="connsiteX29" fmla="*/ 104489 w 247650"/>
                  <a:gd name="connsiteY29" fmla="*/ 27908 h 28575"/>
                  <a:gd name="connsiteX30" fmla="*/ 111062 w 247650"/>
                  <a:gd name="connsiteY30" fmla="*/ 23622 h 28575"/>
                  <a:gd name="connsiteX31" fmla="*/ 111538 w 247650"/>
                  <a:gd name="connsiteY31" fmla="*/ 22384 h 28575"/>
                  <a:gd name="connsiteX32" fmla="*/ 111538 w 247650"/>
                  <a:gd name="connsiteY32" fmla="*/ 381 h 28575"/>
                  <a:gd name="connsiteX33" fmla="*/ 115824 w 247650"/>
                  <a:gd name="connsiteY33" fmla="*/ 381 h 28575"/>
                  <a:gd name="connsiteX34" fmla="*/ 115824 w 247650"/>
                  <a:gd name="connsiteY34" fmla="*/ 34290 h 28575"/>
                  <a:gd name="connsiteX35" fmla="*/ 107537 w 247650"/>
                  <a:gd name="connsiteY35" fmla="*/ 34290 h 28575"/>
                  <a:gd name="connsiteX36" fmla="*/ 67437 w 247650"/>
                  <a:gd name="connsiteY36" fmla="*/ 34290 h 28575"/>
                  <a:gd name="connsiteX37" fmla="*/ 67437 w 247650"/>
                  <a:gd name="connsiteY37" fmla="*/ 381 h 28575"/>
                  <a:gd name="connsiteX38" fmla="*/ 80867 w 247650"/>
                  <a:gd name="connsiteY38" fmla="*/ 381 h 28575"/>
                  <a:gd name="connsiteX39" fmla="*/ 95917 w 247650"/>
                  <a:gd name="connsiteY39" fmla="*/ 21336 h 28575"/>
                  <a:gd name="connsiteX40" fmla="*/ 85535 w 247650"/>
                  <a:gd name="connsiteY40" fmla="*/ 8763 h 28575"/>
                  <a:gd name="connsiteX41" fmla="*/ 83820 w 247650"/>
                  <a:gd name="connsiteY41" fmla="*/ 6096 h 28575"/>
                  <a:gd name="connsiteX42" fmla="*/ 80010 w 247650"/>
                  <a:gd name="connsiteY42" fmla="*/ 5429 h 28575"/>
                  <a:gd name="connsiteX43" fmla="*/ 79058 w 247650"/>
                  <a:gd name="connsiteY43" fmla="*/ 5334 h 28575"/>
                  <a:gd name="connsiteX44" fmla="*/ 71533 w 247650"/>
                  <a:gd name="connsiteY44" fmla="*/ 11430 h 28575"/>
                  <a:gd name="connsiteX45" fmla="*/ 71438 w 247650"/>
                  <a:gd name="connsiteY45" fmla="*/ 12002 h 28575"/>
                  <a:gd name="connsiteX46" fmla="*/ 71533 w 247650"/>
                  <a:gd name="connsiteY46" fmla="*/ 34290 h 28575"/>
                  <a:gd name="connsiteX47" fmla="*/ 67437 w 247650"/>
                  <a:gd name="connsiteY47" fmla="*/ 34290 h 28575"/>
                  <a:gd name="connsiteX48" fmla="*/ 47816 w 247650"/>
                  <a:gd name="connsiteY48" fmla="*/ 22479 h 28575"/>
                  <a:gd name="connsiteX49" fmla="*/ 43625 w 247650"/>
                  <a:gd name="connsiteY49" fmla="*/ 20669 h 28575"/>
                  <a:gd name="connsiteX50" fmla="*/ 43625 w 247650"/>
                  <a:gd name="connsiteY50" fmla="*/ 286 h 28575"/>
                  <a:gd name="connsiteX51" fmla="*/ 47816 w 247650"/>
                  <a:gd name="connsiteY51" fmla="*/ 5810 h 28575"/>
                  <a:gd name="connsiteX52" fmla="*/ 47816 w 247650"/>
                  <a:gd name="connsiteY52" fmla="*/ 22479 h 28575"/>
                  <a:gd name="connsiteX53" fmla="*/ 245745 w 247650"/>
                  <a:gd name="connsiteY53" fmla="*/ 381 h 28575"/>
                  <a:gd name="connsiteX54" fmla="*/ 246126 w 247650"/>
                  <a:gd name="connsiteY54" fmla="*/ 381 h 28575"/>
                  <a:gd name="connsiteX55" fmla="*/ 250698 w 247650"/>
                  <a:gd name="connsiteY55" fmla="*/ 1334 h 28575"/>
                  <a:gd name="connsiteX56" fmla="*/ 251079 w 247650"/>
                  <a:gd name="connsiteY56" fmla="*/ 4001 h 28575"/>
                  <a:gd name="connsiteX57" fmla="*/ 251079 w 247650"/>
                  <a:gd name="connsiteY57" fmla="*/ 18955 h 28575"/>
                  <a:gd name="connsiteX58" fmla="*/ 245745 w 247650"/>
                  <a:gd name="connsiteY58" fmla="*/ 22003 h 28575"/>
                  <a:gd name="connsiteX59" fmla="*/ 245745 w 247650"/>
                  <a:gd name="connsiteY59" fmla="*/ 381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47650" h="28575">
                    <a:moveTo>
                      <a:pt x="6001" y="34290"/>
                    </a:moveTo>
                    <a:cubicBezTo>
                      <a:pt x="0" y="33623"/>
                      <a:pt x="0" y="30861"/>
                      <a:pt x="0" y="28480"/>
                    </a:cubicBezTo>
                    <a:lnTo>
                      <a:pt x="0" y="5810"/>
                    </a:lnTo>
                    <a:cubicBezTo>
                      <a:pt x="0" y="3429"/>
                      <a:pt x="0" y="667"/>
                      <a:pt x="6001" y="0"/>
                    </a:cubicBezTo>
                    <a:lnTo>
                      <a:pt x="6001" y="34290"/>
                    </a:lnTo>
                    <a:close/>
                    <a:moveTo>
                      <a:pt x="205454" y="34290"/>
                    </a:moveTo>
                    <a:lnTo>
                      <a:pt x="205454" y="4096"/>
                    </a:lnTo>
                    <a:cubicBezTo>
                      <a:pt x="205550" y="2667"/>
                      <a:pt x="205931" y="2191"/>
                      <a:pt x="206502" y="1715"/>
                    </a:cubicBezTo>
                    <a:cubicBezTo>
                      <a:pt x="207264" y="1143"/>
                      <a:pt x="208598" y="667"/>
                      <a:pt x="210217" y="476"/>
                    </a:cubicBezTo>
                    <a:lnTo>
                      <a:pt x="210217" y="24575"/>
                    </a:lnTo>
                    <a:lnTo>
                      <a:pt x="210503" y="24575"/>
                    </a:lnTo>
                    <a:lnTo>
                      <a:pt x="210503" y="34290"/>
                    </a:lnTo>
                    <a:lnTo>
                      <a:pt x="205454" y="34290"/>
                    </a:lnTo>
                    <a:close/>
                    <a:moveTo>
                      <a:pt x="179261" y="34290"/>
                    </a:moveTo>
                    <a:lnTo>
                      <a:pt x="179261" y="476"/>
                    </a:lnTo>
                    <a:cubicBezTo>
                      <a:pt x="181070" y="667"/>
                      <a:pt x="182499" y="1048"/>
                      <a:pt x="183261" y="1715"/>
                    </a:cubicBezTo>
                    <a:cubicBezTo>
                      <a:pt x="183737" y="2096"/>
                      <a:pt x="184214" y="2667"/>
                      <a:pt x="184214" y="4096"/>
                    </a:cubicBezTo>
                    <a:lnTo>
                      <a:pt x="184214" y="34195"/>
                    </a:lnTo>
                    <a:lnTo>
                      <a:pt x="179261" y="34195"/>
                    </a:lnTo>
                    <a:close/>
                    <a:moveTo>
                      <a:pt x="136493" y="34290"/>
                    </a:moveTo>
                    <a:lnTo>
                      <a:pt x="136493" y="4191"/>
                    </a:lnTo>
                    <a:cubicBezTo>
                      <a:pt x="136493" y="2858"/>
                      <a:pt x="136874" y="2286"/>
                      <a:pt x="137541" y="1810"/>
                    </a:cubicBezTo>
                    <a:cubicBezTo>
                      <a:pt x="138398" y="1143"/>
                      <a:pt x="139732" y="762"/>
                      <a:pt x="141541" y="572"/>
                    </a:cubicBezTo>
                    <a:lnTo>
                      <a:pt x="141541" y="34385"/>
                    </a:lnTo>
                    <a:lnTo>
                      <a:pt x="136493" y="34385"/>
                    </a:lnTo>
                    <a:close/>
                    <a:moveTo>
                      <a:pt x="107537" y="34290"/>
                    </a:moveTo>
                    <a:cubicBezTo>
                      <a:pt x="105632" y="32195"/>
                      <a:pt x="103441" y="29813"/>
                      <a:pt x="101346" y="27337"/>
                    </a:cubicBezTo>
                    <a:lnTo>
                      <a:pt x="102965" y="27813"/>
                    </a:lnTo>
                    <a:lnTo>
                      <a:pt x="103632" y="27908"/>
                    </a:lnTo>
                    <a:lnTo>
                      <a:pt x="104489" y="27908"/>
                    </a:lnTo>
                    <a:cubicBezTo>
                      <a:pt x="107442" y="27908"/>
                      <a:pt x="109918" y="26289"/>
                      <a:pt x="111062" y="23622"/>
                    </a:cubicBezTo>
                    <a:lnTo>
                      <a:pt x="111538" y="22384"/>
                    </a:lnTo>
                    <a:lnTo>
                      <a:pt x="111538" y="381"/>
                    </a:lnTo>
                    <a:lnTo>
                      <a:pt x="115824" y="381"/>
                    </a:lnTo>
                    <a:lnTo>
                      <a:pt x="115824" y="34290"/>
                    </a:lnTo>
                    <a:lnTo>
                      <a:pt x="107537" y="34290"/>
                    </a:lnTo>
                    <a:close/>
                    <a:moveTo>
                      <a:pt x="67437" y="34290"/>
                    </a:moveTo>
                    <a:lnTo>
                      <a:pt x="67437" y="381"/>
                    </a:lnTo>
                    <a:lnTo>
                      <a:pt x="80867" y="381"/>
                    </a:lnTo>
                    <a:cubicBezTo>
                      <a:pt x="87725" y="9811"/>
                      <a:pt x="92869" y="17050"/>
                      <a:pt x="95917" y="21336"/>
                    </a:cubicBezTo>
                    <a:cubicBezTo>
                      <a:pt x="90964" y="15621"/>
                      <a:pt x="86678" y="10573"/>
                      <a:pt x="85535" y="8763"/>
                    </a:cubicBezTo>
                    <a:lnTo>
                      <a:pt x="83820" y="6096"/>
                    </a:lnTo>
                    <a:lnTo>
                      <a:pt x="80010" y="5429"/>
                    </a:lnTo>
                    <a:cubicBezTo>
                      <a:pt x="79724" y="5429"/>
                      <a:pt x="79343" y="5334"/>
                      <a:pt x="79058" y="5334"/>
                    </a:cubicBezTo>
                    <a:cubicBezTo>
                      <a:pt x="75248" y="5334"/>
                      <a:pt x="72200" y="7811"/>
                      <a:pt x="71533" y="11430"/>
                    </a:cubicBezTo>
                    <a:lnTo>
                      <a:pt x="71438" y="12002"/>
                    </a:lnTo>
                    <a:lnTo>
                      <a:pt x="71533" y="34290"/>
                    </a:lnTo>
                    <a:lnTo>
                      <a:pt x="67437" y="34290"/>
                    </a:lnTo>
                    <a:close/>
                    <a:moveTo>
                      <a:pt x="47816" y="22479"/>
                    </a:moveTo>
                    <a:cubicBezTo>
                      <a:pt x="46482" y="21812"/>
                      <a:pt x="45053" y="21241"/>
                      <a:pt x="43625" y="20669"/>
                    </a:cubicBezTo>
                    <a:lnTo>
                      <a:pt x="43625" y="286"/>
                    </a:lnTo>
                    <a:cubicBezTo>
                      <a:pt x="47816" y="1238"/>
                      <a:pt x="47816" y="3620"/>
                      <a:pt x="47816" y="5810"/>
                    </a:cubicBezTo>
                    <a:lnTo>
                      <a:pt x="47816" y="22479"/>
                    </a:lnTo>
                    <a:close/>
                    <a:moveTo>
                      <a:pt x="245745" y="381"/>
                    </a:moveTo>
                    <a:lnTo>
                      <a:pt x="246126" y="381"/>
                    </a:lnTo>
                    <a:cubicBezTo>
                      <a:pt x="249460" y="476"/>
                      <a:pt x="250603" y="1238"/>
                      <a:pt x="250698" y="1334"/>
                    </a:cubicBezTo>
                    <a:cubicBezTo>
                      <a:pt x="250698" y="1334"/>
                      <a:pt x="251079" y="2096"/>
                      <a:pt x="251079" y="4001"/>
                    </a:cubicBezTo>
                    <a:lnTo>
                      <a:pt x="251079" y="18955"/>
                    </a:lnTo>
                    <a:cubicBezTo>
                      <a:pt x="251079" y="20669"/>
                      <a:pt x="251079" y="22003"/>
                      <a:pt x="245745" y="22003"/>
                    </a:cubicBezTo>
                    <a:lnTo>
                      <a:pt x="245745" y="381"/>
                    </a:lnTo>
                    <a:close/>
                  </a:path>
                </a:pathLst>
              </a:custGeom>
              <a:grpFill/>
              <a:ln w="6350" cap="flat">
                <a:no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380" name="手繪多邊形: 圖案 379">
                <a:extLst>
                  <a:ext uri="{FF2B5EF4-FFF2-40B4-BE49-F238E27FC236}">
                    <a16:creationId xmlns:a16="http://schemas.microsoft.com/office/drawing/2014/main" id="{CB214B80-B294-478D-A053-BD951DFCC946}"/>
                  </a:ext>
                </a:extLst>
              </p:cNvPr>
              <p:cNvSpPr/>
              <p:nvPr/>
            </p:nvSpPr>
            <p:spPr>
              <a:xfrm>
                <a:off x="4477016" y="4208500"/>
                <a:ext cx="96835" cy="17932"/>
              </a:xfrm>
              <a:custGeom>
                <a:avLst/>
                <a:gdLst>
                  <a:gd name="connsiteX0" fmla="*/ 46863 w 257175"/>
                  <a:gd name="connsiteY0" fmla="*/ 0 h 47625"/>
                  <a:gd name="connsiteX1" fmla="*/ 15335 w 257175"/>
                  <a:gd name="connsiteY1" fmla="*/ 0 h 47625"/>
                  <a:gd name="connsiteX2" fmla="*/ 0 w 257175"/>
                  <a:gd name="connsiteY2" fmla="*/ 12382 h 47625"/>
                  <a:gd name="connsiteX3" fmla="*/ 0 w 257175"/>
                  <a:gd name="connsiteY3" fmla="*/ 35147 h 47625"/>
                  <a:gd name="connsiteX4" fmla="*/ 15335 w 257175"/>
                  <a:gd name="connsiteY4" fmla="*/ 47434 h 47625"/>
                  <a:gd name="connsiteX5" fmla="*/ 45244 w 257175"/>
                  <a:gd name="connsiteY5" fmla="*/ 47434 h 47625"/>
                  <a:gd name="connsiteX6" fmla="*/ 49244 w 257175"/>
                  <a:gd name="connsiteY6" fmla="*/ 47149 h 47625"/>
                  <a:gd name="connsiteX7" fmla="*/ 36767 w 257175"/>
                  <a:gd name="connsiteY7" fmla="*/ 35909 h 47625"/>
                  <a:gd name="connsiteX8" fmla="*/ 18764 w 257175"/>
                  <a:gd name="connsiteY8" fmla="*/ 35909 h 47625"/>
                  <a:gd name="connsiteX9" fmla="*/ 18764 w 257175"/>
                  <a:gd name="connsiteY9" fmla="*/ 11239 h 47625"/>
                  <a:gd name="connsiteX10" fmla="*/ 43625 w 257175"/>
                  <a:gd name="connsiteY10" fmla="*/ 11239 h 47625"/>
                  <a:gd name="connsiteX11" fmla="*/ 43625 w 257175"/>
                  <a:gd name="connsiteY11" fmla="*/ 31814 h 47625"/>
                  <a:gd name="connsiteX12" fmla="*/ 59817 w 257175"/>
                  <a:gd name="connsiteY12" fmla="*/ 40005 h 47625"/>
                  <a:gd name="connsiteX13" fmla="*/ 60674 w 257175"/>
                  <a:gd name="connsiteY13" fmla="*/ 35147 h 47625"/>
                  <a:gd name="connsiteX14" fmla="*/ 60674 w 257175"/>
                  <a:gd name="connsiteY14" fmla="*/ 12382 h 47625"/>
                  <a:gd name="connsiteX15" fmla="*/ 46863 w 257175"/>
                  <a:gd name="connsiteY15" fmla="*/ 0 h 47625"/>
                  <a:gd name="connsiteX16" fmla="*/ 46863 w 257175"/>
                  <a:gd name="connsiteY16" fmla="*/ 0 h 47625"/>
                  <a:gd name="connsiteX17" fmla="*/ 46863 w 257175"/>
                  <a:gd name="connsiteY17" fmla="*/ 0 h 47625"/>
                  <a:gd name="connsiteX18" fmla="*/ 251651 w 257175"/>
                  <a:gd name="connsiteY18" fmla="*/ 571 h 47625"/>
                  <a:gd name="connsiteX19" fmla="*/ 219932 w 257175"/>
                  <a:gd name="connsiteY19" fmla="*/ 571 h 47625"/>
                  <a:gd name="connsiteX20" fmla="*/ 219932 w 257175"/>
                  <a:gd name="connsiteY20" fmla="*/ 571 h 47625"/>
                  <a:gd name="connsiteX21" fmla="*/ 218885 w 257175"/>
                  <a:gd name="connsiteY21" fmla="*/ 571 h 47625"/>
                  <a:gd name="connsiteX22" fmla="*/ 209074 w 257175"/>
                  <a:gd name="connsiteY22" fmla="*/ 3238 h 47625"/>
                  <a:gd name="connsiteX23" fmla="*/ 205550 w 257175"/>
                  <a:gd name="connsiteY23" fmla="*/ 10477 h 47625"/>
                  <a:gd name="connsiteX24" fmla="*/ 205550 w 257175"/>
                  <a:gd name="connsiteY24" fmla="*/ 10477 h 47625"/>
                  <a:gd name="connsiteX25" fmla="*/ 205550 w 257175"/>
                  <a:gd name="connsiteY25" fmla="*/ 10573 h 47625"/>
                  <a:gd name="connsiteX26" fmla="*/ 205550 w 257175"/>
                  <a:gd name="connsiteY26" fmla="*/ 10668 h 47625"/>
                  <a:gd name="connsiteX27" fmla="*/ 205550 w 257175"/>
                  <a:gd name="connsiteY27" fmla="*/ 10668 h 47625"/>
                  <a:gd name="connsiteX28" fmla="*/ 205550 w 257175"/>
                  <a:gd name="connsiteY28" fmla="*/ 47149 h 47625"/>
                  <a:gd name="connsiteX29" fmla="*/ 223361 w 257175"/>
                  <a:gd name="connsiteY29" fmla="*/ 47149 h 47625"/>
                  <a:gd name="connsiteX30" fmla="*/ 223361 w 257175"/>
                  <a:gd name="connsiteY30" fmla="*/ 35052 h 47625"/>
                  <a:gd name="connsiteX31" fmla="*/ 252127 w 257175"/>
                  <a:gd name="connsiteY31" fmla="*/ 35052 h 47625"/>
                  <a:gd name="connsiteX32" fmla="*/ 263843 w 257175"/>
                  <a:gd name="connsiteY32" fmla="*/ 25622 h 47625"/>
                  <a:gd name="connsiteX33" fmla="*/ 263843 w 257175"/>
                  <a:gd name="connsiteY33" fmla="*/ 10668 h 47625"/>
                  <a:gd name="connsiteX34" fmla="*/ 260985 w 257175"/>
                  <a:gd name="connsiteY34" fmla="*/ 2953 h 47625"/>
                  <a:gd name="connsiteX35" fmla="*/ 252698 w 257175"/>
                  <a:gd name="connsiteY35" fmla="*/ 667 h 47625"/>
                  <a:gd name="connsiteX36" fmla="*/ 252794 w 257175"/>
                  <a:gd name="connsiteY36" fmla="*/ 667 h 47625"/>
                  <a:gd name="connsiteX37" fmla="*/ 252127 w 257175"/>
                  <a:gd name="connsiteY37" fmla="*/ 667 h 47625"/>
                  <a:gd name="connsiteX38" fmla="*/ 251651 w 257175"/>
                  <a:gd name="connsiteY38" fmla="*/ 571 h 47625"/>
                  <a:gd name="connsiteX39" fmla="*/ 251651 w 257175"/>
                  <a:gd name="connsiteY39" fmla="*/ 571 h 47625"/>
                  <a:gd name="connsiteX40" fmla="*/ 223076 w 257175"/>
                  <a:gd name="connsiteY40" fmla="*/ 24765 h 47625"/>
                  <a:gd name="connsiteX41" fmla="*/ 223076 w 257175"/>
                  <a:gd name="connsiteY41" fmla="*/ 12763 h 47625"/>
                  <a:gd name="connsiteX42" fmla="*/ 245745 w 257175"/>
                  <a:gd name="connsiteY42" fmla="*/ 12763 h 47625"/>
                  <a:gd name="connsiteX43" fmla="*/ 245745 w 257175"/>
                  <a:gd name="connsiteY43" fmla="*/ 24860 h 47625"/>
                  <a:gd name="connsiteX44" fmla="*/ 223076 w 257175"/>
                  <a:gd name="connsiteY44" fmla="*/ 24860 h 47625"/>
                  <a:gd name="connsiteX45" fmla="*/ 223076 w 257175"/>
                  <a:gd name="connsiteY45" fmla="*/ 24765 h 47625"/>
                  <a:gd name="connsiteX46" fmla="*/ 183833 w 257175"/>
                  <a:gd name="connsiteY46" fmla="*/ 571 h 47625"/>
                  <a:gd name="connsiteX47" fmla="*/ 149924 w 257175"/>
                  <a:gd name="connsiteY47" fmla="*/ 571 h 47625"/>
                  <a:gd name="connsiteX48" fmla="*/ 140113 w 257175"/>
                  <a:gd name="connsiteY48" fmla="*/ 3238 h 47625"/>
                  <a:gd name="connsiteX49" fmla="*/ 136493 w 257175"/>
                  <a:gd name="connsiteY49" fmla="*/ 10763 h 47625"/>
                  <a:gd name="connsiteX50" fmla="*/ 136493 w 257175"/>
                  <a:gd name="connsiteY50" fmla="*/ 47244 h 47625"/>
                  <a:gd name="connsiteX51" fmla="*/ 154305 w 257175"/>
                  <a:gd name="connsiteY51" fmla="*/ 47244 h 47625"/>
                  <a:gd name="connsiteX52" fmla="*/ 154305 w 257175"/>
                  <a:gd name="connsiteY52" fmla="*/ 34766 h 47625"/>
                  <a:gd name="connsiteX53" fmla="*/ 179261 w 257175"/>
                  <a:gd name="connsiteY53" fmla="*/ 34766 h 47625"/>
                  <a:gd name="connsiteX54" fmla="*/ 179261 w 257175"/>
                  <a:gd name="connsiteY54" fmla="*/ 47244 h 47625"/>
                  <a:gd name="connsiteX55" fmla="*/ 197072 w 257175"/>
                  <a:gd name="connsiteY55" fmla="*/ 47244 h 47625"/>
                  <a:gd name="connsiteX56" fmla="*/ 197072 w 257175"/>
                  <a:gd name="connsiteY56" fmla="*/ 10763 h 47625"/>
                  <a:gd name="connsiteX57" fmla="*/ 193643 w 257175"/>
                  <a:gd name="connsiteY57" fmla="*/ 3334 h 47625"/>
                  <a:gd name="connsiteX58" fmla="*/ 183833 w 257175"/>
                  <a:gd name="connsiteY58" fmla="*/ 571 h 47625"/>
                  <a:gd name="connsiteX59" fmla="*/ 183833 w 257175"/>
                  <a:gd name="connsiteY59" fmla="*/ 571 h 47625"/>
                  <a:gd name="connsiteX60" fmla="*/ 154305 w 257175"/>
                  <a:gd name="connsiteY60" fmla="*/ 26194 h 47625"/>
                  <a:gd name="connsiteX61" fmla="*/ 154305 w 257175"/>
                  <a:gd name="connsiteY61" fmla="*/ 12763 h 47625"/>
                  <a:gd name="connsiteX62" fmla="*/ 179261 w 257175"/>
                  <a:gd name="connsiteY62" fmla="*/ 12763 h 47625"/>
                  <a:gd name="connsiteX63" fmla="*/ 179261 w 257175"/>
                  <a:gd name="connsiteY63" fmla="*/ 26289 h 47625"/>
                  <a:gd name="connsiteX64" fmla="*/ 154305 w 257175"/>
                  <a:gd name="connsiteY64" fmla="*/ 26289 h 47625"/>
                  <a:gd name="connsiteX65" fmla="*/ 154305 w 257175"/>
                  <a:gd name="connsiteY65" fmla="*/ 26194 h 47625"/>
                  <a:gd name="connsiteX66" fmla="*/ 128492 w 257175"/>
                  <a:gd name="connsiteY66" fmla="*/ 571 h 47625"/>
                  <a:gd name="connsiteX67" fmla="*/ 111443 w 257175"/>
                  <a:gd name="connsiteY67" fmla="*/ 571 h 47625"/>
                  <a:gd name="connsiteX68" fmla="*/ 111443 w 257175"/>
                  <a:gd name="connsiteY68" fmla="*/ 27718 h 47625"/>
                  <a:gd name="connsiteX69" fmla="*/ 110776 w 257175"/>
                  <a:gd name="connsiteY69" fmla="*/ 28194 h 47625"/>
                  <a:gd name="connsiteX70" fmla="*/ 110585 w 257175"/>
                  <a:gd name="connsiteY70" fmla="*/ 28194 h 47625"/>
                  <a:gd name="connsiteX71" fmla="*/ 110014 w 257175"/>
                  <a:gd name="connsiteY71" fmla="*/ 27813 h 47625"/>
                  <a:gd name="connsiteX72" fmla="*/ 91726 w 257175"/>
                  <a:gd name="connsiteY72" fmla="*/ 2191 h 47625"/>
                  <a:gd name="connsiteX73" fmla="*/ 91630 w 257175"/>
                  <a:gd name="connsiteY73" fmla="*/ 2191 h 47625"/>
                  <a:gd name="connsiteX74" fmla="*/ 91630 w 257175"/>
                  <a:gd name="connsiteY74" fmla="*/ 2191 h 47625"/>
                  <a:gd name="connsiteX75" fmla="*/ 91440 w 257175"/>
                  <a:gd name="connsiteY75" fmla="*/ 2000 h 47625"/>
                  <a:gd name="connsiteX76" fmla="*/ 91345 w 257175"/>
                  <a:gd name="connsiteY76" fmla="*/ 1905 h 47625"/>
                  <a:gd name="connsiteX77" fmla="*/ 87535 w 257175"/>
                  <a:gd name="connsiteY77" fmla="*/ 667 h 47625"/>
                  <a:gd name="connsiteX78" fmla="*/ 73152 w 257175"/>
                  <a:gd name="connsiteY78" fmla="*/ 667 h 47625"/>
                  <a:gd name="connsiteX79" fmla="*/ 68961 w 257175"/>
                  <a:gd name="connsiteY79" fmla="*/ 2191 h 47625"/>
                  <a:gd name="connsiteX80" fmla="*/ 67437 w 257175"/>
                  <a:gd name="connsiteY80" fmla="*/ 6286 h 47625"/>
                  <a:gd name="connsiteX81" fmla="*/ 67437 w 257175"/>
                  <a:gd name="connsiteY81" fmla="*/ 6286 h 47625"/>
                  <a:gd name="connsiteX82" fmla="*/ 67437 w 257175"/>
                  <a:gd name="connsiteY82" fmla="*/ 47339 h 47625"/>
                  <a:gd name="connsiteX83" fmla="*/ 84296 w 257175"/>
                  <a:gd name="connsiteY83" fmla="*/ 47339 h 47625"/>
                  <a:gd name="connsiteX84" fmla="*/ 84201 w 257175"/>
                  <a:gd name="connsiteY84" fmla="*/ 19241 h 47625"/>
                  <a:gd name="connsiteX85" fmla="*/ 85534 w 257175"/>
                  <a:gd name="connsiteY85" fmla="*/ 18383 h 47625"/>
                  <a:gd name="connsiteX86" fmla="*/ 85916 w 257175"/>
                  <a:gd name="connsiteY86" fmla="*/ 18383 h 47625"/>
                  <a:gd name="connsiteX87" fmla="*/ 86582 w 257175"/>
                  <a:gd name="connsiteY87" fmla="*/ 18764 h 47625"/>
                  <a:gd name="connsiteX88" fmla="*/ 111062 w 257175"/>
                  <a:gd name="connsiteY88" fmla="*/ 47339 h 47625"/>
                  <a:gd name="connsiteX89" fmla="*/ 128588 w 257175"/>
                  <a:gd name="connsiteY89" fmla="*/ 47339 h 47625"/>
                  <a:gd name="connsiteX90" fmla="*/ 128588 w 257175"/>
                  <a:gd name="connsiteY90" fmla="*/ 571 h 47625"/>
                  <a:gd name="connsiteX91" fmla="*/ 128492 w 257175"/>
                  <a:gd name="connsiteY91" fmla="*/ 571 h 47625"/>
                  <a:gd name="connsiteX92" fmla="*/ 32957 w 257175"/>
                  <a:gd name="connsiteY92" fmla="*/ 31147 h 47625"/>
                  <a:gd name="connsiteX93" fmla="*/ 51816 w 257175"/>
                  <a:gd name="connsiteY93" fmla="*/ 48006 h 47625"/>
                  <a:gd name="connsiteX94" fmla="*/ 64580 w 257175"/>
                  <a:gd name="connsiteY94" fmla="*/ 48006 h 47625"/>
                  <a:gd name="connsiteX95" fmla="*/ 32957 w 257175"/>
                  <a:gd name="connsiteY95" fmla="*/ 31147 h 47625"/>
                  <a:gd name="connsiteX96" fmla="*/ 32957 w 257175"/>
                  <a:gd name="connsiteY96" fmla="*/ 31147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257175" h="47625">
                    <a:moveTo>
                      <a:pt x="46863" y="0"/>
                    </a:moveTo>
                    <a:lnTo>
                      <a:pt x="15335" y="0"/>
                    </a:lnTo>
                    <a:cubicBezTo>
                      <a:pt x="5144" y="0"/>
                      <a:pt x="0" y="4096"/>
                      <a:pt x="0" y="12382"/>
                    </a:cubicBezTo>
                    <a:lnTo>
                      <a:pt x="0" y="35147"/>
                    </a:lnTo>
                    <a:cubicBezTo>
                      <a:pt x="0" y="43339"/>
                      <a:pt x="5144" y="47434"/>
                      <a:pt x="15335" y="47434"/>
                    </a:cubicBezTo>
                    <a:lnTo>
                      <a:pt x="45244" y="47434"/>
                    </a:lnTo>
                    <a:cubicBezTo>
                      <a:pt x="46672" y="47434"/>
                      <a:pt x="48006" y="47339"/>
                      <a:pt x="49244" y="47149"/>
                    </a:cubicBezTo>
                    <a:cubicBezTo>
                      <a:pt x="46482" y="43244"/>
                      <a:pt x="41339" y="39052"/>
                      <a:pt x="36767" y="35909"/>
                    </a:cubicBezTo>
                    <a:lnTo>
                      <a:pt x="18764" y="35909"/>
                    </a:lnTo>
                    <a:lnTo>
                      <a:pt x="18764" y="11239"/>
                    </a:lnTo>
                    <a:lnTo>
                      <a:pt x="43625" y="11239"/>
                    </a:lnTo>
                    <a:lnTo>
                      <a:pt x="43625" y="31814"/>
                    </a:lnTo>
                    <a:cubicBezTo>
                      <a:pt x="51054" y="34100"/>
                      <a:pt x="56197" y="37147"/>
                      <a:pt x="59817" y="40005"/>
                    </a:cubicBezTo>
                    <a:cubicBezTo>
                      <a:pt x="60293" y="38576"/>
                      <a:pt x="60674" y="36957"/>
                      <a:pt x="60674" y="35147"/>
                    </a:cubicBezTo>
                    <a:lnTo>
                      <a:pt x="60674" y="12382"/>
                    </a:lnTo>
                    <a:cubicBezTo>
                      <a:pt x="60579" y="4572"/>
                      <a:pt x="56007" y="476"/>
                      <a:pt x="46863" y="0"/>
                    </a:cubicBezTo>
                    <a:lnTo>
                      <a:pt x="46863" y="0"/>
                    </a:lnTo>
                    <a:lnTo>
                      <a:pt x="46863" y="0"/>
                    </a:lnTo>
                    <a:close/>
                    <a:moveTo>
                      <a:pt x="251651" y="571"/>
                    </a:moveTo>
                    <a:lnTo>
                      <a:pt x="219932" y="571"/>
                    </a:lnTo>
                    <a:lnTo>
                      <a:pt x="219932" y="571"/>
                    </a:lnTo>
                    <a:lnTo>
                      <a:pt x="218885" y="571"/>
                    </a:lnTo>
                    <a:cubicBezTo>
                      <a:pt x="214598" y="571"/>
                      <a:pt x="211360" y="1429"/>
                      <a:pt x="209074" y="3238"/>
                    </a:cubicBezTo>
                    <a:cubicBezTo>
                      <a:pt x="206788" y="5048"/>
                      <a:pt x="205645" y="7429"/>
                      <a:pt x="205550" y="10477"/>
                    </a:cubicBezTo>
                    <a:lnTo>
                      <a:pt x="205550" y="10477"/>
                    </a:lnTo>
                    <a:lnTo>
                      <a:pt x="205550" y="10573"/>
                    </a:lnTo>
                    <a:cubicBezTo>
                      <a:pt x="205550" y="10573"/>
                      <a:pt x="205550" y="10668"/>
                      <a:pt x="205550" y="10668"/>
                    </a:cubicBezTo>
                    <a:lnTo>
                      <a:pt x="205550" y="10668"/>
                    </a:lnTo>
                    <a:lnTo>
                      <a:pt x="205550" y="47149"/>
                    </a:lnTo>
                    <a:lnTo>
                      <a:pt x="223361" y="47149"/>
                    </a:lnTo>
                    <a:lnTo>
                      <a:pt x="223361" y="35052"/>
                    </a:lnTo>
                    <a:lnTo>
                      <a:pt x="252127" y="35052"/>
                    </a:lnTo>
                    <a:cubicBezTo>
                      <a:pt x="259937" y="35052"/>
                      <a:pt x="263843" y="31909"/>
                      <a:pt x="263843" y="25622"/>
                    </a:cubicBezTo>
                    <a:lnTo>
                      <a:pt x="263843" y="10668"/>
                    </a:lnTo>
                    <a:cubicBezTo>
                      <a:pt x="263843" y="7048"/>
                      <a:pt x="262890" y="4477"/>
                      <a:pt x="260985" y="2953"/>
                    </a:cubicBezTo>
                    <a:cubicBezTo>
                      <a:pt x="259175" y="1524"/>
                      <a:pt x="256413" y="762"/>
                      <a:pt x="252698" y="667"/>
                    </a:cubicBezTo>
                    <a:lnTo>
                      <a:pt x="252794" y="667"/>
                    </a:lnTo>
                    <a:lnTo>
                      <a:pt x="252127" y="667"/>
                    </a:lnTo>
                    <a:cubicBezTo>
                      <a:pt x="251936" y="571"/>
                      <a:pt x="251746" y="571"/>
                      <a:pt x="251651" y="571"/>
                    </a:cubicBezTo>
                    <a:lnTo>
                      <a:pt x="251651" y="571"/>
                    </a:lnTo>
                    <a:close/>
                    <a:moveTo>
                      <a:pt x="223076" y="24765"/>
                    </a:moveTo>
                    <a:lnTo>
                      <a:pt x="223076" y="12763"/>
                    </a:lnTo>
                    <a:lnTo>
                      <a:pt x="245745" y="12763"/>
                    </a:lnTo>
                    <a:lnTo>
                      <a:pt x="245745" y="24860"/>
                    </a:lnTo>
                    <a:lnTo>
                      <a:pt x="223076" y="24860"/>
                    </a:lnTo>
                    <a:lnTo>
                      <a:pt x="223076" y="24765"/>
                    </a:lnTo>
                    <a:close/>
                    <a:moveTo>
                      <a:pt x="183833" y="571"/>
                    </a:moveTo>
                    <a:lnTo>
                      <a:pt x="149924" y="571"/>
                    </a:lnTo>
                    <a:cubicBezTo>
                      <a:pt x="145637" y="571"/>
                      <a:pt x="142399" y="1429"/>
                      <a:pt x="140113" y="3238"/>
                    </a:cubicBezTo>
                    <a:cubicBezTo>
                      <a:pt x="137731" y="5143"/>
                      <a:pt x="136493" y="7620"/>
                      <a:pt x="136493" y="10763"/>
                    </a:cubicBezTo>
                    <a:lnTo>
                      <a:pt x="136493" y="47244"/>
                    </a:lnTo>
                    <a:lnTo>
                      <a:pt x="154305" y="47244"/>
                    </a:lnTo>
                    <a:lnTo>
                      <a:pt x="154305" y="34766"/>
                    </a:lnTo>
                    <a:lnTo>
                      <a:pt x="179261" y="34766"/>
                    </a:lnTo>
                    <a:lnTo>
                      <a:pt x="179261" y="47244"/>
                    </a:lnTo>
                    <a:lnTo>
                      <a:pt x="197072" y="47244"/>
                    </a:lnTo>
                    <a:lnTo>
                      <a:pt x="197072" y="10763"/>
                    </a:lnTo>
                    <a:cubicBezTo>
                      <a:pt x="197072" y="7620"/>
                      <a:pt x="195929" y="5143"/>
                      <a:pt x="193643" y="3334"/>
                    </a:cubicBezTo>
                    <a:cubicBezTo>
                      <a:pt x="191357" y="1524"/>
                      <a:pt x="188024" y="571"/>
                      <a:pt x="183833" y="571"/>
                    </a:cubicBezTo>
                    <a:lnTo>
                      <a:pt x="183833" y="571"/>
                    </a:lnTo>
                    <a:close/>
                    <a:moveTo>
                      <a:pt x="154305" y="26194"/>
                    </a:moveTo>
                    <a:lnTo>
                      <a:pt x="154305" y="12763"/>
                    </a:lnTo>
                    <a:lnTo>
                      <a:pt x="179261" y="12763"/>
                    </a:lnTo>
                    <a:lnTo>
                      <a:pt x="179261" y="26289"/>
                    </a:lnTo>
                    <a:lnTo>
                      <a:pt x="154305" y="26289"/>
                    </a:lnTo>
                    <a:lnTo>
                      <a:pt x="154305" y="26194"/>
                    </a:lnTo>
                    <a:close/>
                    <a:moveTo>
                      <a:pt x="128492" y="571"/>
                    </a:moveTo>
                    <a:lnTo>
                      <a:pt x="111443" y="571"/>
                    </a:lnTo>
                    <a:lnTo>
                      <a:pt x="111443" y="27718"/>
                    </a:lnTo>
                    <a:cubicBezTo>
                      <a:pt x="111347" y="28003"/>
                      <a:pt x="111157" y="28194"/>
                      <a:pt x="110776" y="28194"/>
                    </a:cubicBezTo>
                    <a:cubicBezTo>
                      <a:pt x="110680" y="28194"/>
                      <a:pt x="110585" y="28194"/>
                      <a:pt x="110585" y="28194"/>
                    </a:cubicBezTo>
                    <a:cubicBezTo>
                      <a:pt x="110585" y="28194"/>
                      <a:pt x="110204" y="28099"/>
                      <a:pt x="110014" y="27813"/>
                    </a:cubicBezTo>
                    <a:cubicBezTo>
                      <a:pt x="106966" y="23146"/>
                      <a:pt x="95441" y="7239"/>
                      <a:pt x="91726" y="2191"/>
                    </a:cubicBezTo>
                    <a:cubicBezTo>
                      <a:pt x="91726" y="2191"/>
                      <a:pt x="91726" y="2191"/>
                      <a:pt x="91630" y="2191"/>
                    </a:cubicBezTo>
                    <a:lnTo>
                      <a:pt x="91630" y="2191"/>
                    </a:lnTo>
                    <a:cubicBezTo>
                      <a:pt x="91535" y="2095"/>
                      <a:pt x="91535" y="2095"/>
                      <a:pt x="91440" y="2000"/>
                    </a:cubicBezTo>
                    <a:cubicBezTo>
                      <a:pt x="91440" y="2000"/>
                      <a:pt x="91345" y="1905"/>
                      <a:pt x="91345" y="1905"/>
                    </a:cubicBezTo>
                    <a:cubicBezTo>
                      <a:pt x="90392" y="1048"/>
                      <a:pt x="89154" y="667"/>
                      <a:pt x="87535" y="667"/>
                    </a:cubicBezTo>
                    <a:lnTo>
                      <a:pt x="73152" y="667"/>
                    </a:lnTo>
                    <a:cubicBezTo>
                      <a:pt x="71342" y="667"/>
                      <a:pt x="69914" y="1143"/>
                      <a:pt x="68961" y="2191"/>
                    </a:cubicBezTo>
                    <a:cubicBezTo>
                      <a:pt x="68008" y="3238"/>
                      <a:pt x="67532" y="4572"/>
                      <a:pt x="67437" y="6286"/>
                    </a:cubicBezTo>
                    <a:lnTo>
                      <a:pt x="67437" y="6286"/>
                    </a:lnTo>
                    <a:lnTo>
                      <a:pt x="67437" y="47339"/>
                    </a:lnTo>
                    <a:lnTo>
                      <a:pt x="84296" y="47339"/>
                    </a:lnTo>
                    <a:cubicBezTo>
                      <a:pt x="84296" y="47339"/>
                      <a:pt x="84201" y="25622"/>
                      <a:pt x="84201" y="19241"/>
                    </a:cubicBezTo>
                    <a:cubicBezTo>
                      <a:pt x="84296" y="18859"/>
                      <a:pt x="84487" y="18383"/>
                      <a:pt x="85534" y="18383"/>
                    </a:cubicBezTo>
                    <a:cubicBezTo>
                      <a:pt x="85630" y="18383"/>
                      <a:pt x="85725" y="18383"/>
                      <a:pt x="85916" y="18383"/>
                    </a:cubicBezTo>
                    <a:cubicBezTo>
                      <a:pt x="85916" y="18383"/>
                      <a:pt x="86392" y="18383"/>
                      <a:pt x="86582" y="18764"/>
                    </a:cubicBezTo>
                    <a:cubicBezTo>
                      <a:pt x="89821" y="24003"/>
                      <a:pt x="111062" y="47339"/>
                      <a:pt x="111062" y="47339"/>
                    </a:cubicBezTo>
                    <a:lnTo>
                      <a:pt x="128588" y="47339"/>
                    </a:lnTo>
                    <a:lnTo>
                      <a:pt x="128588" y="571"/>
                    </a:lnTo>
                    <a:lnTo>
                      <a:pt x="128492" y="571"/>
                    </a:lnTo>
                    <a:close/>
                    <a:moveTo>
                      <a:pt x="32957" y="31147"/>
                    </a:moveTo>
                    <a:cubicBezTo>
                      <a:pt x="38576" y="34766"/>
                      <a:pt x="48673" y="41815"/>
                      <a:pt x="51816" y="48006"/>
                    </a:cubicBezTo>
                    <a:lnTo>
                      <a:pt x="64580" y="48006"/>
                    </a:lnTo>
                    <a:cubicBezTo>
                      <a:pt x="62579" y="44291"/>
                      <a:pt x="55055" y="35052"/>
                      <a:pt x="32957" y="31147"/>
                    </a:cubicBezTo>
                    <a:lnTo>
                      <a:pt x="32957" y="31147"/>
                    </a:lnTo>
                    <a:close/>
                  </a:path>
                </a:pathLst>
              </a:custGeom>
              <a:solidFill>
                <a:schemeClr val="bg1"/>
              </a:solidFill>
              <a:ln w="9525" cap="flat">
                <a:no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381" name="手繪多邊形: 圖案 380">
                <a:extLst>
                  <a:ext uri="{FF2B5EF4-FFF2-40B4-BE49-F238E27FC236}">
                    <a16:creationId xmlns:a16="http://schemas.microsoft.com/office/drawing/2014/main" id="{A6573421-7F49-4EAD-B128-D5E9BBAB9799}"/>
                  </a:ext>
                </a:extLst>
              </p:cNvPr>
              <p:cNvSpPr/>
              <p:nvPr/>
            </p:nvSpPr>
            <p:spPr>
              <a:xfrm>
                <a:off x="4462455" y="4192468"/>
                <a:ext cx="3586" cy="222362"/>
              </a:xfrm>
              <a:custGeom>
                <a:avLst/>
                <a:gdLst>
                  <a:gd name="connsiteX0" fmla="*/ 0 w 0"/>
                  <a:gd name="connsiteY0" fmla="*/ 592836 h 590550"/>
                  <a:gd name="connsiteX1" fmla="*/ 0 w 0"/>
                  <a:gd name="connsiteY1" fmla="*/ 0 h 590550"/>
                </a:gdLst>
                <a:ahLst/>
                <a:cxnLst>
                  <a:cxn ang="0">
                    <a:pos x="connsiteX0" y="connsiteY0"/>
                  </a:cxn>
                  <a:cxn ang="0">
                    <a:pos x="connsiteX1" y="connsiteY1"/>
                  </a:cxn>
                </a:cxnLst>
                <a:rect l="l" t="t" r="r" b="b"/>
                <a:pathLst>
                  <a:path h="590550">
                    <a:moveTo>
                      <a:pt x="0" y="592836"/>
                    </a:moveTo>
                    <a:lnTo>
                      <a:pt x="0" y="0"/>
                    </a:lnTo>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382" name="手繪多邊形: 圖案 381">
                <a:extLst>
                  <a:ext uri="{FF2B5EF4-FFF2-40B4-BE49-F238E27FC236}">
                    <a16:creationId xmlns:a16="http://schemas.microsoft.com/office/drawing/2014/main" id="{30A4CD86-8168-4296-B862-07F9645FC4C5}"/>
                  </a:ext>
                </a:extLst>
              </p:cNvPr>
              <p:cNvSpPr/>
              <p:nvPr/>
            </p:nvSpPr>
            <p:spPr>
              <a:xfrm>
                <a:off x="5477432" y="4192468"/>
                <a:ext cx="3586" cy="222362"/>
              </a:xfrm>
              <a:custGeom>
                <a:avLst/>
                <a:gdLst>
                  <a:gd name="connsiteX0" fmla="*/ 0 w 0"/>
                  <a:gd name="connsiteY0" fmla="*/ 592836 h 590550"/>
                  <a:gd name="connsiteX1" fmla="*/ 0 w 0"/>
                  <a:gd name="connsiteY1" fmla="*/ 0 h 590550"/>
                </a:gdLst>
                <a:ahLst/>
                <a:cxnLst>
                  <a:cxn ang="0">
                    <a:pos x="connsiteX0" y="connsiteY0"/>
                  </a:cxn>
                  <a:cxn ang="0">
                    <a:pos x="connsiteX1" y="connsiteY1"/>
                  </a:cxn>
                </a:cxnLst>
                <a:rect l="l" t="t" r="r" b="b"/>
                <a:pathLst>
                  <a:path h="590550">
                    <a:moveTo>
                      <a:pt x="0" y="592836"/>
                    </a:moveTo>
                    <a:lnTo>
                      <a:pt x="0" y="0"/>
                    </a:lnTo>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grpSp>
        <p:grpSp>
          <p:nvGrpSpPr>
            <p:cNvPr id="298" name="群組 297">
              <a:extLst>
                <a:ext uri="{FF2B5EF4-FFF2-40B4-BE49-F238E27FC236}">
                  <a16:creationId xmlns:a16="http://schemas.microsoft.com/office/drawing/2014/main" id="{EE45975B-B2CC-4E71-9112-5BFD92E8B032}"/>
                </a:ext>
              </a:extLst>
            </p:cNvPr>
            <p:cNvGrpSpPr/>
            <p:nvPr/>
          </p:nvGrpSpPr>
          <p:grpSpPr>
            <a:xfrm>
              <a:off x="902587" y="4107268"/>
              <a:ext cx="316984" cy="249332"/>
              <a:chOff x="2576400" y="4606766"/>
              <a:chExt cx="455696" cy="358439"/>
            </a:xfrm>
          </p:grpSpPr>
          <p:grpSp>
            <p:nvGrpSpPr>
              <p:cNvPr id="332" name="群組 331">
                <a:extLst>
                  <a:ext uri="{FF2B5EF4-FFF2-40B4-BE49-F238E27FC236}">
                    <a16:creationId xmlns:a16="http://schemas.microsoft.com/office/drawing/2014/main" id="{F6195EA9-2647-47D1-8655-A6EA70735A1B}"/>
                  </a:ext>
                </a:extLst>
              </p:cNvPr>
              <p:cNvGrpSpPr/>
              <p:nvPr/>
            </p:nvGrpSpPr>
            <p:grpSpPr>
              <a:xfrm>
                <a:off x="2576400" y="4695371"/>
                <a:ext cx="283914" cy="261764"/>
                <a:chOff x="722665" y="4079208"/>
                <a:chExt cx="439105" cy="404845"/>
              </a:xfrm>
              <a:solidFill>
                <a:schemeClr val="bg1"/>
              </a:solidFill>
            </p:grpSpPr>
            <p:sp>
              <p:nvSpPr>
                <p:cNvPr id="339" name="手繪多邊形: 圖案 1175">
                  <a:extLst>
                    <a:ext uri="{FF2B5EF4-FFF2-40B4-BE49-F238E27FC236}">
                      <a16:creationId xmlns:a16="http://schemas.microsoft.com/office/drawing/2014/main" id="{763CDB3B-DBCA-4FCD-82EE-45CEDBB83720}"/>
                    </a:ext>
                  </a:extLst>
                </p:cNvPr>
                <p:cNvSpPr/>
                <p:nvPr/>
              </p:nvSpPr>
              <p:spPr>
                <a:xfrm>
                  <a:off x="862841" y="4416884"/>
                  <a:ext cx="159236" cy="19301"/>
                </a:xfrm>
                <a:custGeom>
                  <a:avLst/>
                  <a:gdLst>
                    <a:gd name="connsiteX0" fmla="*/ 3619 w 159235"/>
                    <a:gd name="connsiteY0" fmla="*/ 3619 h 19301"/>
                    <a:gd name="connsiteX1" fmla="*/ 157354 w 159235"/>
                    <a:gd name="connsiteY1" fmla="*/ 3619 h 19301"/>
                    <a:gd name="connsiteX2" fmla="*/ 157354 w 159235"/>
                    <a:gd name="connsiteY2" fmla="*/ 19977 h 19301"/>
                    <a:gd name="connsiteX3" fmla="*/ 3619 w 159235"/>
                    <a:gd name="connsiteY3" fmla="*/ 19977 h 19301"/>
                  </a:gdLst>
                  <a:ahLst/>
                  <a:cxnLst>
                    <a:cxn ang="0">
                      <a:pos x="connsiteX0" y="connsiteY0"/>
                    </a:cxn>
                    <a:cxn ang="0">
                      <a:pos x="connsiteX1" y="connsiteY1"/>
                    </a:cxn>
                    <a:cxn ang="0">
                      <a:pos x="connsiteX2" y="connsiteY2"/>
                    </a:cxn>
                    <a:cxn ang="0">
                      <a:pos x="connsiteX3" y="connsiteY3"/>
                    </a:cxn>
                  </a:cxnLst>
                  <a:rect l="l" t="t" r="r" b="b"/>
                  <a:pathLst>
                    <a:path w="159235" h="19301">
                      <a:moveTo>
                        <a:pt x="3619" y="3619"/>
                      </a:moveTo>
                      <a:lnTo>
                        <a:pt x="157354" y="3619"/>
                      </a:lnTo>
                      <a:lnTo>
                        <a:pt x="157354" y="19977"/>
                      </a:lnTo>
                      <a:lnTo>
                        <a:pt x="3619" y="19977"/>
                      </a:lnTo>
                      <a:close/>
                    </a:path>
                  </a:pathLst>
                </a:custGeom>
                <a:grpFill/>
                <a:ln w="9525" cap="flat">
                  <a:noFill/>
                  <a:prstDash val="solid"/>
                  <a:miter/>
                </a:ln>
              </p:spPr>
              <p:txBody>
                <a:bodyPr rtlCol="0" anchor="ctr"/>
                <a:lstStyle/>
                <a:p>
                  <a:endParaRPr lang="zh-TW" altLang="en-US" sz="2400">
                    <a:latin typeface="微軟正黑體" panose="020B0604030504040204" pitchFamily="34" charset="-120"/>
                    <a:ea typeface="微軟正黑體" panose="020B0604030504040204" pitchFamily="34" charset="-120"/>
                  </a:endParaRPr>
                </a:p>
              </p:txBody>
            </p:sp>
            <p:sp>
              <p:nvSpPr>
                <p:cNvPr id="340" name="手繪多邊形: 圖案 1177">
                  <a:extLst>
                    <a:ext uri="{FF2B5EF4-FFF2-40B4-BE49-F238E27FC236}">
                      <a16:creationId xmlns:a16="http://schemas.microsoft.com/office/drawing/2014/main" id="{358F5604-1857-461F-A26C-31715AB45368}"/>
                    </a:ext>
                  </a:extLst>
                </p:cNvPr>
                <p:cNvSpPr/>
                <p:nvPr/>
              </p:nvSpPr>
              <p:spPr>
                <a:xfrm>
                  <a:off x="722665" y="4079208"/>
                  <a:ext cx="439105" cy="337773"/>
                </a:xfrm>
                <a:custGeom>
                  <a:avLst/>
                  <a:gdLst>
                    <a:gd name="connsiteX0" fmla="*/ 437609 w 439105"/>
                    <a:gd name="connsiteY0" fmla="*/ 283826 h 337773"/>
                    <a:gd name="connsiteX1" fmla="*/ 437609 w 439105"/>
                    <a:gd name="connsiteY1" fmla="*/ 54623 h 337773"/>
                    <a:gd name="connsiteX2" fmla="*/ 386605 w 439105"/>
                    <a:gd name="connsiteY2" fmla="*/ 3619 h 337773"/>
                    <a:gd name="connsiteX3" fmla="*/ 54719 w 439105"/>
                    <a:gd name="connsiteY3" fmla="*/ 3619 h 337773"/>
                    <a:gd name="connsiteX4" fmla="*/ 49074 w 439105"/>
                    <a:gd name="connsiteY4" fmla="*/ 3957 h 337773"/>
                    <a:gd name="connsiteX5" fmla="*/ 47240 w 439105"/>
                    <a:gd name="connsiteY5" fmla="*/ 4246 h 337773"/>
                    <a:gd name="connsiteX6" fmla="*/ 43573 w 439105"/>
                    <a:gd name="connsiteY6" fmla="*/ 4874 h 337773"/>
                    <a:gd name="connsiteX7" fmla="*/ 41546 w 439105"/>
                    <a:gd name="connsiteY7" fmla="*/ 5404 h 337773"/>
                    <a:gd name="connsiteX8" fmla="*/ 38265 w 439105"/>
                    <a:gd name="connsiteY8" fmla="*/ 6418 h 337773"/>
                    <a:gd name="connsiteX9" fmla="*/ 36238 w 439105"/>
                    <a:gd name="connsiteY9" fmla="*/ 7142 h 337773"/>
                    <a:gd name="connsiteX10" fmla="*/ 33102 w 439105"/>
                    <a:gd name="connsiteY10" fmla="*/ 8493 h 337773"/>
                    <a:gd name="connsiteX11" fmla="*/ 31944 w 439105"/>
                    <a:gd name="connsiteY11" fmla="*/ 8975 h 337773"/>
                    <a:gd name="connsiteX12" fmla="*/ 31944 w 439105"/>
                    <a:gd name="connsiteY12" fmla="*/ 8975 h 337773"/>
                    <a:gd name="connsiteX13" fmla="*/ 3619 w 439105"/>
                    <a:gd name="connsiteY13" fmla="*/ 54574 h 337773"/>
                    <a:gd name="connsiteX14" fmla="*/ 3619 w 439105"/>
                    <a:gd name="connsiteY14" fmla="*/ 283826 h 337773"/>
                    <a:gd name="connsiteX15" fmla="*/ 54623 w 439105"/>
                    <a:gd name="connsiteY15" fmla="*/ 334830 h 337773"/>
                    <a:gd name="connsiteX16" fmla="*/ 386509 w 439105"/>
                    <a:gd name="connsiteY16" fmla="*/ 334830 h 337773"/>
                    <a:gd name="connsiteX17" fmla="*/ 437609 w 439105"/>
                    <a:gd name="connsiteY17" fmla="*/ 283826 h 337773"/>
                    <a:gd name="connsiteX18" fmla="*/ 34115 w 439105"/>
                    <a:gd name="connsiteY18" fmla="*/ 283826 h 337773"/>
                    <a:gd name="connsiteX19" fmla="*/ 34115 w 439105"/>
                    <a:gd name="connsiteY19" fmla="*/ 54623 h 337773"/>
                    <a:gd name="connsiteX20" fmla="*/ 54719 w 439105"/>
                    <a:gd name="connsiteY20" fmla="*/ 34019 h 337773"/>
                    <a:gd name="connsiteX21" fmla="*/ 386605 w 439105"/>
                    <a:gd name="connsiteY21" fmla="*/ 34019 h 337773"/>
                    <a:gd name="connsiteX22" fmla="*/ 407210 w 439105"/>
                    <a:gd name="connsiteY22" fmla="*/ 54623 h 337773"/>
                    <a:gd name="connsiteX23" fmla="*/ 407210 w 439105"/>
                    <a:gd name="connsiteY23" fmla="*/ 283826 h 337773"/>
                    <a:gd name="connsiteX24" fmla="*/ 386605 w 439105"/>
                    <a:gd name="connsiteY24" fmla="*/ 304430 h 337773"/>
                    <a:gd name="connsiteX25" fmla="*/ 54719 w 439105"/>
                    <a:gd name="connsiteY25" fmla="*/ 304430 h 337773"/>
                    <a:gd name="connsiteX26" fmla="*/ 34115 w 439105"/>
                    <a:gd name="connsiteY26" fmla="*/ 283826 h 33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39105" h="337773">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grpFill/>
                <a:ln w="9525" cap="flat">
                  <a:noFill/>
                  <a:prstDash val="solid"/>
                  <a:miter/>
                </a:ln>
              </p:spPr>
              <p:txBody>
                <a:bodyPr rtlCol="0" anchor="ctr"/>
                <a:lstStyle/>
                <a:p>
                  <a:endParaRPr lang="zh-TW" altLang="en-US" sz="2400">
                    <a:latin typeface="微軟正黑體" panose="020B0604030504040204" pitchFamily="34" charset="-120"/>
                    <a:ea typeface="微軟正黑體" panose="020B0604030504040204" pitchFamily="34" charset="-120"/>
                  </a:endParaRPr>
                </a:p>
              </p:txBody>
            </p:sp>
            <p:sp>
              <p:nvSpPr>
                <p:cNvPr id="341" name="手繪多邊形: 圖案 1178">
                  <a:extLst>
                    <a:ext uri="{FF2B5EF4-FFF2-40B4-BE49-F238E27FC236}">
                      <a16:creationId xmlns:a16="http://schemas.microsoft.com/office/drawing/2014/main" id="{9733242F-6C3A-4F68-8F80-E37022C27DC6}"/>
                    </a:ext>
                  </a:extLst>
                </p:cNvPr>
                <p:cNvSpPr/>
                <p:nvPr/>
              </p:nvSpPr>
              <p:spPr>
                <a:xfrm>
                  <a:off x="817917" y="4440625"/>
                  <a:ext cx="246092" cy="43428"/>
                </a:xfrm>
                <a:custGeom>
                  <a:avLst/>
                  <a:gdLst>
                    <a:gd name="connsiteX0" fmla="*/ 219456 w 246091"/>
                    <a:gd name="connsiteY0" fmla="*/ 3619 h 43427"/>
                    <a:gd name="connsiteX1" fmla="*/ 31268 w 246091"/>
                    <a:gd name="connsiteY1" fmla="*/ 3619 h 43427"/>
                    <a:gd name="connsiteX2" fmla="*/ 3619 w 246091"/>
                    <a:gd name="connsiteY2" fmla="*/ 31268 h 43427"/>
                    <a:gd name="connsiteX3" fmla="*/ 3619 w 246091"/>
                    <a:gd name="connsiteY3" fmla="*/ 41305 h 43427"/>
                    <a:gd name="connsiteX4" fmla="*/ 247009 w 246091"/>
                    <a:gd name="connsiteY4" fmla="*/ 41305 h 43427"/>
                    <a:gd name="connsiteX5" fmla="*/ 247009 w 246091"/>
                    <a:gd name="connsiteY5" fmla="*/ 31268 h 43427"/>
                    <a:gd name="connsiteX6" fmla="*/ 219456 w 246091"/>
                    <a:gd name="connsiteY6" fmla="*/ 3619 h 43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091" h="43427">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grpFill/>
                <a:ln w="9525" cap="flat">
                  <a:noFill/>
                  <a:prstDash val="solid"/>
                  <a:miter/>
                </a:ln>
              </p:spPr>
              <p:txBody>
                <a:bodyPr rtlCol="0" anchor="ctr"/>
                <a:lstStyle/>
                <a:p>
                  <a:endParaRPr lang="zh-TW" altLang="en-US" sz="2400">
                    <a:latin typeface="微軟正黑體" panose="020B0604030504040204" pitchFamily="34" charset="-120"/>
                    <a:ea typeface="微軟正黑體" panose="020B0604030504040204" pitchFamily="34" charset="-120"/>
                  </a:endParaRPr>
                </a:p>
              </p:txBody>
            </p:sp>
          </p:grpSp>
          <p:grpSp>
            <p:nvGrpSpPr>
              <p:cNvPr id="333" name="群組 332">
                <a:extLst>
                  <a:ext uri="{FF2B5EF4-FFF2-40B4-BE49-F238E27FC236}">
                    <a16:creationId xmlns:a16="http://schemas.microsoft.com/office/drawing/2014/main" id="{AF5A47E8-52BA-400D-83CB-B1DA802F4660}"/>
                  </a:ext>
                </a:extLst>
              </p:cNvPr>
              <p:cNvGrpSpPr/>
              <p:nvPr/>
            </p:nvGrpSpPr>
            <p:grpSpPr>
              <a:xfrm>
                <a:off x="2781420" y="4606766"/>
                <a:ext cx="250676" cy="358439"/>
                <a:chOff x="1713187" y="4497009"/>
                <a:chExt cx="356195" cy="509318"/>
              </a:xfrm>
              <a:solidFill>
                <a:srgbClr val="003E85"/>
              </a:solidFill>
            </p:grpSpPr>
            <p:sp>
              <p:nvSpPr>
                <p:cNvPr id="334" name="手繪多邊形: 圖案 333">
                  <a:extLst>
                    <a:ext uri="{FF2B5EF4-FFF2-40B4-BE49-F238E27FC236}">
                      <a16:creationId xmlns:a16="http://schemas.microsoft.com/office/drawing/2014/main" id="{FB1F0A38-1646-479B-BC0E-2D9990523BF8}"/>
                    </a:ext>
                  </a:extLst>
                </p:cNvPr>
                <p:cNvSpPr/>
                <p:nvPr/>
              </p:nvSpPr>
              <p:spPr>
                <a:xfrm>
                  <a:off x="1713187" y="4687941"/>
                  <a:ext cx="356195" cy="318386"/>
                </a:xfrm>
                <a:custGeom>
                  <a:avLst/>
                  <a:gdLst>
                    <a:gd name="connsiteX0" fmla="*/ 395950 w 459600"/>
                    <a:gd name="connsiteY0" fmla="*/ 168563 h 410815"/>
                    <a:gd name="connsiteX1" fmla="*/ 304697 w 459600"/>
                    <a:gd name="connsiteY1" fmla="*/ 144299 h 410815"/>
                    <a:gd name="connsiteX2" fmla="*/ 292758 w 459600"/>
                    <a:gd name="connsiteY2" fmla="*/ 120985 h 410815"/>
                    <a:gd name="connsiteX3" fmla="*/ 292604 w 459600"/>
                    <a:gd name="connsiteY3" fmla="*/ 120343 h 410815"/>
                    <a:gd name="connsiteX4" fmla="*/ 291474 w 459600"/>
                    <a:gd name="connsiteY4" fmla="*/ 115208 h 410815"/>
                    <a:gd name="connsiteX5" fmla="*/ 291474 w 459600"/>
                    <a:gd name="connsiteY5" fmla="*/ 114926 h 410815"/>
                    <a:gd name="connsiteX6" fmla="*/ 290858 w 459600"/>
                    <a:gd name="connsiteY6" fmla="*/ 110304 h 410815"/>
                    <a:gd name="connsiteX7" fmla="*/ 290858 w 459600"/>
                    <a:gd name="connsiteY7" fmla="*/ 109072 h 410815"/>
                    <a:gd name="connsiteX8" fmla="*/ 290627 w 459600"/>
                    <a:gd name="connsiteY8" fmla="*/ 103936 h 410815"/>
                    <a:gd name="connsiteX9" fmla="*/ 290627 w 459600"/>
                    <a:gd name="connsiteY9" fmla="*/ 64395 h 410815"/>
                    <a:gd name="connsiteX10" fmla="*/ 230237 w 459600"/>
                    <a:gd name="connsiteY10" fmla="*/ 0 h 410815"/>
                    <a:gd name="connsiteX11" fmla="*/ 169872 w 459600"/>
                    <a:gd name="connsiteY11" fmla="*/ 64395 h 410815"/>
                    <a:gd name="connsiteX12" fmla="*/ 169872 w 459600"/>
                    <a:gd name="connsiteY12" fmla="*/ 104167 h 410815"/>
                    <a:gd name="connsiteX13" fmla="*/ 155674 w 459600"/>
                    <a:gd name="connsiteY13" fmla="*/ 144299 h 410815"/>
                    <a:gd name="connsiteX14" fmla="*/ 64395 w 459600"/>
                    <a:gd name="connsiteY14" fmla="*/ 168563 h 410815"/>
                    <a:gd name="connsiteX15" fmla="*/ 0 w 459600"/>
                    <a:gd name="connsiteY15" fmla="*/ 232984 h 410815"/>
                    <a:gd name="connsiteX16" fmla="*/ 0 w 459600"/>
                    <a:gd name="connsiteY16" fmla="*/ 355356 h 410815"/>
                    <a:gd name="connsiteX17" fmla="*/ 33379 w 459600"/>
                    <a:gd name="connsiteY17" fmla="*/ 411843 h 410815"/>
                    <a:gd name="connsiteX18" fmla="*/ 427017 w 459600"/>
                    <a:gd name="connsiteY18" fmla="*/ 411843 h 410815"/>
                    <a:gd name="connsiteX19" fmla="*/ 460396 w 459600"/>
                    <a:gd name="connsiteY19" fmla="*/ 355356 h 410815"/>
                    <a:gd name="connsiteX20" fmla="*/ 460396 w 459600"/>
                    <a:gd name="connsiteY20" fmla="*/ 232984 h 410815"/>
                    <a:gd name="connsiteX21" fmla="*/ 395950 w 459600"/>
                    <a:gd name="connsiteY21" fmla="*/ 168563 h 41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59600" h="410815">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sp>
              <p:nvSpPr>
                <p:cNvPr id="335" name="手繪多邊形: 圖案 334">
                  <a:extLst>
                    <a:ext uri="{FF2B5EF4-FFF2-40B4-BE49-F238E27FC236}">
                      <a16:creationId xmlns:a16="http://schemas.microsoft.com/office/drawing/2014/main" id="{DB04379E-8C34-47E0-A3A5-7799C9180F7D}"/>
                    </a:ext>
                  </a:extLst>
                </p:cNvPr>
                <p:cNvSpPr/>
                <p:nvPr/>
              </p:nvSpPr>
              <p:spPr>
                <a:xfrm>
                  <a:off x="1796028" y="4515654"/>
                  <a:ext cx="189042" cy="250730"/>
                </a:xfrm>
                <a:custGeom>
                  <a:avLst/>
                  <a:gdLst>
                    <a:gd name="connsiteX0" fmla="*/ 234293 w 243921"/>
                    <a:gd name="connsiteY0" fmla="*/ 122449 h 323517"/>
                    <a:gd name="connsiteX1" fmla="*/ 232547 w 243921"/>
                    <a:gd name="connsiteY1" fmla="*/ 122962 h 323517"/>
                    <a:gd name="connsiteX2" fmla="*/ 232547 w 243921"/>
                    <a:gd name="connsiteY2" fmla="*/ 112692 h 323517"/>
                    <a:gd name="connsiteX3" fmla="*/ 122320 w 243921"/>
                    <a:gd name="connsiteY3" fmla="*/ 0 h 323517"/>
                    <a:gd name="connsiteX4" fmla="*/ 12093 w 243921"/>
                    <a:gd name="connsiteY4" fmla="*/ 112692 h 323517"/>
                    <a:gd name="connsiteX5" fmla="*/ 12093 w 243921"/>
                    <a:gd name="connsiteY5" fmla="*/ 122346 h 323517"/>
                    <a:gd name="connsiteX6" fmla="*/ 0 w 243921"/>
                    <a:gd name="connsiteY6" fmla="*/ 156161 h 323517"/>
                    <a:gd name="connsiteX7" fmla="*/ 12093 w 243921"/>
                    <a:gd name="connsiteY7" fmla="*/ 190002 h 323517"/>
                    <a:gd name="connsiteX8" fmla="*/ 13069 w 243921"/>
                    <a:gd name="connsiteY8" fmla="*/ 189720 h 323517"/>
                    <a:gd name="connsiteX9" fmla="*/ 82394 w 243921"/>
                    <a:gd name="connsiteY9" fmla="*/ 318100 h 323517"/>
                    <a:gd name="connsiteX10" fmla="*/ 122192 w 243921"/>
                    <a:gd name="connsiteY10" fmla="*/ 325982 h 323517"/>
                    <a:gd name="connsiteX11" fmla="*/ 161990 w 243921"/>
                    <a:gd name="connsiteY11" fmla="*/ 318100 h 323517"/>
                    <a:gd name="connsiteX12" fmla="*/ 229543 w 243921"/>
                    <a:gd name="connsiteY12" fmla="*/ 187486 h 323517"/>
                    <a:gd name="connsiteX13" fmla="*/ 234165 w 243921"/>
                    <a:gd name="connsiteY13" fmla="*/ 190054 h 323517"/>
                    <a:gd name="connsiteX14" fmla="*/ 246258 w 243921"/>
                    <a:gd name="connsiteY14" fmla="*/ 156213 h 323517"/>
                    <a:gd name="connsiteX15" fmla="*/ 234293 w 243921"/>
                    <a:gd name="connsiteY15" fmla="*/ 122449 h 323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921" h="323517">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sp>
              <p:nvSpPr>
                <p:cNvPr id="336" name="手繪多邊形: 圖案 335">
                  <a:extLst>
                    <a:ext uri="{FF2B5EF4-FFF2-40B4-BE49-F238E27FC236}">
                      <a16:creationId xmlns:a16="http://schemas.microsoft.com/office/drawing/2014/main" id="{7115F470-A440-45DC-9D64-CD2168CEB5B0}"/>
                    </a:ext>
                  </a:extLst>
                </p:cNvPr>
                <p:cNvSpPr/>
                <p:nvPr/>
              </p:nvSpPr>
              <p:spPr>
                <a:xfrm>
                  <a:off x="1806792" y="4790799"/>
                  <a:ext cx="81588" cy="67657"/>
                </a:xfrm>
                <a:custGeom>
                  <a:avLst/>
                  <a:gdLst>
                    <a:gd name="connsiteX0" fmla="*/ 42237 w 105271"/>
                    <a:gd name="connsiteY0" fmla="*/ 0 h 87298"/>
                    <a:gd name="connsiteX1" fmla="*/ 107711 w 105271"/>
                    <a:gd name="connsiteY1" fmla="*/ 61699 h 87298"/>
                    <a:gd name="connsiteX2" fmla="*/ 80135 w 105271"/>
                    <a:gd name="connsiteY2" fmla="*/ 89327 h 87298"/>
                    <a:gd name="connsiteX3" fmla="*/ 0 w 105271"/>
                    <a:gd name="connsiteY3" fmla="*/ 23930 h 87298"/>
                    <a:gd name="connsiteX4" fmla="*/ 42237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42237" y="0"/>
                      </a:moveTo>
                      <a:lnTo>
                        <a:pt x="107711" y="61699"/>
                      </a:lnTo>
                      <a:lnTo>
                        <a:pt x="80135" y="89327"/>
                      </a:lnTo>
                      <a:lnTo>
                        <a:pt x="0" y="23930"/>
                      </a:lnTo>
                      <a:lnTo>
                        <a:pt x="42237" y="0"/>
                      </a:lnTo>
                      <a:close/>
                    </a:path>
                  </a:pathLst>
                </a:custGeom>
                <a:solidFill>
                  <a:schemeClr val="bg1"/>
                </a:solid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sp>
              <p:nvSpPr>
                <p:cNvPr id="337" name="手繪多邊形: 圖案 336">
                  <a:extLst>
                    <a:ext uri="{FF2B5EF4-FFF2-40B4-BE49-F238E27FC236}">
                      <a16:creationId xmlns:a16="http://schemas.microsoft.com/office/drawing/2014/main" id="{489269F5-2F24-4C5B-A920-0E40590DE026}"/>
                    </a:ext>
                  </a:extLst>
                </p:cNvPr>
                <p:cNvSpPr/>
                <p:nvPr/>
              </p:nvSpPr>
              <p:spPr>
                <a:xfrm>
                  <a:off x="1891423" y="4790799"/>
                  <a:ext cx="81588" cy="67657"/>
                </a:xfrm>
                <a:custGeom>
                  <a:avLst/>
                  <a:gdLst>
                    <a:gd name="connsiteX0" fmla="*/ 65499 w 105271"/>
                    <a:gd name="connsiteY0" fmla="*/ 0 h 87298"/>
                    <a:gd name="connsiteX1" fmla="*/ 0 w 105271"/>
                    <a:gd name="connsiteY1" fmla="*/ 61699 h 87298"/>
                    <a:gd name="connsiteX2" fmla="*/ 27602 w 105271"/>
                    <a:gd name="connsiteY2" fmla="*/ 89327 h 87298"/>
                    <a:gd name="connsiteX3" fmla="*/ 107711 w 105271"/>
                    <a:gd name="connsiteY3" fmla="*/ 23930 h 87298"/>
                    <a:gd name="connsiteX4" fmla="*/ 65499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65499" y="0"/>
                      </a:moveTo>
                      <a:lnTo>
                        <a:pt x="0" y="61699"/>
                      </a:lnTo>
                      <a:lnTo>
                        <a:pt x="27602" y="89327"/>
                      </a:lnTo>
                      <a:lnTo>
                        <a:pt x="107711" y="23930"/>
                      </a:lnTo>
                      <a:lnTo>
                        <a:pt x="65499" y="0"/>
                      </a:lnTo>
                      <a:close/>
                    </a:path>
                  </a:pathLst>
                </a:custGeom>
                <a:solidFill>
                  <a:schemeClr val="bg1"/>
                </a:solid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sp>
              <p:nvSpPr>
                <p:cNvPr id="338" name="手繪多邊形: 圖案 337">
                  <a:extLst>
                    <a:ext uri="{FF2B5EF4-FFF2-40B4-BE49-F238E27FC236}">
                      <a16:creationId xmlns:a16="http://schemas.microsoft.com/office/drawing/2014/main" id="{AADB8BA9-B66F-4741-8AA4-907AFC0B6468}"/>
                    </a:ext>
                  </a:extLst>
                </p:cNvPr>
                <p:cNvSpPr/>
                <p:nvPr/>
              </p:nvSpPr>
              <p:spPr>
                <a:xfrm>
                  <a:off x="1801658" y="4497009"/>
                  <a:ext cx="179093" cy="135315"/>
                </a:xfrm>
                <a:custGeom>
                  <a:avLst/>
                  <a:gdLst>
                    <a:gd name="connsiteX0" fmla="*/ 115953 w 231083"/>
                    <a:gd name="connsiteY0" fmla="*/ 0 h 174596"/>
                    <a:gd name="connsiteX1" fmla="*/ 745 w 231083"/>
                    <a:gd name="connsiteY1" fmla="*/ 148536 h 174596"/>
                    <a:gd name="connsiteX2" fmla="*/ 16818 w 231083"/>
                    <a:gd name="connsiteY2" fmla="*/ 176189 h 174596"/>
                    <a:gd name="connsiteX3" fmla="*/ 66784 w 231083"/>
                    <a:gd name="connsiteY3" fmla="*/ 80443 h 174596"/>
                    <a:gd name="connsiteX4" fmla="*/ 167177 w 231083"/>
                    <a:gd name="connsiteY4" fmla="*/ 108841 h 174596"/>
                    <a:gd name="connsiteX5" fmla="*/ 215088 w 231083"/>
                    <a:gd name="connsiteY5" fmla="*/ 176189 h 174596"/>
                    <a:gd name="connsiteX6" fmla="*/ 231161 w 231083"/>
                    <a:gd name="connsiteY6" fmla="*/ 148536 h 174596"/>
                    <a:gd name="connsiteX7" fmla="*/ 115953 w 231083"/>
                    <a:gd name="connsiteY7" fmla="*/ 0 h 17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083" h="174596">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grpSp>
        </p:grpSp>
        <p:grpSp>
          <p:nvGrpSpPr>
            <p:cNvPr id="299" name="群組 298">
              <a:extLst>
                <a:ext uri="{FF2B5EF4-FFF2-40B4-BE49-F238E27FC236}">
                  <a16:creationId xmlns:a16="http://schemas.microsoft.com/office/drawing/2014/main" id="{CD2D6E9A-AF1E-45C9-B7E0-C49745EB65A4}"/>
                </a:ext>
              </a:extLst>
            </p:cNvPr>
            <p:cNvGrpSpPr/>
            <p:nvPr/>
          </p:nvGrpSpPr>
          <p:grpSpPr>
            <a:xfrm>
              <a:off x="498869" y="4122789"/>
              <a:ext cx="336791" cy="235007"/>
              <a:chOff x="1943855" y="4626573"/>
              <a:chExt cx="484171" cy="337845"/>
            </a:xfrm>
          </p:grpSpPr>
          <p:sp>
            <p:nvSpPr>
              <p:cNvPr id="318" name="手繪多邊形: 圖案 317">
                <a:extLst>
                  <a:ext uri="{FF2B5EF4-FFF2-40B4-BE49-F238E27FC236}">
                    <a16:creationId xmlns:a16="http://schemas.microsoft.com/office/drawing/2014/main" id="{391239DD-D56E-4700-BFAD-39B56C5E8DB4}"/>
                  </a:ext>
                </a:extLst>
              </p:cNvPr>
              <p:cNvSpPr/>
              <p:nvPr/>
            </p:nvSpPr>
            <p:spPr>
              <a:xfrm>
                <a:off x="1943855" y="4688114"/>
                <a:ext cx="341178" cy="222842"/>
              </a:xfrm>
              <a:custGeom>
                <a:avLst/>
                <a:gdLst>
                  <a:gd name="connsiteX0" fmla="*/ 571137 w 570007"/>
                  <a:gd name="connsiteY0" fmla="*/ 16818 h 372301"/>
                  <a:gd name="connsiteX1" fmla="*/ 571137 w 570007"/>
                  <a:gd name="connsiteY1" fmla="*/ 357127 h 372301"/>
                  <a:gd name="connsiteX2" fmla="*/ 554370 w 570007"/>
                  <a:gd name="connsiteY2" fmla="*/ 373945 h 372301"/>
                  <a:gd name="connsiteX3" fmla="*/ 554319 w 570007"/>
                  <a:gd name="connsiteY3" fmla="*/ 373945 h 372301"/>
                  <a:gd name="connsiteX4" fmla="*/ 16869 w 570007"/>
                  <a:gd name="connsiteY4" fmla="*/ 373945 h 372301"/>
                  <a:gd name="connsiteX5" fmla="*/ 0 w 570007"/>
                  <a:gd name="connsiteY5" fmla="*/ 357127 h 372301"/>
                  <a:gd name="connsiteX6" fmla="*/ 0 w 570007"/>
                  <a:gd name="connsiteY6" fmla="*/ 16818 h 372301"/>
                  <a:gd name="connsiteX7" fmla="*/ 16869 w 570007"/>
                  <a:gd name="connsiteY7" fmla="*/ 0 h 372301"/>
                  <a:gd name="connsiteX8" fmla="*/ 554319 w 570007"/>
                  <a:gd name="connsiteY8" fmla="*/ 0 h 372301"/>
                  <a:gd name="connsiteX9" fmla="*/ 571137 w 570007"/>
                  <a:gd name="connsiteY9" fmla="*/ 16818 h 372301"/>
                  <a:gd name="connsiteX10" fmla="*/ 553292 w 570007"/>
                  <a:gd name="connsiteY10" fmla="*/ 294118 h 372301"/>
                  <a:gd name="connsiteX11" fmla="*/ 553292 w 570007"/>
                  <a:gd name="connsiteY11" fmla="*/ 26575 h 372301"/>
                  <a:gd name="connsiteX12" fmla="*/ 540326 w 570007"/>
                  <a:gd name="connsiteY12" fmla="*/ 15046 h 372301"/>
                  <a:gd name="connsiteX13" fmla="*/ 30837 w 570007"/>
                  <a:gd name="connsiteY13" fmla="*/ 15046 h 372301"/>
                  <a:gd name="connsiteX14" fmla="*/ 17845 w 570007"/>
                  <a:gd name="connsiteY14" fmla="*/ 26575 h 372301"/>
                  <a:gd name="connsiteX15" fmla="*/ 17845 w 570007"/>
                  <a:gd name="connsiteY15" fmla="*/ 293990 h 372301"/>
                  <a:gd name="connsiteX16" fmla="*/ 30837 w 570007"/>
                  <a:gd name="connsiteY16" fmla="*/ 305519 h 372301"/>
                  <a:gd name="connsiteX17" fmla="*/ 540326 w 570007"/>
                  <a:gd name="connsiteY17" fmla="*/ 305519 h 372301"/>
                  <a:gd name="connsiteX18" fmla="*/ 553292 w 570007"/>
                  <a:gd name="connsiteY18" fmla="*/ 293990 h 372301"/>
                  <a:gd name="connsiteX19" fmla="*/ 315815 w 570007"/>
                  <a:gd name="connsiteY19" fmla="*/ 338743 h 372301"/>
                  <a:gd name="connsiteX20" fmla="*/ 292218 w 570007"/>
                  <a:gd name="connsiteY20" fmla="*/ 315147 h 372301"/>
                  <a:gd name="connsiteX21" fmla="*/ 268622 w 570007"/>
                  <a:gd name="connsiteY21" fmla="*/ 338743 h 372301"/>
                  <a:gd name="connsiteX22" fmla="*/ 292218 w 570007"/>
                  <a:gd name="connsiteY22" fmla="*/ 362340 h 372301"/>
                  <a:gd name="connsiteX23" fmla="*/ 292244 w 570007"/>
                  <a:gd name="connsiteY23" fmla="*/ 362340 h 372301"/>
                  <a:gd name="connsiteX24" fmla="*/ 315815 w 570007"/>
                  <a:gd name="connsiteY24" fmla="*/ 338769 h 372301"/>
                  <a:gd name="connsiteX25" fmla="*/ 315815 w 570007"/>
                  <a:gd name="connsiteY25" fmla="*/ 338743 h 37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70007" h="372301">
                    <a:moveTo>
                      <a:pt x="571137" y="16818"/>
                    </a:moveTo>
                    <a:lnTo>
                      <a:pt x="571137" y="357127"/>
                    </a:lnTo>
                    <a:cubicBezTo>
                      <a:pt x="571152" y="366401"/>
                      <a:pt x="563645" y="373930"/>
                      <a:pt x="554370" y="373945"/>
                    </a:cubicBezTo>
                    <a:cubicBezTo>
                      <a:pt x="554352" y="373945"/>
                      <a:pt x="554337" y="373945"/>
                      <a:pt x="554319" y="373945"/>
                    </a:cubicBezTo>
                    <a:lnTo>
                      <a:pt x="16869" y="373945"/>
                    </a:lnTo>
                    <a:cubicBezTo>
                      <a:pt x="7567" y="373960"/>
                      <a:pt x="15" y="366430"/>
                      <a:pt x="0" y="357127"/>
                    </a:cubicBezTo>
                    <a:lnTo>
                      <a:pt x="0" y="16818"/>
                    </a:lnTo>
                    <a:cubicBezTo>
                      <a:pt x="28" y="7520"/>
                      <a:pt x="7572" y="0"/>
                      <a:pt x="16869" y="0"/>
                    </a:cubicBezTo>
                    <a:lnTo>
                      <a:pt x="554319" y="0"/>
                    </a:lnTo>
                    <a:cubicBezTo>
                      <a:pt x="563606" y="0"/>
                      <a:pt x="571137" y="7531"/>
                      <a:pt x="571137" y="16818"/>
                    </a:cubicBezTo>
                    <a:close/>
                    <a:moveTo>
                      <a:pt x="553292" y="294118"/>
                    </a:moveTo>
                    <a:lnTo>
                      <a:pt x="553292" y="26575"/>
                    </a:lnTo>
                    <a:cubicBezTo>
                      <a:pt x="552866" y="19824"/>
                      <a:pt x="547078" y="14681"/>
                      <a:pt x="540326" y="15046"/>
                    </a:cubicBezTo>
                    <a:lnTo>
                      <a:pt x="30837" y="15046"/>
                    </a:lnTo>
                    <a:cubicBezTo>
                      <a:pt x="24079" y="14679"/>
                      <a:pt x="18286" y="19822"/>
                      <a:pt x="17845" y="26575"/>
                    </a:cubicBezTo>
                    <a:lnTo>
                      <a:pt x="17845" y="293990"/>
                    </a:lnTo>
                    <a:cubicBezTo>
                      <a:pt x="18271" y="300751"/>
                      <a:pt x="24074" y="305899"/>
                      <a:pt x="30837" y="305519"/>
                    </a:cubicBezTo>
                    <a:lnTo>
                      <a:pt x="540326" y="305519"/>
                    </a:lnTo>
                    <a:cubicBezTo>
                      <a:pt x="547084" y="305899"/>
                      <a:pt x="552879" y="300745"/>
                      <a:pt x="553292" y="293990"/>
                    </a:cubicBezTo>
                    <a:close/>
                    <a:moveTo>
                      <a:pt x="315815" y="338743"/>
                    </a:moveTo>
                    <a:cubicBezTo>
                      <a:pt x="315815" y="325710"/>
                      <a:pt x="305249" y="315147"/>
                      <a:pt x="292218" y="315147"/>
                    </a:cubicBezTo>
                    <a:cubicBezTo>
                      <a:pt x="279185" y="315147"/>
                      <a:pt x="268622" y="325710"/>
                      <a:pt x="268622" y="338743"/>
                    </a:cubicBezTo>
                    <a:cubicBezTo>
                      <a:pt x="268622" y="351776"/>
                      <a:pt x="279188" y="362340"/>
                      <a:pt x="292218" y="362340"/>
                    </a:cubicBezTo>
                    <a:cubicBezTo>
                      <a:pt x="292226" y="362340"/>
                      <a:pt x="292237" y="362340"/>
                      <a:pt x="292244" y="362340"/>
                    </a:cubicBezTo>
                    <a:cubicBezTo>
                      <a:pt x="305262" y="362340"/>
                      <a:pt x="315815" y="351787"/>
                      <a:pt x="315815" y="338769"/>
                    </a:cubicBezTo>
                    <a:cubicBezTo>
                      <a:pt x="315815" y="338761"/>
                      <a:pt x="315815" y="338751"/>
                      <a:pt x="315815" y="338743"/>
                    </a:cubicBezTo>
                    <a:close/>
                  </a:path>
                </a:pathLst>
              </a:custGeom>
              <a:solidFill>
                <a:schemeClr val="bg1"/>
              </a:solidFill>
              <a:ln w="2566" cap="flat">
                <a:no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319" name="手繪多邊形: 圖案 318">
                <a:extLst>
                  <a:ext uri="{FF2B5EF4-FFF2-40B4-BE49-F238E27FC236}">
                    <a16:creationId xmlns:a16="http://schemas.microsoft.com/office/drawing/2014/main" id="{F82C0886-43A8-40A4-9C88-254822B62649}"/>
                  </a:ext>
                </a:extLst>
              </p:cNvPr>
              <p:cNvSpPr/>
              <p:nvPr/>
            </p:nvSpPr>
            <p:spPr>
              <a:xfrm>
                <a:off x="2030763" y="4948454"/>
                <a:ext cx="175199" cy="10758"/>
              </a:xfrm>
              <a:custGeom>
                <a:avLst/>
                <a:gdLst>
                  <a:gd name="connsiteX0" fmla="*/ 294093 w 292706"/>
                  <a:gd name="connsiteY0" fmla="*/ 19103 h 17973"/>
                  <a:gd name="connsiteX1" fmla="*/ 0 w 292706"/>
                  <a:gd name="connsiteY1" fmla="*/ 19103 h 17973"/>
                  <a:gd name="connsiteX2" fmla="*/ 58387 w 292706"/>
                  <a:gd name="connsiteY2" fmla="*/ 0 h 17973"/>
                  <a:gd name="connsiteX3" fmla="*/ 147046 w 292706"/>
                  <a:gd name="connsiteY3" fmla="*/ 0 h 17973"/>
                  <a:gd name="connsiteX4" fmla="*/ 235654 w 292706"/>
                  <a:gd name="connsiteY4" fmla="*/ 0 h 17973"/>
                  <a:gd name="connsiteX5" fmla="*/ 294093 w 292706"/>
                  <a:gd name="connsiteY5" fmla="*/ 19103 h 17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706" h="17973">
                    <a:moveTo>
                      <a:pt x="294093" y="19103"/>
                    </a:moveTo>
                    <a:lnTo>
                      <a:pt x="0" y="19103"/>
                    </a:lnTo>
                    <a:lnTo>
                      <a:pt x="58387" y="0"/>
                    </a:lnTo>
                    <a:lnTo>
                      <a:pt x="147046" y="0"/>
                    </a:lnTo>
                    <a:lnTo>
                      <a:pt x="235654" y="0"/>
                    </a:lnTo>
                    <a:lnTo>
                      <a:pt x="294093" y="19103"/>
                    </a:lnTo>
                    <a:close/>
                  </a:path>
                </a:pathLst>
              </a:custGeom>
              <a:solidFill>
                <a:schemeClr val="bg1"/>
              </a:solidFill>
              <a:ln w="2566" cap="flat">
                <a:no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320" name="手繪多邊形: 圖案 319">
                <a:extLst>
                  <a:ext uri="{FF2B5EF4-FFF2-40B4-BE49-F238E27FC236}">
                    <a16:creationId xmlns:a16="http://schemas.microsoft.com/office/drawing/2014/main" id="{7AD3822A-3EB2-4D78-9B18-2B0FB4935A32}"/>
                  </a:ext>
                </a:extLst>
              </p:cNvPr>
              <p:cNvSpPr/>
              <p:nvPr/>
            </p:nvSpPr>
            <p:spPr>
              <a:xfrm>
                <a:off x="2065711" y="4918962"/>
                <a:ext cx="106042" cy="23053"/>
              </a:xfrm>
              <a:custGeom>
                <a:avLst/>
                <a:gdLst>
                  <a:gd name="connsiteX0" fmla="*/ 0 w 177164"/>
                  <a:gd name="connsiteY0" fmla="*/ 0 h 38513"/>
                  <a:gd name="connsiteX1" fmla="*/ 177267 w 177164"/>
                  <a:gd name="connsiteY1" fmla="*/ 0 h 38513"/>
                  <a:gd name="connsiteX2" fmla="*/ 177267 w 177164"/>
                  <a:gd name="connsiteY2" fmla="*/ 39978 h 38513"/>
                  <a:gd name="connsiteX3" fmla="*/ 0 w 177164"/>
                  <a:gd name="connsiteY3" fmla="*/ 39978 h 38513"/>
                </a:gdLst>
                <a:ahLst/>
                <a:cxnLst>
                  <a:cxn ang="0">
                    <a:pos x="connsiteX0" y="connsiteY0"/>
                  </a:cxn>
                  <a:cxn ang="0">
                    <a:pos x="connsiteX1" y="connsiteY1"/>
                  </a:cxn>
                  <a:cxn ang="0">
                    <a:pos x="connsiteX2" y="connsiteY2"/>
                  </a:cxn>
                  <a:cxn ang="0">
                    <a:pos x="connsiteX3" y="connsiteY3"/>
                  </a:cxn>
                </a:cxnLst>
                <a:rect l="l" t="t" r="r" b="b"/>
                <a:pathLst>
                  <a:path w="177164" h="38513">
                    <a:moveTo>
                      <a:pt x="0" y="0"/>
                    </a:moveTo>
                    <a:lnTo>
                      <a:pt x="177267" y="0"/>
                    </a:lnTo>
                    <a:lnTo>
                      <a:pt x="177267" y="39978"/>
                    </a:lnTo>
                    <a:lnTo>
                      <a:pt x="0" y="39978"/>
                    </a:lnTo>
                    <a:close/>
                  </a:path>
                </a:pathLst>
              </a:custGeom>
              <a:solidFill>
                <a:schemeClr val="bg1"/>
              </a:solidFill>
              <a:ln w="2566" cap="flat">
                <a:no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grpSp>
            <p:nvGrpSpPr>
              <p:cNvPr id="321" name="群組 320">
                <a:extLst>
                  <a:ext uri="{FF2B5EF4-FFF2-40B4-BE49-F238E27FC236}">
                    <a16:creationId xmlns:a16="http://schemas.microsoft.com/office/drawing/2014/main" id="{CDCBF72B-4842-41AA-A635-467AEF43735C}"/>
                  </a:ext>
                </a:extLst>
              </p:cNvPr>
              <p:cNvGrpSpPr/>
              <p:nvPr/>
            </p:nvGrpSpPr>
            <p:grpSpPr>
              <a:xfrm>
                <a:off x="2186076" y="4626573"/>
                <a:ext cx="241950" cy="337845"/>
                <a:chOff x="2248972" y="4626573"/>
                <a:chExt cx="241950" cy="337845"/>
              </a:xfrm>
              <a:solidFill>
                <a:srgbClr val="003E85"/>
              </a:solidFill>
            </p:grpSpPr>
            <p:sp>
              <p:nvSpPr>
                <p:cNvPr id="322" name="手繪多邊形: 圖案 321">
                  <a:extLst>
                    <a:ext uri="{FF2B5EF4-FFF2-40B4-BE49-F238E27FC236}">
                      <a16:creationId xmlns:a16="http://schemas.microsoft.com/office/drawing/2014/main" id="{C0DCD7E7-73CB-41DB-9BBD-60DE81027AD7}"/>
                    </a:ext>
                  </a:extLst>
                </p:cNvPr>
                <p:cNvSpPr/>
                <p:nvPr/>
              </p:nvSpPr>
              <p:spPr>
                <a:xfrm>
                  <a:off x="2305155" y="4711692"/>
                  <a:ext cx="11875" cy="35624"/>
                </a:xfrm>
                <a:custGeom>
                  <a:avLst/>
                  <a:gdLst>
                    <a:gd name="connsiteX0" fmla="*/ 18033 w 16873"/>
                    <a:gd name="connsiteY0" fmla="*/ 25310 h 50620"/>
                    <a:gd name="connsiteX1" fmla="*/ 9027 w 16873"/>
                    <a:gd name="connsiteY1" fmla="*/ 50620 h 50620"/>
                    <a:gd name="connsiteX2" fmla="*/ 0 w 16873"/>
                    <a:gd name="connsiteY2" fmla="*/ 25310 h 50620"/>
                    <a:gd name="connsiteX3" fmla="*/ 9027 w 16873"/>
                    <a:gd name="connsiteY3" fmla="*/ 0 h 50620"/>
                    <a:gd name="connsiteX4" fmla="*/ 18033 w 16873"/>
                    <a:gd name="connsiteY4" fmla="*/ 25310 h 50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3" h="50620">
                      <a:moveTo>
                        <a:pt x="18033" y="25310"/>
                      </a:moveTo>
                      <a:cubicBezTo>
                        <a:pt x="18033" y="39252"/>
                        <a:pt x="14005" y="50620"/>
                        <a:pt x="9027" y="50620"/>
                      </a:cubicBezTo>
                      <a:cubicBezTo>
                        <a:pt x="4050" y="50620"/>
                        <a:pt x="0" y="39315"/>
                        <a:pt x="0" y="25310"/>
                      </a:cubicBezTo>
                      <a:cubicBezTo>
                        <a:pt x="0" y="11305"/>
                        <a:pt x="4029" y="0"/>
                        <a:pt x="9027" y="0"/>
                      </a:cubicBezTo>
                      <a:cubicBezTo>
                        <a:pt x="14026" y="0"/>
                        <a:pt x="18033" y="11368"/>
                        <a:pt x="18033" y="25310"/>
                      </a:cubicBez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323" name="手繪多邊形: 圖案 322">
                  <a:extLst>
                    <a:ext uri="{FF2B5EF4-FFF2-40B4-BE49-F238E27FC236}">
                      <a16:creationId xmlns:a16="http://schemas.microsoft.com/office/drawing/2014/main" id="{FBCDF231-F4C9-4355-9EE6-D4BED95D2B77}"/>
                    </a:ext>
                  </a:extLst>
                </p:cNvPr>
                <p:cNvSpPr/>
                <p:nvPr/>
              </p:nvSpPr>
              <p:spPr>
                <a:xfrm>
                  <a:off x="2421900" y="4711692"/>
                  <a:ext cx="11875" cy="35624"/>
                </a:xfrm>
                <a:custGeom>
                  <a:avLst/>
                  <a:gdLst>
                    <a:gd name="connsiteX0" fmla="*/ 0 w 16873"/>
                    <a:gd name="connsiteY0" fmla="*/ 25310 h 50620"/>
                    <a:gd name="connsiteX1" fmla="*/ 9027 w 16873"/>
                    <a:gd name="connsiteY1" fmla="*/ 50620 h 50620"/>
                    <a:gd name="connsiteX2" fmla="*/ 18033 w 16873"/>
                    <a:gd name="connsiteY2" fmla="*/ 25310 h 50620"/>
                    <a:gd name="connsiteX3" fmla="*/ 9027 w 16873"/>
                    <a:gd name="connsiteY3" fmla="*/ 0 h 50620"/>
                    <a:gd name="connsiteX4" fmla="*/ 0 w 16873"/>
                    <a:gd name="connsiteY4" fmla="*/ 25310 h 50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3" h="50620">
                      <a:moveTo>
                        <a:pt x="0" y="25310"/>
                      </a:moveTo>
                      <a:cubicBezTo>
                        <a:pt x="0" y="39252"/>
                        <a:pt x="4050" y="50620"/>
                        <a:pt x="9027" y="50620"/>
                      </a:cubicBezTo>
                      <a:cubicBezTo>
                        <a:pt x="14005" y="50620"/>
                        <a:pt x="18033" y="39315"/>
                        <a:pt x="18033" y="25310"/>
                      </a:cubicBezTo>
                      <a:cubicBezTo>
                        <a:pt x="18033" y="11305"/>
                        <a:pt x="14005" y="0"/>
                        <a:pt x="9027" y="0"/>
                      </a:cubicBezTo>
                      <a:cubicBezTo>
                        <a:pt x="4050" y="0"/>
                        <a:pt x="0" y="11368"/>
                        <a:pt x="0" y="25310"/>
                      </a:cubicBez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324" name="手繪多邊形: 圖案 323">
                  <a:extLst>
                    <a:ext uri="{FF2B5EF4-FFF2-40B4-BE49-F238E27FC236}">
                      <a16:creationId xmlns:a16="http://schemas.microsoft.com/office/drawing/2014/main" id="{296586EB-06EE-473A-A093-9659AA7B2C86}"/>
                    </a:ext>
                  </a:extLst>
                </p:cNvPr>
                <p:cNvSpPr/>
                <p:nvPr/>
              </p:nvSpPr>
              <p:spPr>
                <a:xfrm>
                  <a:off x="2317965" y="4647449"/>
                  <a:ext cx="103849" cy="170701"/>
                </a:xfrm>
                <a:custGeom>
                  <a:avLst/>
                  <a:gdLst>
                    <a:gd name="connsiteX0" fmla="*/ 82258 w 164515"/>
                    <a:gd name="connsiteY0" fmla="*/ 0 h 242555"/>
                    <a:gd name="connsiteX1" fmla="*/ 0 w 164515"/>
                    <a:gd name="connsiteY1" fmla="*/ 84135 h 242555"/>
                    <a:gd name="connsiteX2" fmla="*/ 0 w 164515"/>
                    <a:gd name="connsiteY2" fmla="*/ 120202 h 242555"/>
                    <a:gd name="connsiteX3" fmla="*/ 52582 w 164515"/>
                    <a:gd name="connsiteY3" fmla="*/ 237409 h 242555"/>
                    <a:gd name="connsiteX4" fmla="*/ 82279 w 164515"/>
                    <a:gd name="connsiteY4" fmla="*/ 243293 h 242555"/>
                    <a:gd name="connsiteX5" fmla="*/ 111997 w 164515"/>
                    <a:gd name="connsiteY5" fmla="*/ 237409 h 242555"/>
                    <a:gd name="connsiteX6" fmla="*/ 164579 w 164515"/>
                    <a:gd name="connsiteY6" fmla="*/ 120202 h 242555"/>
                    <a:gd name="connsiteX7" fmla="*/ 164579 w 164515"/>
                    <a:gd name="connsiteY7" fmla="*/ 84135 h 242555"/>
                    <a:gd name="connsiteX8" fmla="*/ 82258 w 164515"/>
                    <a:gd name="connsiteY8" fmla="*/ 0 h 242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4515" h="242555">
                      <a:moveTo>
                        <a:pt x="82258" y="0"/>
                      </a:moveTo>
                      <a:cubicBezTo>
                        <a:pt x="36932" y="359"/>
                        <a:pt x="0" y="37965"/>
                        <a:pt x="0" y="84135"/>
                      </a:cubicBezTo>
                      <a:lnTo>
                        <a:pt x="0" y="120202"/>
                      </a:lnTo>
                      <a:cubicBezTo>
                        <a:pt x="0" y="156817"/>
                        <a:pt x="26133" y="209504"/>
                        <a:pt x="52582" y="237409"/>
                      </a:cubicBezTo>
                      <a:cubicBezTo>
                        <a:pt x="56652" y="241627"/>
                        <a:pt x="69455" y="243567"/>
                        <a:pt x="82279" y="243293"/>
                      </a:cubicBezTo>
                      <a:cubicBezTo>
                        <a:pt x="95103" y="243567"/>
                        <a:pt x="107926" y="241711"/>
                        <a:pt x="111997" y="237409"/>
                      </a:cubicBezTo>
                      <a:cubicBezTo>
                        <a:pt x="138446" y="209504"/>
                        <a:pt x="164579" y="156817"/>
                        <a:pt x="164579" y="120202"/>
                      </a:cubicBezTo>
                      <a:lnTo>
                        <a:pt x="164579" y="84135"/>
                      </a:lnTo>
                      <a:cubicBezTo>
                        <a:pt x="164558" y="38113"/>
                        <a:pt x="127584" y="359"/>
                        <a:pt x="82258" y="0"/>
                      </a:cubicBez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325" name="手繪多邊形: 圖案 324">
                  <a:extLst>
                    <a:ext uri="{FF2B5EF4-FFF2-40B4-BE49-F238E27FC236}">
                      <a16:creationId xmlns:a16="http://schemas.microsoft.com/office/drawing/2014/main" id="{7BD63C65-C737-4DFF-8B29-B4D62F4B5BA9}"/>
                    </a:ext>
                  </a:extLst>
                </p:cNvPr>
                <p:cNvSpPr/>
                <p:nvPr/>
              </p:nvSpPr>
              <p:spPr>
                <a:xfrm>
                  <a:off x="2248972" y="4822411"/>
                  <a:ext cx="241950" cy="141014"/>
                </a:xfrm>
                <a:custGeom>
                  <a:avLst/>
                  <a:gdLst>
                    <a:gd name="connsiteX0" fmla="*/ 310196 w 343795"/>
                    <a:gd name="connsiteY0" fmla="*/ 202291 h 200371"/>
                    <a:gd name="connsiteX1" fmla="*/ 343795 w 343795"/>
                    <a:gd name="connsiteY1" fmla="*/ 168903 h 200371"/>
                    <a:gd name="connsiteX2" fmla="*/ 343795 w 343795"/>
                    <a:gd name="connsiteY2" fmla="*/ 168797 h 200371"/>
                    <a:gd name="connsiteX3" fmla="*/ 343795 w 343795"/>
                    <a:gd name="connsiteY3" fmla="*/ 72134 h 200371"/>
                    <a:gd name="connsiteX4" fmla="*/ 229352 w 343795"/>
                    <a:gd name="connsiteY4" fmla="*/ 0 h 200371"/>
                    <a:gd name="connsiteX5" fmla="*/ 171307 w 343795"/>
                    <a:gd name="connsiteY5" fmla="*/ 108348 h 200371"/>
                    <a:gd name="connsiteX6" fmla="*/ 114359 w 343795"/>
                    <a:gd name="connsiteY6" fmla="*/ 0 h 200371"/>
                    <a:gd name="connsiteX7" fmla="*/ 0 w 343795"/>
                    <a:gd name="connsiteY7" fmla="*/ 72134 h 200371"/>
                    <a:gd name="connsiteX8" fmla="*/ 0 w 343795"/>
                    <a:gd name="connsiteY8" fmla="*/ 168734 h 200371"/>
                    <a:gd name="connsiteX9" fmla="*/ 33452 w 343795"/>
                    <a:gd name="connsiteY9" fmla="*/ 202228 h 200371"/>
                    <a:gd name="connsiteX10" fmla="*/ 33494 w 343795"/>
                    <a:gd name="connsiteY10" fmla="*/ 202228 h 200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3795" h="200371">
                      <a:moveTo>
                        <a:pt x="310196" y="202291"/>
                      </a:moveTo>
                      <a:cubicBezTo>
                        <a:pt x="328694" y="202350"/>
                        <a:pt x="343736" y="187400"/>
                        <a:pt x="343795" y="168903"/>
                      </a:cubicBezTo>
                      <a:cubicBezTo>
                        <a:pt x="343795" y="168867"/>
                        <a:pt x="343795" y="168833"/>
                        <a:pt x="343795" y="168797"/>
                      </a:cubicBezTo>
                      <a:lnTo>
                        <a:pt x="343795" y="72134"/>
                      </a:lnTo>
                      <a:cubicBezTo>
                        <a:pt x="347423" y="13921"/>
                        <a:pt x="253586" y="27841"/>
                        <a:pt x="229352" y="0"/>
                      </a:cubicBezTo>
                      <a:cubicBezTo>
                        <a:pt x="229352" y="0"/>
                        <a:pt x="207880" y="78208"/>
                        <a:pt x="171307" y="108348"/>
                      </a:cubicBezTo>
                      <a:cubicBezTo>
                        <a:pt x="134755" y="78208"/>
                        <a:pt x="114359" y="0"/>
                        <a:pt x="114359" y="0"/>
                      </a:cubicBezTo>
                      <a:cubicBezTo>
                        <a:pt x="90526" y="26512"/>
                        <a:pt x="0" y="1413"/>
                        <a:pt x="0" y="72134"/>
                      </a:cubicBezTo>
                      <a:lnTo>
                        <a:pt x="0" y="168734"/>
                      </a:lnTo>
                      <a:cubicBezTo>
                        <a:pt x="-12" y="187221"/>
                        <a:pt x="14965" y="202215"/>
                        <a:pt x="33452" y="202228"/>
                      </a:cubicBezTo>
                      <a:cubicBezTo>
                        <a:pt x="33466" y="202228"/>
                        <a:pt x="33479" y="202228"/>
                        <a:pt x="33494" y="202228"/>
                      </a:cubicBez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326" name="手繪多邊形: 圖案 325">
                  <a:extLst>
                    <a:ext uri="{FF2B5EF4-FFF2-40B4-BE49-F238E27FC236}">
                      <a16:creationId xmlns:a16="http://schemas.microsoft.com/office/drawing/2014/main" id="{721CAA2E-0211-4811-A628-3ADF0D207906}"/>
                    </a:ext>
                  </a:extLst>
                </p:cNvPr>
                <p:cNvSpPr/>
                <p:nvPr/>
              </p:nvSpPr>
              <p:spPr>
                <a:xfrm>
                  <a:off x="2303206" y="4791721"/>
                  <a:ext cx="72734" cy="118749"/>
                </a:xfrm>
                <a:custGeom>
                  <a:avLst/>
                  <a:gdLst>
                    <a:gd name="connsiteX0" fmla="*/ 46760 w 103349"/>
                    <a:gd name="connsiteY0" fmla="*/ 0 h 168733"/>
                    <a:gd name="connsiteX1" fmla="*/ 21450 w 103349"/>
                    <a:gd name="connsiteY1" fmla="*/ 17316 h 168733"/>
                    <a:gd name="connsiteX2" fmla="*/ 0 w 103349"/>
                    <a:gd name="connsiteY2" fmla="*/ 52835 h 168733"/>
                    <a:gd name="connsiteX3" fmla="*/ 29845 w 103349"/>
                    <a:gd name="connsiteY3" fmla="*/ 74707 h 168733"/>
                    <a:gd name="connsiteX4" fmla="*/ 14828 w 103349"/>
                    <a:gd name="connsiteY4" fmla="*/ 92150 h 168733"/>
                    <a:gd name="connsiteX5" fmla="*/ 104805 w 103349"/>
                    <a:gd name="connsiteY5" fmla="*/ 169135 h 168733"/>
                    <a:gd name="connsiteX6" fmla="*/ 104805 w 103349"/>
                    <a:gd name="connsiteY6" fmla="*/ 157935 h 168733"/>
                    <a:gd name="connsiteX7" fmla="*/ 46760 w 103349"/>
                    <a:gd name="connsiteY7" fmla="*/ 0 h 16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3349" h="168733">
                      <a:moveTo>
                        <a:pt x="46760" y="0"/>
                      </a:moveTo>
                      <a:cubicBezTo>
                        <a:pt x="37132" y="3801"/>
                        <a:pt x="28482" y="9719"/>
                        <a:pt x="21450" y="17316"/>
                      </a:cubicBezTo>
                      <a:lnTo>
                        <a:pt x="0" y="52835"/>
                      </a:lnTo>
                      <a:lnTo>
                        <a:pt x="29845" y="74707"/>
                      </a:lnTo>
                      <a:cubicBezTo>
                        <a:pt x="32376" y="77111"/>
                        <a:pt x="14828" y="92150"/>
                        <a:pt x="14828" y="92150"/>
                      </a:cubicBezTo>
                      <a:lnTo>
                        <a:pt x="104805" y="169135"/>
                      </a:lnTo>
                      <a:lnTo>
                        <a:pt x="104805" y="157935"/>
                      </a:lnTo>
                      <a:cubicBezTo>
                        <a:pt x="69350" y="114697"/>
                        <a:pt x="46760" y="0"/>
                        <a:pt x="46760" y="0"/>
                      </a:cubicBezTo>
                      <a:close/>
                    </a:path>
                  </a:pathLst>
                </a:custGeom>
                <a:solidFill>
                  <a:schemeClr val="bg1"/>
                </a:solid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327" name="手繪多邊形: 圖案 326">
                  <a:extLst>
                    <a:ext uri="{FF2B5EF4-FFF2-40B4-BE49-F238E27FC236}">
                      <a16:creationId xmlns:a16="http://schemas.microsoft.com/office/drawing/2014/main" id="{48A0A253-1AF8-4987-BB70-38840B63ED95}"/>
                    </a:ext>
                  </a:extLst>
                </p:cNvPr>
                <p:cNvSpPr/>
                <p:nvPr/>
              </p:nvSpPr>
              <p:spPr>
                <a:xfrm>
                  <a:off x="2366914" y="4796746"/>
                  <a:ext cx="72734" cy="118749"/>
                </a:xfrm>
                <a:custGeom>
                  <a:avLst/>
                  <a:gdLst>
                    <a:gd name="connsiteX0" fmla="*/ 58023 w 103349"/>
                    <a:gd name="connsiteY0" fmla="*/ 0 h 168733"/>
                    <a:gd name="connsiteX1" fmla="*/ 83334 w 103349"/>
                    <a:gd name="connsiteY1" fmla="*/ 17316 h 168733"/>
                    <a:gd name="connsiteX2" fmla="*/ 104784 w 103349"/>
                    <a:gd name="connsiteY2" fmla="*/ 52835 h 168733"/>
                    <a:gd name="connsiteX3" fmla="*/ 74939 w 103349"/>
                    <a:gd name="connsiteY3" fmla="*/ 74707 h 168733"/>
                    <a:gd name="connsiteX4" fmla="*/ 89956 w 103349"/>
                    <a:gd name="connsiteY4" fmla="*/ 92150 h 168733"/>
                    <a:gd name="connsiteX5" fmla="*/ 0 w 103349"/>
                    <a:gd name="connsiteY5" fmla="*/ 169135 h 168733"/>
                    <a:gd name="connsiteX6" fmla="*/ 0 w 103349"/>
                    <a:gd name="connsiteY6" fmla="*/ 157935 h 168733"/>
                    <a:gd name="connsiteX7" fmla="*/ 58023 w 103349"/>
                    <a:gd name="connsiteY7" fmla="*/ 0 h 16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3349" h="168733">
                      <a:moveTo>
                        <a:pt x="58023" y="0"/>
                      </a:moveTo>
                      <a:cubicBezTo>
                        <a:pt x="67652" y="3801"/>
                        <a:pt x="76302" y="9719"/>
                        <a:pt x="83334" y="17316"/>
                      </a:cubicBezTo>
                      <a:lnTo>
                        <a:pt x="104784" y="52835"/>
                      </a:lnTo>
                      <a:lnTo>
                        <a:pt x="74939" y="74707"/>
                      </a:lnTo>
                      <a:cubicBezTo>
                        <a:pt x="72408" y="77111"/>
                        <a:pt x="89956" y="92150"/>
                        <a:pt x="89956" y="92150"/>
                      </a:cubicBezTo>
                      <a:lnTo>
                        <a:pt x="0" y="169135"/>
                      </a:lnTo>
                      <a:lnTo>
                        <a:pt x="0" y="157935"/>
                      </a:lnTo>
                      <a:cubicBezTo>
                        <a:pt x="35540" y="114697"/>
                        <a:pt x="58023" y="0"/>
                        <a:pt x="58023" y="0"/>
                      </a:cubicBezTo>
                      <a:close/>
                    </a:path>
                  </a:pathLst>
                </a:custGeom>
                <a:solidFill>
                  <a:schemeClr val="bg1"/>
                </a:solid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328" name="手繪多邊形: 圖案 327">
                  <a:extLst>
                    <a:ext uri="{FF2B5EF4-FFF2-40B4-BE49-F238E27FC236}">
                      <a16:creationId xmlns:a16="http://schemas.microsoft.com/office/drawing/2014/main" id="{40081D9A-FE1E-4CD7-8171-AA3322E7FCD7}"/>
                    </a:ext>
                  </a:extLst>
                </p:cNvPr>
                <p:cNvSpPr/>
                <p:nvPr/>
              </p:nvSpPr>
              <p:spPr>
                <a:xfrm>
                  <a:off x="2302807" y="4626573"/>
                  <a:ext cx="135077" cy="99452"/>
                </a:xfrm>
                <a:custGeom>
                  <a:avLst/>
                  <a:gdLst>
                    <a:gd name="connsiteX0" fmla="*/ 93462 w 191934"/>
                    <a:gd name="connsiteY0" fmla="*/ 8170 h 141314"/>
                    <a:gd name="connsiteX1" fmla="*/ 86101 w 191934"/>
                    <a:gd name="connsiteY1" fmla="*/ 11313 h 141314"/>
                    <a:gd name="connsiteX2" fmla="*/ 60200 w 191934"/>
                    <a:gd name="connsiteY2" fmla="*/ 12579 h 141314"/>
                    <a:gd name="connsiteX3" fmla="*/ 22087 w 191934"/>
                    <a:gd name="connsiteY3" fmla="*/ 36412 h 141314"/>
                    <a:gd name="connsiteX4" fmla="*/ 15401 w 191934"/>
                    <a:gd name="connsiteY4" fmla="*/ 58938 h 141314"/>
                    <a:gd name="connsiteX5" fmla="*/ 2113 w 191934"/>
                    <a:gd name="connsiteY5" fmla="*/ 73702 h 141314"/>
                    <a:gd name="connsiteX6" fmla="*/ 10213 w 191934"/>
                    <a:gd name="connsiteY6" fmla="*/ 122445 h 141314"/>
                    <a:gd name="connsiteX7" fmla="*/ 21307 w 191934"/>
                    <a:gd name="connsiteY7" fmla="*/ 143179 h 141314"/>
                    <a:gd name="connsiteX8" fmla="*/ 57163 w 191934"/>
                    <a:gd name="connsiteY8" fmla="*/ 95764 h 141314"/>
                    <a:gd name="connsiteX9" fmla="*/ 137586 w 191934"/>
                    <a:gd name="connsiteY9" fmla="*/ 98612 h 141314"/>
                    <a:gd name="connsiteX10" fmla="*/ 169223 w 191934"/>
                    <a:gd name="connsiteY10" fmla="*/ 143115 h 141314"/>
                    <a:gd name="connsiteX11" fmla="*/ 178272 w 191934"/>
                    <a:gd name="connsiteY11" fmla="*/ 121053 h 141314"/>
                    <a:gd name="connsiteX12" fmla="*/ 193922 w 191934"/>
                    <a:gd name="connsiteY12" fmla="*/ 74799 h 141314"/>
                    <a:gd name="connsiteX13" fmla="*/ 157749 w 191934"/>
                    <a:gd name="connsiteY13" fmla="*/ 31561 h 141314"/>
                    <a:gd name="connsiteX14" fmla="*/ 106855 w 191934"/>
                    <a:gd name="connsiteY14" fmla="*/ 1463 h 141314"/>
                    <a:gd name="connsiteX15" fmla="*/ 93462 w 191934"/>
                    <a:gd name="connsiteY15" fmla="*/ 8170 h 141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1934" h="141314">
                      <a:moveTo>
                        <a:pt x="93462" y="8170"/>
                      </a:moveTo>
                      <a:cubicBezTo>
                        <a:pt x="91144" y="9512"/>
                        <a:pt x="88672" y="10567"/>
                        <a:pt x="86101" y="11313"/>
                      </a:cubicBezTo>
                      <a:cubicBezTo>
                        <a:pt x="78044" y="13422"/>
                        <a:pt x="68679" y="12579"/>
                        <a:pt x="60200" y="12579"/>
                      </a:cubicBezTo>
                      <a:cubicBezTo>
                        <a:pt x="41998" y="12579"/>
                        <a:pt x="26263" y="16797"/>
                        <a:pt x="22087" y="36412"/>
                      </a:cubicBezTo>
                      <a:cubicBezTo>
                        <a:pt x="20273" y="44849"/>
                        <a:pt x="21265" y="51872"/>
                        <a:pt x="15401" y="58938"/>
                      </a:cubicBezTo>
                      <a:cubicBezTo>
                        <a:pt x="10803" y="64464"/>
                        <a:pt x="4623" y="66995"/>
                        <a:pt x="2113" y="73702"/>
                      </a:cubicBezTo>
                      <a:cubicBezTo>
                        <a:pt x="-3729" y="89310"/>
                        <a:pt x="3716" y="109812"/>
                        <a:pt x="10213" y="122445"/>
                      </a:cubicBezTo>
                      <a:cubicBezTo>
                        <a:pt x="11394" y="124766"/>
                        <a:pt x="20969" y="143537"/>
                        <a:pt x="21307" y="143179"/>
                      </a:cubicBezTo>
                      <a:cubicBezTo>
                        <a:pt x="34173" y="129849"/>
                        <a:pt x="14326" y="94140"/>
                        <a:pt x="57163" y="95764"/>
                      </a:cubicBezTo>
                      <a:cubicBezTo>
                        <a:pt x="70408" y="94942"/>
                        <a:pt x="100823" y="103589"/>
                        <a:pt x="137586" y="98612"/>
                      </a:cubicBezTo>
                      <a:cubicBezTo>
                        <a:pt x="164140" y="97578"/>
                        <a:pt x="156737" y="128794"/>
                        <a:pt x="169223" y="143115"/>
                      </a:cubicBezTo>
                      <a:cubicBezTo>
                        <a:pt x="172725" y="135970"/>
                        <a:pt x="175747" y="128600"/>
                        <a:pt x="178272" y="121053"/>
                      </a:cubicBezTo>
                      <a:cubicBezTo>
                        <a:pt x="183102" y="106521"/>
                        <a:pt x="193648" y="89795"/>
                        <a:pt x="193922" y="74799"/>
                      </a:cubicBezTo>
                      <a:cubicBezTo>
                        <a:pt x="194344" y="52758"/>
                        <a:pt x="171607" y="44406"/>
                        <a:pt x="157749" y="31561"/>
                      </a:cubicBezTo>
                      <a:cubicBezTo>
                        <a:pt x="142120" y="17071"/>
                        <a:pt x="132207" y="-6045"/>
                        <a:pt x="106855" y="1463"/>
                      </a:cubicBezTo>
                      <a:cubicBezTo>
                        <a:pt x="101962" y="2876"/>
                        <a:pt x="97870" y="5766"/>
                        <a:pt x="93462" y="8170"/>
                      </a:cubicBez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329" name="手繪多邊形: 圖案 328">
                  <a:extLst>
                    <a:ext uri="{FF2B5EF4-FFF2-40B4-BE49-F238E27FC236}">
                      <a16:creationId xmlns:a16="http://schemas.microsoft.com/office/drawing/2014/main" id="{36AEFD9C-0098-496B-8003-A9D0BF14F6D8}"/>
                    </a:ext>
                  </a:extLst>
                </p:cNvPr>
                <p:cNvSpPr/>
                <p:nvPr/>
              </p:nvSpPr>
              <p:spPr>
                <a:xfrm>
                  <a:off x="2358473" y="4892517"/>
                  <a:ext cx="20781" cy="71249"/>
                </a:xfrm>
                <a:custGeom>
                  <a:avLst/>
                  <a:gdLst>
                    <a:gd name="connsiteX0" fmla="*/ 31131 w 29528"/>
                    <a:gd name="connsiteY0" fmla="*/ 102675 h 101240"/>
                    <a:gd name="connsiteX1" fmla="*/ 31131 w 29528"/>
                    <a:gd name="connsiteY1" fmla="*/ 0 h 101240"/>
                    <a:gd name="connsiteX2" fmla="*/ 15566 w 29528"/>
                    <a:gd name="connsiteY2" fmla="*/ 7614 h 101240"/>
                    <a:gd name="connsiteX3" fmla="*/ 0 w 29528"/>
                    <a:gd name="connsiteY3" fmla="*/ 0 h 101240"/>
                    <a:gd name="connsiteX4" fmla="*/ 0 w 29528"/>
                    <a:gd name="connsiteY4" fmla="*/ 102675 h 101240"/>
                    <a:gd name="connsiteX5" fmla="*/ 31131 w 29528"/>
                    <a:gd name="connsiteY5" fmla="*/ 102675 h 101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528" h="101240">
                      <a:moveTo>
                        <a:pt x="31131" y="102675"/>
                      </a:moveTo>
                      <a:lnTo>
                        <a:pt x="31131" y="0"/>
                      </a:lnTo>
                      <a:lnTo>
                        <a:pt x="15566" y="7614"/>
                      </a:lnTo>
                      <a:lnTo>
                        <a:pt x="0" y="0"/>
                      </a:lnTo>
                      <a:lnTo>
                        <a:pt x="0" y="102675"/>
                      </a:lnTo>
                      <a:lnTo>
                        <a:pt x="31131" y="102675"/>
                      </a:lnTo>
                      <a:close/>
                    </a:path>
                  </a:pathLst>
                </a:custGeom>
                <a:grpFill/>
                <a:ln w="6350" cap="flat">
                  <a:solidFill>
                    <a:schemeClr val="bg1"/>
                  </a:solid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330" name="手繪多邊形: 圖案 329">
                  <a:extLst>
                    <a:ext uri="{FF2B5EF4-FFF2-40B4-BE49-F238E27FC236}">
                      <a16:creationId xmlns:a16="http://schemas.microsoft.com/office/drawing/2014/main" id="{077B146A-74D0-4FA4-AD0D-02AC0E02E424}"/>
                    </a:ext>
                  </a:extLst>
                </p:cNvPr>
                <p:cNvSpPr/>
                <p:nvPr/>
              </p:nvSpPr>
              <p:spPr>
                <a:xfrm>
                  <a:off x="2363238" y="4917098"/>
                  <a:ext cx="13360" cy="13360"/>
                </a:xfrm>
                <a:custGeom>
                  <a:avLst/>
                  <a:gdLst>
                    <a:gd name="connsiteX0" fmla="*/ 19025 w 18982"/>
                    <a:gd name="connsiteY0" fmla="*/ 9512 h 18982"/>
                    <a:gd name="connsiteX1" fmla="*/ 9512 w 18982"/>
                    <a:gd name="connsiteY1" fmla="*/ 19025 h 18982"/>
                    <a:gd name="connsiteX2" fmla="*/ 0 w 18982"/>
                    <a:gd name="connsiteY2" fmla="*/ 9512 h 18982"/>
                    <a:gd name="connsiteX3" fmla="*/ 9512 w 18982"/>
                    <a:gd name="connsiteY3" fmla="*/ 0 h 18982"/>
                    <a:gd name="connsiteX4" fmla="*/ 9533 w 18982"/>
                    <a:gd name="connsiteY4" fmla="*/ 0 h 18982"/>
                    <a:gd name="connsiteX5" fmla="*/ 19025 w 18982"/>
                    <a:gd name="connsiteY5" fmla="*/ 9512 h 1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982" h="18982">
                      <a:moveTo>
                        <a:pt x="19025" y="9512"/>
                      </a:moveTo>
                      <a:cubicBezTo>
                        <a:pt x="19025" y="14766"/>
                        <a:pt x="14766" y="19025"/>
                        <a:pt x="9512" y="19025"/>
                      </a:cubicBezTo>
                      <a:cubicBezTo>
                        <a:pt x="4258" y="19025"/>
                        <a:pt x="0" y="14766"/>
                        <a:pt x="0" y="9512"/>
                      </a:cubicBezTo>
                      <a:cubicBezTo>
                        <a:pt x="0" y="4258"/>
                        <a:pt x="4258" y="0"/>
                        <a:pt x="9512" y="0"/>
                      </a:cubicBezTo>
                      <a:cubicBezTo>
                        <a:pt x="9519" y="0"/>
                        <a:pt x="9527" y="0"/>
                        <a:pt x="9533" y="0"/>
                      </a:cubicBezTo>
                      <a:cubicBezTo>
                        <a:pt x="14779" y="13"/>
                        <a:pt x="19025" y="4267"/>
                        <a:pt x="19025" y="9512"/>
                      </a:cubicBezTo>
                      <a:close/>
                    </a:path>
                  </a:pathLst>
                </a:custGeom>
                <a:solidFill>
                  <a:schemeClr val="bg1"/>
                </a:solidFill>
                <a:ln w="6350" cap="flat">
                  <a:no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sp>
              <p:nvSpPr>
                <p:cNvPr id="331" name="手繪多邊形: 圖案 330">
                  <a:extLst>
                    <a:ext uri="{FF2B5EF4-FFF2-40B4-BE49-F238E27FC236}">
                      <a16:creationId xmlns:a16="http://schemas.microsoft.com/office/drawing/2014/main" id="{5825A3EF-E7E1-4EDB-B009-DBAC3CE13D70}"/>
                    </a:ext>
                  </a:extLst>
                </p:cNvPr>
                <p:cNvSpPr/>
                <p:nvPr/>
              </p:nvSpPr>
              <p:spPr>
                <a:xfrm>
                  <a:off x="2363201" y="4952543"/>
                  <a:ext cx="13360" cy="11875"/>
                </a:xfrm>
                <a:custGeom>
                  <a:avLst/>
                  <a:gdLst>
                    <a:gd name="connsiteX0" fmla="*/ 4145 w 18982"/>
                    <a:gd name="connsiteY0" fmla="*/ 17380 h 16873"/>
                    <a:gd name="connsiteX1" fmla="*/ 14860 w 18982"/>
                    <a:gd name="connsiteY1" fmla="*/ 17380 h 16873"/>
                    <a:gd name="connsiteX2" fmla="*/ 17380 w 18982"/>
                    <a:gd name="connsiteY2" fmla="*/ 4166 h 16873"/>
                    <a:gd name="connsiteX3" fmla="*/ 4166 w 18982"/>
                    <a:gd name="connsiteY3" fmla="*/ 1646 h 16873"/>
                    <a:gd name="connsiteX4" fmla="*/ 1646 w 18982"/>
                    <a:gd name="connsiteY4" fmla="*/ 14860 h 16873"/>
                    <a:gd name="connsiteX5" fmla="*/ 4166 w 18982"/>
                    <a:gd name="connsiteY5" fmla="*/ 17380 h 16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982" h="16873">
                      <a:moveTo>
                        <a:pt x="4145" y="17380"/>
                      </a:moveTo>
                      <a:lnTo>
                        <a:pt x="14860" y="17380"/>
                      </a:lnTo>
                      <a:cubicBezTo>
                        <a:pt x="19205" y="14427"/>
                        <a:pt x="20333" y="8511"/>
                        <a:pt x="17380" y="4166"/>
                      </a:cubicBezTo>
                      <a:cubicBezTo>
                        <a:pt x="14427" y="-179"/>
                        <a:pt x="8511" y="-1307"/>
                        <a:pt x="4166" y="1646"/>
                      </a:cubicBezTo>
                      <a:cubicBezTo>
                        <a:pt x="-179" y="4599"/>
                        <a:pt x="-1307" y="10515"/>
                        <a:pt x="1646" y="14860"/>
                      </a:cubicBezTo>
                      <a:cubicBezTo>
                        <a:pt x="2319" y="15851"/>
                        <a:pt x="3175" y="16707"/>
                        <a:pt x="4166" y="17380"/>
                      </a:cubicBezTo>
                      <a:close/>
                    </a:path>
                  </a:pathLst>
                </a:custGeom>
                <a:solidFill>
                  <a:schemeClr val="bg1"/>
                </a:solidFill>
                <a:ln w="6350" cap="flat">
                  <a:noFill/>
                  <a:prstDash val="solid"/>
                  <a:miter/>
                </a:ln>
              </p:spPr>
              <p:txBody>
                <a:bodyPr rtlCol="0" anchor="ctr"/>
                <a:lstStyle/>
                <a:p>
                  <a:endParaRPr lang="zh-TW" altLang="en-US">
                    <a:latin typeface="微軟正黑體" panose="020B0604030504040204" pitchFamily="34" charset="-120"/>
                    <a:ea typeface="微軟正黑體" panose="020B0604030504040204" pitchFamily="34" charset="-120"/>
                  </a:endParaRPr>
                </a:p>
              </p:txBody>
            </p:sp>
          </p:grpSp>
        </p:grpSp>
        <p:grpSp>
          <p:nvGrpSpPr>
            <p:cNvPr id="300" name="群組 299">
              <a:extLst>
                <a:ext uri="{FF2B5EF4-FFF2-40B4-BE49-F238E27FC236}">
                  <a16:creationId xmlns:a16="http://schemas.microsoft.com/office/drawing/2014/main" id="{5AF193DB-2A71-46DD-838B-35546F905057}"/>
                </a:ext>
              </a:extLst>
            </p:cNvPr>
            <p:cNvGrpSpPr/>
            <p:nvPr/>
          </p:nvGrpSpPr>
          <p:grpSpPr>
            <a:xfrm>
              <a:off x="1276441" y="4114449"/>
              <a:ext cx="319702" cy="241232"/>
              <a:chOff x="3164294" y="4614579"/>
              <a:chExt cx="459604" cy="346795"/>
            </a:xfrm>
          </p:grpSpPr>
          <p:sp>
            <p:nvSpPr>
              <p:cNvPr id="305" name="手繪多邊形: 圖案 1177">
                <a:extLst>
                  <a:ext uri="{FF2B5EF4-FFF2-40B4-BE49-F238E27FC236}">
                    <a16:creationId xmlns:a16="http://schemas.microsoft.com/office/drawing/2014/main" id="{26488AE7-BE61-41FF-8CE1-B75FA97E429E}"/>
                  </a:ext>
                </a:extLst>
              </p:cNvPr>
              <p:cNvSpPr/>
              <p:nvPr/>
            </p:nvSpPr>
            <p:spPr>
              <a:xfrm>
                <a:off x="3164294" y="4695377"/>
                <a:ext cx="283914" cy="218397"/>
              </a:xfrm>
              <a:custGeom>
                <a:avLst/>
                <a:gdLst>
                  <a:gd name="connsiteX0" fmla="*/ 437609 w 439105"/>
                  <a:gd name="connsiteY0" fmla="*/ 283826 h 337773"/>
                  <a:gd name="connsiteX1" fmla="*/ 437609 w 439105"/>
                  <a:gd name="connsiteY1" fmla="*/ 54623 h 337773"/>
                  <a:gd name="connsiteX2" fmla="*/ 386605 w 439105"/>
                  <a:gd name="connsiteY2" fmla="*/ 3619 h 337773"/>
                  <a:gd name="connsiteX3" fmla="*/ 54719 w 439105"/>
                  <a:gd name="connsiteY3" fmla="*/ 3619 h 337773"/>
                  <a:gd name="connsiteX4" fmla="*/ 49074 w 439105"/>
                  <a:gd name="connsiteY4" fmla="*/ 3957 h 337773"/>
                  <a:gd name="connsiteX5" fmla="*/ 47240 w 439105"/>
                  <a:gd name="connsiteY5" fmla="*/ 4246 h 337773"/>
                  <a:gd name="connsiteX6" fmla="*/ 43573 w 439105"/>
                  <a:gd name="connsiteY6" fmla="*/ 4874 h 337773"/>
                  <a:gd name="connsiteX7" fmla="*/ 41546 w 439105"/>
                  <a:gd name="connsiteY7" fmla="*/ 5404 h 337773"/>
                  <a:gd name="connsiteX8" fmla="*/ 38265 w 439105"/>
                  <a:gd name="connsiteY8" fmla="*/ 6418 h 337773"/>
                  <a:gd name="connsiteX9" fmla="*/ 36238 w 439105"/>
                  <a:gd name="connsiteY9" fmla="*/ 7142 h 337773"/>
                  <a:gd name="connsiteX10" fmla="*/ 33102 w 439105"/>
                  <a:gd name="connsiteY10" fmla="*/ 8493 h 337773"/>
                  <a:gd name="connsiteX11" fmla="*/ 31944 w 439105"/>
                  <a:gd name="connsiteY11" fmla="*/ 8975 h 337773"/>
                  <a:gd name="connsiteX12" fmla="*/ 31944 w 439105"/>
                  <a:gd name="connsiteY12" fmla="*/ 8975 h 337773"/>
                  <a:gd name="connsiteX13" fmla="*/ 3619 w 439105"/>
                  <a:gd name="connsiteY13" fmla="*/ 54574 h 337773"/>
                  <a:gd name="connsiteX14" fmla="*/ 3619 w 439105"/>
                  <a:gd name="connsiteY14" fmla="*/ 283826 h 337773"/>
                  <a:gd name="connsiteX15" fmla="*/ 54623 w 439105"/>
                  <a:gd name="connsiteY15" fmla="*/ 334830 h 337773"/>
                  <a:gd name="connsiteX16" fmla="*/ 386509 w 439105"/>
                  <a:gd name="connsiteY16" fmla="*/ 334830 h 337773"/>
                  <a:gd name="connsiteX17" fmla="*/ 437609 w 439105"/>
                  <a:gd name="connsiteY17" fmla="*/ 283826 h 337773"/>
                  <a:gd name="connsiteX18" fmla="*/ 34115 w 439105"/>
                  <a:gd name="connsiteY18" fmla="*/ 283826 h 337773"/>
                  <a:gd name="connsiteX19" fmla="*/ 34115 w 439105"/>
                  <a:gd name="connsiteY19" fmla="*/ 54623 h 337773"/>
                  <a:gd name="connsiteX20" fmla="*/ 54719 w 439105"/>
                  <a:gd name="connsiteY20" fmla="*/ 34019 h 337773"/>
                  <a:gd name="connsiteX21" fmla="*/ 386605 w 439105"/>
                  <a:gd name="connsiteY21" fmla="*/ 34019 h 337773"/>
                  <a:gd name="connsiteX22" fmla="*/ 407210 w 439105"/>
                  <a:gd name="connsiteY22" fmla="*/ 54623 h 337773"/>
                  <a:gd name="connsiteX23" fmla="*/ 407210 w 439105"/>
                  <a:gd name="connsiteY23" fmla="*/ 283826 h 337773"/>
                  <a:gd name="connsiteX24" fmla="*/ 386605 w 439105"/>
                  <a:gd name="connsiteY24" fmla="*/ 304430 h 337773"/>
                  <a:gd name="connsiteX25" fmla="*/ 54719 w 439105"/>
                  <a:gd name="connsiteY25" fmla="*/ 304430 h 337773"/>
                  <a:gd name="connsiteX26" fmla="*/ 34115 w 439105"/>
                  <a:gd name="connsiteY26" fmla="*/ 283826 h 33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39105" h="337773">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solidFill>
                <a:schemeClr val="bg1"/>
              </a:solidFill>
              <a:ln w="9525" cap="flat">
                <a:noFill/>
                <a:prstDash val="solid"/>
                <a:miter/>
              </a:ln>
            </p:spPr>
            <p:txBody>
              <a:bodyPr rtlCol="0" anchor="ctr"/>
              <a:lstStyle/>
              <a:p>
                <a:endParaRPr lang="zh-TW" altLang="en-US" sz="2400">
                  <a:latin typeface="微軟正黑體" panose="020B0604030504040204" pitchFamily="34" charset="-120"/>
                  <a:ea typeface="微軟正黑體" panose="020B0604030504040204" pitchFamily="34" charset="-120"/>
                </a:endParaRPr>
              </a:p>
            </p:txBody>
          </p:sp>
          <p:sp>
            <p:nvSpPr>
              <p:cNvPr id="306" name="手繪多邊形: 圖案 1178">
                <a:extLst>
                  <a:ext uri="{FF2B5EF4-FFF2-40B4-BE49-F238E27FC236}">
                    <a16:creationId xmlns:a16="http://schemas.microsoft.com/office/drawing/2014/main" id="{95FEE7E2-C511-4654-8168-253066209A6B}"/>
                  </a:ext>
                </a:extLst>
              </p:cNvPr>
              <p:cNvSpPr/>
              <p:nvPr/>
            </p:nvSpPr>
            <p:spPr>
              <a:xfrm flipV="1">
                <a:off x="3172225" y="4918617"/>
                <a:ext cx="289432" cy="36000"/>
              </a:xfrm>
              <a:custGeom>
                <a:avLst/>
                <a:gdLst>
                  <a:gd name="connsiteX0" fmla="*/ 219456 w 246091"/>
                  <a:gd name="connsiteY0" fmla="*/ 3619 h 43427"/>
                  <a:gd name="connsiteX1" fmla="*/ 31268 w 246091"/>
                  <a:gd name="connsiteY1" fmla="*/ 3619 h 43427"/>
                  <a:gd name="connsiteX2" fmla="*/ 3619 w 246091"/>
                  <a:gd name="connsiteY2" fmla="*/ 31268 h 43427"/>
                  <a:gd name="connsiteX3" fmla="*/ 3619 w 246091"/>
                  <a:gd name="connsiteY3" fmla="*/ 41305 h 43427"/>
                  <a:gd name="connsiteX4" fmla="*/ 247009 w 246091"/>
                  <a:gd name="connsiteY4" fmla="*/ 41305 h 43427"/>
                  <a:gd name="connsiteX5" fmla="*/ 247009 w 246091"/>
                  <a:gd name="connsiteY5" fmla="*/ 31268 h 43427"/>
                  <a:gd name="connsiteX6" fmla="*/ 219456 w 246091"/>
                  <a:gd name="connsiteY6" fmla="*/ 3619 h 43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091" h="43427">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solidFill>
                <a:schemeClr val="bg1"/>
              </a:solidFill>
              <a:ln w="9525" cap="flat">
                <a:noFill/>
                <a:prstDash val="solid"/>
                <a:miter/>
              </a:ln>
            </p:spPr>
            <p:txBody>
              <a:bodyPr rtlCol="0" anchor="ctr"/>
              <a:lstStyle/>
              <a:p>
                <a:endParaRPr lang="zh-TW" altLang="en-US" sz="2400">
                  <a:latin typeface="微軟正黑體" panose="020B0604030504040204" pitchFamily="34" charset="-120"/>
                  <a:ea typeface="微軟正黑體" panose="020B0604030504040204" pitchFamily="34" charset="-120"/>
                </a:endParaRPr>
              </a:p>
            </p:txBody>
          </p:sp>
          <p:grpSp>
            <p:nvGrpSpPr>
              <p:cNvPr id="307" name="群組 306">
                <a:extLst>
                  <a:ext uri="{FF2B5EF4-FFF2-40B4-BE49-F238E27FC236}">
                    <a16:creationId xmlns:a16="http://schemas.microsoft.com/office/drawing/2014/main" id="{040E792D-CB0B-4E9B-A5B3-3CE7F5773FC7}"/>
                  </a:ext>
                </a:extLst>
              </p:cNvPr>
              <p:cNvGrpSpPr/>
              <p:nvPr/>
            </p:nvGrpSpPr>
            <p:grpSpPr>
              <a:xfrm>
                <a:off x="3373222" y="4614579"/>
                <a:ext cx="250676" cy="346795"/>
                <a:chOff x="3373222" y="4614579"/>
                <a:chExt cx="250676" cy="346795"/>
              </a:xfrm>
            </p:grpSpPr>
            <p:grpSp>
              <p:nvGrpSpPr>
                <p:cNvPr id="308" name="群組 307">
                  <a:extLst>
                    <a:ext uri="{FF2B5EF4-FFF2-40B4-BE49-F238E27FC236}">
                      <a16:creationId xmlns:a16="http://schemas.microsoft.com/office/drawing/2014/main" id="{0A1668A5-FF1B-4DF7-BC94-0D2847C41FA5}"/>
                    </a:ext>
                  </a:extLst>
                </p:cNvPr>
                <p:cNvGrpSpPr/>
                <p:nvPr/>
              </p:nvGrpSpPr>
              <p:grpSpPr>
                <a:xfrm>
                  <a:off x="3373222" y="4614579"/>
                  <a:ext cx="250676" cy="346795"/>
                  <a:chOff x="3373222" y="4614579"/>
                  <a:chExt cx="250676" cy="346795"/>
                </a:xfrm>
              </p:grpSpPr>
              <p:grpSp>
                <p:nvGrpSpPr>
                  <p:cNvPr id="310" name="群組 309">
                    <a:extLst>
                      <a:ext uri="{FF2B5EF4-FFF2-40B4-BE49-F238E27FC236}">
                        <a16:creationId xmlns:a16="http://schemas.microsoft.com/office/drawing/2014/main" id="{352F3566-D077-4D03-8CB7-BA9C22FF5D77}"/>
                      </a:ext>
                    </a:extLst>
                  </p:cNvPr>
                  <p:cNvGrpSpPr/>
                  <p:nvPr/>
                </p:nvGrpSpPr>
                <p:grpSpPr>
                  <a:xfrm>
                    <a:off x="3373222" y="4614579"/>
                    <a:ext cx="250676" cy="346795"/>
                    <a:chOff x="1713187" y="4497010"/>
                    <a:chExt cx="356195" cy="492773"/>
                  </a:xfrm>
                  <a:solidFill>
                    <a:srgbClr val="003E85"/>
                  </a:solidFill>
                </p:grpSpPr>
                <p:sp>
                  <p:nvSpPr>
                    <p:cNvPr id="313" name="手繪多邊形: 圖案 312">
                      <a:extLst>
                        <a:ext uri="{FF2B5EF4-FFF2-40B4-BE49-F238E27FC236}">
                          <a16:creationId xmlns:a16="http://schemas.microsoft.com/office/drawing/2014/main" id="{375A6DDB-FA76-45F3-91B7-234A754E868A}"/>
                        </a:ext>
                      </a:extLst>
                    </p:cNvPr>
                    <p:cNvSpPr/>
                    <p:nvPr/>
                  </p:nvSpPr>
                  <p:spPr>
                    <a:xfrm>
                      <a:off x="1713187" y="4687941"/>
                      <a:ext cx="356195" cy="301842"/>
                    </a:xfrm>
                    <a:custGeom>
                      <a:avLst/>
                      <a:gdLst>
                        <a:gd name="connsiteX0" fmla="*/ 395950 w 459600"/>
                        <a:gd name="connsiteY0" fmla="*/ 168563 h 410815"/>
                        <a:gd name="connsiteX1" fmla="*/ 304697 w 459600"/>
                        <a:gd name="connsiteY1" fmla="*/ 144299 h 410815"/>
                        <a:gd name="connsiteX2" fmla="*/ 292758 w 459600"/>
                        <a:gd name="connsiteY2" fmla="*/ 120985 h 410815"/>
                        <a:gd name="connsiteX3" fmla="*/ 292604 w 459600"/>
                        <a:gd name="connsiteY3" fmla="*/ 120343 h 410815"/>
                        <a:gd name="connsiteX4" fmla="*/ 291474 w 459600"/>
                        <a:gd name="connsiteY4" fmla="*/ 115208 h 410815"/>
                        <a:gd name="connsiteX5" fmla="*/ 291474 w 459600"/>
                        <a:gd name="connsiteY5" fmla="*/ 114926 h 410815"/>
                        <a:gd name="connsiteX6" fmla="*/ 290858 w 459600"/>
                        <a:gd name="connsiteY6" fmla="*/ 110304 h 410815"/>
                        <a:gd name="connsiteX7" fmla="*/ 290858 w 459600"/>
                        <a:gd name="connsiteY7" fmla="*/ 109072 h 410815"/>
                        <a:gd name="connsiteX8" fmla="*/ 290627 w 459600"/>
                        <a:gd name="connsiteY8" fmla="*/ 103936 h 410815"/>
                        <a:gd name="connsiteX9" fmla="*/ 290627 w 459600"/>
                        <a:gd name="connsiteY9" fmla="*/ 64395 h 410815"/>
                        <a:gd name="connsiteX10" fmla="*/ 230237 w 459600"/>
                        <a:gd name="connsiteY10" fmla="*/ 0 h 410815"/>
                        <a:gd name="connsiteX11" fmla="*/ 169872 w 459600"/>
                        <a:gd name="connsiteY11" fmla="*/ 64395 h 410815"/>
                        <a:gd name="connsiteX12" fmla="*/ 169872 w 459600"/>
                        <a:gd name="connsiteY12" fmla="*/ 104167 h 410815"/>
                        <a:gd name="connsiteX13" fmla="*/ 155674 w 459600"/>
                        <a:gd name="connsiteY13" fmla="*/ 144299 h 410815"/>
                        <a:gd name="connsiteX14" fmla="*/ 64395 w 459600"/>
                        <a:gd name="connsiteY14" fmla="*/ 168563 h 410815"/>
                        <a:gd name="connsiteX15" fmla="*/ 0 w 459600"/>
                        <a:gd name="connsiteY15" fmla="*/ 232984 h 410815"/>
                        <a:gd name="connsiteX16" fmla="*/ 0 w 459600"/>
                        <a:gd name="connsiteY16" fmla="*/ 355356 h 410815"/>
                        <a:gd name="connsiteX17" fmla="*/ 33379 w 459600"/>
                        <a:gd name="connsiteY17" fmla="*/ 411843 h 410815"/>
                        <a:gd name="connsiteX18" fmla="*/ 427017 w 459600"/>
                        <a:gd name="connsiteY18" fmla="*/ 411843 h 410815"/>
                        <a:gd name="connsiteX19" fmla="*/ 460396 w 459600"/>
                        <a:gd name="connsiteY19" fmla="*/ 355356 h 410815"/>
                        <a:gd name="connsiteX20" fmla="*/ 460396 w 459600"/>
                        <a:gd name="connsiteY20" fmla="*/ 232984 h 410815"/>
                        <a:gd name="connsiteX21" fmla="*/ 395950 w 459600"/>
                        <a:gd name="connsiteY21" fmla="*/ 168563 h 41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59600" h="410815">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sp>
                  <p:nvSpPr>
                    <p:cNvPr id="314" name="手繪多邊形: 圖案 313">
                      <a:extLst>
                        <a:ext uri="{FF2B5EF4-FFF2-40B4-BE49-F238E27FC236}">
                          <a16:creationId xmlns:a16="http://schemas.microsoft.com/office/drawing/2014/main" id="{F43F46B8-6964-43BE-8448-942D5F2D0BBD}"/>
                        </a:ext>
                      </a:extLst>
                    </p:cNvPr>
                    <p:cNvSpPr/>
                    <p:nvPr/>
                  </p:nvSpPr>
                  <p:spPr>
                    <a:xfrm>
                      <a:off x="1796028" y="4515654"/>
                      <a:ext cx="189042" cy="250730"/>
                    </a:xfrm>
                    <a:custGeom>
                      <a:avLst/>
                      <a:gdLst>
                        <a:gd name="connsiteX0" fmla="*/ 234293 w 243921"/>
                        <a:gd name="connsiteY0" fmla="*/ 122449 h 323517"/>
                        <a:gd name="connsiteX1" fmla="*/ 232547 w 243921"/>
                        <a:gd name="connsiteY1" fmla="*/ 122962 h 323517"/>
                        <a:gd name="connsiteX2" fmla="*/ 232547 w 243921"/>
                        <a:gd name="connsiteY2" fmla="*/ 112692 h 323517"/>
                        <a:gd name="connsiteX3" fmla="*/ 122320 w 243921"/>
                        <a:gd name="connsiteY3" fmla="*/ 0 h 323517"/>
                        <a:gd name="connsiteX4" fmla="*/ 12093 w 243921"/>
                        <a:gd name="connsiteY4" fmla="*/ 112692 h 323517"/>
                        <a:gd name="connsiteX5" fmla="*/ 12093 w 243921"/>
                        <a:gd name="connsiteY5" fmla="*/ 122346 h 323517"/>
                        <a:gd name="connsiteX6" fmla="*/ 0 w 243921"/>
                        <a:gd name="connsiteY6" fmla="*/ 156161 h 323517"/>
                        <a:gd name="connsiteX7" fmla="*/ 12093 w 243921"/>
                        <a:gd name="connsiteY7" fmla="*/ 190002 h 323517"/>
                        <a:gd name="connsiteX8" fmla="*/ 13069 w 243921"/>
                        <a:gd name="connsiteY8" fmla="*/ 189720 h 323517"/>
                        <a:gd name="connsiteX9" fmla="*/ 82394 w 243921"/>
                        <a:gd name="connsiteY9" fmla="*/ 318100 h 323517"/>
                        <a:gd name="connsiteX10" fmla="*/ 122192 w 243921"/>
                        <a:gd name="connsiteY10" fmla="*/ 325982 h 323517"/>
                        <a:gd name="connsiteX11" fmla="*/ 161990 w 243921"/>
                        <a:gd name="connsiteY11" fmla="*/ 318100 h 323517"/>
                        <a:gd name="connsiteX12" fmla="*/ 229543 w 243921"/>
                        <a:gd name="connsiteY12" fmla="*/ 187486 h 323517"/>
                        <a:gd name="connsiteX13" fmla="*/ 234165 w 243921"/>
                        <a:gd name="connsiteY13" fmla="*/ 190054 h 323517"/>
                        <a:gd name="connsiteX14" fmla="*/ 246258 w 243921"/>
                        <a:gd name="connsiteY14" fmla="*/ 156213 h 323517"/>
                        <a:gd name="connsiteX15" fmla="*/ 234293 w 243921"/>
                        <a:gd name="connsiteY15" fmla="*/ 122449 h 323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921" h="323517">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sp>
                  <p:nvSpPr>
                    <p:cNvPr id="315" name="手繪多邊形: 圖案 314">
                      <a:extLst>
                        <a:ext uri="{FF2B5EF4-FFF2-40B4-BE49-F238E27FC236}">
                          <a16:creationId xmlns:a16="http://schemas.microsoft.com/office/drawing/2014/main" id="{D2A1C043-9707-4929-A877-5056103250CA}"/>
                        </a:ext>
                      </a:extLst>
                    </p:cNvPr>
                    <p:cNvSpPr/>
                    <p:nvPr/>
                  </p:nvSpPr>
                  <p:spPr>
                    <a:xfrm>
                      <a:off x="1806792" y="4790799"/>
                      <a:ext cx="81588" cy="67657"/>
                    </a:xfrm>
                    <a:custGeom>
                      <a:avLst/>
                      <a:gdLst>
                        <a:gd name="connsiteX0" fmla="*/ 42237 w 105271"/>
                        <a:gd name="connsiteY0" fmla="*/ 0 h 87298"/>
                        <a:gd name="connsiteX1" fmla="*/ 107711 w 105271"/>
                        <a:gd name="connsiteY1" fmla="*/ 61699 h 87298"/>
                        <a:gd name="connsiteX2" fmla="*/ 80135 w 105271"/>
                        <a:gd name="connsiteY2" fmla="*/ 89327 h 87298"/>
                        <a:gd name="connsiteX3" fmla="*/ 0 w 105271"/>
                        <a:gd name="connsiteY3" fmla="*/ 23930 h 87298"/>
                        <a:gd name="connsiteX4" fmla="*/ 42237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42237" y="0"/>
                          </a:moveTo>
                          <a:lnTo>
                            <a:pt x="107711" y="61699"/>
                          </a:lnTo>
                          <a:lnTo>
                            <a:pt x="80135" y="89327"/>
                          </a:lnTo>
                          <a:lnTo>
                            <a:pt x="0" y="23930"/>
                          </a:lnTo>
                          <a:lnTo>
                            <a:pt x="42237" y="0"/>
                          </a:lnTo>
                          <a:close/>
                        </a:path>
                      </a:pathLst>
                    </a:custGeom>
                    <a:solidFill>
                      <a:schemeClr val="bg1"/>
                    </a:solid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sp>
                  <p:nvSpPr>
                    <p:cNvPr id="316" name="手繪多邊形: 圖案 315">
                      <a:extLst>
                        <a:ext uri="{FF2B5EF4-FFF2-40B4-BE49-F238E27FC236}">
                          <a16:creationId xmlns:a16="http://schemas.microsoft.com/office/drawing/2014/main" id="{3FFC33CA-A3B2-4A9B-8289-387C82997BDE}"/>
                        </a:ext>
                      </a:extLst>
                    </p:cNvPr>
                    <p:cNvSpPr/>
                    <p:nvPr/>
                  </p:nvSpPr>
                  <p:spPr>
                    <a:xfrm>
                      <a:off x="1891423" y="4790799"/>
                      <a:ext cx="81588" cy="67657"/>
                    </a:xfrm>
                    <a:custGeom>
                      <a:avLst/>
                      <a:gdLst>
                        <a:gd name="connsiteX0" fmla="*/ 65499 w 105271"/>
                        <a:gd name="connsiteY0" fmla="*/ 0 h 87298"/>
                        <a:gd name="connsiteX1" fmla="*/ 0 w 105271"/>
                        <a:gd name="connsiteY1" fmla="*/ 61699 h 87298"/>
                        <a:gd name="connsiteX2" fmla="*/ 27602 w 105271"/>
                        <a:gd name="connsiteY2" fmla="*/ 89327 h 87298"/>
                        <a:gd name="connsiteX3" fmla="*/ 107711 w 105271"/>
                        <a:gd name="connsiteY3" fmla="*/ 23930 h 87298"/>
                        <a:gd name="connsiteX4" fmla="*/ 65499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65499" y="0"/>
                          </a:moveTo>
                          <a:lnTo>
                            <a:pt x="0" y="61699"/>
                          </a:lnTo>
                          <a:lnTo>
                            <a:pt x="27602" y="89327"/>
                          </a:lnTo>
                          <a:lnTo>
                            <a:pt x="107711" y="23930"/>
                          </a:lnTo>
                          <a:lnTo>
                            <a:pt x="65499" y="0"/>
                          </a:lnTo>
                          <a:close/>
                        </a:path>
                      </a:pathLst>
                    </a:custGeom>
                    <a:solidFill>
                      <a:schemeClr val="bg1"/>
                    </a:solid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sp>
                  <p:nvSpPr>
                    <p:cNvPr id="317" name="手繪多邊形: 圖案 316">
                      <a:extLst>
                        <a:ext uri="{FF2B5EF4-FFF2-40B4-BE49-F238E27FC236}">
                          <a16:creationId xmlns:a16="http://schemas.microsoft.com/office/drawing/2014/main" id="{0FFC803B-23C5-458D-A84B-2325FA68BFDE}"/>
                        </a:ext>
                      </a:extLst>
                    </p:cNvPr>
                    <p:cNvSpPr/>
                    <p:nvPr/>
                  </p:nvSpPr>
                  <p:spPr>
                    <a:xfrm>
                      <a:off x="1801656" y="4497010"/>
                      <a:ext cx="179094" cy="135316"/>
                    </a:xfrm>
                    <a:custGeom>
                      <a:avLst/>
                      <a:gdLst>
                        <a:gd name="connsiteX0" fmla="*/ 115953 w 231083"/>
                        <a:gd name="connsiteY0" fmla="*/ 0 h 174596"/>
                        <a:gd name="connsiteX1" fmla="*/ 745 w 231083"/>
                        <a:gd name="connsiteY1" fmla="*/ 148536 h 174596"/>
                        <a:gd name="connsiteX2" fmla="*/ 16818 w 231083"/>
                        <a:gd name="connsiteY2" fmla="*/ 176189 h 174596"/>
                        <a:gd name="connsiteX3" fmla="*/ 66784 w 231083"/>
                        <a:gd name="connsiteY3" fmla="*/ 80443 h 174596"/>
                        <a:gd name="connsiteX4" fmla="*/ 167177 w 231083"/>
                        <a:gd name="connsiteY4" fmla="*/ 108841 h 174596"/>
                        <a:gd name="connsiteX5" fmla="*/ 215088 w 231083"/>
                        <a:gd name="connsiteY5" fmla="*/ 176189 h 174596"/>
                        <a:gd name="connsiteX6" fmla="*/ 231161 w 231083"/>
                        <a:gd name="connsiteY6" fmla="*/ 148536 h 174596"/>
                        <a:gd name="connsiteX7" fmla="*/ 115953 w 231083"/>
                        <a:gd name="connsiteY7" fmla="*/ 0 h 17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083" h="174596">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grpSp>
              <p:sp>
                <p:nvSpPr>
                  <p:cNvPr id="311" name="橢圓 394">
                    <a:extLst>
                      <a:ext uri="{FF2B5EF4-FFF2-40B4-BE49-F238E27FC236}">
                        <a16:creationId xmlns:a16="http://schemas.microsoft.com/office/drawing/2014/main" id="{1437E092-8222-4765-8089-956383413401}"/>
                      </a:ext>
                    </a:extLst>
                  </p:cNvPr>
                  <p:cNvSpPr/>
                  <p:nvPr/>
                </p:nvSpPr>
                <p:spPr>
                  <a:xfrm>
                    <a:off x="3546023" y="4729819"/>
                    <a:ext cx="34834" cy="103469"/>
                  </a:xfrm>
                  <a:custGeom>
                    <a:avLst/>
                    <a:gdLst>
                      <a:gd name="connsiteX0" fmla="*/ 0 w 45719"/>
                      <a:gd name="connsiteY0" fmla="*/ 51707 h 103414"/>
                      <a:gd name="connsiteX1" fmla="*/ 22860 w 45719"/>
                      <a:gd name="connsiteY1" fmla="*/ 0 h 103414"/>
                      <a:gd name="connsiteX2" fmla="*/ 45720 w 45719"/>
                      <a:gd name="connsiteY2" fmla="*/ 51707 h 103414"/>
                      <a:gd name="connsiteX3" fmla="*/ 22860 w 45719"/>
                      <a:gd name="connsiteY3" fmla="*/ 103414 h 103414"/>
                      <a:gd name="connsiteX4" fmla="*/ 0 w 45719"/>
                      <a:gd name="connsiteY4" fmla="*/ 51707 h 103414"/>
                      <a:gd name="connsiteX0" fmla="*/ 0 w 34834"/>
                      <a:gd name="connsiteY0" fmla="*/ 57174 h 103469"/>
                      <a:gd name="connsiteX1" fmla="*/ 11974 w 34834"/>
                      <a:gd name="connsiteY1" fmla="*/ 24 h 103469"/>
                      <a:gd name="connsiteX2" fmla="*/ 34834 w 34834"/>
                      <a:gd name="connsiteY2" fmla="*/ 51731 h 103469"/>
                      <a:gd name="connsiteX3" fmla="*/ 11974 w 34834"/>
                      <a:gd name="connsiteY3" fmla="*/ 103438 h 103469"/>
                      <a:gd name="connsiteX4" fmla="*/ 0 w 34834"/>
                      <a:gd name="connsiteY4" fmla="*/ 57174 h 103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34" h="103469">
                        <a:moveTo>
                          <a:pt x="0" y="57174"/>
                        </a:moveTo>
                        <a:cubicBezTo>
                          <a:pt x="0" y="28617"/>
                          <a:pt x="6168" y="931"/>
                          <a:pt x="11974" y="24"/>
                        </a:cubicBezTo>
                        <a:cubicBezTo>
                          <a:pt x="17780" y="-883"/>
                          <a:pt x="34834" y="23174"/>
                          <a:pt x="34834" y="51731"/>
                        </a:cubicBezTo>
                        <a:cubicBezTo>
                          <a:pt x="34834" y="80288"/>
                          <a:pt x="17780" y="102531"/>
                          <a:pt x="11974" y="103438"/>
                        </a:cubicBezTo>
                        <a:cubicBezTo>
                          <a:pt x="6168" y="104345"/>
                          <a:pt x="0" y="85731"/>
                          <a:pt x="0" y="57174"/>
                        </a:cubicBezTo>
                        <a:close/>
                      </a:path>
                    </a:pathLst>
                  </a:custGeom>
                  <a:solidFill>
                    <a:srgbClr val="003E85"/>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312" name="橢圓 394">
                    <a:extLst>
                      <a:ext uri="{FF2B5EF4-FFF2-40B4-BE49-F238E27FC236}">
                        <a16:creationId xmlns:a16="http://schemas.microsoft.com/office/drawing/2014/main" id="{AC60CDA3-15D3-4FC8-9E2B-4C4AF682322D}"/>
                      </a:ext>
                    </a:extLst>
                  </p:cNvPr>
                  <p:cNvSpPr/>
                  <p:nvPr/>
                </p:nvSpPr>
                <p:spPr>
                  <a:xfrm flipH="1">
                    <a:off x="3403963" y="4735262"/>
                    <a:ext cx="45719" cy="103469"/>
                  </a:xfrm>
                  <a:custGeom>
                    <a:avLst/>
                    <a:gdLst>
                      <a:gd name="connsiteX0" fmla="*/ 0 w 45719"/>
                      <a:gd name="connsiteY0" fmla="*/ 51707 h 103414"/>
                      <a:gd name="connsiteX1" fmla="*/ 22860 w 45719"/>
                      <a:gd name="connsiteY1" fmla="*/ 0 h 103414"/>
                      <a:gd name="connsiteX2" fmla="*/ 45720 w 45719"/>
                      <a:gd name="connsiteY2" fmla="*/ 51707 h 103414"/>
                      <a:gd name="connsiteX3" fmla="*/ 22860 w 45719"/>
                      <a:gd name="connsiteY3" fmla="*/ 103414 h 103414"/>
                      <a:gd name="connsiteX4" fmla="*/ 0 w 45719"/>
                      <a:gd name="connsiteY4" fmla="*/ 51707 h 103414"/>
                      <a:gd name="connsiteX0" fmla="*/ 0 w 34834"/>
                      <a:gd name="connsiteY0" fmla="*/ 57174 h 103469"/>
                      <a:gd name="connsiteX1" fmla="*/ 11974 w 34834"/>
                      <a:gd name="connsiteY1" fmla="*/ 24 h 103469"/>
                      <a:gd name="connsiteX2" fmla="*/ 34834 w 34834"/>
                      <a:gd name="connsiteY2" fmla="*/ 51731 h 103469"/>
                      <a:gd name="connsiteX3" fmla="*/ 11974 w 34834"/>
                      <a:gd name="connsiteY3" fmla="*/ 103438 h 103469"/>
                      <a:gd name="connsiteX4" fmla="*/ 0 w 34834"/>
                      <a:gd name="connsiteY4" fmla="*/ 57174 h 103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34" h="103469">
                        <a:moveTo>
                          <a:pt x="0" y="57174"/>
                        </a:moveTo>
                        <a:cubicBezTo>
                          <a:pt x="0" y="28617"/>
                          <a:pt x="6168" y="931"/>
                          <a:pt x="11974" y="24"/>
                        </a:cubicBezTo>
                        <a:cubicBezTo>
                          <a:pt x="17780" y="-883"/>
                          <a:pt x="34834" y="23174"/>
                          <a:pt x="34834" y="51731"/>
                        </a:cubicBezTo>
                        <a:cubicBezTo>
                          <a:pt x="34834" y="80288"/>
                          <a:pt x="17780" y="102531"/>
                          <a:pt x="11974" y="103438"/>
                        </a:cubicBezTo>
                        <a:cubicBezTo>
                          <a:pt x="6168" y="104345"/>
                          <a:pt x="0" y="85731"/>
                          <a:pt x="0" y="57174"/>
                        </a:cubicBezTo>
                        <a:close/>
                      </a:path>
                    </a:pathLst>
                  </a:custGeom>
                  <a:solidFill>
                    <a:srgbClr val="003E85"/>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grpSp>
            <p:cxnSp>
              <p:nvCxnSpPr>
                <p:cNvPr id="309" name="直線接點 308">
                  <a:extLst>
                    <a:ext uri="{FF2B5EF4-FFF2-40B4-BE49-F238E27FC236}">
                      <a16:creationId xmlns:a16="http://schemas.microsoft.com/office/drawing/2014/main" id="{B50D1BCF-9DA2-4FC2-B731-495F38D586B1}"/>
                    </a:ext>
                  </a:extLst>
                </p:cNvPr>
                <p:cNvCxnSpPr/>
                <p:nvPr/>
              </p:nvCxnSpPr>
              <p:spPr>
                <a:xfrm>
                  <a:off x="3499967" y="4847701"/>
                  <a:ext cx="0" cy="11157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301" name="群組 300">
              <a:extLst>
                <a:ext uri="{FF2B5EF4-FFF2-40B4-BE49-F238E27FC236}">
                  <a16:creationId xmlns:a16="http://schemas.microsoft.com/office/drawing/2014/main" id="{9B85D80D-E37C-44AE-ADE7-E4C2EF25DA15}"/>
                </a:ext>
              </a:extLst>
            </p:cNvPr>
            <p:cNvGrpSpPr/>
            <p:nvPr/>
          </p:nvGrpSpPr>
          <p:grpSpPr>
            <a:xfrm>
              <a:off x="651974" y="3978758"/>
              <a:ext cx="749733" cy="173959"/>
              <a:chOff x="651974" y="3978758"/>
              <a:chExt cx="749733" cy="173959"/>
            </a:xfrm>
          </p:grpSpPr>
          <p:sp>
            <p:nvSpPr>
              <p:cNvPr id="302" name="箭號: 向下 301">
                <a:extLst>
                  <a:ext uri="{FF2B5EF4-FFF2-40B4-BE49-F238E27FC236}">
                    <a16:creationId xmlns:a16="http://schemas.microsoft.com/office/drawing/2014/main" id="{9DFED44C-C028-4C2A-BAD9-A27346FCD99B}"/>
                  </a:ext>
                </a:extLst>
              </p:cNvPr>
              <p:cNvSpPr/>
              <p:nvPr/>
            </p:nvSpPr>
            <p:spPr>
              <a:xfrm>
                <a:off x="1355988" y="3978758"/>
                <a:ext cx="45719" cy="173959"/>
              </a:xfrm>
              <a:prstGeom prst="downArrow">
                <a:avLst/>
              </a:prstGeom>
              <a:solidFill>
                <a:srgbClr val="00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303" name="箭號: 向下 302">
                <a:extLst>
                  <a:ext uri="{FF2B5EF4-FFF2-40B4-BE49-F238E27FC236}">
                    <a16:creationId xmlns:a16="http://schemas.microsoft.com/office/drawing/2014/main" id="{AA6BC98E-1AB4-4245-B92F-2E7DC5438C2B}"/>
                  </a:ext>
                </a:extLst>
              </p:cNvPr>
              <p:cNvSpPr/>
              <p:nvPr/>
            </p:nvSpPr>
            <p:spPr>
              <a:xfrm>
                <a:off x="1026656" y="3978758"/>
                <a:ext cx="45719" cy="173959"/>
              </a:xfrm>
              <a:prstGeom prst="downArrow">
                <a:avLst/>
              </a:prstGeom>
              <a:solidFill>
                <a:srgbClr val="00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304" name="箭號: 向下 303">
                <a:extLst>
                  <a:ext uri="{FF2B5EF4-FFF2-40B4-BE49-F238E27FC236}">
                    <a16:creationId xmlns:a16="http://schemas.microsoft.com/office/drawing/2014/main" id="{368E4A1B-D5EB-48B9-8D15-A0A659C105D6}"/>
                  </a:ext>
                </a:extLst>
              </p:cNvPr>
              <p:cNvSpPr/>
              <p:nvPr/>
            </p:nvSpPr>
            <p:spPr>
              <a:xfrm>
                <a:off x="651974" y="3978758"/>
                <a:ext cx="45719" cy="173959"/>
              </a:xfrm>
              <a:prstGeom prst="downArrow">
                <a:avLst/>
              </a:prstGeom>
              <a:solidFill>
                <a:srgbClr val="00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grpSp>
      </p:grpSp>
      <p:cxnSp>
        <p:nvCxnSpPr>
          <p:cNvPr id="383" name="直線單箭頭接點 382">
            <a:extLst>
              <a:ext uri="{FF2B5EF4-FFF2-40B4-BE49-F238E27FC236}">
                <a16:creationId xmlns:a16="http://schemas.microsoft.com/office/drawing/2014/main" id="{955CE6A9-6FF5-43D5-8C98-B4ED8B2235DF}"/>
              </a:ext>
            </a:extLst>
          </p:cNvPr>
          <p:cNvCxnSpPr>
            <a:cxnSpLocks/>
          </p:cNvCxnSpPr>
          <p:nvPr/>
        </p:nvCxnSpPr>
        <p:spPr>
          <a:xfrm>
            <a:off x="6853433" y="2015519"/>
            <a:ext cx="829077" cy="0"/>
          </a:xfrm>
          <a:prstGeom prst="straightConnector1">
            <a:avLst/>
          </a:prstGeom>
          <a:ln w="15875">
            <a:solidFill>
              <a:srgbClr val="00FFFF"/>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384" name="群組 383">
            <a:extLst>
              <a:ext uri="{FF2B5EF4-FFF2-40B4-BE49-F238E27FC236}">
                <a16:creationId xmlns:a16="http://schemas.microsoft.com/office/drawing/2014/main" id="{0BFBC2CA-182E-4B7B-8BFD-ABF980A70B6C}"/>
              </a:ext>
            </a:extLst>
          </p:cNvPr>
          <p:cNvGrpSpPr/>
          <p:nvPr/>
        </p:nvGrpSpPr>
        <p:grpSpPr>
          <a:xfrm>
            <a:off x="3689666" y="1954755"/>
            <a:ext cx="316984" cy="249332"/>
            <a:chOff x="2576400" y="4606766"/>
            <a:chExt cx="455696" cy="358439"/>
          </a:xfrm>
        </p:grpSpPr>
        <p:grpSp>
          <p:nvGrpSpPr>
            <p:cNvPr id="385" name="群組 384">
              <a:extLst>
                <a:ext uri="{FF2B5EF4-FFF2-40B4-BE49-F238E27FC236}">
                  <a16:creationId xmlns:a16="http://schemas.microsoft.com/office/drawing/2014/main" id="{61604DF8-CC83-4FA3-88A7-10602E18FB6A}"/>
                </a:ext>
              </a:extLst>
            </p:cNvPr>
            <p:cNvGrpSpPr/>
            <p:nvPr/>
          </p:nvGrpSpPr>
          <p:grpSpPr>
            <a:xfrm>
              <a:off x="2576400" y="4695371"/>
              <a:ext cx="283914" cy="261764"/>
              <a:chOff x="722665" y="4079208"/>
              <a:chExt cx="439105" cy="404845"/>
            </a:xfrm>
            <a:solidFill>
              <a:schemeClr val="bg1"/>
            </a:solidFill>
          </p:grpSpPr>
          <p:sp>
            <p:nvSpPr>
              <p:cNvPr id="392" name="手繪多邊形: 圖案 1175">
                <a:extLst>
                  <a:ext uri="{FF2B5EF4-FFF2-40B4-BE49-F238E27FC236}">
                    <a16:creationId xmlns:a16="http://schemas.microsoft.com/office/drawing/2014/main" id="{0703FBE8-9EF2-4D36-A31D-E0C7F7E55B93}"/>
                  </a:ext>
                </a:extLst>
              </p:cNvPr>
              <p:cNvSpPr/>
              <p:nvPr/>
            </p:nvSpPr>
            <p:spPr>
              <a:xfrm>
                <a:off x="862841" y="4416884"/>
                <a:ext cx="159236" cy="19301"/>
              </a:xfrm>
              <a:custGeom>
                <a:avLst/>
                <a:gdLst>
                  <a:gd name="connsiteX0" fmla="*/ 3619 w 159235"/>
                  <a:gd name="connsiteY0" fmla="*/ 3619 h 19301"/>
                  <a:gd name="connsiteX1" fmla="*/ 157354 w 159235"/>
                  <a:gd name="connsiteY1" fmla="*/ 3619 h 19301"/>
                  <a:gd name="connsiteX2" fmla="*/ 157354 w 159235"/>
                  <a:gd name="connsiteY2" fmla="*/ 19977 h 19301"/>
                  <a:gd name="connsiteX3" fmla="*/ 3619 w 159235"/>
                  <a:gd name="connsiteY3" fmla="*/ 19977 h 19301"/>
                </a:gdLst>
                <a:ahLst/>
                <a:cxnLst>
                  <a:cxn ang="0">
                    <a:pos x="connsiteX0" y="connsiteY0"/>
                  </a:cxn>
                  <a:cxn ang="0">
                    <a:pos x="connsiteX1" y="connsiteY1"/>
                  </a:cxn>
                  <a:cxn ang="0">
                    <a:pos x="connsiteX2" y="connsiteY2"/>
                  </a:cxn>
                  <a:cxn ang="0">
                    <a:pos x="connsiteX3" y="connsiteY3"/>
                  </a:cxn>
                </a:cxnLst>
                <a:rect l="l" t="t" r="r" b="b"/>
                <a:pathLst>
                  <a:path w="159235" h="19301">
                    <a:moveTo>
                      <a:pt x="3619" y="3619"/>
                    </a:moveTo>
                    <a:lnTo>
                      <a:pt x="157354" y="3619"/>
                    </a:lnTo>
                    <a:lnTo>
                      <a:pt x="157354" y="19977"/>
                    </a:lnTo>
                    <a:lnTo>
                      <a:pt x="3619" y="19977"/>
                    </a:lnTo>
                    <a:close/>
                  </a:path>
                </a:pathLst>
              </a:custGeom>
              <a:grpFill/>
              <a:ln w="9525" cap="flat">
                <a:noFill/>
                <a:prstDash val="solid"/>
                <a:miter/>
              </a:ln>
            </p:spPr>
            <p:txBody>
              <a:bodyPr rtlCol="0" anchor="ctr"/>
              <a:lstStyle/>
              <a:p>
                <a:endParaRPr lang="zh-TW" altLang="en-US" sz="2400">
                  <a:latin typeface="微軟正黑體" panose="020B0604030504040204" pitchFamily="34" charset="-120"/>
                  <a:ea typeface="微軟正黑體" panose="020B0604030504040204" pitchFamily="34" charset="-120"/>
                </a:endParaRPr>
              </a:p>
            </p:txBody>
          </p:sp>
          <p:sp>
            <p:nvSpPr>
              <p:cNvPr id="393" name="手繪多邊形: 圖案 1177">
                <a:extLst>
                  <a:ext uri="{FF2B5EF4-FFF2-40B4-BE49-F238E27FC236}">
                    <a16:creationId xmlns:a16="http://schemas.microsoft.com/office/drawing/2014/main" id="{C6077743-81BE-400D-A5C2-82609CFA4A47}"/>
                  </a:ext>
                </a:extLst>
              </p:cNvPr>
              <p:cNvSpPr/>
              <p:nvPr/>
            </p:nvSpPr>
            <p:spPr>
              <a:xfrm>
                <a:off x="722665" y="4079208"/>
                <a:ext cx="439105" cy="337773"/>
              </a:xfrm>
              <a:custGeom>
                <a:avLst/>
                <a:gdLst>
                  <a:gd name="connsiteX0" fmla="*/ 437609 w 439105"/>
                  <a:gd name="connsiteY0" fmla="*/ 283826 h 337773"/>
                  <a:gd name="connsiteX1" fmla="*/ 437609 w 439105"/>
                  <a:gd name="connsiteY1" fmla="*/ 54623 h 337773"/>
                  <a:gd name="connsiteX2" fmla="*/ 386605 w 439105"/>
                  <a:gd name="connsiteY2" fmla="*/ 3619 h 337773"/>
                  <a:gd name="connsiteX3" fmla="*/ 54719 w 439105"/>
                  <a:gd name="connsiteY3" fmla="*/ 3619 h 337773"/>
                  <a:gd name="connsiteX4" fmla="*/ 49074 w 439105"/>
                  <a:gd name="connsiteY4" fmla="*/ 3957 h 337773"/>
                  <a:gd name="connsiteX5" fmla="*/ 47240 w 439105"/>
                  <a:gd name="connsiteY5" fmla="*/ 4246 h 337773"/>
                  <a:gd name="connsiteX6" fmla="*/ 43573 w 439105"/>
                  <a:gd name="connsiteY6" fmla="*/ 4874 h 337773"/>
                  <a:gd name="connsiteX7" fmla="*/ 41546 w 439105"/>
                  <a:gd name="connsiteY7" fmla="*/ 5404 h 337773"/>
                  <a:gd name="connsiteX8" fmla="*/ 38265 w 439105"/>
                  <a:gd name="connsiteY8" fmla="*/ 6418 h 337773"/>
                  <a:gd name="connsiteX9" fmla="*/ 36238 w 439105"/>
                  <a:gd name="connsiteY9" fmla="*/ 7142 h 337773"/>
                  <a:gd name="connsiteX10" fmla="*/ 33102 w 439105"/>
                  <a:gd name="connsiteY10" fmla="*/ 8493 h 337773"/>
                  <a:gd name="connsiteX11" fmla="*/ 31944 w 439105"/>
                  <a:gd name="connsiteY11" fmla="*/ 8975 h 337773"/>
                  <a:gd name="connsiteX12" fmla="*/ 31944 w 439105"/>
                  <a:gd name="connsiteY12" fmla="*/ 8975 h 337773"/>
                  <a:gd name="connsiteX13" fmla="*/ 3619 w 439105"/>
                  <a:gd name="connsiteY13" fmla="*/ 54574 h 337773"/>
                  <a:gd name="connsiteX14" fmla="*/ 3619 w 439105"/>
                  <a:gd name="connsiteY14" fmla="*/ 283826 h 337773"/>
                  <a:gd name="connsiteX15" fmla="*/ 54623 w 439105"/>
                  <a:gd name="connsiteY15" fmla="*/ 334830 h 337773"/>
                  <a:gd name="connsiteX16" fmla="*/ 386509 w 439105"/>
                  <a:gd name="connsiteY16" fmla="*/ 334830 h 337773"/>
                  <a:gd name="connsiteX17" fmla="*/ 437609 w 439105"/>
                  <a:gd name="connsiteY17" fmla="*/ 283826 h 337773"/>
                  <a:gd name="connsiteX18" fmla="*/ 34115 w 439105"/>
                  <a:gd name="connsiteY18" fmla="*/ 283826 h 337773"/>
                  <a:gd name="connsiteX19" fmla="*/ 34115 w 439105"/>
                  <a:gd name="connsiteY19" fmla="*/ 54623 h 337773"/>
                  <a:gd name="connsiteX20" fmla="*/ 54719 w 439105"/>
                  <a:gd name="connsiteY20" fmla="*/ 34019 h 337773"/>
                  <a:gd name="connsiteX21" fmla="*/ 386605 w 439105"/>
                  <a:gd name="connsiteY21" fmla="*/ 34019 h 337773"/>
                  <a:gd name="connsiteX22" fmla="*/ 407210 w 439105"/>
                  <a:gd name="connsiteY22" fmla="*/ 54623 h 337773"/>
                  <a:gd name="connsiteX23" fmla="*/ 407210 w 439105"/>
                  <a:gd name="connsiteY23" fmla="*/ 283826 h 337773"/>
                  <a:gd name="connsiteX24" fmla="*/ 386605 w 439105"/>
                  <a:gd name="connsiteY24" fmla="*/ 304430 h 337773"/>
                  <a:gd name="connsiteX25" fmla="*/ 54719 w 439105"/>
                  <a:gd name="connsiteY25" fmla="*/ 304430 h 337773"/>
                  <a:gd name="connsiteX26" fmla="*/ 34115 w 439105"/>
                  <a:gd name="connsiteY26" fmla="*/ 283826 h 33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39105" h="337773">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grpFill/>
              <a:ln w="9525" cap="flat">
                <a:noFill/>
                <a:prstDash val="solid"/>
                <a:miter/>
              </a:ln>
            </p:spPr>
            <p:txBody>
              <a:bodyPr rtlCol="0" anchor="ctr"/>
              <a:lstStyle/>
              <a:p>
                <a:endParaRPr lang="zh-TW" altLang="en-US" sz="2400">
                  <a:latin typeface="微軟正黑體" panose="020B0604030504040204" pitchFamily="34" charset="-120"/>
                  <a:ea typeface="微軟正黑體" panose="020B0604030504040204" pitchFamily="34" charset="-120"/>
                </a:endParaRPr>
              </a:p>
            </p:txBody>
          </p:sp>
          <p:sp>
            <p:nvSpPr>
              <p:cNvPr id="394" name="手繪多邊形: 圖案 1178">
                <a:extLst>
                  <a:ext uri="{FF2B5EF4-FFF2-40B4-BE49-F238E27FC236}">
                    <a16:creationId xmlns:a16="http://schemas.microsoft.com/office/drawing/2014/main" id="{084C3F9F-C87F-46A3-A105-2150B35E24DA}"/>
                  </a:ext>
                </a:extLst>
              </p:cNvPr>
              <p:cNvSpPr/>
              <p:nvPr/>
            </p:nvSpPr>
            <p:spPr>
              <a:xfrm>
                <a:off x="817917" y="4440625"/>
                <a:ext cx="246092" cy="43428"/>
              </a:xfrm>
              <a:custGeom>
                <a:avLst/>
                <a:gdLst>
                  <a:gd name="connsiteX0" fmla="*/ 219456 w 246091"/>
                  <a:gd name="connsiteY0" fmla="*/ 3619 h 43427"/>
                  <a:gd name="connsiteX1" fmla="*/ 31268 w 246091"/>
                  <a:gd name="connsiteY1" fmla="*/ 3619 h 43427"/>
                  <a:gd name="connsiteX2" fmla="*/ 3619 w 246091"/>
                  <a:gd name="connsiteY2" fmla="*/ 31268 h 43427"/>
                  <a:gd name="connsiteX3" fmla="*/ 3619 w 246091"/>
                  <a:gd name="connsiteY3" fmla="*/ 41305 h 43427"/>
                  <a:gd name="connsiteX4" fmla="*/ 247009 w 246091"/>
                  <a:gd name="connsiteY4" fmla="*/ 41305 h 43427"/>
                  <a:gd name="connsiteX5" fmla="*/ 247009 w 246091"/>
                  <a:gd name="connsiteY5" fmla="*/ 31268 h 43427"/>
                  <a:gd name="connsiteX6" fmla="*/ 219456 w 246091"/>
                  <a:gd name="connsiteY6" fmla="*/ 3619 h 43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091" h="43427">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grpFill/>
              <a:ln w="9525" cap="flat">
                <a:noFill/>
                <a:prstDash val="solid"/>
                <a:miter/>
              </a:ln>
            </p:spPr>
            <p:txBody>
              <a:bodyPr rtlCol="0" anchor="ctr"/>
              <a:lstStyle/>
              <a:p>
                <a:endParaRPr lang="zh-TW" altLang="en-US" sz="2400">
                  <a:latin typeface="微軟正黑體" panose="020B0604030504040204" pitchFamily="34" charset="-120"/>
                  <a:ea typeface="微軟正黑體" panose="020B0604030504040204" pitchFamily="34" charset="-120"/>
                </a:endParaRPr>
              </a:p>
            </p:txBody>
          </p:sp>
        </p:grpSp>
        <p:grpSp>
          <p:nvGrpSpPr>
            <p:cNvPr id="386" name="群組 385">
              <a:extLst>
                <a:ext uri="{FF2B5EF4-FFF2-40B4-BE49-F238E27FC236}">
                  <a16:creationId xmlns:a16="http://schemas.microsoft.com/office/drawing/2014/main" id="{2CF90D2D-1348-49B5-B182-ED5E9CCEF9DB}"/>
                </a:ext>
              </a:extLst>
            </p:cNvPr>
            <p:cNvGrpSpPr/>
            <p:nvPr/>
          </p:nvGrpSpPr>
          <p:grpSpPr>
            <a:xfrm>
              <a:off x="2781420" y="4606766"/>
              <a:ext cx="250676" cy="358439"/>
              <a:chOff x="1713187" y="4497009"/>
              <a:chExt cx="356195" cy="509318"/>
            </a:xfrm>
            <a:solidFill>
              <a:srgbClr val="003E85"/>
            </a:solidFill>
          </p:grpSpPr>
          <p:sp>
            <p:nvSpPr>
              <p:cNvPr id="387" name="手繪多邊形: 圖案 386">
                <a:extLst>
                  <a:ext uri="{FF2B5EF4-FFF2-40B4-BE49-F238E27FC236}">
                    <a16:creationId xmlns:a16="http://schemas.microsoft.com/office/drawing/2014/main" id="{87E94767-B571-4871-B139-955854413D88}"/>
                  </a:ext>
                </a:extLst>
              </p:cNvPr>
              <p:cNvSpPr/>
              <p:nvPr/>
            </p:nvSpPr>
            <p:spPr>
              <a:xfrm>
                <a:off x="1713187" y="4687941"/>
                <a:ext cx="356195" cy="318386"/>
              </a:xfrm>
              <a:custGeom>
                <a:avLst/>
                <a:gdLst>
                  <a:gd name="connsiteX0" fmla="*/ 395950 w 459600"/>
                  <a:gd name="connsiteY0" fmla="*/ 168563 h 410815"/>
                  <a:gd name="connsiteX1" fmla="*/ 304697 w 459600"/>
                  <a:gd name="connsiteY1" fmla="*/ 144299 h 410815"/>
                  <a:gd name="connsiteX2" fmla="*/ 292758 w 459600"/>
                  <a:gd name="connsiteY2" fmla="*/ 120985 h 410815"/>
                  <a:gd name="connsiteX3" fmla="*/ 292604 w 459600"/>
                  <a:gd name="connsiteY3" fmla="*/ 120343 h 410815"/>
                  <a:gd name="connsiteX4" fmla="*/ 291474 w 459600"/>
                  <a:gd name="connsiteY4" fmla="*/ 115208 h 410815"/>
                  <a:gd name="connsiteX5" fmla="*/ 291474 w 459600"/>
                  <a:gd name="connsiteY5" fmla="*/ 114926 h 410815"/>
                  <a:gd name="connsiteX6" fmla="*/ 290858 w 459600"/>
                  <a:gd name="connsiteY6" fmla="*/ 110304 h 410815"/>
                  <a:gd name="connsiteX7" fmla="*/ 290858 w 459600"/>
                  <a:gd name="connsiteY7" fmla="*/ 109072 h 410815"/>
                  <a:gd name="connsiteX8" fmla="*/ 290627 w 459600"/>
                  <a:gd name="connsiteY8" fmla="*/ 103936 h 410815"/>
                  <a:gd name="connsiteX9" fmla="*/ 290627 w 459600"/>
                  <a:gd name="connsiteY9" fmla="*/ 64395 h 410815"/>
                  <a:gd name="connsiteX10" fmla="*/ 230237 w 459600"/>
                  <a:gd name="connsiteY10" fmla="*/ 0 h 410815"/>
                  <a:gd name="connsiteX11" fmla="*/ 169872 w 459600"/>
                  <a:gd name="connsiteY11" fmla="*/ 64395 h 410815"/>
                  <a:gd name="connsiteX12" fmla="*/ 169872 w 459600"/>
                  <a:gd name="connsiteY12" fmla="*/ 104167 h 410815"/>
                  <a:gd name="connsiteX13" fmla="*/ 155674 w 459600"/>
                  <a:gd name="connsiteY13" fmla="*/ 144299 h 410815"/>
                  <a:gd name="connsiteX14" fmla="*/ 64395 w 459600"/>
                  <a:gd name="connsiteY14" fmla="*/ 168563 h 410815"/>
                  <a:gd name="connsiteX15" fmla="*/ 0 w 459600"/>
                  <a:gd name="connsiteY15" fmla="*/ 232984 h 410815"/>
                  <a:gd name="connsiteX16" fmla="*/ 0 w 459600"/>
                  <a:gd name="connsiteY16" fmla="*/ 355356 h 410815"/>
                  <a:gd name="connsiteX17" fmla="*/ 33379 w 459600"/>
                  <a:gd name="connsiteY17" fmla="*/ 411843 h 410815"/>
                  <a:gd name="connsiteX18" fmla="*/ 427017 w 459600"/>
                  <a:gd name="connsiteY18" fmla="*/ 411843 h 410815"/>
                  <a:gd name="connsiteX19" fmla="*/ 460396 w 459600"/>
                  <a:gd name="connsiteY19" fmla="*/ 355356 h 410815"/>
                  <a:gd name="connsiteX20" fmla="*/ 460396 w 459600"/>
                  <a:gd name="connsiteY20" fmla="*/ 232984 h 410815"/>
                  <a:gd name="connsiteX21" fmla="*/ 395950 w 459600"/>
                  <a:gd name="connsiteY21" fmla="*/ 168563 h 41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59600" h="410815">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sp>
            <p:nvSpPr>
              <p:cNvPr id="388" name="手繪多邊形: 圖案 387">
                <a:extLst>
                  <a:ext uri="{FF2B5EF4-FFF2-40B4-BE49-F238E27FC236}">
                    <a16:creationId xmlns:a16="http://schemas.microsoft.com/office/drawing/2014/main" id="{F74CC99A-04C6-4BA5-B60E-8C91A354A7AD}"/>
                  </a:ext>
                </a:extLst>
              </p:cNvPr>
              <p:cNvSpPr/>
              <p:nvPr/>
            </p:nvSpPr>
            <p:spPr>
              <a:xfrm>
                <a:off x="1796028" y="4515654"/>
                <a:ext cx="189042" cy="250730"/>
              </a:xfrm>
              <a:custGeom>
                <a:avLst/>
                <a:gdLst>
                  <a:gd name="connsiteX0" fmla="*/ 234293 w 243921"/>
                  <a:gd name="connsiteY0" fmla="*/ 122449 h 323517"/>
                  <a:gd name="connsiteX1" fmla="*/ 232547 w 243921"/>
                  <a:gd name="connsiteY1" fmla="*/ 122962 h 323517"/>
                  <a:gd name="connsiteX2" fmla="*/ 232547 w 243921"/>
                  <a:gd name="connsiteY2" fmla="*/ 112692 h 323517"/>
                  <a:gd name="connsiteX3" fmla="*/ 122320 w 243921"/>
                  <a:gd name="connsiteY3" fmla="*/ 0 h 323517"/>
                  <a:gd name="connsiteX4" fmla="*/ 12093 w 243921"/>
                  <a:gd name="connsiteY4" fmla="*/ 112692 h 323517"/>
                  <a:gd name="connsiteX5" fmla="*/ 12093 w 243921"/>
                  <a:gd name="connsiteY5" fmla="*/ 122346 h 323517"/>
                  <a:gd name="connsiteX6" fmla="*/ 0 w 243921"/>
                  <a:gd name="connsiteY6" fmla="*/ 156161 h 323517"/>
                  <a:gd name="connsiteX7" fmla="*/ 12093 w 243921"/>
                  <a:gd name="connsiteY7" fmla="*/ 190002 h 323517"/>
                  <a:gd name="connsiteX8" fmla="*/ 13069 w 243921"/>
                  <a:gd name="connsiteY8" fmla="*/ 189720 h 323517"/>
                  <a:gd name="connsiteX9" fmla="*/ 82394 w 243921"/>
                  <a:gd name="connsiteY9" fmla="*/ 318100 h 323517"/>
                  <a:gd name="connsiteX10" fmla="*/ 122192 w 243921"/>
                  <a:gd name="connsiteY10" fmla="*/ 325982 h 323517"/>
                  <a:gd name="connsiteX11" fmla="*/ 161990 w 243921"/>
                  <a:gd name="connsiteY11" fmla="*/ 318100 h 323517"/>
                  <a:gd name="connsiteX12" fmla="*/ 229543 w 243921"/>
                  <a:gd name="connsiteY12" fmla="*/ 187486 h 323517"/>
                  <a:gd name="connsiteX13" fmla="*/ 234165 w 243921"/>
                  <a:gd name="connsiteY13" fmla="*/ 190054 h 323517"/>
                  <a:gd name="connsiteX14" fmla="*/ 246258 w 243921"/>
                  <a:gd name="connsiteY14" fmla="*/ 156213 h 323517"/>
                  <a:gd name="connsiteX15" fmla="*/ 234293 w 243921"/>
                  <a:gd name="connsiteY15" fmla="*/ 122449 h 323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921" h="323517">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sp>
            <p:nvSpPr>
              <p:cNvPr id="389" name="手繪多邊形: 圖案 388">
                <a:extLst>
                  <a:ext uri="{FF2B5EF4-FFF2-40B4-BE49-F238E27FC236}">
                    <a16:creationId xmlns:a16="http://schemas.microsoft.com/office/drawing/2014/main" id="{04A15E35-5D6B-431C-9535-C9329C7AF84E}"/>
                  </a:ext>
                </a:extLst>
              </p:cNvPr>
              <p:cNvSpPr/>
              <p:nvPr/>
            </p:nvSpPr>
            <p:spPr>
              <a:xfrm>
                <a:off x="1806792" y="4790799"/>
                <a:ext cx="81588" cy="67657"/>
              </a:xfrm>
              <a:custGeom>
                <a:avLst/>
                <a:gdLst>
                  <a:gd name="connsiteX0" fmla="*/ 42237 w 105271"/>
                  <a:gd name="connsiteY0" fmla="*/ 0 h 87298"/>
                  <a:gd name="connsiteX1" fmla="*/ 107711 w 105271"/>
                  <a:gd name="connsiteY1" fmla="*/ 61699 h 87298"/>
                  <a:gd name="connsiteX2" fmla="*/ 80135 w 105271"/>
                  <a:gd name="connsiteY2" fmla="*/ 89327 h 87298"/>
                  <a:gd name="connsiteX3" fmla="*/ 0 w 105271"/>
                  <a:gd name="connsiteY3" fmla="*/ 23930 h 87298"/>
                  <a:gd name="connsiteX4" fmla="*/ 42237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42237" y="0"/>
                    </a:moveTo>
                    <a:lnTo>
                      <a:pt x="107711" y="61699"/>
                    </a:lnTo>
                    <a:lnTo>
                      <a:pt x="80135" y="89327"/>
                    </a:lnTo>
                    <a:lnTo>
                      <a:pt x="0" y="23930"/>
                    </a:lnTo>
                    <a:lnTo>
                      <a:pt x="42237" y="0"/>
                    </a:lnTo>
                    <a:close/>
                  </a:path>
                </a:pathLst>
              </a:custGeom>
              <a:solidFill>
                <a:schemeClr val="bg1"/>
              </a:solid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sp>
            <p:nvSpPr>
              <p:cNvPr id="390" name="手繪多邊形: 圖案 389">
                <a:extLst>
                  <a:ext uri="{FF2B5EF4-FFF2-40B4-BE49-F238E27FC236}">
                    <a16:creationId xmlns:a16="http://schemas.microsoft.com/office/drawing/2014/main" id="{4B0C8DA1-C4D5-4224-A323-650ABB645B67}"/>
                  </a:ext>
                </a:extLst>
              </p:cNvPr>
              <p:cNvSpPr/>
              <p:nvPr/>
            </p:nvSpPr>
            <p:spPr>
              <a:xfrm>
                <a:off x="1891423" y="4790799"/>
                <a:ext cx="81588" cy="67657"/>
              </a:xfrm>
              <a:custGeom>
                <a:avLst/>
                <a:gdLst>
                  <a:gd name="connsiteX0" fmla="*/ 65499 w 105271"/>
                  <a:gd name="connsiteY0" fmla="*/ 0 h 87298"/>
                  <a:gd name="connsiteX1" fmla="*/ 0 w 105271"/>
                  <a:gd name="connsiteY1" fmla="*/ 61699 h 87298"/>
                  <a:gd name="connsiteX2" fmla="*/ 27602 w 105271"/>
                  <a:gd name="connsiteY2" fmla="*/ 89327 h 87298"/>
                  <a:gd name="connsiteX3" fmla="*/ 107711 w 105271"/>
                  <a:gd name="connsiteY3" fmla="*/ 23930 h 87298"/>
                  <a:gd name="connsiteX4" fmla="*/ 65499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65499" y="0"/>
                    </a:moveTo>
                    <a:lnTo>
                      <a:pt x="0" y="61699"/>
                    </a:lnTo>
                    <a:lnTo>
                      <a:pt x="27602" y="89327"/>
                    </a:lnTo>
                    <a:lnTo>
                      <a:pt x="107711" y="23930"/>
                    </a:lnTo>
                    <a:lnTo>
                      <a:pt x="65499" y="0"/>
                    </a:lnTo>
                    <a:close/>
                  </a:path>
                </a:pathLst>
              </a:custGeom>
              <a:solidFill>
                <a:schemeClr val="bg1"/>
              </a:solid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sp>
            <p:nvSpPr>
              <p:cNvPr id="391" name="手繪多邊形: 圖案 390">
                <a:extLst>
                  <a:ext uri="{FF2B5EF4-FFF2-40B4-BE49-F238E27FC236}">
                    <a16:creationId xmlns:a16="http://schemas.microsoft.com/office/drawing/2014/main" id="{1A6CE0C1-F804-4784-B4CF-C1C45E2026CD}"/>
                  </a:ext>
                </a:extLst>
              </p:cNvPr>
              <p:cNvSpPr/>
              <p:nvPr/>
            </p:nvSpPr>
            <p:spPr>
              <a:xfrm>
                <a:off x="1801658" y="4497009"/>
                <a:ext cx="179093" cy="135315"/>
              </a:xfrm>
              <a:custGeom>
                <a:avLst/>
                <a:gdLst>
                  <a:gd name="connsiteX0" fmla="*/ 115953 w 231083"/>
                  <a:gd name="connsiteY0" fmla="*/ 0 h 174596"/>
                  <a:gd name="connsiteX1" fmla="*/ 745 w 231083"/>
                  <a:gd name="connsiteY1" fmla="*/ 148536 h 174596"/>
                  <a:gd name="connsiteX2" fmla="*/ 16818 w 231083"/>
                  <a:gd name="connsiteY2" fmla="*/ 176189 h 174596"/>
                  <a:gd name="connsiteX3" fmla="*/ 66784 w 231083"/>
                  <a:gd name="connsiteY3" fmla="*/ 80443 h 174596"/>
                  <a:gd name="connsiteX4" fmla="*/ 167177 w 231083"/>
                  <a:gd name="connsiteY4" fmla="*/ 108841 h 174596"/>
                  <a:gd name="connsiteX5" fmla="*/ 215088 w 231083"/>
                  <a:gd name="connsiteY5" fmla="*/ 176189 h 174596"/>
                  <a:gd name="connsiteX6" fmla="*/ 231161 w 231083"/>
                  <a:gd name="connsiteY6" fmla="*/ 148536 h 174596"/>
                  <a:gd name="connsiteX7" fmla="*/ 115953 w 231083"/>
                  <a:gd name="connsiteY7" fmla="*/ 0 h 17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083" h="174596">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grpSp>
      </p:grpSp>
      <p:grpSp>
        <p:nvGrpSpPr>
          <p:cNvPr id="395" name="群組 394">
            <a:extLst>
              <a:ext uri="{FF2B5EF4-FFF2-40B4-BE49-F238E27FC236}">
                <a16:creationId xmlns:a16="http://schemas.microsoft.com/office/drawing/2014/main" id="{CDAB9163-19C4-43BB-BF8E-150F9286A847}"/>
              </a:ext>
            </a:extLst>
          </p:cNvPr>
          <p:cNvGrpSpPr/>
          <p:nvPr/>
        </p:nvGrpSpPr>
        <p:grpSpPr>
          <a:xfrm>
            <a:off x="4063520" y="1961936"/>
            <a:ext cx="319702" cy="241232"/>
            <a:chOff x="3164294" y="4614579"/>
            <a:chExt cx="459604" cy="346795"/>
          </a:xfrm>
        </p:grpSpPr>
        <p:sp>
          <p:nvSpPr>
            <p:cNvPr id="396" name="手繪多邊形: 圖案 1177">
              <a:extLst>
                <a:ext uri="{FF2B5EF4-FFF2-40B4-BE49-F238E27FC236}">
                  <a16:creationId xmlns:a16="http://schemas.microsoft.com/office/drawing/2014/main" id="{3C8D5DA4-4517-4A19-8EC2-231DE61E92F1}"/>
                </a:ext>
              </a:extLst>
            </p:cNvPr>
            <p:cNvSpPr/>
            <p:nvPr/>
          </p:nvSpPr>
          <p:spPr>
            <a:xfrm>
              <a:off x="3164294" y="4695377"/>
              <a:ext cx="283914" cy="218397"/>
            </a:xfrm>
            <a:custGeom>
              <a:avLst/>
              <a:gdLst>
                <a:gd name="connsiteX0" fmla="*/ 437609 w 439105"/>
                <a:gd name="connsiteY0" fmla="*/ 283826 h 337773"/>
                <a:gd name="connsiteX1" fmla="*/ 437609 w 439105"/>
                <a:gd name="connsiteY1" fmla="*/ 54623 h 337773"/>
                <a:gd name="connsiteX2" fmla="*/ 386605 w 439105"/>
                <a:gd name="connsiteY2" fmla="*/ 3619 h 337773"/>
                <a:gd name="connsiteX3" fmla="*/ 54719 w 439105"/>
                <a:gd name="connsiteY3" fmla="*/ 3619 h 337773"/>
                <a:gd name="connsiteX4" fmla="*/ 49074 w 439105"/>
                <a:gd name="connsiteY4" fmla="*/ 3957 h 337773"/>
                <a:gd name="connsiteX5" fmla="*/ 47240 w 439105"/>
                <a:gd name="connsiteY5" fmla="*/ 4246 h 337773"/>
                <a:gd name="connsiteX6" fmla="*/ 43573 w 439105"/>
                <a:gd name="connsiteY6" fmla="*/ 4874 h 337773"/>
                <a:gd name="connsiteX7" fmla="*/ 41546 w 439105"/>
                <a:gd name="connsiteY7" fmla="*/ 5404 h 337773"/>
                <a:gd name="connsiteX8" fmla="*/ 38265 w 439105"/>
                <a:gd name="connsiteY8" fmla="*/ 6418 h 337773"/>
                <a:gd name="connsiteX9" fmla="*/ 36238 w 439105"/>
                <a:gd name="connsiteY9" fmla="*/ 7142 h 337773"/>
                <a:gd name="connsiteX10" fmla="*/ 33102 w 439105"/>
                <a:gd name="connsiteY10" fmla="*/ 8493 h 337773"/>
                <a:gd name="connsiteX11" fmla="*/ 31944 w 439105"/>
                <a:gd name="connsiteY11" fmla="*/ 8975 h 337773"/>
                <a:gd name="connsiteX12" fmla="*/ 31944 w 439105"/>
                <a:gd name="connsiteY12" fmla="*/ 8975 h 337773"/>
                <a:gd name="connsiteX13" fmla="*/ 3619 w 439105"/>
                <a:gd name="connsiteY13" fmla="*/ 54574 h 337773"/>
                <a:gd name="connsiteX14" fmla="*/ 3619 w 439105"/>
                <a:gd name="connsiteY14" fmla="*/ 283826 h 337773"/>
                <a:gd name="connsiteX15" fmla="*/ 54623 w 439105"/>
                <a:gd name="connsiteY15" fmla="*/ 334830 h 337773"/>
                <a:gd name="connsiteX16" fmla="*/ 386509 w 439105"/>
                <a:gd name="connsiteY16" fmla="*/ 334830 h 337773"/>
                <a:gd name="connsiteX17" fmla="*/ 437609 w 439105"/>
                <a:gd name="connsiteY17" fmla="*/ 283826 h 337773"/>
                <a:gd name="connsiteX18" fmla="*/ 34115 w 439105"/>
                <a:gd name="connsiteY18" fmla="*/ 283826 h 337773"/>
                <a:gd name="connsiteX19" fmla="*/ 34115 w 439105"/>
                <a:gd name="connsiteY19" fmla="*/ 54623 h 337773"/>
                <a:gd name="connsiteX20" fmla="*/ 54719 w 439105"/>
                <a:gd name="connsiteY20" fmla="*/ 34019 h 337773"/>
                <a:gd name="connsiteX21" fmla="*/ 386605 w 439105"/>
                <a:gd name="connsiteY21" fmla="*/ 34019 h 337773"/>
                <a:gd name="connsiteX22" fmla="*/ 407210 w 439105"/>
                <a:gd name="connsiteY22" fmla="*/ 54623 h 337773"/>
                <a:gd name="connsiteX23" fmla="*/ 407210 w 439105"/>
                <a:gd name="connsiteY23" fmla="*/ 283826 h 337773"/>
                <a:gd name="connsiteX24" fmla="*/ 386605 w 439105"/>
                <a:gd name="connsiteY24" fmla="*/ 304430 h 337773"/>
                <a:gd name="connsiteX25" fmla="*/ 54719 w 439105"/>
                <a:gd name="connsiteY25" fmla="*/ 304430 h 337773"/>
                <a:gd name="connsiteX26" fmla="*/ 34115 w 439105"/>
                <a:gd name="connsiteY26" fmla="*/ 283826 h 33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39105" h="337773">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solidFill>
              <a:schemeClr val="bg1"/>
            </a:solidFill>
            <a:ln w="9525" cap="flat">
              <a:noFill/>
              <a:prstDash val="solid"/>
              <a:miter/>
            </a:ln>
          </p:spPr>
          <p:txBody>
            <a:bodyPr rtlCol="0" anchor="ctr"/>
            <a:lstStyle/>
            <a:p>
              <a:endParaRPr lang="zh-TW" altLang="en-US" sz="2400">
                <a:latin typeface="微軟正黑體" panose="020B0604030504040204" pitchFamily="34" charset="-120"/>
                <a:ea typeface="微軟正黑體" panose="020B0604030504040204" pitchFamily="34" charset="-120"/>
              </a:endParaRPr>
            </a:p>
          </p:txBody>
        </p:sp>
        <p:sp>
          <p:nvSpPr>
            <p:cNvPr id="397" name="手繪多邊形: 圖案 1178">
              <a:extLst>
                <a:ext uri="{FF2B5EF4-FFF2-40B4-BE49-F238E27FC236}">
                  <a16:creationId xmlns:a16="http://schemas.microsoft.com/office/drawing/2014/main" id="{B12EB830-0441-4D6E-AA1E-15B23834CCC4}"/>
                </a:ext>
              </a:extLst>
            </p:cNvPr>
            <p:cNvSpPr/>
            <p:nvPr/>
          </p:nvSpPr>
          <p:spPr>
            <a:xfrm flipV="1">
              <a:off x="3172225" y="4918617"/>
              <a:ext cx="289432" cy="36000"/>
            </a:xfrm>
            <a:custGeom>
              <a:avLst/>
              <a:gdLst>
                <a:gd name="connsiteX0" fmla="*/ 219456 w 246091"/>
                <a:gd name="connsiteY0" fmla="*/ 3619 h 43427"/>
                <a:gd name="connsiteX1" fmla="*/ 31268 w 246091"/>
                <a:gd name="connsiteY1" fmla="*/ 3619 h 43427"/>
                <a:gd name="connsiteX2" fmla="*/ 3619 w 246091"/>
                <a:gd name="connsiteY2" fmla="*/ 31268 h 43427"/>
                <a:gd name="connsiteX3" fmla="*/ 3619 w 246091"/>
                <a:gd name="connsiteY3" fmla="*/ 41305 h 43427"/>
                <a:gd name="connsiteX4" fmla="*/ 247009 w 246091"/>
                <a:gd name="connsiteY4" fmla="*/ 41305 h 43427"/>
                <a:gd name="connsiteX5" fmla="*/ 247009 w 246091"/>
                <a:gd name="connsiteY5" fmla="*/ 31268 h 43427"/>
                <a:gd name="connsiteX6" fmla="*/ 219456 w 246091"/>
                <a:gd name="connsiteY6" fmla="*/ 3619 h 43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091" h="43427">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solidFill>
              <a:schemeClr val="bg1"/>
            </a:solidFill>
            <a:ln w="9525" cap="flat">
              <a:noFill/>
              <a:prstDash val="solid"/>
              <a:miter/>
            </a:ln>
          </p:spPr>
          <p:txBody>
            <a:bodyPr rtlCol="0" anchor="ctr"/>
            <a:lstStyle/>
            <a:p>
              <a:endParaRPr lang="zh-TW" altLang="en-US" sz="2400">
                <a:latin typeface="微軟正黑體" panose="020B0604030504040204" pitchFamily="34" charset="-120"/>
                <a:ea typeface="微軟正黑體" panose="020B0604030504040204" pitchFamily="34" charset="-120"/>
              </a:endParaRPr>
            </a:p>
          </p:txBody>
        </p:sp>
        <p:grpSp>
          <p:nvGrpSpPr>
            <p:cNvPr id="398" name="群組 397">
              <a:extLst>
                <a:ext uri="{FF2B5EF4-FFF2-40B4-BE49-F238E27FC236}">
                  <a16:creationId xmlns:a16="http://schemas.microsoft.com/office/drawing/2014/main" id="{5B6F46A4-A02F-4825-BDC9-398096CEDF3A}"/>
                </a:ext>
              </a:extLst>
            </p:cNvPr>
            <p:cNvGrpSpPr/>
            <p:nvPr/>
          </p:nvGrpSpPr>
          <p:grpSpPr>
            <a:xfrm>
              <a:off x="3373222" y="4614579"/>
              <a:ext cx="250676" cy="346795"/>
              <a:chOff x="3373222" y="4614579"/>
              <a:chExt cx="250676" cy="346795"/>
            </a:xfrm>
          </p:grpSpPr>
          <p:grpSp>
            <p:nvGrpSpPr>
              <p:cNvPr id="399" name="群組 398">
                <a:extLst>
                  <a:ext uri="{FF2B5EF4-FFF2-40B4-BE49-F238E27FC236}">
                    <a16:creationId xmlns:a16="http://schemas.microsoft.com/office/drawing/2014/main" id="{28143A30-8A0E-44BB-88A2-256118C319C8}"/>
                  </a:ext>
                </a:extLst>
              </p:cNvPr>
              <p:cNvGrpSpPr/>
              <p:nvPr/>
            </p:nvGrpSpPr>
            <p:grpSpPr>
              <a:xfrm>
                <a:off x="3373222" y="4614579"/>
                <a:ext cx="250676" cy="346795"/>
                <a:chOff x="3373222" y="4614579"/>
                <a:chExt cx="250676" cy="346795"/>
              </a:xfrm>
            </p:grpSpPr>
            <p:grpSp>
              <p:nvGrpSpPr>
                <p:cNvPr id="401" name="群組 400">
                  <a:extLst>
                    <a:ext uri="{FF2B5EF4-FFF2-40B4-BE49-F238E27FC236}">
                      <a16:creationId xmlns:a16="http://schemas.microsoft.com/office/drawing/2014/main" id="{E8BA7217-5D71-462A-9296-D7D1795DB794}"/>
                    </a:ext>
                  </a:extLst>
                </p:cNvPr>
                <p:cNvGrpSpPr/>
                <p:nvPr/>
              </p:nvGrpSpPr>
              <p:grpSpPr>
                <a:xfrm>
                  <a:off x="3373222" y="4614579"/>
                  <a:ext cx="250676" cy="346795"/>
                  <a:chOff x="1713187" y="4497010"/>
                  <a:chExt cx="356195" cy="492773"/>
                </a:xfrm>
                <a:solidFill>
                  <a:srgbClr val="003E85"/>
                </a:solidFill>
              </p:grpSpPr>
              <p:sp>
                <p:nvSpPr>
                  <p:cNvPr id="404" name="手繪多邊形: 圖案 403">
                    <a:extLst>
                      <a:ext uri="{FF2B5EF4-FFF2-40B4-BE49-F238E27FC236}">
                        <a16:creationId xmlns:a16="http://schemas.microsoft.com/office/drawing/2014/main" id="{2B405D59-4893-4809-93E7-3582C0B061B8}"/>
                      </a:ext>
                    </a:extLst>
                  </p:cNvPr>
                  <p:cNvSpPr/>
                  <p:nvPr/>
                </p:nvSpPr>
                <p:spPr>
                  <a:xfrm>
                    <a:off x="1713187" y="4687941"/>
                    <a:ext cx="356195" cy="301842"/>
                  </a:xfrm>
                  <a:custGeom>
                    <a:avLst/>
                    <a:gdLst>
                      <a:gd name="connsiteX0" fmla="*/ 395950 w 459600"/>
                      <a:gd name="connsiteY0" fmla="*/ 168563 h 410815"/>
                      <a:gd name="connsiteX1" fmla="*/ 304697 w 459600"/>
                      <a:gd name="connsiteY1" fmla="*/ 144299 h 410815"/>
                      <a:gd name="connsiteX2" fmla="*/ 292758 w 459600"/>
                      <a:gd name="connsiteY2" fmla="*/ 120985 h 410815"/>
                      <a:gd name="connsiteX3" fmla="*/ 292604 w 459600"/>
                      <a:gd name="connsiteY3" fmla="*/ 120343 h 410815"/>
                      <a:gd name="connsiteX4" fmla="*/ 291474 w 459600"/>
                      <a:gd name="connsiteY4" fmla="*/ 115208 h 410815"/>
                      <a:gd name="connsiteX5" fmla="*/ 291474 w 459600"/>
                      <a:gd name="connsiteY5" fmla="*/ 114926 h 410815"/>
                      <a:gd name="connsiteX6" fmla="*/ 290858 w 459600"/>
                      <a:gd name="connsiteY6" fmla="*/ 110304 h 410815"/>
                      <a:gd name="connsiteX7" fmla="*/ 290858 w 459600"/>
                      <a:gd name="connsiteY7" fmla="*/ 109072 h 410815"/>
                      <a:gd name="connsiteX8" fmla="*/ 290627 w 459600"/>
                      <a:gd name="connsiteY8" fmla="*/ 103936 h 410815"/>
                      <a:gd name="connsiteX9" fmla="*/ 290627 w 459600"/>
                      <a:gd name="connsiteY9" fmla="*/ 64395 h 410815"/>
                      <a:gd name="connsiteX10" fmla="*/ 230237 w 459600"/>
                      <a:gd name="connsiteY10" fmla="*/ 0 h 410815"/>
                      <a:gd name="connsiteX11" fmla="*/ 169872 w 459600"/>
                      <a:gd name="connsiteY11" fmla="*/ 64395 h 410815"/>
                      <a:gd name="connsiteX12" fmla="*/ 169872 w 459600"/>
                      <a:gd name="connsiteY12" fmla="*/ 104167 h 410815"/>
                      <a:gd name="connsiteX13" fmla="*/ 155674 w 459600"/>
                      <a:gd name="connsiteY13" fmla="*/ 144299 h 410815"/>
                      <a:gd name="connsiteX14" fmla="*/ 64395 w 459600"/>
                      <a:gd name="connsiteY14" fmla="*/ 168563 h 410815"/>
                      <a:gd name="connsiteX15" fmla="*/ 0 w 459600"/>
                      <a:gd name="connsiteY15" fmla="*/ 232984 h 410815"/>
                      <a:gd name="connsiteX16" fmla="*/ 0 w 459600"/>
                      <a:gd name="connsiteY16" fmla="*/ 355356 h 410815"/>
                      <a:gd name="connsiteX17" fmla="*/ 33379 w 459600"/>
                      <a:gd name="connsiteY17" fmla="*/ 411843 h 410815"/>
                      <a:gd name="connsiteX18" fmla="*/ 427017 w 459600"/>
                      <a:gd name="connsiteY18" fmla="*/ 411843 h 410815"/>
                      <a:gd name="connsiteX19" fmla="*/ 460396 w 459600"/>
                      <a:gd name="connsiteY19" fmla="*/ 355356 h 410815"/>
                      <a:gd name="connsiteX20" fmla="*/ 460396 w 459600"/>
                      <a:gd name="connsiteY20" fmla="*/ 232984 h 410815"/>
                      <a:gd name="connsiteX21" fmla="*/ 395950 w 459600"/>
                      <a:gd name="connsiteY21" fmla="*/ 168563 h 41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59600" h="410815">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sp>
                <p:nvSpPr>
                  <p:cNvPr id="405" name="手繪多邊形: 圖案 404">
                    <a:extLst>
                      <a:ext uri="{FF2B5EF4-FFF2-40B4-BE49-F238E27FC236}">
                        <a16:creationId xmlns:a16="http://schemas.microsoft.com/office/drawing/2014/main" id="{179BDDB0-BC94-48BF-A854-25F5CA509FDE}"/>
                      </a:ext>
                    </a:extLst>
                  </p:cNvPr>
                  <p:cNvSpPr/>
                  <p:nvPr/>
                </p:nvSpPr>
                <p:spPr>
                  <a:xfrm>
                    <a:off x="1796028" y="4515654"/>
                    <a:ext cx="189042" cy="250730"/>
                  </a:xfrm>
                  <a:custGeom>
                    <a:avLst/>
                    <a:gdLst>
                      <a:gd name="connsiteX0" fmla="*/ 234293 w 243921"/>
                      <a:gd name="connsiteY0" fmla="*/ 122449 h 323517"/>
                      <a:gd name="connsiteX1" fmla="*/ 232547 w 243921"/>
                      <a:gd name="connsiteY1" fmla="*/ 122962 h 323517"/>
                      <a:gd name="connsiteX2" fmla="*/ 232547 w 243921"/>
                      <a:gd name="connsiteY2" fmla="*/ 112692 h 323517"/>
                      <a:gd name="connsiteX3" fmla="*/ 122320 w 243921"/>
                      <a:gd name="connsiteY3" fmla="*/ 0 h 323517"/>
                      <a:gd name="connsiteX4" fmla="*/ 12093 w 243921"/>
                      <a:gd name="connsiteY4" fmla="*/ 112692 h 323517"/>
                      <a:gd name="connsiteX5" fmla="*/ 12093 w 243921"/>
                      <a:gd name="connsiteY5" fmla="*/ 122346 h 323517"/>
                      <a:gd name="connsiteX6" fmla="*/ 0 w 243921"/>
                      <a:gd name="connsiteY6" fmla="*/ 156161 h 323517"/>
                      <a:gd name="connsiteX7" fmla="*/ 12093 w 243921"/>
                      <a:gd name="connsiteY7" fmla="*/ 190002 h 323517"/>
                      <a:gd name="connsiteX8" fmla="*/ 13069 w 243921"/>
                      <a:gd name="connsiteY8" fmla="*/ 189720 h 323517"/>
                      <a:gd name="connsiteX9" fmla="*/ 82394 w 243921"/>
                      <a:gd name="connsiteY9" fmla="*/ 318100 h 323517"/>
                      <a:gd name="connsiteX10" fmla="*/ 122192 w 243921"/>
                      <a:gd name="connsiteY10" fmla="*/ 325982 h 323517"/>
                      <a:gd name="connsiteX11" fmla="*/ 161990 w 243921"/>
                      <a:gd name="connsiteY11" fmla="*/ 318100 h 323517"/>
                      <a:gd name="connsiteX12" fmla="*/ 229543 w 243921"/>
                      <a:gd name="connsiteY12" fmla="*/ 187486 h 323517"/>
                      <a:gd name="connsiteX13" fmla="*/ 234165 w 243921"/>
                      <a:gd name="connsiteY13" fmla="*/ 190054 h 323517"/>
                      <a:gd name="connsiteX14" fmla="*/ 246258 w 243921"/>
                      <a:gd name="connsiteY14" fmla="*/ 156213 h 323517"/>
                      <a:gd name="connsiteX15" fmla="*/ 234293 w 243921"/>
                      <a:gd name="connsiteY15" fmla="*/ 122449 h 323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921" h="323517">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sp>
                <p:nvSpPr>
                  <p:cNvPr id="406" name="手繪多邊形: 圖案 405">
                    <a:extLst>
                      <a:ext uri="{FF2B5EF4-FFF2-40B4-BE49-F238E27FC236}">
                        <a16:creationId xmlns:a16="http://schemas.microsoft.com/office/drawing/2014/main" id="{35669157-76E6-47EB-B6CA-5AA5767C0928}"/>
                      </a:ext>
                    </a:extLst>
                  </p:cNvPr>
                  <p:cNvSpPr/>
                  <p:nvPr/>
                </p:nvSpPr>
                <p:spPr>
                  <a:xfrm>
                    <a:off x="1806792" y="4790799"/>
                    <a:ext cx="81588" cy="67657"/>
                  </a:xfrm>
                  <a:custGeom>
                    <a:avLst/>
                    <a:gdLst>
                      <a:gd name="connsiteX0" fmla="*/ 42237 w 105271"/>
                      <a:gd name="connsiteY0" fmla="*/ 0 h 87298"/>
                      <a:gd name="connsiteX1" fmla="*/ 107711 w 105271"/>
                      <a:gd name="connsiteY1" fmla="*/ 61699 h 87298"/>
                      <a:gd name="connsiteX2" fmla="*/ 80135 w 105271"/>
                      <a:gd name="connsiteY2" fmla="*/ 89327 h 87298"/>
                      <a:gd name="connsiteX3" fmla="*/ 0 w 105271"/>
                      <a:gd name="connsiteY3" fmla="*/ 23930 h 87298"/>
                      <a:gd name="connsiteX4" fmla="*/ 42237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42237" y="0"/>
                        </a:moveTo>
                        <a:lnTo>
                          <a:pt x="107711" y="61699"/>
                        </a:lnTo>
                        <a:lnTo>
                          <a:pt x="80135" y="89327"/>
                        </a:lnTo>
                        <a:lnTo>
                          <a:pt x="0" y="23930"/>
                        </a:lnTo>
                        <a:lnTo>
                          <a:pt x="42237" y="0"/>
                        </a:lnTo>
                        <a:close/>
                      </a:path>
                    </a:pathLst>
                  </a:custGeom>
                  <a:solidFill>
                    <a:schemeClr val="bg1"/>
                  </a:solid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sp>
                <p:nvSpPr>
                  <p:cNvPr id="407" name="手繪多邊形: 圖案 406">
                    <a:extLst>
                      <a:ext uri="{FF2B5EF4-FFF2-40B4-BE49-F238E27FC236}">
                        <a16:creationId xmlns:a16="http://schemas.microsoft.com/office/drawing/2014/main" id="{4679C165-E0DF-47A7-A22F-2AECD40B1FF0}"/>
                      </a:ext>
                    </a:extLst>
                  </p:cNvPr>
                  <p:cNvSpPr/>
                  <p:nvPr/>
                </p:nvSpPr>
                <p:spPr>
                  <a:xfrm>
                    <a:off x="1891423" y="4790799"/>
                    <a:ext cx="81588" cy="67657"/>
                  </a:xfrm>
                  <a:custGeom>
                    <a:avLst/>
                    <a:gdLst>
                      <a:gd name="connsiteX0" fmla="*/ 65499 w 105271"/>
                      <a:gd name="connsiteY0" fmla="*/ 0 h 87298"/>
                      <a:gd name="connsiteX1" fmla="*/ 0 w 105271"/>
                      <a:gd name="connsiteY1" fmla="*/ 61699 h 87298"/>
                      <a:gd name="connsiteX2" fmla="*/ 27602 w 105271"/>
                      <a:gd name="connsiteY2" fmla="*/ 89327 h 87298"/>
                      <a:gd name="connsiteX3" fmla="*/ 107711 w 105271"/>
                      <a:gd name="connsiteY3" fmla="*/ 23930 h 87298"/>
                      <a:gd name="connsiteX4" fmla="*/ 65499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65499" y="0"/>
                        </a:moveTo>
                        <a:lnTo>
                          <a:pt x="0" y="61699"/>
                        </a:lnTo>
                        <a:lnTo>
                          <a:pt x="27602" y="89327"/>
                        </a:lnTo>
                        <a:lnTo>
                          <a:pt x="107711" y="23930"/>
                        </a:lnTo>
                        <a:lnTo>
                          <a:pt x="65499" y="0"/>
                        </a:lnTo>
                        <a:close/>
                      </a:path>
                    </a:pathLst>
                  </a:custGeom>
                  <a:solidFill>
                    <a:schemeClr val="bg1"/>
                  </a:solid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sp>
                <p:nvSpPr>
                  <p:cNvPr id="408" name="手繪多邊形: 圖案 407">
                    <a:extLst>
                      <a:ext uri="{FF2B5EF4-FFF2-40B4-BE49-F238E27FC236}">
                        <a16:creationId xmlns:a16="http://schemas.microsoft.com/office/drawing/2014/main" id="{C46C6076-2B8C-4E88-A5A8-BDBB71AFE0AA}"/>
                      </a:ext>
                    </a:extLst>
                  </p:cNvPr>
                  <p:cNvSpPr/>
                  <p:nvPr/>
                </p:nvSpPr>
                <p:spPr>
                  <a:xfrm>
                    <a:off x="1801656" y="4497010"/>
                    <a:ext cx="179094" cy="135316"/>
                  </a:xfrm>
                  <a:custGeom>
                    <a:avLst/>
                    <a:gdLst>
                      <a:gd name="connsiteX0" fmla="*/ 115953 w 231083"/>
                      <a:gd name="connsiteY0" fmla="*/ 0 h 174596"/>
                      <a:gd name="connsiteX1" fmla="*/ 745 w 231083"/>
                      <a:gd name="connsiteY1" fmla="*/ 148536 h 174596"/>
                      <a:gd name="connsiteX2" fmla="*/ 16818 w 231083"/>
                      <a:gd name="connsiteY2" fmla="*/ 176189 h 174596"/>
                      <a:gd name="connsiteX3" fmla="*/ 66784 w 231083"/>
                      <a:gd name="connsiteY3" fmla="*/ 80443 h 174596"/>
                      <a:gd name="connsiteX4" fmla="*/ 167177 w 231083"/>
                      <a:gd name="connsiteY4" fmla="*/ 108841 h 174596"/>
                      <a:gd name="connsiteX5" fmla="*/ 215088 w 231083"/>
                      <a:gd name="connsiteY5" fmla="*/ 176189 h 174596"/>
                      <a:gd name="connsiteX6" fmla="*/ 231161 w 231083"/>
                      <a:gd name="connsiteY6" fmla="*/ 148536 h 174596"/>
                      <a:gd name="connsiteX7" fmla="*/ 115953 w 231083"/>
                      <a:gd name="connsiteY7" fmla="*/ 0 h 17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083" h="174596">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grpSp>
            <p:sp>
              <p:nvSpPr>
                <p:cNvPr id="402" name="橢圓 394">
                  <a:extLst>
                    <a:ext uri="{FF2B5EF4-FFF2-40B4-BE49-F238E27FC236}">
                      <a16:creationId xmlns:a16="http://schemas.microsoft.com/office/drawing/2014/main" id="{289F9306-2169-4DB5-A8A4-49F8A11C4AF6}"/>
                    </a:ext>
                  </a:extLst>
                </p:cNvPr>
                <p:cNvSpPr/>
                <p:nvPr/>
              </p:nvSpPr>
              <p:spPr>
                <a:xfrm>
                  <a:off x="3546023" y="4729819"/>
                  <a:ext cx="34834" cy="103469"/>
                </a:xfrm>
                <a:custGeom>
                  <a:avLst/>
                  <a:gdLst>
                    <a:gd name="connsiteX0" fmla="*/ 0 w 45719"/>
                    <a:gd name="connsiteY0" fmla="*/ 51707 h 103414"/>
                    <a:gd name="connsiteX1" fmla="*/ 22860 w 45719"/>
                    <a:gd name="connsiteY1" fmla="*/ 0 h 103414"/>
                    <a:gd name="connsiteX2" fmla="*/ 45720 w 45719"/>
                    <a:gd name="connsiteY2" fmla="*/ 51707 h 103414"/>
                    <a:gd name="connsiteX3" fmla="*/ 22860 w 45719"/>
                    <a:gd name="connsiteY3" fmla="*/ 103414 h 103414"/>
                    <a:gd name="connsiteX4" fmla="*/ 0 w 45719"/>
                    <a:gd name="connsiteY4" fmla="*/ 51707 h 103414"/>
                    <a:gd name="connsiteX0" fmla="*/ 0 w 34834"/>
                    <a:gd name="connsiteY0" fmla="*/ 57174 h 103469"/>
                    <a:gd name="connsiteX1" fmla="*/ 11974 w 34834"/>
                    <a:gd name="connsiteY1" fmla="*/ 24 h 103469"/>
                    <a:gd name="connsiteX2" fmla="*/ 34834 w 34834"/>
                    <a:gd name="connsiteY2" fmla="*/ 51731 h 103469"/>
                    <a:gd name="connsiteX3" fmla="*/ 11974 w 34834"/>
                    <a:gd name="connsiteY3" fmla="*/ 103438 h 103469"/>
                    <a:gd name="connsiteX4" fmla="*/ 0 w 34834"/>
                    <a:gd name="connsiteY4" fmla="*/ 57174 h 103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34" h="103469">
                      <a:moveTo>
                        <a:pt x="0" y="57174"/>
                      </a:moveTo>
                      <a:cubicBezTo>
                        <a:pt x="0" y="28617"/>
                        <a:pt x="6168" y="931"/>
                        <a:pt x="11974" y="24"/>
                      </a:cubicBezTo>
                      <a:cubicBezTo>
                        <a:pt x="17780" y="-883"/>
                        <a:pt x="34834" y="23174"/>
                        <a:pt x="34834" y="51731"/>
                      </a:cubicBezTo>
                      <a:cubicBezTo>
                        <a:pt x="34834" y="80288"/>
                        <a:pt x="17780" y="102531"/>
                        <a:pt x="11974" y="103438"/>
                      </a:cubicBezTo>
                      <a:cubicBezTo>
                        <a:pt x="6168" y="104345"/>
                        <a:pt x="0" y="85731"/>
                        <a:pt x="0" y="57174"/>
                      </a:cubicBezTo>
                      <a:close/>
                    </a:path>
                  </a:pathLst>
                </a:custGeom>
                <a:solidFill>
                  <a:srgbClr val="003E85"/>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403" name="橢圓 394">
                  <a:extLst>
                    <a:ext uri="{FF2B5EF4-FFF2-40B4-BE49-F238E27FC236}">
                      <a16:creationId xmlns:a16="http://schemas.microsoft.com/office/drawing/2014/main" id="{3A145AA1-14DF-4630-88BE-133387E57172}"/>
                    </a:ext>
                  </a:extLst>
                </p:cNvPr>
                <p:cNvSpPr/>
                <p:nvPr/>
              </p:nvSpPr>
              <p:spPr>
                <a:xfrm flipH="1">
                  <a:off x="3403963" y="4735262"/>
                  <a:ext cx="45719" cy="103469"/>
                </a:xfrm>
                <a:custGeom>
                  <a:avLst/>
                  <a:gdLst>
                    <a:gd name="connsiteX0" fmla="*/ 0 w 45719"/>
                    <a:gd name="connsiteY0" fmla="*/ 51707 h 103414"/>
                    <a:gd name="connsiteX1" fmla="*/ 22860 w 45719"/>
                    <a:gd name="connsiteY1" fmla="*/ 0 h 103414"/>
                    <a:gd name="connsiteX2" fmla="*/ 45720 w 45719"/>
                    <a:gd name="connsiteY2" fmla="*/ 51707 h 103414"/>
                    <a:gd name="connsiteX3" fmla="*/ 22860 w 45719"/>
                    <a:gd name="connsiteY3" fmla="*/ 103414 h 103414"/>
                    <a:gd name="connsiteX4" fmla="*/ 0 w 45719"/>
                    <a:gd name="connsiteY4" fmla="*/ 51707 h 103414"/>
                    <a:gd name="connsiteX0" fmla="*/ 0 w 34834"/>
                    <a:gd name="connsiteY0" fmla="*/ 57174 h 103469"/>
                    <a:gd name="connsiteX1" fmla="*/ 11974 w 34834"/>
                    <a:gd name="connsiteY1" fmla="*/ 24 h 103469"/>
                    <a:gd name="connsiteX2" fmla="*/ 34834 w 34834"/>
                    <a:gd name="connsiteY2" fmla="*/ 51731 h 103469"/>
                    <a:gd name="connsiteX3" fmla="*/ 11974 w 34834"/>
                    <a:gd name="connsiteY3" fmla="*/ 103438 h 103469"/>
                    <a:gd name="connsiteX4" fmla="*/ 0 w 34834"/>
                    <a:gd name="connsiteY4" fmla="*/ 57174 h 103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34" h="103469">
                      <a:moveTo>
                        <a:pt x="0" y="57174"/>
                      </a:moveTo>
                      <a:cubicBezTo>
                        <a:pt x="0" y="28617"/>
                        <a:pt x="6168" y="931"/>
                        <a:pt x="11974" y="24"/>
                      </a:cubicBezTo>
                      <a:cubicBezTo>
                        <a:pt x="17780" y="-883"/>
                        <a:pt x="34834" y="23174"/>
                        <a:pt x="34834" y="51731"/>
                      </a:cubicBezTo>
                      <a:cubicBezTo>
                        <a:pt x="34834" y="80288"/>
                        <a:pt x="17780" y="102531"/>
                        <a:pt x="11974" y="103438"/>
                      </a:cubicBezTo>
                      <a:cubicBezTo>
                        <a:pt x="6168" y="104345"/>
                        <a:pt x="0" y="85731"/>
                        <a:pt x="0" y="57174"/>
                      </a:cubicBezTo>
                      <a:close/>
                    </a:path>
                  </a:pathLst>
                </a:custGeom>
                <a:solidFill>
                  <a:srgbClr val="003E85"/>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grpSp>
          <p:cxnSp>
            <p:nvCxnSpPr>
              <p:cNvPr id="400" name="直線接點 399">
                <a:extLst>
                  <a:ext uri="{FF2B5EF4-FFF2-40B4-BE49-F238E27FC236}">
                    <a16:creationId xmlns:a16="http://schemas.microsoft.com/office/drawing/2014/main" id="{0BD106DF-B102-4C66-AE13-FF45F92EA55F}"/>
                  </a:ext>
                </a:extLst>
              </p:cNvPr>
              <p:cNvCxnSpPr/>
              <p:nvPr/>
            </p:nvCxnSpPr>
            <p:spPr>
              <a:xfrm>
                <a:off x="3499967" y="4847701"/>
                <a:ext cx="0" cy="11157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sp>
        <p:nvSpPr>
          <p:cNvPr id="409" name="矩形 408">
            <a:extLst>
              <a:ext uri="{FF2B5EF4-FFF2-40B4-BE49-F238E27FC236}">
                <a16:creationId xmlns:a16="http://schemas.microsoft.com/office/drawing/2014/main" id="{5D98C4CA-B293-4B76-8F68-A3887E96990D}"/>
              </a:ext>
            </a:extLst>
          </p:cNvPr>
          <p:cNvSpPr/>
          <p:nvPr/>
        </p:nvSpPr>
        <p:spPr>
          <a:xfrm>
            <a:off x="1472895" y="3319872"/>
            <a:ext cx="877163" cy="230832"/>
          </a:xfrm>
          <a:prstGeom prst="rect">
            <a:avLst/>
          </a:prstGeom>
        </p:spPr>
        <p:txBody>
          <a:bodyPr wrap="none" anchor="t">
            <a:spAutoFit/>
          </a:bodyPr>
          <a:lstStyle/>
          <a:p>
            <a:r>
              <a:rPr lang="en-US" altLang="zh-TW" sz="900" b="1" err="1">
                <a:solidFill>
                  <a:srgbClr val="00FFFF"/>
                </a:solidFill>
                <a:latin typeface="微軟正黑體" panose="020B0604030504040204" pitchFamily="34" charset="-120"/>
                <a:ea typeface="微軟正黑體" panose="020B0604030504040204" pitchFamily="34" charset="-120"/>
              </a:rPr>
              <a:t>雲備份及同步</a:t>
            </a:r>
            <a:endParaRPr lang="en-US" altLang="zh-TW" sz="900" b="1">
              <a:solidFill>
                <a:srgbClr val="00FFFF"/>
              </a:solidFill>
              <a:latin typeface="微軟正黑體" panose="020B0604030504040204" pitchFamily="34" charset="-120"/>
              <a:ea typeface="微軟正黑體" panose="020B0604030504040204" pitchFamily="34" charset="-120"/>
            </a:endParaRPr>
          </a:p>
        </p:txBody>
      </p:sp>
      <p:sp>
        <p:nvSpPr>
          <p:cNvPr id="410" name="矩形 409">
            <a:extLst>
              <a:ext uri="{FF2B5EF4-FFF2-40B4-BE49-F238E27FC236}">
                <a16:creationId xmlns:a16="http://schemas.microsoft.com/office/drawing/2014/main" id="{6B19384E-BD70-4C2B-BA06-C8ABBA2D7821}"/>
              </a:ext>
            </a:extLst>
          </p:cNvPr>
          <p:cNvSpPr/>
          <p:nvPr/>
        </p:nvSpPr>
        <p:spPr>
          <a:xfrm>
            <a:off x="2559632" y="3301358"/>
            <a:ext cx="593432" cy="230832"/>
          </a:xfrm>
          <a:prstGeom prst="rect">
            <a:avLst/>
          </a:prstGeom>
        </p:spPr>
        <p:txBody>
          <a:bodyPr wrap="none" anchor="t">
            <a:spAutoFit/>
          </a:bodyPr>
          <a:lstStyle/>
          <a:p>
            <a:r>
              <a:rPr lang="en-US" altLang="zh-TW" sz="900" b="1" err="1">
                <a:solidFill>
                  <a:schemeClr val="bg1">
                    <a:lumMod val="85000"/>
                  </a:schemeClr>
                </a:solidFill>
                <a:latin typeface="微軟正黑體" panose="020B0604030504040204" pitchFamily="34" charset="-120"/>
                <a:ea typeface="微軟正黑體" panose="020B0604030504040204" pitchFamily="34" charset="-120"/>
              </a:rPr>
              <a:t>本地</a:t>
            </a:r>
            <a:r>
              <a:rPr lang="en-US" altLang="zh-TW" sz="900" b="1">
                <a:solidFill>
                  <a:schemeClr val="bg1">
                    <a:lumMod val="85000"/>
                  </a:schemeClr>
                </a:solidFill>
                <a:latin typeface="微軟正黑體" panose="020B0604030504040204" pitchFamily="34" charset="-120"/>
                <a:ea typeface="微軟正黑體" panose="020B0604030504040204" pitchFamily="34" charset="-120"/>
              </a:rPr>
              <a:t> PC</a:t>
            </a:r>
            <a:endParaRPr lang="zh-TW" altLang="en-US" sz="900" b="1">
              <a:solidFill>
                <a:schemeClr val="bg1">
                  <a:lumMod val="85000"/>
                </a:schemeClr>
              </a:solidFill>
              <a:latin typeface="微軟正黑體" panose="020B0604030504040204" pitchFamily="34" charset="-120"/>
              <a:ea typeface="微軟正黑體" panose="020B0604030504040204" pitchFamily="34" charset="-120"/>
            </a:endParaRPr>
          </a:p>
        </p:txBody>
      </p:sp>
      <p:grpSp>
        <p:nvGrpSpPr>
          <p:cNvPr id="411" name="群組 410">
            <a:extLst>
              <a:ext uri="{FF2B5EF4-FFF2-40B4-BE49-F238E27FC236}">
                <a16:creationId xmlns:a16="http://schemas.microsoft.com/office/drawing/2014/main" id="{2BD5DACC-6E66-47BB-85AC-5AA123A3E885}"/>
              </a:ext>
            </a:extLst>
          </p:cNvPr>
          <p:cNvGrpSpPr/>
          <p:nvPr/>
        </p:nvGrpSpPr>
        <p:grpSpPr>
          <a:xfrm>
            <a:off x="2671717" y="3493397"/>
            <a:ext cx="316984" cy="249332"/>
            <a:chOff x="2576400" y="4606766"/>
            <a:chExt cx="455696" cy="358439"/>
          </a:xfrm>
        </p:grpSpPr>
        <p:grpSp>
          <p:nvGrpSpPr>
            <p:cNvPr id="412" name="群組 411">
              <a:extLst>
                <a:ext uri="{FF2B5EF4-FFF2-40B4-BE49-F238E27FC236}">
                  <a16:creationId xmlns:a16="http://schemas.microsoft.com/office/drawing/2014/main" id="{882D1280-ECC4-4C06-B177-FA2190B93ECF}"/>
                </a:ext>
              </a:extLst>
            </p:cNvPr>
            <p:cNvGrpSpPr/>
            <p:nvPr/>
          </p:nvGrpSpPr>
          <p:grpSpPr>
            <a:xfrm>
              <a:off x="2576400" y="4695371"/>
              <a:ext cx="283914" cy="261764"/>
              <a:chOff x="722665" y="4079208"/>
              <a:chExt cx="439105" cy="404845"/>
            </a:xfrm>
            <a:solidFill>
              <a:schemeClr val="bg1"/>
            </a:solidFill>
          </p:grpSpPr>
          <p:sp>
            <p:nvSpPr>
              <p:cNvPr id="419" name="手繪多邊形: 圖案 1175">
                <a:extLst>
                  <a:ext uri="{FF2B5EF4-FFF2-40B4-BE49-F238E27FC236}">
                    <a16:creationId xmlns:a16="http://schemas.microsoft.com/office/drawing/2014/main" id="{04620675-DC50-4151-8E04-FC4E687DA7BD}"/>
                  </a:ext>
                </a:extLst>
              </p:cNvPr>
              <p:cNvSpPr/>
              <p:nvPr/>
            </p:nvSpPr>
            <p:spPr>
              <a:xfrm>
                <a:off x="862841" y="4416884"/>
                <a:ext cx="159236" cy="19301"/>
              </a:xfrm>
              <a:custGeom>
                <a:avLst/>
                <a:gdLst>
                  <a:gd name="connsiteX0" fmla="*/ 3619 w 159235"/>
                  <a:gd name="connsiteY0" fmla="*/ 3619 h 19301"/>
                  <a:gd name="connsiteX1" fmla="*/ 157354 w 159235"/>
                  <a:gd name="connsiteY1" fmla="*/ 3619 h 19301"/>
                  <a:gd name="connsiteX2" fmla="*/ 157354 w 159235"/>
                  <a:gd name="connsiteY2" fmla="*/ 19977 h 19301"/>
                  <a:gd name="connsiteX3" fmla="*/ 3619 w 159235"/>
                  <a:gd name="connsiteY3" fmla="*/ 19977 h 19301"/>
                </a:gdLst>
                <a:ahLst/>
                <a:cxnLst>
                  <a:cxn ang="0">
                    <a:pos x="connsiteX0" y="connsiteY0"/>
                  </a:cxn>
                  <a:cxn ang="0">
                    <a:pos x="connsiteX1" y="connsiteY1"/>
                  </a:cxn>
                  <a:cxn ang="0">
                    <a:pos x="connsiteX2" y="connsiteY2"/>
                  </a:cxn>
                  <a:cxn ang="0">
                    <a:pos x="connsiteX3" y="connsiteY3"/>
                  </a:cxn>
                </a:cxnLst>
                <a:rect l="l" t="t" r="r" b="b"/>
                <a:pathLst>
                  <a:path w="159235" h="19301">
                    <a:moveTo>
                      <a:pt x="3619" y="3619"/>
                    </a:moveTo>
                    <a:lnTo>
                      <a:pt x="157354" y="3619"/>
                    </a:lnTo>
                    <a:lnTo>
                      <a:pt x="157354" y="19977"/>
                    </a:lnTo>
                    <a:lnTo>
                      <a:pt x="3619" y="19977"/>
                    </a:lnTo>
                    <a:close/>
                  </a:path>
                </a:pathLst>
              </a:custGeom>
              <a:grpFill/>
              <a:ln w="9525" cap="flat">
                <a:noFill/>
                <a:prstDash val="solid"/>
                <a:miter/>
              </a:ln>
            </p:spPr>
            <p:txBody>
              <a:bodyPr rtlCol="0" anchor="ctr"/>
              <a:lstStyle/>
              <a:p>
                <a:endParaRPr lang="zh-TW" altLang="en-US" sz="2400"/>
              </a:p>
            </p:txBody>
          </p:sp>
          <p:sp>
            <p:nvSpPr>
              <p:cNvPr id="420" name="手繪多邊形: 圖案 1177">
                <a:extLst>
                  <a:ext uri="{FF2B5EF4-FFF2-40B4-BE49-F238E27FC236}">
                    <a16:creationId xmlns:a16="http://schemas.microsoft.com/office/drawing/2014/main" id="{96DB5DAA-B10F-4DEE-A733-0BA414929F64}"/>
                  </a:ext>
                </a:extLst>
              </p:cNvPr>
              <p:cNvSpPr/>
              <p:nvPr/>
            </p:nvSpPr>
            <p:spPr>
              <a:xfrm>
                <a:off x="722665" y="4079208"/>
                <a:ext cx="439105" cy="337773"/>
              </a:xfrm>
              <a:custGeom>
                <a:avLst/>
                <a:gdLst>
                  <a:gd name="connsiteX0" fmla="*/ 437609 w 439105"/>
                  <a:gd name="connsiteY0" fmla="*/ 283826 h 337773"/>
                  <a:gd name="connsiteX1" fmla="*/ 437609 w 439105"/>
                  <a:gd name="connsiteY1" fmla="*/ 54623 h 337773"/>
                  <a:gd name="connsiteX2" fmla="*/ 386605 w 439105"/>
                  <a:gd name="connsiteY2" fmla="*/ 3619 h 337773"/>
                  <a:gd name="connsiteX3" fmla="*/ 54719 w 439105"/>
                  <a:gd name="connsiteY3" fmla="*/ 3619 h 337773"/>
                  <a:gd name="connsiteX4" fmla="*/ 49074 w 439105"/>
                  <a:gd name="connsiteY4" fmla="*/ 3957 h 337773"/>
                  <a:gd name="connsiteX5" fmla="*/ 47240 w 439105"/>
                  <a:gd name="connsiteY5" fmla="*/ 4246 h 337773"/>
                  <a:gd name="connsiteX6" fmla="*/ 43573 w 439105"/>
                  <a:gd name="connsiteY6" fmla="*/ 4874 h 337773"/>
                  <a:gd name="connsiteX7" fmla="*/ 41546 w 439105"/>
                  <a:gd name="connsiteY7" fmla="*/ 5404 h 337773"/>
                  <a:gd name="connsiteX8" fmla="*/ 38265 w 439105"/>
                  <a:gd name="connsiteY8" fmla="*/ 6418 h 337773"/>
                  <a:gd name="connsiteX9" fmla="*/ 36238 w 439105"/>
                  <a:gd name="connsiteY9" fmla="*/ 7142 h 337773"/>
                  <a:gd name="connsiteX10" fmla="*/ 33102 w 439105"/>
                  <a:gd name="connsiteY10" fmla="*/ 8493 h 337773"/>
                  <a:gd name="connsiteX11" fmla="*/ 31944 w 439105"/>
                  <a:gd name="connsiteY11" fmla="*/ 8975 h 337773"/>
                  <a:gd name="connsiteX12" fmla="*/ 31944 w 439105"/>
                  <a:gd name="connsiteY12" fmla="*/ 8975 h 337773"/>
                  <a:gd name="connsiteX13" fmla="*/ 3619 w 439105"/>
                  <a:gd name="connsiteY13" fmla="*/ 54574 h 337773"/>
                  <a:gd name="connsiteX14" fmla="*/ 3619 w 439105"/>
                  <a:gd name="connsiteY14" fmla="*/ 283826 h 337773"/>
                  <a:gd name="connsiteX15" fmla="*/ 54623 w 439105"/>
                  <a:gd name="connsiteY15" fmla="*/ 334830 h 337773"/>
                  <a:gd name="connsiteX16" fmla="*/ 386509 w 439105"/>
                  <a:gd name="connsiteY16" fmla="*/ 334830 h 337773"/>
                  <a:gd name="connsiteX17" fmla="*/ 437609 w 439105"/>
                  <a:gd name="connsiteY17" fmla="*/ 283826 h 337773"/>
                  <a:gd name="connsiteX18" fmla="*/ 34115 w 439105"/>
                  <a:gd name="connsiteY18" fmla="*/ 283826 h 337773"/>
                  <a:gd name="connsiteX19" fmla="*/ 34115 w 439105"/>
                  <a:gd name="connsiteY19" fmla="*/ 54623 h 337773"/>
                  <a:gd name="connsiteX20" fmla="*/ 54719 w 439105"/>
                  <a:gd name="connsiteY20" fmla="*/ 34019 h 337773"/>
                  <a:gd name="connsiteX21" fmla="*/ 386605 w 439105"/>
                  <a:gd name="connsiteY21" fmla="*/ 34019 h 337773"/>
                  <a:gd name="connsiteX22" fmla="*/ 407210 w 439105"/>
                  <a:gd name="connsiteY22" fmla="*/ 54623 h 337773"/>
                  <a:gd name="connsiteX23" fmla="*/ 407210 w 439105"/>
                  <a:gd name="connsiteY23" fmla="*/ 283826 h 337773"/>
                  <a:gd name="connsiteX24" fmla="*/ 386605 w 439105"/>
                  <a:gd name="connsiteY24" fmla="*/ 304430 h 337773"/>
                  <a:gd name="connsiteX25" fmla="*/ 54719 w 439105"/>
                  <a:gd name="connsiteY25" fmla="*/ 304430 h 337773"/>
                  <a:gd name="connsiteX26" fmla="*/ 34115 w 439105"/>
                  <a:gd name="connsiteY26" fmla="*/ 283826 h 33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39105" h="337773">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grpFill/>
              <a:ln w="9525" cap="flat">
                <a:noFill/>
                <a:prstDash val="solid"/>
                <a:miter/>
              </a:ln>
            </p:spPr>
            <p:txBody>
              <a:bodyPr rtlCol="0" anchor="ctr"/>
              <a:lstStyle/>
              <a:p>
                <a:endParaRPr lang="zh-TW" altLang="en-US" sz="2400"/>
              </a:p>
            </p:txBody>
          </p:sp>
          <p:sp>
            <p:nvSpPr>
              <p:cNvPr id="421" name="手繪多邊形: 圖案 1178">
                <a:extLst>
                  <a:ext uri="{FF2B5EF4-FFF2-40B4-BE49-F238E27FC236}">
                    <a16:creationId xmlns:a16="http://schemas.microsoft.com/office/drawing/2014/main" id="{13BD3945-DFD4-4DAD-8B79-C936A52D978A}"/>
                  </a:ext>
                </a:extLst>
              </p:cNvPr>
              <p:cNvSpPr/>
              <p:nvPr/>
            </p:nvSpPr>
            <p:spPr>
              <a:xfrm>
                <a:off x="817917" y="4440625"/>
                <a:ext cx="246092" cy="43428"/>
              </a:xfrm>
              <a:custGeom>
                <a:avLst/>
                <a:gdLst>
                  <a:gd name="connsiteX0" fmla="*/ 219456 w 246091"/>
                  <a:gd name="connsiteY0" fmla="*/ 3619 h 43427"/>
                  <a:gd name="connsiteX1" fmla="*/ 31268 w 246091"/>
                  <a:gd name="connsiteY1" fmla="*/ 3619 h 43427"/>
                  <a:gd name="connsiteX2" fmla="*/ 3619 w 246091"/>
                  <a:gd name="connsiteY2" fmla="*/ 31268 h 43427"/>
                  <a:gd name="connsiteX3" fmla="*/ 3619 w 246091"/>
                  <a:gd name="connsiteY3" fmla="*/ 41305 h 43427"/>
                  <a:gd name="connsiteX4" fmla="*/ 247009 w 246091"/>
                  <a:gd name="connsiteY4" fmla="*/ 41305 h 43427"/>
                  <a:gd name="connsiteX5" fmla="*/ 247009 w 246091"/>
                  <a:gd name="connsiteY5" fmla="*/ 31268 h 43427"/>
                  <a:gd name="connsiteX6" fmla="*/ 219456 w 246091"/>
                  <a:gd name="connsiteY6" fmla="*/ 3619 h 43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091" h="43427">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grpFill/>
              <a:ln w="9525" cap="flat">
                <a:noFill/>
                <a:prstDash val="solid"/>
                <a:miter/>
              </a:ln>
            </p:spPr>
            <p:txBody>
              <a:bodyPr rtlCol="0" anchor="ctr"/>
              <a:lstStyle/>
              <a:p>
                <a:endParaRPr lang="zh-TW" altLang="en-US" sz="2400"/>
              </a:p>
            </p:txBody>
          </p:sp>
        </p:grpSp>
        <p:grpSp>
          <p:nvGrpSpPr>
            <p:cNvPr id="413" name="群組 412">
              <a:extLst>
                <a:ext uri="{FF2B5EF4-FFF2-40B4-BE49-F238E27FC236}">
                  <a16:creationId xmlns:a16="http://schemas.microsoft.com/office/drawing/2014/main" id="{92617842-E8AC-4761-A128-EFF7E3EFC637}"/>
                </a:ext>
              </a:extLst>
            </p:cNvPr>
            <p:cNvGrpSpPr/>
            <p:nvPr/>
          </p:nvGrpSpPr>
          <p:grpSpPr>
            <a:xfrm>
              <a:off x="2781420" y="4606766"/>
              <a:ext cx="250676" cy="358439"/>
              <a:chOff x="1713187" y="4497009"/>
              <a:chExt cx="356195" cy="509318"/>
            </a:xfrm>
            <a:solidFill>
              <a:srgbClr val="003E85"/>
            </a:solidFill>
          </p:grpSpPr>
          <p:sp>
            <p:nvSpPr>
              <p:cNvPr id="414" name="手繪多邊形: 圖案 413">
                <a:extLst>
                  <a:ext uri="{FF2B5EF4-FFF2-40B4-BE49-F238E27FC236}">
                    <a16:creationId xmlns:a16="http://schemas.microsoft.com/office/drawing/2014/main" id="{973A7BDB-A106-4569-9383-469B1CB1A046}"/>
                  </a:ext>
                </a:extLst>
              </p:cNvPr>
              <p:cNvSpPr/>
              <p:nvPr/>
            </p:nvSpPr>
            <p:spPr>
              <a:xfrm>
                <a:off x="1713187" y="4687941"/>
                <a:ext cx="356195" cy="318386"/>
              </a:xfrm>
              <a:custGeom>
                <a:avLst/>
                <a:gdLst>
                  <a:gd name="connsiteX0" fmla="*/ 395950 w 459600"/>
                  <a:gd name="connsiteY0" fmla="*/ 168563 h 410815"/>
                  <a:gd name="connsiteX1" fmla="*/ 304697 w 459600"/>
                  <a:gd name="connsiteY1" fmla="*/ 144299 h 410815"/>
                  <a:gd name="connsiteX2" fmla="*/ 292758 w 459600"/>
                  <a:gd name="connsiteY2" fmla="*/ 120985 h 410815"/>
                  <a:gd name="connsiteX3" fmla="*/ 292604 w 459600"/>
                  <a:gd name="connsiteY3" fmla="*/ 120343 h 410815"/>
                  <a:gd name="connsiteX4" fmla="*/ 291474 w 459600"/>
                  <a:gd name="connsiteY4" fmla="*/ 115208 h 410815"/>
                  <a:gd name="connsiteX5" fmla="*/ 291474 w 459600"/>
                  <a:gd name="connsiteY5" fmla="*/ 114926 h 410815"/>
                  <a:gd name="connsiteX6" fmla="*/ 290858 w 459600"/>
                  <a:gd name="connsiteY6" fmla="*/ 110304 h 410815"/>
                  <a:gd name="connsiteX7" fmla="*/ 290858 w 459600"/>
                  <a:gd name="connsiteY7" fmla="*/ 109072 h 410815"/>
                  <a:gd name="connsiteX8" fmla="*/ 290627 w 459600"/>
                  <a:gd name="connsiteY8" fmla="*/ 103936 h 410815"/>
                  <a:gd name="connsiteX9" fmla="*/ 290627 w 459600"/>
                  <a:gd name="connsiteY9" fmla="*/ 64395 h 410815"/>
                  <a:gd name="connsiteX10" fmla="*/ 230237 w 459600"/>
                  <a:gd name="connsiteY10" fmla="*/ 0 h 410815"/>
                  <a:gd name="connsiteX11" fmla="*/ 169872 w 459600"/>
                  <a:gd name="connsiteY11" fmla="*/ 64395 h 410815"/>
                  <a:gd name="connsiteX12" fmla="*/ 169872 w 459600"/>
                  <a:gd name="connsiteY12" fmla="*/ 104167 h 410815"/>
                  <a:gd name="connsiteX13" fmla="*/ 155674 w 459600"/>
                  <a:gd name="connsiteY13" fmla="*/ 144299 h 410815"/>
                  <a:gd name="connsiteX14" fmla="*/ 64395 w 459600"/>
                  <a:gd name="connsiteY14" fmla="*/ 168563 h 410815"/>
                  <a:gd name="connsiteX15" fmla="*/ 0 w 459600"/>
                  <a:gd name="connsiteY15" fmla="*/ 232984 h 410815"/>
                  <a:gd name="connsiteX16" fmla="*/ 0 w 459600"/>
                  <a:gd name="connsiteY16" fmla="*/ 355356 h 410815"/>
                  <a:gd name="connsiteX17" fmla="*/ 33379 w 459600"/>
                  <a:gd name="connsiteY17" fmla="*/ 411843 h 410815"/>
                  <a:gd name="connsiteX18" fmla="*/ 427017 w 459600"/>
                  <a:gd name="connsiteY18" fmla="*/ 411843 h 410815"/>
                  <a:gd name="connsiteX19" fmla="*/ 460396 w 459600"/>
                  <a:gd name="connsiteY19" fmla="*/ 355356 h 410815"/>
                  <a:gd name="connsiteX20" fmla="*/ 460396 w 459600"/>
                  <a:gd name="connsiteY20" fmla="*/ 232984 h 410815"/>
                  <a:gd name="connsiteX21" fmla="*/ 395950 w 459600"/>
                  <a:gd name="connsiteY21" fmla="*/ 168563 h 41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59600" h="410815">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endParaRPr>
              </a:p>
            </p:txBody>
          </p:sp>
          <p:sp>
            <p:nvSpPr>
              <p:cNvPr id="415" name="手繪多邊形: 圖案 414">
                <a:extLst>
                  <a:ext uri="{FF2B5EF4-FFF2-40B4-BE49-F238E27FC236}">
                    <a16:creationId xmlns:a16="http://schemas.microsoft.com/office/drawing/2014/main" id="{AEFD897C-C8CC-4DB1-87BF-4B71E6E7230C}"/>
                  </a:ext>
                </a:extLst>
              </p:cNvPr>
              <p:cNvSpPr/>
              <p:nvPr/>
            </p:nvSpPr>
            <p:spPr>
              <a:xfrm>
                <a:off x="1796028" y="4515654"/>
                <a:ext cx="189042" cy="250730"/>
              </a:xfrm>
              <a:custGeom>
                <a:avLst/>
                <a:gdLst>
                  <a:gd name="connsiteX0" fmla="*/ 234293 w 243921"/>
                  <a:gd name="connsiteY0" fmla="*/ 122449 h 323517"/>
                  <a:gd name="connsiteX1" fmla="*/ 232547 w 243921"/>
                  <a:gd name="connsiteY1" fmla="*/ 122962 h 323517"/>
                  <a:gd name="connsiteX2" fmla="*/ 232547 w 243921"/>
                  <a:gd name="connsiteY2" fmla="*/ 112692 h 323517"/>
                  <a:gd name="connsiteX3" fmla="*/ 122320 w 243921"/>
                  <a:gd name="connsiteY3" fmla="*/ 0 h 323517"/>
                  <a:gd name="connsiteX4" fmla="*/ 12093 w 243921"/>
                  <a:gd name="connsiteY4" fmla="*/ 112692 h 323517"/>
                  <a:gd name="connsiteX5" fmla="*/ 12093 w 243921"/>
                  <a:gd name="connsiteY5" fmla="*/ 122346 h 323517"/>
                  <a:gd name="connsiteX6" fmla="*/ 0 w 243921"/>
                  <a:gd name="connsiteY6" fmla="*/ 156161 h 323517"/>
                  <a:gd name="connsiteX7" fmla="*/ 12093 w 243921"/>
                  <a:gd name="connsiteY7" fmla="*/ 190002 h 323517"/>
                  <a:gd name="connsiteX8" fmla="*/ 13069 w 243921"/>
                  <a:gd name="connsiteY8" fmla="*/ 189720 h 323517"/>
                  <a:gd name="connsiteX9" fmla="*/ 82394 w 243921"/>
                  <a:gd name="connsiteY9" fmla="*/ 318100 h 323517"/>
                  <a:gd name="connsiteX10" fmla="*/ 122192 w 243921"/>
                  <a:gd name="connsiteY10" fmla="*/ 325982 h 323517"/>
                  <a:gd name="connsiteX11" fmla="*/ 161990 w 243921"/>
                  <a:gd name="connsiteY11" fmla="*/ 318100 h 323517"/>
                  <a:gd name="connsiteX12" fmla="*/ 229543 w 243921"/>
                  <a:gd name="connsiteY12" fmla="*/ 187486 h 323517"/>
                  <a:gd name="connsiteX13" fmla="*/ 234165 w 243921"/>
                  <a:gd name="connsiteY13" fmla="*/ 190054 h 323517"/>
                  <a:gd name="connsiteX14" fmla="*/ 246258 w 243921"/>
                  <a:gd name="connsiteY14" fmla="*/ 156213 h 323517"/>
                  <a:gd name="connsiteX15" fmla="*/ 234293 w 243921"/>
                  <a:gd name="connsiteY15" fmla="*/ 122449 h 323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921" h="323517">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endParaRPr>
              </a:p>
            </p:txBody>
          </p:sp>
          <p:sp>
            <p:nvSpPr>
              <p:cNvPr id="416" name="手繪多邊形: 圖案 415">
                <a:extLst>
                  <a:ext uri="{FF2B5EF4-FFF2-40B4-BE49-F238E27FC236}">
                    <a16:creationId xmlns:a16="http://schemas.microsoft.com/office/drawing/2014/main" id="{7FF3B181-8958-4EA3-8BCF-71728BA7619A}"/>
                  </a:ext>
                </a:extLst>
              </p:cNvPr>
              <p:cNvSpPr/>
              <p:nvPr/>
            </p:nvSpPr>
            <p:spPr>
              <a:xfrm>
                <a:off x="1806792" y="4790799"/>
                <a:ext cx="81588" cy="67657"/>
              </a:xfrm>
              <a:custGeom>
                <a:avLst/>
                <a:gdLst>
                  <a:gd name="connsiteX0" fmla="*/ 42237 w 105271"/>
                  <a:gd name="connsiteY0" fmla="*/ 0 h 87298"/>
                  <a:gd name="connsiteX1" fmla="*/ 107711 w 105271"/>
                  <a:gd name="connsiteY1" fmla="*/ 61699 h 87298"/>
                  <a:gd name="connsiteX2" fmla="*/ 80135 w 105271"/>
                  <a:gd name="connsiteY2" fmla="*/ 89327 h 87298"/>
                  <a:gd name="connsiteX3" fmla="*/ 0 w 105271"/>
                  <a:gd name="connsiteY3" fmla="*/ 23930 h 87298"/>
                  <a:gd name="connsiteX4" fmla="*/ 42237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42237" y="0"/>
                    </a:moveTo>
                    <a:lnTo>
                      <a:pt x="107711" y="61699"/>
                    </a:lnTo>
                    <a:lnTo>
                      <a:pt x="80135" y="89327"/>
                    </a:lnTo>
                    <a:lnTo>
                      <a:pt x="0" y="23930"/>
                    </a:lnTo>
                    <a:lnTo>
                      <a:pt x="42237" y="0"/>
                    </a:lnTo>
                    <a:close/>
                  </a:path>
                </a:pathLst>
              </a:custGeom>
              <a:solidFill>
                <a:schemeClr val="bg1"/>
              </a:solidFill>
              <a:ln w="6350" cap="flat">
                <a:solidFill>
                  <a:schemeClr val="bg1"/>
                </a:solidFill>
                <a:prstDash val="solid"/>
                <a:miter/>
              </a:ln>
            </p:spPr>
            <p:txBody>
              <a:bodyPr rtlCol="0" anchor="ctr"/>
              <a:lstStyle/>
              <a:p>
                <a:endParaRPr lang="zh-TW" altLang="en-US">
                  <a:ln w="19050">
                    <a:solidFill>
                      <a:schemeClr val="tx1"/>
                    </a:solidFill>
                  </a:ln>
                </a:endParaRPr>
              </a:p>
            </p:txBody>
          </p:sp>
          <p:sp>
            <p:nvSpPr>
              <p:cNvPr id="417" name="手繪多邊形: 圖案 416">
                <a:extLst>
                  <a:ext uri="{FF2B5EF4-FFF2-40B4-BE49-F238E27FC236}">
                    <a16:creationId xmlns:a16="http://schemas.microsoft.com/office/drawing/2014/main" id="{AB9D4EFC-E41D-43F2-9CB5-6E5097527015}"/>
                  </a:ext>
                </a:extLst>
              </p:cNvPr>
              <p:cNvSpPr/>
              <p:nvPr/>
            </p:nvSpPr>
            <p:spPr>
              <a:xfrm>
                <a:off x="1891423" y="4790799"/>
                <a:ext cx="81588" cy="67657"/>
              </a:xfrm>
              <a:custGeom>
                <a:avLst/>
                <a:gdLst>
                  <a:gd name="connsiteX0" fmla="*/ 65499 w 105271"/>
                  <a:gd name="connsiteY0" fmla="*/ 0 h 87298"/>
                  <a:gd name="connsiteX1" fmla="*/ 0 w 105271"/>
                  <a:gd name="connsiteY1" fmla="*/ 61699 h 87298"/>
                  <a:gd name="connsiteX2" fmla="*/ 27602 w 105271"/>
                  <a:gd name="connsiteY2" fmla="*/ 89327 h 87298"/>
                  <a:gd name="connsiteX3" fmla="*/ 107711 w 105271"/>
                  <a:gd name="connsiteY3" fmla="*/ 23930 h 87298"/>
                  <a:gd name="connsiteX4" fmla="*/ 65499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65499" y="0"/>
                    </a:moveTo>
                    <a:lnTo>
                      <a:pt x="0" y="61699"/>
                    </a:lnTo>
                    <a:lnTo>
                      <a:pt x="27602" y="89327"/>
                    </a:lnTo>
                    <a:lnTo>
                      <a:pt x="107711" y="23930"/>
                    </a:lnTo>
                    <a:lnTo>
                      <a:pt x="65499" y="0"/>
                    </a:lnTo>
                    <a:close/>
                  </a:path>
                </a:pathLst>
              </a:custGeom>
              <a:solidFill>
                <a:schemeClr val="bg1"/>
              </a:solidFill>
              <a:ln w="6350" cap="flat">
                <a:solidFill>
                  <a:schemeClr val="bg1"/>
                </a:solidFill>
                <a:prstDash val="solid"/>
                <a:miter/>
              </a:ln>
            </p:spPr>
            <p:txBody>
              <a:bodyPr rtlCol="0" anchor="ctr"/>
              <a:lstStyle/>
              <a:p>
                <a:endParaRPr lang="zh-TW" altLang="en-US">
                  <a:ln w="19050">
                    <a:solidFill>
                      <a:schemeClr val="tx1"/>
                    </a:solidFill>
                  </a:ln>
                </a:endParaRPr>
              </a:p>
            </p:txBody>
          </p:sp>
          <p:sp>
            <p:nvSpPr>
              <p:cNvPr id="418" name="手繪多邊形: 圖案 417">
                <a:extLst>
                  <a:ext uri="{FF2B5EF4-FFF2-40B4-BE49-F238E27FC236}">
                    <a16:creationId xmlns:a16="http://schemas.microsoft.com/office/drawing/2014/main" id="{5AF54D59-022D-499C-875C-9FD0779B84A9}"/>
                  </a:ext>
                </a:extLst>
              </p:cNvPr>
              <p:cNvSpPr/>
              <p:nvPr/>
            </p:nvSpPr>
            <p:spPr>
              <a:xfrm>
                <a:off x="1801658" y="4497009"/>
                <a:ext cx="179093" cy="135315"/>
              </a:xfrm>
              <a:custGeom>
                <a:avLst/>
                <a:gdLst>
                  <a:gd name="connsiteX0" fmla="*/ 115953 w 231083"/>
                  <a:gd name="connsiteY0" fmla="*/ 0 h 174596"/>
                  <a:gd name="connsiteX1" fmla="*/ 745 w 231083"/>
                  <a:gd name="connsiteY1" fmla="*/ 148536 h 174596"/>
                  <a:gd name="connsiteX2" fmla="*/ 16818 w 231083"/>
                  <a:gd name="connsiteY2" fmla="*/ 176189 h 174596"/>
                  <a:gd name="connsiteX3" fmla="*/ 66784 w 231083"/>
                  <a:gd name="connsiteY3" fmla="*/ 80443 h 174596"/>
                  <a:gd name="connsiteX4" fmla="*/ 167177 w 231083"/>
                  <a:gd name="connsiteY4" fmla="*/ 108841 h 174596"/>
                  <a:gd name="connsiteX5" fmla="*/ 215088 w 231083"/>
                  <a:gd name="connsiteY5" fmla="*/ 176189 h 174596"/>
                  <a:gd name="connsiteX6" fmla="*/ 231161 w 231083"/>
                  <a:gd name="connsiteY6" fmla="*/ 148536 h 174596"/>
                  <a:gd name="connsiteX7" fmla="*/ 115953 w 231083"/>
                  <a:gd name="connsiteY7" fmla="*/ 0 h 17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083" h="174596">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endParaRPr>
              </a:p>
            </p:txBody>
          </p:sp>
        </p:grpSp>
      </p:grpSp>
      <p:grpSp>
        <p:nvGrpSpPr>
          <p:cNvPr id="422" name="群組 421">
            <a:extLst>
              <a:ext uri="{FF2B5EF4-FFF2-40B4-BE49-F238E27FC236}">
                <a16:creationId xmlns:a16="http://schemas.microsoft.com/office/drawing/2014/main" id="{F6FAEC0F-1821-483E-BCE8-CF8A2DD7B6E1}"/>
              </a:ext>
            </a:extLst>
          </p:cNvPr>
          <p:cNvGrpSpPr/>
          <p:nvPr/>
        </p:nvGrpSpPr>
        <p:grpSpPr>
          <a:xfrm>
            <a:off x="1105548" y="3307961"/>
            <a:ext cx="1508377" cy="259695"/>
            <a:chOff x="1124210" y="3345210"/>
            <a:chExt cx="1508377" cy="415629"/>
          </a:xfrm>
        </p:grpSpPr>
        <p:cxnSp>
          <p:nvCxnSpPr>
            <p:cNvPr id="423" name="直線單箭頭接點 422">
              <a:extLst>
                <a:ext uri="{FF2B5EF4-FFF2-40B4-BE49-F238E27FC236}">
                  <a16:creationId xmlns:a16="http://schemas.microsoft.com/office/drawing/2014/main" id="{4B0D2996-C9FC-4FCE-B946-C58A2D3ACE60}"/>
                </a:ext>
              </a:extLst>
            </p:cNvPr>
            <p:cNvCxnSpPr/>
            <p:nvPr/>
          </p:nvCxnSpPr>
          <p:spPr>
            <a:xfrm flipH="1">
              <a:off x="1124210" y="3345210"/>
              <a:ext cx="316694" cy="401444"/>
            </a:xfrm>
            <a:prstGeom prst="straightConnector1">
              <a:avLst/>
            </a:prstGeom>
            <a:ln w="15875">
              <a:solidFill>
                <a:srgbClr val="00FFFF"/>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24" name="直線單箭頭接點 423">
              <a:extLst>
                <a:ext uri="{FF2B5EF4-FFF2-40B4-BE49-F238E27FC236}">
                  <a16:creationId xmlns:a16="http://schemas.microsoft.com/office/drawing/2014/main" id="{20F99597-AF24-465A-8710-3FE831A566BF}"/>
                </a:ext>
              </a:extLst>
            </p:cNvPr>
            <p:cNvCxnSpPr>
              <a:cxnSpLocks/>
            </p:cNvCxnSpPr>
            <p:nvPr/>
          </p:nvCxnSpPr>
          <p:spPr>
            <a:xfrm>
              <a:off x="2305122" y="3372502"/>
              <a:ext cx="327465" cy="388337"/>
            </a:xfrm>
            <a:prstGeom prst="straightConnector1">
              <a:avLst/>
            </a:prstGeom>
            <a:ln w="15875">
              <a:solidFill>
                <a:srgbClr val="00FFFF"/>
              </a:solidFill>
              <a:headEnd type="triangle"/>
              <a:tailEnd type="triangle"/>
            </a:ln>
          </p:spPr>
          <p:style>
            <a:lnRef idx="1">
              <a:schemeClr val="accent1"/>
            </a:lnRef>
            <a:fillRef idx="0">
              <a:schemeClr val="accent1"/>
            </a:fillRef>
            <a:effectRef idx="0">
              <a:schemeClr val="accent1"/>
            </a:effectRef>
            <a:fontRef idx="minor">
              <a:schemeClr val="tx1"/>
            </a:fontRef>
          </p:style>
        </p:cxnSp>
      </p:grpSp>
      <p:cxnSp>
        <p:nvCxnSpPr>
          <p:cNvPr id="425" name="直線單箭頭接點 424">
            <a:extLst>
              <a:ext uri="{FF2B5EF4-FFF2-40B4-BE49-F238E27FC236}">
                <a16:creationId xmlns:a16="http://schemas.microsoft.com/office/drawing/2014/main" id="{69566D98-6BB7-4B74-814A-D9EC14894F62}"/>
              </a:ext>
            </a:extLst>
          </p:cNvPr>
          <p:cNvCxnSpPr>
            <a:cxnSpLocks/>
          </p:cNvCxnSpPr>
          <p:nvPr/>
        </p:nvCxnSpPr>
        <p:spPr>
          <a:xfrm>
            <a:off x="4431632" y="1998312"/>
            <a:ext cx="2061410" cy="0"/>
          </a:xfrm>
          <a:prstGeom prst="straightConnector1">
            <a:avLst/>
          </a:prstGeom>
          <a:ln w="15875">
            <a:solidFill>
              <a:srgbClr val="00FFFF"/>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26" name="矩形 425">
            <a:extLst>
              <a:ext uri="{FF2B5EF4-FFF2-40B4-BE49-F238E27FC236}">
                <a16:creationId xmlns:a16="http://schemas.microsoft.com/office/drawing/2014/main" id="{49387AE4-FD81-4741-BFA9-875E699265A3}"/>
              </a:ext>
            </a:extLst>
          </p:cNvPr>
          <p:cNvSpPr/>
          <p:nvPr/>
        </p:nvSpPr>
        <p:spPr>
          <a:xfrm>
            <a:off x="4516476" y="1637882"/>
            <a:ext cx="1977408" cy="338554"/>
          </a:xfrm>
          <a:prstGeom prst="rect">
            <a:avLst/>
          </a:prstGeom>
        </p:spPr>
        <p:txBody>
          <a:bodyPr wrap="square">
            <a:spAutoFit/>
          </a:bodyPr>
          <a:lstStyle/>
          <a:p>
            <a:r>
              <a:rPr lang="zh-TW" altLang="en-US" sz="800" b="1">
                <a:solidFill>
                  <a:srgbClr val="00FFFF"/>
                </a:solidFill>
                <a:latin typeface="微軟正黑體" panose="020B0604030504040204" pitchFamily="34" charset="-120"/>
                <a:ea typeface="微軟正黑體" panose="020B0604030504040204" pitchFamily="34" charset="-120"/>
              </a:rPr>
              <a:t>透過</a:t>
            </a:r>
            <a:r>
              <a:rPr lang="en-US" altLang="zh-TW" sz="800" b="1">
                <a:solidFill>
                  <a:srgbClr val="00FFFF"/>
                </a:solidFill>
                <a:latin typeface="微軟正黑體" panose="020B0604030504040204" pitchFamily="34" charset="-120"/>
                <a:ea typeface="微軟正黑體" panose="020B0604030504040204" pitchFamily="34" charset="-120"/>
              </a:rPr>
              <a:t> File station </a:t>
            </a:r>
            <a:r>
              <a:rPr lang="zh-TW" altLang="en-US" sz="800" b="1">
                <a:solidFill>
                  <a:srgbClr val="00FFFF"/>
                </a:solidFill>
                <a:latin typeface="微軟正黑體" panose="020B0604030504040204" pitchFamily="34" charset="-120"/>
                <a:ea typeface="微軟正黑體" panose="020B0604030504040204" pitchFamily="34" charset="-120"/>
              </a:rPr>
              <a:t>或常用的通訊協定</a:t>
            </a:r>
            <a:r>
              <a:rPr lang="en-US" altLang="zh-TW" sz="800" b="1">
                <a:solidFill>
                  <a:srgbClr val="00FFFF"/>
                </a:solidFill>
                <a:latin typeface="微軟正黑體" panose="020B0604030504040204" pitchFamily="34" charset="-120"/>
                <a:ea typeface="微軟正黑體" panose="020B0604030504040204" pitchFamily="34" charset="-120"/>
              </a:rPr>
              <a:t>SMB/</a:t>
            </a:r>
            <a:r>
              <a:rPr lang="en-US" altLang="zh-TW" sz="800" b="1" err="1">
                <a:solidFill>
                  <a:srgbClr val="00FFFF"/>
                </a:solidFill>
                <a:latin typeface="微軟正黑體" panose="020B0604030504040204" pitchFamily="34" charset="-120"/>
                <a:ea typeface="微軟正黑體" panose="020B0604030504040204" pitchFamily="34" charset="-120"/>
              </a:rPr>
              <a:t>ClFS</a:t>
            </a:r>
            <a:r>
              <a:rPr lang="en-US" altLang="zh-TW" sz="800" b="1">
                <a:solidFill>
                  <a:srgbClr val="00FFFF"/>
                </a:solidFill>
                <a:latin typeface="微軟正黑體" panose="020B0604030504040204" pitchFamily="34" charset="-120"/>
                <a:ea typeface="微軟正黑體" panose="020B0604030504040204" pitchFamily="34" charset="-120"/>
              </a:rPr>
              <a:t>, NFS, AFP, </a:t>
            </a:r>
            <a:r>
              <a:rPr lang="en-US" altLang="zh-TW" sz="800" b="1" err="1">
                <a:solidFill>
                  <a:srgbClr val="00FFFF"/>
                </a:solidFill>
                <a:latin typeface="微軟正黑體" panose="020B0604030504040204" pitchFamily="34" charset="-120"/>
                <a:ea typeface="微軟正黑體" panose="020B0604030504040204" pitchFamily="34" charset="-120"/>
              </a:rPr>
              <a:t>iSCSl</a:t>
            </a:r>
            <a:r>
              <a:rPr lang="en-US" altLang="zh-TW" sz="800" b="1">
                <a:solidFill>
                  <a:srgbClr val="00FFFF"/>
                </a:solidFill>
                <a:latin typeface="微軟正黑體" panose="020B0604030504040204" pitchFamily="34" charset="-120"/>
                <a:ea typeface="微軟正黑體" panose="020B0604030504040204" pitchFamily="34" charset="-120"/>
              </a:rPr>
              <a:t> </a:t>
            </a:r>
            <a:r>
              <a:rPr lang="zh-TW" altLang="en-US" sz="800" b="1">
                <a:solidFill>
                  <a:srgbClr val="00FFFF"/>
                </a:solidFill>
                <a:latin typeface="微軟正黑體" panose="020B0604030504040204" pitchFamily="34" charset="-120"/>
                <a:ea typeface="微軟正黑體" panose="020B0604030504040204" pitchFamily="34" charset="-120"/>
              </a:rPr>
              <a:t>存取檔案</a:t>
            </a:r>
          </a:p>
        </p:txBody>
      </p:sp>
      <p:grpSp>
        <p:nvGrpSpPr>
          <p:cNvPr id="427" name="群組 426">
            <a:extLst>
              <a:ext uri="{FF2B5EF4-FFF2-40B4-BE49-F238E27FC236}">
                <a16:creationId xmlns:a16="http://schemas.microsoft.com/office/drawing/2014/main" id="{6CA86A2F-109F-43BE-8764-74A7735FA7E6}"/>
              </a:ext>
            </a:extLst>
          </p:cNvPr>
          <p:cNvGrpSpPr/>
          <p:nvPr/>
        </p:nvGrpSpPr>
        <p:grpSpPr>
          <a:xfrm>
            <a:off x="2013901" y="2006104"/>
            <a:ext cx="300268" cy="301190"/>
            <a:chOff x="-1905000" y="2294069"/>
            <a:chExt cx="504482" cy="506032"/>
          </a:xfrm>
        </p:grpSpPr>
        <p:grpSp>
          <p:nvGrpSpPr>
            <p:cNvPr id="428" name="群組 427">
              <a:extLst>
                <a:ext uri="{FF2B5EF4-FFF2-40B4-BE49-F238E27FC236}">
                  <a16:creationId xmlns:a16="http://schemas.microsoft.com/office/drawing/2014/main" id="{80F72E3C-ABD9-40E9-88C5-A006EA26EEE1}"/>
                </a:ext>
              </a:extLst>
            </p:cNvPr>
            <p:cNvGrpSpPr/>
            <p:nvPr/>
          </p:nvGrpSpPr>
          <p:grpSpPr>
            <a:xfrm>
              <a:off x="-1905000" y="2294069"/>
              <a:ext cx="504482" cy="506032"/>
              <a:chOff x="-1905000" y="2294069"/>
              <a:chExt cx="504482" cy="506032"/>
            </a:xfrm>
          </p:grpSpPr>
          <p:sp>
            <p:nvSpPr>
              <p:cNvPr id="434" name="手繪多邊形: 圖案 433">
                <a:extLst>
                  <a:ext uri="{FF2B5EF4-FFF2-40B4-BE49-F238E27FC236}">
                    <a16:creationId xmlns:a16="http://schemas.microsoft.com/office/drawing/2014/main" id="{E082CA80-BC28-478E-B719-1D1BB15421FA}"/>
                  </a:ext>
                </a:extLst>
              </p:cNvPr>
              <p:cNvSpPr/>
              <p:nvPr/>
            </p:nvSpPr>
            <p:spPr>
              <a:xfrm>
                <a:off x="-1905000" y="2294069"/>
                <a:ext cx="504482" cy="506032"/>
              </a:xfrm>
              <a:custGeom>
                <a:avLst/>
                <a:gdLst>
                  <a:gd name="connsiteX0" fmla="*/ 343795 w 685481"/>
                  <a:gd name="connsiteY0" fmla="*/ 687591 h 687590"/>
                  <a:gd name="connsiteX1" fmla="*/ 0 w 685481"/>
                  <a:gd name="connsiteY1" fmla="*/ 343795 h 687590"/>
                  <a:gd name="connsiteX2" fmla="*/ 343795 w 685481"/>
                  <a:gd name="connsiteY2" fmla="*/ 0 h 687590"/>
                  <a:gd name="connsiteX3" fmla="*/ 687591 w 685481"/>
                  <a:gd name="connsiteY3" fmla="*/ 343795 h 687590"/>
                  <a:gd name="connsiteX4" fmla="*/ 343795 w 685481"/>
                  <a:gd name="connsiteY4" fmla="*/ 687591 h 687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481" h="687590">
                    <a:moveTo>
                      <a:pt x="343795" y="687591"/>
                    </a:moveTo>
                    <a:cubicBezTo>
                      <a:pt x="154223" y="687591"/>
                      <a:pt x="0" y="533347"/>
                      <a:pt x="0" y="343795"/>
                    </a:cubicBezTo>
                    <a:cubicBezTo>
                      <a:pt x="0" y="154244"/>
                      <a:pt x="154244" y="0"/>
                      <a:pt x="343795" y="0"/>
                    </a:cubicBezTo>
                    <a:cubicBezTo>
                      <a:pt x="533347" y="0"/>
                      <a:pt x="687591" y="154223"/>
                      <a:pt x="687591" y="343795"/>
                    </a:cubicBezTo>
                    <a:cubicBezTo>
                      <a:pt x="687591" y="533368"/>
                      <a:pt x="533389" y="687591"/>
                      <a:pt x="343795" y="687591"/>
                    </a:cubicBezTo>
                    <a:close/>
                  </a:path>
                </a:pathLst>
              </a:custGeom>
              <a:solidFill>
                <a:srgbClr val="003E85"/>
              </a:solidFill>
              <a:ln w="9525" cap="flat">
                <a:solidFill>
                  <a:schemeClr val="bg1">
                    <a:lumMod val="95000"/>
                  </a:schemeClr>
                </a:solidFill>
                <a:prstDash val="solid"/>
                <a:miter/>
              </a:ln>
            </p:spPr>
            <p:txBody>
              <a:bodyPr rtlCol="0" anchor="ctr"/>
              <a:lstStyle/>
              <a:p>
                <a:endParaRPr lang="zh-TW" altLang="en-US"/>
              </a:p>
            </p:txBody>
          </p:sp>
          <p:sp>
            <p:nvSpPr>
              <p:cNvPr id="435" name="手繪多邊形: 圖案 434">
                <a:extLst>
                  <a:ext uri="{FF2B5EF4-FFF2-40B4-BE49-F238E27FC236}">
                    <a16:creationId xmlns:a16="http://schemas.microsoft.com/office/drawing/2014/main" id="{B3D4BEE6-E672-4FF3-8372-3ED86E6663E0}"/>
                  </a:ext>
                </a:extLst>
              </p:cNvPr>
              <p:cNvSpPr/>
              <p:nvPr/>
            </p:nvSpPr>
            <p:spPr>
              <a:xfrm>
                <a:off x="-1714559" y="2499657"/>
                <a:ext cx="105707" cy="122915"/>
              </a:xfrm>
              <a:custGeom>
                <a:avLst/>
                <a:gdLst>
                  <a:gd name="connsiteX0" fmla="*/ 28467 w 105707"/>
                  <a:gd name="connsiteY0" fmla="*/ 0 h 122915"/>
                  <a:gd name="connsiteX1" fmla="*/ 79207 w 105707"/>
                  <a:gd name="connsiteY1" fmla="*/ 0 h 122915"/>
                  <a:gd name="connsiteX2" fmla="*/ 79207 w 105707"/>
                  <a:gd name="connsiteY2" fmla="*/ 71315 h 122915"/>
                  <a:gd name="connsiteX3" fmla="*/ 107674 w 105707"/>
                  <a:gd name="connsiteY3" fmla="*/ 71315 h 122915"/>
                  <a:gd name="connsiteX4" fmla="*/ 53837 w 105707"/>
                  <a:gd name="connsiteY4" fmla="*/ 125152 h 122915"/>
                  <a:gd name="connsiteX5" fmla="*/ 0 w 105707"/>
                  <a:gd name="connsiteY5" fmla="*/ 71315 h 122915"/>
                  <a:gd name="connsiteX6" fmla="*/ 28467 w 105707"/>
                  <a:gd name="connsiteY6" fmla="*/ 71315 h 122915"/>
                  <a:gd name="connsiteX7" fmla="*/ 28467 w 105707"/>
                  <a:gd name="connsiteY7" fmla="*/ 0 h 122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5707" h="122915">
                    <a:moveTo>
                      <a:pt x="28467" y="0"/>
                    </a:moveTo>
                    <a:lnTo>
                      <a:pt x="79207" y="0"/>
                    </a:lnTo>
                    <a:lnTo>
                      <a:pt x="79207" y="71315"/>
                    </a:lnTo>
                    <a:lnTo>
                      <a:pt x="107674" y="71315"/>
                    </a:lnTo>
                    <a:lnTo>
                      <a:pt x="53837" y="125152"/>
                    </a:lnTo>
                    <a:lnTo>
                      <a:pt x="0" y="71315"/>
                    </a:lnTo>
                    <a:lnTo>
                      <a:pt x="28467" y="71315"/>
                    </a:lnTo>
                    <a:lnTo>
                      <a:pt x="28467" y="0"/>
                    </a:lnTo>
                    <a:close/>
                  </a:path>
                </a:pathLst>
              </a:custGeom>
              <a:solidFill>
                <a:schemeClr val="bg1"/>
              </a:solidFill>
              <a:ln w="9525" cap="rnd">
                <a:solidFill>
                  <a:schemeClr val="bg1"/>
                </a:solidFill>
                <a:prstDash val="solid"/>
                <a:round/>
              </a:ln>
            </p:spPr>
            <p:txBody>
              <a:bodyPr rtlCol="0" anchor="ctr"/>
              <a:lstStyle/>
              <a:p>
                <a:endParaRPr lang="zh-TW" altLang="en-US"/>
              </a:p>
            </p:txBody>
          </p:sp>
          <p:sp>
            <p:nvSpPr>
              <p:cNvPr id="436" name="手繪多邊形: 圖案 435">
                <a:extLst>
                  <a:ext uri="{FF2B5EF4-FFF2-40B4-BE49-F238E27FC236}">
                    <a16:creationId xmlns:a16="http://schemas.microsoft.com/office/drawing/2014/main" id="{8B797183-1444-4846-8814-3E25D1ED7126}"/>
                  </a:ext>
                </a:extLst>
              </p:cNvPr>
              <p:cNvSpPr/>
              <p:nvPr/>
            </p:nvSpPr>
            <p:spPr>
              <a:xfrm>
                <a:off x="-1848905" y="2465904"/>
                <a:ext cx="361371" cy="201095"/>
              </a:xfrm>
              <a:custGeom>
                <a:avLst/>
                <a:gdLst>
                  <a:gd name="connsiteX0" fmla="*/ 0 w 361370"/>
                  <a:gd name="connsiteY0" fmla="*/ 16790 h 199122"/>
                  <a:gd name="connsiteX1" fmla="*/ 0 w 361370"/>
                  <a:gd name="connsiteY1" fmla="*/ 181374 h 199122"/>
                  <a:gd name="connsiteX2" fmla="*/ 19027 w 361370"/>
                  <a:gd name="connsiteY2" fmla="*/ 200401 h 199122"/>
                  <a:gd name="connsiteX3" fmla="*/ 342516 w 361370"/>
                  <a:gd name="connsiteY3" fmla="*/ 200401 h 199122"/>
                  <a:gd name="connsiteX4" fmla="*/ 361543 w 361370"/>
                  <a:gd name="connsiteY4" fmla="*/ 181374 h 199122"/>
                  <a:gd name="connsiteX5" fmla="*/ 361543 w 361370"/>
                  <a:gd name="connsiteY5" fmla="*/ 16790 h 199122"/>
                  <a:gd name="connsiteX6" fmla="*/ 344753 w 361370"/>
                  <a:gd name="connsiteY6" fmla="*/ 0 h 199122"/>
                  <a:gd name="connsiteX7" fmla="*/ 16790 w 361370"/>
                  <a:gd name="connsiteY7" fmla="*/ 0 h 199122"/>
                  <a:gd name="connsiteX8" fmla="*/ 0 w 361370"/>
                  <a:gd name="connsiteY8" fmla="*/ 16790 h 199122"/>
                  <a:gd name="connsiteX9" fmla="*/ 130536 w 361370"/>
                  <a:gd name="connsiteY9" fmla="*/ 108878 h 199122"/>
                  <a:gd name="connsiteX10" fmla="*/ 159003 w 361370"/>
                  <a:gd name="connsiteY10" fmla="*/ 108878 h 199122"/>
                  <a:gd name="connsiteX11" fmla="*/ 159003 w 361370"/>
                  <a:gd name="connsiteY11" fmla="*/ 37588 h 199122"/>
                  <a:gd name="connsiteX12" fmla="*/ 209743 w 361370"/>
                  <a:gd name="connsiteY12" fmla="*/ 37588 h 199122"/>
                  <a:gd name="connsiteX13" fmla="*/ 209743 w 361370"/>
                  <a:gd name="connsiteY13" fmla="*/ 108878 h 199122"/>
                  <a:gd name="connsiteX14" fmla="*/ 238210 w 361370"/>
                  <a:gd name="connsiteY14" fmla="*/ 108878 h 199122"/>
                  <a:gd name="connsiteX15" fmla="*/ 184373 w 361370"/>
                  <a:gd name="connsiteY15" fmla="*/ 162715 h 199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1370" h="199122">
                    <a:moveTo>
                      <a:pt x="0" y="16790"/>
                    </a:moveTo>
                    <a:lnTo>
                      <a:pt x="0" y="181374"/>
                    </a:lnTo>
                    <a:cubicBezTo>
                      <a:pt x="0" y="191883"/>
                      <a:pt x="8519" y="200401"/>
                      <a:pt x="19027" y="200401"/>
                    </a:cubicBezTo>
                    <a:lnTo>
                      <a:pt x="342516" y="200401"/>
                    </a:lnTo>
                    <a:cubicBezTo>
                      <a:pt x="353018" y="200386"/>
                      <a:pt x="361528" y="191876"/>
                      <a:pt x="361543" y="181374"/>
                    </a:cubicBezTo>
                    <a:lnTo>
                      <a:pt x="361543" y="16790"/>
                    </a:lnTo>
                    <a:cubicBezTo>
                      <a:pt x="361543" y="7517"/>
                      <a:pt x="354026" y="0"/>
                      <a:pt x="344753" y="0"/>
                    </a:cubicBezTo>
                    <a:lnTo>
                      <a:pt x="16790" y="0"/>
                    </a:lnTo>
                    <a:cubicBezTo>
                      <a:pt x="7517" y="0"/>
                      <a:pt x="0" y="7517"/>
                      <a:pt x="0" y="16790"/>
                    </a:cubicBezTo>
                    <a:close/>
                    <a:moveTo>
                      <a:pt x="130536" y="108878"/>
                    </a:moveTo>
                    <a:lnTo>
                      <a:pt x="159003" y="108878"/>
                    </a:lnTo>
                    <a:lnTo>
                      <a:pt x="159003" y="37588"/>
                    </a:lnTo>
                    <a:lnTo>
                      <a:pt x="209743" y="37588"/>
                    </a:lnTo>
                    <a:lnTo>
                      <a:pt x="209743" y="108878"/>
                    </a:lnTo>
                    <a:lnTo>
                      <a:pt x="238210" y="108878"/>
                    </a:lnTo>
                    <a:lnTo>
                      <a:pt x="184373" y="162715"/>
                    </a:lnTo>
                    <a:close/>
                  </a:path>
                </a:pathLst>
              </a:custGeom>
              <a:noFill/>
              <a:ln w="9525" cap="rnd">
                <a:solidFill>
                  <a:schemeClr val="bg1"/>
                </a:solidFill>
                <a:prstDash val="solid"/>
                <a:round/>
              </a:ln>
            </p:spPr>
            <p:txBody>
              <a:bodyPr rtlCol="0" anchor="ctr"/>
              <a:lstStyle/>
              <a:p>
                <a:endParaRPr lang="zh-TW" altLang="en-US"/>
              </a:p>
            </p:txBody>
          </p:sp>
          <p:sp>
            <p:nvSpPr>
              <p:cNvPr id="437" name="手繪多邊形: 圖案 436">
                <a:extLst>
                  <a:ext uri="{FF2B5EF4-FFF2-40B4-BE49-F238E27FC236}">
                    <a16:creationId xmlns:a16="http://schemas.microsoft.com/office/drawing/2014/main" id="{3FB18EEE-C5F8-4EC3-95BC-7E843D5A79F0}"/>
                  </a:ext>
                </a:extLst>
              </p:cNvPr>
              <p:cNvSpPr/>
              <p:nvPr/>
            </p:nvSpPr>
            <p:spPr>
              <a:xfrm>
                <a:off x="-1660722" y="2665764"/>
                <a:ext cx="2458" cy="22125"/>
              </a:xfrm>
              <a:custGeom>
                <a:avLst/>
                <a:gdLst>
                  <a:gd name="connsiteX0" fmla="*/ 0 w 0"/>
                  <a:gd name="connsiteY0" fmla="*/ 0 h 22124"/>
                  <a:gd name="connsiteX1" fmla="*/ 0 w 0"/>
                  <a:gd name="connsiteY1" fmla="*/ 24067 h 22124"/>
                </a:gdLst>
                <a:ahLst/>
                <a:cxnLst>
                  <a:cxn ang="0">
                    <a:pos x="connsiteX0" y="connsiteY0"/>
                  </a:cxn>
                  <a:cxn ang="0">
                    <a:pos x="connsiteX1" y="connsiteY1"/>
                  </a:cxn>
                </a:cxnLst>
                <a:rect l="l" t="t" r="r" b="b"/>
                <a:pathLst>
                  <a:path h="22124">
                    <a:moveTo>
                      <a:pt x="0" y="0"/>
                    </a:moveTo>
                    <a:lnTo>
                      <a:pt x="0" y="24067"/>
                    </a:lnTo>
                  </a:path>
                </a:pathLst>
              </a:custGeom>
              <a:ln w="9525" cap="rnd">
                <a:solidFill>
                  <a:schemeClr val="bg1"/>
                </a:solidFill>
                <a:prstDash val="solid"/>
                <a:round/>
              </a:ln>
            </p:spPr>
            <p:txBody>
              <a:bodyPr rtlCol="0" anchor="ctr"/>
              <a:lstStyle/>
              <a:p>
                <a:endParaRPr lang="zh-TW" altLang="en-US"/>
              </a:p>
            </p:txBody>
          </p:sp>
          <p:sp>
            <p:nvSpPr>
              <p:cNvPr id="438" name="手繪多邊形: 圖案 437">
                <a:extLst>
                  <a:ext uri="{FF2B5EF4-FFF2-40B4-BE49-F238E27FC236}">
                    <a16:creationId xmlns:a16="http://schemas.microsoft.com/office/drawing/2014/main" id="{EE75E8FB-181E-4A18-B990-39C1EF5C55B4}"/>
                  </a:ext>
                </a:extLst>
              </p:cNvPr>
              <p:cNvSpPr/>
              <p:nvPr/>
            </p:nvSpPr>
            <p:spPr>
              <a:xfrm>
                <a:off x="-1776238" y="2718053"/>
                <a:ext cx="86041" cy="2458"/>
              </a:xfrm>
              <a:custGeom>
                <a:avLst/>
                <a:gdLst>
                  <a:gd name="connsiteX0" fmla="*/ 87294 w 86040"/>
                  <a:gd name="connsiteY0" fmla="*/ 0 h 0"/>
                  <a:gd name="connsiteX1" fmla="*/ 0 w 86040"/>
                  <a:gd name="connsiteY1" fmla="*/ 0 h 0"/>
                </a:gdLst>
                <a:ahLst/>
                <a:cxnLst>
                  <a:cxn ang="0">
                    <a:pos x="connsiteX0" y="connsiteY0"/>
                  </a:cxn>
                  <a:cxn ang="0">
                    <a:pos x="connsiteX1" y="connsiteY1"/>
                  </a:cxn>
                </a:cxnLst>
                <a:rect l="l" t="t" r="r" b="b"/>
                <a:pathLst>
                  <a:path w="86040">
                    <a:moveTo>
                      <a:pt x="87294" y="0"/>
                    </a:moveTo>
                    <a:lnTo>
                      <a:pt x="0" y="0"/>
                    </a:lnTo>
                  </a:path>
                </a:pathLst>
              </a:custGeom>
              <a:ln w="9525" cap="rnd">
                <a:solidFill>
                  <a:schemeClr val="bg1"/>
                </a:solidFill>
                <a:prstDash val="solid"/>
                <a:miter/>
              </a:ln>
            </p:spPr>
            <p:txBody>
              <a:bodyPr rtlCol="0" anchor="ctr"/>
              <a:lstStyle/>
              <a:p>
                <a:endParaRPr lang="zh-TW" altLang="en-US"/>
              </a:p>
            </p:txBody>
          </p:sp>
          <p:sp>
            <p:nvSpPr>
              <p:cNvPr id="439" name="手繪多邊形: 圖案 438">
                <a:extLst>
                  <a:ext uri="{FF2B5EF4-FFF2-40B4-BE49-F238E27FC236}">
                    <a16:creationId xmlns:a16="http://schemas.microsoft.com/office/drawing/2014/main" id="{915021C7-BB6E-41EE-8BD0-D454A506BEBE}"/>
                  </a:ext>
                </a:extLst>
              </p:cNvPr>
              <p:cNvSpPr/>
              <p:nvPr/>
            </p:nvSpPr>
            <p:spPr>
              <a:xfrm>
                <a:off x="-1632058" y="2718053"/>
                <a:ext cx="86041" cy="2458"/>
              </a:xfrm>
              <a:custGeom>
                <a:avLst/>
                <a:gdLst>
                  <a:gd name="connsiteX0" fmla="*/ 87294 w 86040"/>
                  <a:gd name="connsiteY0" fmla="*/ 0 h 0"/>
                  <a:gd name="connsiteX1" fmla="*/ 0 w 86040"/>
                  <a:gd name="connsiteY1" fmla="*/ 0 h 0"/>
                </a:gdLst>
                <a:ahLst/>
                <a:cxnLst>
                  <a:cxn ang="0">
                    <a:pos x="connsiteX0" y="connsiteY0"/>
                  </a:cxn>
                  <a:cxn ang="0">
                    <a:pos x="connsiteX1" y="connsiteY1"/>
                  </a:cxn>
                </a:cxnLst>
                <a:rect l="l" t="t" r="r" b="b"/>
                <a:pathLst>
                  <a:path w="86040">
                    <a:moveTo>
                      <a:pt x="87294" y="0"/>
                    </a:moveTo>
                    <a:lnTo>
                      <a:pt x="0" y="0"/>
                    </a:lnTo>
                  </a:path>
                </a:pathLst>
              </a:custGeom>
              <a:ln w="9525" cap="rnd">
                <a:solidFill>
                  <a:schemeClr val="bg1"/>
                </a:solidFill>
                <a:prstDash val="solid"/>
                <a:miter/>
              </a:ln>
            </p:spPr>
            <p:txBody>
              <a:bodyPr rtlCol="0" anchor="ctr"/>
              <a:lstStyle/>
              <a:p>
                <a:endParaRPr lang="zh-TW" altLang="en-US"/>
              </a:p>
            </p:txBody>
          </p:sp>
          <p:sp>
            <p:nvSpPr>
              <p:cNvPr id="440" name="手繪多邊形: 圖案 439">
                <a:extLst>
                  <a:ext uri="{FF2B5EF4-FFF2-40B4-BE49-F238E27FC236}">
                    <a16:creationId xmlns:a16="http://schemas.microsoft.com/office/drawing/2014/main" id="{6A947AD6-9A58-434A-8B50-FACF42FEA83E}"/>
                  </a:ext>
                </a:extLst>
              </p:cNvPr>
              <p:cNvSpPr/>
              <p:nvPr/>
            </p:nvSpPr>
            <p:spPr>
              <a:xfrm>
                <a:off x="-1688944" y="2689831"/>
                <a:ext cx="54083" cy="54083"/>
              </a:xfrm>
              <a:custGeom>
                <a:avLst/>
                <a:gdLst>
                  <a:gd name="connsiteX0" fmla="*/ 0 w 54082"/>
                  <a:gd name="connsiteY0" fmla="*/ 28221 h 54082"/>
                  <a:gd name="connsiteX1" fmla="*/ 28221 w 54082"/>
                  <a:gd name="connsiteY1" fmla="*/ 0 h 54082"/>
                  <a:gd name="connsiteX2" fmla="*/ 56443 w 54082"/>
                  <a:gd name="connsiteY2" fmla="*/ 28221 h 54082"/>
                  <a:gd name="connsiteX3" fmla="*/ 28221 w 54082"/>
                  <a:gd name="connsiteY3" fmla="*/ 56443 h 54082"/>
                  <a:gd name="connsiteX4" fmla="*/ 0 w 54082"/>
                  <a:gd name="connsiteY4" fmla="*/ 28221 h 54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82" h="54082">
                    <a:moveTo>
                      <a:pt x="0" y="28221"/>
                    </a:moveTo>
                    <a:cubicBezTo>
                      <a:pt x="0" y="12636"/>
                      <a:pt x="12636" y="0"/>
                      <a:pt x="28221" y="0"/>
                    </a:cubicBezTo>
                    <a:cubicBezTo>
                      <a:pt x="43807" y="0"/>
                      <a:pt x="56443" y="12636"/>
                      <a:pt x="56443" y="28221"/>
                    </a:cubicBezTo>
                    <a:cubicBezTo>
                      <a:pt x="56443" y="43807"/>
                      <a:pt x="43807" y="56443"/>
                      <a:pt x="28221" y="56443"/>
                    </a:cubicBezTo>
                    <a:cubicBezTo>
                      <a:pt x="12636" y="56443"/>
                      <a:pt x="0" y="43807"/>
                      <a:pt x="0" y="28221"/>
                    </a:cubicBezTo>
                    <a:close/>
                  </a:path>
                </a:pathLst>
              </a:custGeom>
              <a:solidFill>
                <a:srgbClr val="FFFFFF"/>
              </a:solidFill>
              <a:ln w="9525" cap="rnd">
                <a:solidFill>
                  <a:schemeClr val="bg1"/>
                </a:solidFill>
                <a:prstDash val="solid"/>
                <a:round/>
              </a:ln>
            </p:spPr>
            <p:txBody>
              <a:bodyPr rtlCol="0" anchor="ctr"/>
              <a:lstStyle/>
              <a:p>
                <a:endParaRPr lang="zh-TW" altLang="en-US"/>
              </a:p>
            </p:txBody>
          </p:sp>
        </p:grpSp>
        <p:grpSp>
          <p:nvGrpSpPr>
            <p:cNvPr id="429" name="群組 428">
              <a:extLst>
                <a:ext uri="{FF2B5EF4-FFF2-40B4-BE49-F238E27FC236}">
                  <a16:creationId xmlns:a16="http://schemas.microsoft.com/office/drawing/2014/main" id="{BB8DB5CF-26E8-4176-AEE7-D114839E4474}"/>
                </a:ext>
              </a:extLst>
            </p:cNvPr>
            <p:cNvGrpSpPr/>
            <p:nvPr/>
          </p:nvGrpSpPr>
          <p:grpSpPr>
            <a:xfrm>
              <a:off x="-1845095" y="2377439"/>
              <a:ext cx="361371" cy="101321"/>
              <a:chOff x="-1845095" y="2370595"/>
              <a:chExt cx="361371" cy="108166"/>
            </a:xfrm>
          </p:grpSpPr>
          <p:sp>
            <p:nvSpPr>
              <p:cNvPr id="431" name="手繪多邊形: 圖案 430">
                <a:extLst>
                  <a:ext uri="{FF2B5EF4-FFF2-40B4-BE49-F238E27FC236}">
                    <a16:creationId xmlns:a16="http://schemas.microsoft.com/office/drawing/2014/main" id="{5ACECE04-C81C-4A39-B6DC-7439CA6EDF02}"/>
                  </a:ext>
                </a:extLst>
              </p:cNvPr>
              <p:cNvSpPr/>
              <p:nvPr/>
            </p:nvSpPr>
            <p:spPr>
              <a:xfrm>
                <a:off x="-1845095" y="2370595"/>
                <a:ext cx="361371" cy="108166"/>
              </a:xfrm>
              <a:custGeom>
                <a:avLst/>
                <a:gdLst>
                  <a:gd name="connsiteX0" fmla="*/ 19027 w 361370"/>
                  <a:gd name="connsiteY0" fmla="*/ 50543 h 108165"/>
                  <a:gd name="connsiteX1" fmla="*/ 170705 w 361370"/>
                  <a:gd name="connsiteY1" fmla="*/ 50543 h 108165"/>
                  <a:gd name="connsiteX2" fmla="*/ 184152 w 361370"/>
                  <a:gd name="connsiteY2" fmla="*/ 44963 h 108165"/>
                  <a:gd name="connsiteX3" fmla="*/ 223485 w 361370"/>
                  <a:gd name="connsiteY3" fmla="*/ 5630 h 108165"/>
                  <a:gd name="connsiteX4" fmla="*/ 237079 w 361370"/>
                  <a:gd name="connsiteY4" fmla="*/ 0 h 108165"/>
                  <a:gd name="connsiteX5" fmla="*/ 342565 w 361370"/>
                  <a:gd name="connsiteY5" fmla="*/ 0 h 108165"/>
                  <a:gd name="connsiteX6" fmla="*/ 361592 w 361370"/>
                  <a:gd name="connsiteY6" fmla="*/ 19027 h 108165"/>
                  <a:gd name="connsiteX7" fmla="*/ 361592 w 361370"/>
                  <a:gd name="connsiteY7" fmla="*/ 108289 h 108165"/>
                  <a:gd name="connsiteX8" fmla="*/ 344802 w 361370"/>
                  <a:gd name="connsiteY8" fmla="*/ 91498 h 108165"/>
                  <a:gd name="connsiteX9" fmla="*/ 16790 w 361370"/>
                  <a:gd name="connsiteY9" fmla="*/ 91498 h 108165"/>
                  <a:gd name="connsiteX10" fmla="*/ 0 w 361370"/>
                  <a:gd name="connsiteY10" fmla="*/ 108289 h 108165"/>
                  <a:gd name="connsiteX11" fmla="*/ 0 w 361370"/>
                  <a:gd name="connsiteY11" fmla="*/ 69570 h 108165"/>
                  <a:gd name="connsiteX12" fmla="*/ 18978 w 361370"/>
                  <a:gd name="connsiteY12" fmla="*/ 50543 h 108165"/>
                  <a:gd name="connsiteX13" fmla="*/ 19027 w 361370"/>
                  <a:gd name="connsiteY13" fmla="*/ 50543 h 108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1370" h="108165">
                    <a:moveTo>
                      <a:pt x="19027" y="50543"/>
                    </a:moveTo>
                    <a:lnTo>
                      <a:pt x="170705" y="50543"/>
                    </a:lnTo>
                    <a:cubicBezTo>
                      <a:pt x="175749" y="50539"/>
                      <a:pt x="180587" y="48532"/>
                      <a:pt x="184152" y="44963"/>
                    </a:cubicBezTo>
                    <a:lnTo>
                      <a:pt x="223485" y="5630"/>
                    </a:lnTo>
                    <a:cubicBezTo>
                      <a:pt x="227079" y="2008"/>
                      <a:pt x="231976" y="-20"/>
                      <a:pt x="237079" y="0"/>
                    </a:cubicBezTo>
                    <a:lnTo>
                      <a:pt x="342565" y="0"/>
                    </a:lnTo>
                    <a:cubicBezTo>
                      <a:pt x="353067" y="14"/>
                      <a:pt x="361580" y="8525"/>
                      <a:pt x="361592" y="19027"/>
                    </a:cubicBezTo>
                    <a:lnTo>
                      <a:pt x="361592" y="108289"/>
                    </a:lnTo>
                    <a:cubicBezTo>
                      <a:pt x="361592" y="99016"/>
                      <a:pt x="354075" y="91498"/>
                      <a:pt x="344802" y="91498"/>
                    </a:cubicBezTo>
                    <a:lnTo>
                      <a:pt x="16790" y="91498"/>
                    </a:lnTo>
                    <a:cubicBezTo>
                      <a:pt x="7517" y="91498"/>
                      <a:pt x="0" y="99016"/>
                      <a:pt x="0" y="108289"/>
                    </a:cubicBezTo>
                    <a:lnTo>
                      <a:pt x="0" y="69570"/>
                    </a:lnTo>
                    <a:cubicBezTo>
                      <a:pt x="-14" y="59075"/>
                      <a:pt x="8483" y="50556"/>
                      <a:pt x="18978" y="50543"/>
                    </a:cubicBezTo>
                    <a:cubicBezTo>
                      <a:pt x="18995" y="50543"/>
                      <a:pt x="19011" y="50543"/>
                      <a:pt x="19027" y="50543"/>
                    </a:cubicBezTo>
                    <a:close/>
                  </a:path>
                </a:pathLst>
              </a:custGeom>
              <a:noFill/>
              <a:ln w="9525" cap="rnd">
                <a:solidFill>
                  <a:schemeClr val="bg1"/>
                </a:solidFill>
                <a:prstDash val="solid"/>
                <a:round/>
              </a:ln>
            </p:spPr>
            <p:txBody>
              <a:bodyPr rtlCol="0" anchor="ctr"/>
              <a:lstStyle/>
              <a:p>
                <a:endParaRPr lang="zh-TW" altLang="en-US"/>
              </a:p>
            </p:txBody>
          </p:sp>
          <p:sp>
            <p:nvSpPr>
              <p:cNvPr id="432" name="手繪多邊形: 圖案 431">
                <a:extLst>
                  <a:ext uri="{FF2B5EF4-FFF2-40B4-BE49-F238E27FC236}">
                    <a16:creationId xmlns:a16="http://schemas.microsoft.com/office/drawing/2014/main" id="{F55656D0-5DE3-47E1-B3E7-F3EEB4894144}"/>
                  </a:ext>
                </a:extLst>
              </p:cNvPr>
              <p:cNvSpPr/>
              <p:nvPr/>
            </p:nvSpPr>
            <p:spPr>
              <a:xfrm>
                <a:off x="-1606885" y="2396703"/>
                <a:ext cx="98332" cy="2458"/>
              </a:xfrm>
              <a:custGeom>
                <a:avLst/>
                <a:gdLst>
                  <a:gd name="connsiteX0" fmla="*/ 0 w 98332"/>
                  <a:gd name="connsiteY0" fmla="*/ 0 h 0"/>
                  <a:gd name="connsiteX1" fmla="*/ 98480 w 98332"/>
                  <a:gd name="connsiteY1" fmla="*/ 0 h 0"/>
                </a:gdLst>
                <a:ahLst/>
                <a:cxnLst>
                  <a:cxn ang="0">
                    <a:pos x="connsiteX0" y="connsiteY0"/>
                  </a:cxn>
                  <a:cxn ang="0">
                    <a:pos x="connsiteX1" y="connsiteY1"/>
                  </a:cxn>
                </a:cxnLst>
                <a:rect l="l" t="t" r="r" b="b"/>
                <a:pathLst>
                  <a:path w="98332">
                    <a:moveTo>
                      <a:pt x="0" y="0"/>
                    </a:moveTo>
                    <a:lnTo>
                      <a:pt x="98480" y="0"/>
                    </a:lnTo>
                  </a:path>
                </a:pathLst>
              </a:custGeom>
              <a:ln w="9525" cap="rnd">
                <a:solidFill>
                  <a:schemeClr val="bg1"/>
                </a:solidFill>
                <a:prstDash val="solid"/>
                <a:round/>
              </a:ln>
            </p:spPr>
            <p:txBody>
              <a:bodyPr rtlCol="0" anchor="ctr"/>
              <a:lstStyle/>
              <a:p>
                <a:endParaRPr lang="zh-TW" altLang="en-US"/>
              </a:p>
            </p:txBody>
          </p:sp>
          <p:sp>
            <p:nvSpPr>
              <p:cNvPr id="433" name="手繪多邊形: 圖案 432">
                <a:extLst>
                  <a:ext uri="{FF2B5EF4-FFF2-40B4-BE49-F238E27FC236}">
                    <a16:creationId xmlns:a16="http://schemas.microsoft.com/office/drawing/2014/main" id="{FFA4489C-1D4E-48D0-A186-E4722A268714}"/>
                  </a:ext>
                </a:extLst>
              </p:cNvPr>
              <p:cNvSpPr/>
              <p:nvPr/>
            </p:nvSpPr>
            <p:spPr>
              <a:xfrm>
                <a:off x="-1633288" y="2422048"/>
                <a:ext cx="122915" cy="2458"/>
              </a:xfrm>
              <a:custGeom>
                <a:avLst/>
                <a:gdLst>
                  <a:gd name="connsiteX0" fmla="*/ 0 w 122915"/>
                  <a:gd name="connsiteY0" fmla="*/ 0 h 0"/>
                  <a:gd name="connsiteX1" fmla="*/ 124882 w 122915"/>
                  <a:gd name="connsiteY1" fmla="*/ 0 h 0"/>
                </a:gdLst>
                <a:ahLst/>
                <a:cxnLst>
                  <a:cxn ang="0">
                    <a:pos x="connsiteX0" y="connsiteY0"/>
                  </a:cxn>
                  <a:cxn ang="0">
                    <a:pos x="connsiteX1" y="connsiteY1"/>
                  </a:cxn>
                </a:cxnLst>
                <a:rect l="l" t="t" r="r" b="b"/>
                <a:pathLst>
                  <a:path w="122915">
                    <a:moveTo>
                      <a:pt x="0" y="0"/>
                    </a:moveTo>
                    <a:lnTo>
                      <a:pt x="124882" y="0"/>
                    </a:lnTo>
                  </a:path>
                </a:pathLst>
              </a:custGeom>
              <a:ln w="9525" cap="rnd">
                <a:solidFill>
                  <a:schemeClr val="bg1"/>
                </a:solidFill>
                <a:prstDash val="solid"/>
                <a:round/>
              </a:ln>
            </p:spPr>
            <p:txBody>
              <a:bodyPr rtlCol="0" anchor="ctr"/>
              <a:lstStyle/>
              <a:p>
                <a:endParaRPr lang="zh-TW" altLang="en-US"/>
              </a:p>
            </p:txBody>
          </p:sp>
        </p:grpSp>
        <p:cxnSp>
          <p:nvCxnSpPr>
            <p:cNvPr id="430" name="直線接點 429">
              <a:extLst>
                <a:ext uri="{FF2B5EF4-FFF2-40B4-BE49-F238E27FC236}">
                  <a16:creationId xmlns:a16="http://schemas.microsoft.com/office/drawing/2014/main" id="{4FA99B6F-9BBF-4F15-A20C-F8ECC097ADB5}"/>
                </a:ext>
              </a:extLst>
            </p:cNvPr>
            <p:cNvCxnSpPr>
              <a:cxnSpLocks/>
            </p:cNvCxnSpPr>
            <p:nvPr/>
          </p:nvCxnSpPr>
          <p:spPr>
            <a:xfrm>
              <a:off x="-1809750" y="2354580"/>
              <a:ext cx="331470" cy="36576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441" name="群組 440">
            <a:extLst>
              <a:ext uri="{FF2B5EF4-FFF2-40B4-BE49-F238E27FC236}">
                <a16:creationId xmlns:a16="http://schemas.microsoft.com/office/drawing/2014/main" id="{38126798-F32A-4D27-B5E7-D6CE159AC391}"/>
              </a:ext>
            </a:extLst>
          </p:cNvPr>
          <p:cNvGrpSpPr/>
          <p:nvPr/>
        </p:nvGrpSpPr>
        <p:grpSpPr>
          <a:xfrm>
            <a:off x="2670524" y="2006104"/>
            <a:ext cx="300268" cy="301190"/>
            <a:chOff x="-1139190" y="2294069"/>
            <a:chExt cx="504482" cy="506032"/>
          </a:xfrm>
        </p:grpSpPr>
        <p:sp>
          <p:nvSpPr>
            <p:cNvPr id="442" name="手繪多邊形: 圖案 441">
              <a:extLst>
                <a:ext uri="{FF2B5EF4-FFF2-40B4-BE49-F238E27FC236}">
                  <a16:creationId xmlns:a16="http://schemas.microsoft.com/office/drawing/2014/main" id="{8DDF6E9A-94B7-433D-BCA3-1179EE3AED8A}"/>
                </a:ext>
              </a:extLst>
            </p:cNvPr>
            <p:cNvSpPr/>
            <p:nvPr/>
          </p:nvSpPr>
          <p:spPr>
            <a:xfrm>
              <a:off x="-1139190" y="2294069"/>
              <a:ext cx="504482" cy="506032"/>
            </a:xfrm>
            <a:custGeom>
              <a:avLst/>
              <a:gdLst>
                <a:gd name="connsiteX0" fmla="*/ 343795 w 685481"/>
                <a:gd name="connsiteY0" fmla="*/ 687591 h 687590"/>
                <a:gd name="connsiteX1" fmla="*/ 0 w 685481"/>
                <a:gd name="connsiteY1" fmla="*/ 343795 h 687590"/>
                <a:gd name="connsiteX2" fmla="*/ 343795 w 685481"/>
                <a:gd name="connsiteY2" fmla="*/ 0 h 687590"/>
                <a:gd name="connsiteX3" fmla="*/ 687591 w 685481"/>
                <a:gd name="connsiteY3" fmla="*/ 343795 h 687590"/>
                <a:gd name="connsiteX4" fmla="*/ 343795 w 685481"/>
                <a:gd name="connsiteY4" fmla="*/ 687591 h 687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481" h="687590">
                  <a:moveTo>
                    <a:pt x="343795" y="687591"/>
                  </a:moveTo>
                  <a:cubicBezTo>
                    <a:pt x="154223" y="687591"/>
                    <a:pt x="0" y="533347"/>
                    <a:pt x="0" y="343795"/>
                  </a:cubicBezTo>
                  <a:cubicBezTo>
                    <a:pt x="0" y="154244"/>
                    <a:pt x="154244" y="0"/>
                    <a:pt x="343795" y="0"/>
                  </a:cubicBezTo>
                  <a:cubicBezTo>
                    <a:pt x="533347" y="0"/>
                    <a:pt x="687591" y="154223"/>
                    <a:pt x="687591" y="343795"/>
                  </a:cubicBezTo>
                  <a:cubicBezTo>
                    <a:pt x="687591" y="533368"/>
                    <a:pt x="533389" y="687591"/>
                    <a:pt x="343795" y="687591"/>
                  </a:cubicBezTo>
                  <a:close/>
                </a:path>
              </a:pathLst>
            </a:custGeom>
            <a:solidFill>
              <a:srgbClr val="003E85"/>
            </a:solidFill>
            <a:ln w="9525" cap="flat">
              <a:solidFill>
                <a:schemeClr val="bg1">
                  <a:lumMod val="95000"/>
                </a:schemeClr>
              </a:solidFill>
              <a:prstDash val="solid"/>
              <a:miter/>
            </a:ln>
          </p:spPr>
          <p:txBody>
            <a:bodyPr rtlCol="0" anchor="ctr"/>
            <a:lstStyle/>
            <a:p>
              <a:endParaRPr lang="zh-TW" altLang="en-US"/>
            </a:p>
          </p:txBody>
        </p:sp>
        <p:grpSp>
          <p:nvGrpSpPr>
            <p:cNvPr id="443" name="群組 442">
              <a:extLst>
                <a:ext uri="{FF2B5EF4-FFF2-40B4-BE49-F238E27FC236}">
                  <a16:creationId xmlns:a16="http://schemas.microsoft.com/office/drawing/2014/main" id="{1219AD0C-177A-4751-A9BC-F295283AFFB5}"/>
                </a:ext>
              </a:extLst>
            </p:cNvPr>
            <p:cNvGrpSpPr/>
            <p:nvPr/>
          </p:nvGrpSpPr>
          <p:grpSpPr>
            <a:xfrm>
              <a:off x="-1064332" y="2364953"/>
              <a:ext cx="371926" cy="383263"/>
              <a:chOff x="-1064332" y="2364953"/>
              <a:chExt cx="371926" cy="383263"/>
            </a:xfrm>
          </p:grpSpPr>
          <p:sp>
            <p:nvSpPr>
              <p:cNvPr id="445" name="手繪多邊形: 圖案 444">
                <a:extLst>
                  <a:ext uri="{FF2B5EF4-FFF2-40B4-BE49-F238E27FC236}">
                    <a16:creationId xmlns:a16="http://schemas.microsoft.com/office/drawing/2014/main" id="{8393B316-1068-42FC-9E3A-B05F48C1CE55}"/>
                  </a:ext>
                </a:extLst>
              </p:cNvPr>
              <p:cNvSpPr/>
              <p:nvPr/>
            </p:nvSpPr>
            <p:spPr>
              <a:xfrm>
                <a:off x="-1064332" y="2364953"/>
                <a:ext cx="371926" cy="224025"/>
              </a:xfrm>
              <a:custGeom>
                <a:avLst/>
                <a:gdLst>
                  <a:gd name="connsiteX0" fmla="*/ 314770 w 371926"/>
                  <a:gd name="connsiteY0" fmla="*/ 94988 h 224025"/>
                  <a:gd name="connsiteX1" fmla="*/ 314770 w 371926"/>
                  <a:gd name="connsiteY1" fmla="*/ 94423 h 224025"/>
                  <a:gd name="connsiteX2" fmla="*/ 239278 w 371926"/>
                  <a:gd name="connsiteY2" fmla="*/ 18881 h 224025"/>
                  <a:gd name="connsiteX3" fmla="*/ 209435 w 371926"/>
                  <a:gd name="connsiteY3" fmla="*/ 25018 h 224025"/>
                  <a:gd name="connsiteX4" fmla="*/ 82426 w 371926"/>
                  <a:gd name="connsiteY4" fmla="*/ 27629 h 224025"/>
                  <a:gd name="connsiteX5" fmla="*/ 60142 w 371926"/>
                  <a:gd name="connsiteY5" fmla="*/ 111823 h 224025"/>
                  <a:gd name="connsiteX6" fmla="*/ 55161 w 371926"/>
                  <a:gd name="connsiteY6" fmla="*/ 111562 h 224025"/>
                  <a:gd name="connsiteX7" fmla="*/ 11 w 371926"/>
                  <a:gd name="connsiteY7" fmla="*/ 168925 h 224025"/>
                  <a:gd name="connsiteX8" fmla="*/ 55161 w 371926"/>
                  <a:gd name="connsiteY8" fmla="*/ 224074 h 224025"/>
                  <a:gd name="connsiteX9" fmla="*/ 147251 w 371926"/>
                  <a:gd name="connsiteY9" fmla="*/ 224074 h 224025"/>
                  <a:gd name="connsiteX10" fmla="*/ 118550 w 371926"/>
                  <a:gd name="connsiteY10" fmla="*/ 114898 h 224025"/>
                  <a:gd name="connsiteX11" fmla="*/ 227727 w 371926"/>
                  <a:gd name="connsiteY11" fmla="*/ 86196 h 224025"/>
                  <a:gd name="connsiteX12" fmla="*/ 256428 w 371926"/>
                  <a:gd name="connsiteY12" fmla="*/ 195373 h 224025"/>
                  <a:gd name="connsiteX13" fmla="*/ 227727 w 371926"/>
                  <a:gd name="connsiteY13" fmla="*/ 224074 h 224025"/>
                  <a:gd name="connsiteX14" fmla="*/ 309398 w 371926"/>
                  <a:gd name="connsiteY14" fmla="*/ 224074 h 224025"/>
                  <a:gd name="connsiteX15" fmla="*/ 373963 w 371926"/>
                  <a:gd name="connsiteY15" fmla="*/ 159314 h 224025"/>
                  <a:gd name="connsiteX16" fmla="*/ 314857 w 371926"/>
                  <a:gd name="connsiteY16" fmla="*/ 94988 h 224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71926" h="224025">
                    <a:moveTo>
                      <a:pt x="314770" y="94988"/>
                    </a:moveTo>
                    <a:cubicBezTo>
                      <a:pt x="314770" y="94792"/>
                      <a:pt x="314770" y="94618"/>
                      <a:pt x="314770" y="94423"/>
                    </a:cubicBezTo>
                    <a:cubicBezTo>
                      <a:pt x="314783" y="52716"/>
                      <a:pt x="280986" y="18895"/>
                      <a:pt x="239278" y="18881"/>
                    </a:cubicBezTo>
                    <a:cubicBezTo>
                      <a:pt x="229016" y="18878"/>
                      <a:pt x="218863" y="20966"/>
                      <a:pt x="209435" y="25018"/>
                    </a:cubicBezTo>
                    <a:cubicBezTo>
                      <a:pt x="173641" y="-9333"/>
                      <a:pt x="116777" y="-8165"/>
                      <a:pt x="82426" y="27629"/>
                    </a:cubicBezTo>
                    <a:cubicBezTo>
                      <a:pt x="60980" y="49975"/>
                      <a:pt x="52558" y="81793"/>
                      <a:pt x="60142" y="111823"/>
                    </a:cubicBezTo>
                    <a:cubicBezTo>
                      <a:pt x="58511" y="111670"/>
                      <a:pt x="56858" y="111562"/>
                      <a:pt x="55161" y="111562"/>
                    </a:cubicBezTo>
                    <a:cubicBezTo>
                      <a:pt x="24092" y="112173"/>
                      <a:pt x="-600" y="137855"/>
                      <a:pt x="11" y="168925"/>
                    </a:cubicBezTo>
                    <a:cubicBezTo>
                      <a:pt x="605" y="199134"/>
                      <a:pt x="24952" y="223481"/>
                      <a:pt x="55161" y="224074"/>
                    </a:cubicBezTo>
                    <a:lnTo>
                      <a:pt x="147251" y="224074"/>
                    </a:lnTo>
                    <a:cubicBezTo>
                      <a:pt x="109177" y="201852"/>
                      <a:pt x="96327" y="152971"/>
                      <a:pt x="118550" y="114898"/>
                    </a:cubicBezTo>
                    <a:cubicBezTo>
                      <a:pt x="140772" y="76824"/>
                      <a:pt x="189653" y="63974"/>
                      <a:pt x="227727" y="86196"/>
                    </a:cubicBezTo>
                    <a:cubicBezTo>
                      <a:pt x="265800" y="108419"/>
                      <a:pt x="278650" y="157300"/>
                      <a:pt x="256428" y="195373"/>
                    </a:cubicBezTo>
                    <a:cubicBezTo>
                      <a:pt x="249494" y="207253"/>
                      <a:pt x="239606" y="217141"/>
                      <a:pt x="227727" y="224074"/>
                    </a:cubicBezTo>
                    <a:lnTo>
                      <a:pt x="309398" y="224074"/>
                    </a:lnTo>
                    <a:cubicBezTo>
                      <a:pt x="345110" y="224020"/>
                      <a:pt x="374018" y="195027"/>
                      <a:pt x="373963" y="159314"/>
                    </a:cubicBezTo>
                    <a:cubicBezTo>
                      <a:pt x="373913" y="125793"/>
                      <a:pt x="348255" y="97869"/>
                      <a:pt x="314857" y="94988"/>
                    </a:cubicBezTo>
                    <a:close/>
                  </a:path>
                </a:pathLst>
              </a:custGeom>
              <a:noFill/>
              <a:ln w="9525" cap="rnd">
                <a:solidFill>
                  <a:schemeClr val="bg1"/>
                </a:solidFill>
                <a:prstDash val="solid"/>
                <a:round/>
              </a:ln>
            </p:spPr>
            <p:txBody>
              <a:bodyPr rtlCol="0" anchor="ctr"/>
              <a:lstStyle/>
              <a:p>
                <a:endParaRPr lang="zh-TW" altLang="en-US"/>
              </a:p>
            </p:txBody>
          </p:sp>
          <p:sp>
            <p:nvSpPr>
              <p:cNvPr id="446" name="手繪多邊形: 圖案 445">
                <a:extLst>
                  <a:ext uri="{FF2B5EF4-FFF2-40B4-BE49-F238E27FC236}">
                    <a16:creationId xmlns:a16="http://schemas.microsoft.com/office/drawing/2014/main" id="{EB5F9AB2-FB87-4EE7-A7DA-644B77A8BAAF}"/>
                  </a:ext>
                </a:extLst>
              </p:cNvPr>
              <p:cNvSpPr/>
              <p:nvPr/>
            </p:nvSpPr>
            <p:spPr>
              <a:xfrm>
                <a:off x="-957101" y="2439932"/>
                <a:ext cx="158776" cy="158775"/>
              </a:xfrm>
              <a:custGeom>
                <a:avLst/>
                <a:gdLst>
                  <a:gd name="connsiteX0" fmla="*/ 160037 w 158775"/>
                  <a:gd name="connsiteY0" fmla="*/ 80213 h 158775"/>
                  <a:gd name="connsiteX1" fmla="*/ 80214 w 158775"/>
                  <a:gd name="connsiteY1" fmla="*/ 0 h 158775"/>
                  <a:gd name="connsiteX2" fmla="*/ 0 w 158775"/>
                  <a:gd name="connsiteY2" fmla="*/ 79824 h 158775"/>
                  <a:gd name="connsiteX3" fmla="*/ 79825 w 158775"/>
                  <a:gd name="connsiteY3" fmla="*/ 160036 h 158775"/>
                  <a:gd name="connsiteX4" fmla="*/ 120408 w 158775"/>
                  <a:gd name="connsiteY4" fmla="*/ 149095 h 158775"/>
                  <a:gd name="connsiteX5" fmla="*/ 160037 w 158775"/>
                  <a:gd name="connsiteY5" fmla="*/ 80213 h 158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775" h="158775">
                    <a:moveTo>
                      <a:pt x="160037" y="80213"/>
                    </a:moveTo>
                    <a:cubicBezTo>
                      <a:pt x="160143" y="36020"/>
                      <a:pt x="124406" y="108"/>
                      <a:pt x="80214" y="0"/>
                    </a:cubicBezTo>
                    <a:cubicBezTo>
                      <a:pt x="36020" y="-107"/>
                      <a:pt x="108" y="35631"/>
                      <a:pt x="0" y="79824"/>
                    </a:cubicBezTo>
                    <a:cubicBezTo>
                      <a:pt x="-107" y="124017"/>
                      <a:pt x="35631" y="159929"/>
                      <a:pt x="79825" y="160036"/>
                    </a:cubicBezTo>
                    <a:cubicBezTo>
                      <a:pt x="94086" y="160070"/>
                      <a:pt x="108098" y="156295"/>
                      <a:pt x="120408" y="149095"/>
                    </a:cubicBezTo>
                    <a:cubicBezTo>
                      <a:pt x="144921" y="134810"/>
                      <a:pt x="160009" y="108586"/>
                      <a:pt x="160037" y="80213"/>
                    </a:cubicBezTo>
                    <a:close/>
                  </a:path>
                </a:pathLst>
              </a:custGeom>
              <a:noFill/>
              <a:ln w="9525" cap="rnd">
                <a:solidFill>
                  <a:schemeClr val="bg1"/>
                </a:solidFill>
                <a:prstDash val="solid"/>
                <a:round/>
              </a:ln>
            </p:spPr>
            <p:txBody>
              <a:bodyPr rtlCol="0" anchor="ctr"/>
              <a:lstStyle/>
              <a:p>
                <a:endParaRPr lang="zh-TW" altLang="en-US"/>
              </a:p>
            </p:txBody>
          </p:sp>
          <p:sp>
            <p:nvSpPr>
              <p:cNvPr id="447" name="手繪多邊形: 圖案 446">
                <a:extLst>
                  <a:ext uri="{FF2B5EF4-FFF2-40B4-BE49-F238E27FC236}">
                    <a16:creationId xmlns:a16="http://schemas.microsoft.com/office/drawing/2014/main" id="{74E1E368-74B0-431F-88D7-3B1BD40A6471}"/>
                  </a:ext>
                </a:extLst>
              </p:cNvPr>
              <p:cNvSpPr/>
              <p:nvPr/>
            </p:nvSpPr>
            <p:spPr>
              <a:xfrm>
                <a:off x="-867730" y="2466553"/>
                <a:ext cx="43500" cy="65250"/>
              </a:xfrm>
              <a:custGeom>
                <a:avLst/>
                <a:gdLst>
                  <a:gd name="connsiteX0" fmla="*/ 43196 w 43500"/>
                  <a:gd name="connsiteY0" fmla="*/ 67186 h 65250"/>
                  <a:gd name="connsiteX1" fmla="*/ 0 w 43500"/>
                  <a:gd name="connsiteY1" fmla="*/ 0 h 65250"/>
                </a:gdLst>
                <a:ahLst/>
                <a:cxnLst>
                  <a:cxn ang="0">
                    <a:pos x="connsiteX0" y="connsiteY0"/>
                  </a:cxn>
                  <a:cxn ang="0">
                    <a:pos x="connsiteX1" y="connsiteY1"/>
                  </a:cxn>
                </a:cxnLst>
                <a:rect l="l" t="t" r="r" b="b"/>
                <a:pathLst>
                  <a:path w="43500" h="65250">
                    <a:moveTo>
                      <a:pt x="43196" y="67186"/>
                    </a:moveTo>
                    <a:cubicBezTo>
                      <a:pt x="49779" y="36712"/>
                      <a:pt x="30457" y="6659"/>
                      <a:pt x="0" y="0"/>
                    </a:cubicBezTo>
                  </a:path>
                </a:pathLst>
              </a:custGeom>
              <a:noFill/>
              <a:ln w="9525" cap="rnd">
                <a:solidFill>
                  <a:schemeClr val="bg1"/>
                </a:solidFill>
                <a:prstDash val="solid"/>
                <a:round/>
              </a:ln>
            </p:spPr>
            <p:txBody>
              <a:bodyPr rtlCol="0" anchor="ctr"/>
              <a:lstStyle/>
              <a:p>
                <a:endParaRPr lang="zh-TW" altLang="en-US"/>
              </a:p>
            </p:txBody>
          </p:sp>
          <p:sp>
            <p:nvSpPr>
              <p:cNvPr id="448" name="手繪多邊形: 圖案 447">
                <a:extLst>
                  <a:ext uri="{FF2B5EF4-FFF2-40B4-BE49-F238E27FC236}">
                    <a16:creationId xmlns:a16="http://schemas.microsoft.com/office/drawing/2014/main" id="{6DE51D74-6F90-4767-ABD8-8ABE4984FE6A}"/>
                  </a:ext>
                </a:extLst>
              </p:cNvPr>
              <p:cNvSpPr/>
              <p:nvPr/>
            </p:nvSpPr>
            <p:spPr>
              <a:xfrm>
                <a:off x="-883020" y="2599968"/>
                <a:ext cx="10875" cy="26100"/>
              </a:xfrm>
              <a:custGeom>
                <a:avLst/>
                <a:gdLst>
                  <a:gd name="connsiteX0" fmla="*/ 0 w 10875"/>
                  <a:gd name="connsiteY0" fmla="*/ 0 h 26100"/>
                  <a:gd name="connsiteX1" fmla="*/ 12289 w 10875"/>
                  <a:gd name="connsiteY1" fmla="*/ 0 h 26100"/>
                  <a:gd name="connsiteX2" fmla="*/ 12289 w 10875"/>
                  <a:gd name="connsiteY2" fmla="*/ 26448 h 26100"/>
                  <a:gd name="connsiteX3" fmla="*/ 0 w 10875"/>
                  <a:gd name="connsiteY3" fmla="*/ 26448 h 26100"/>
                </a:gdLst>
                <a:ahLst/>
                <a:cxnLst>
                  <a:cxn ang="0">
                    <a:pos x="connsiteX0" y="connsiteY0"/>
                  </a:cxn>
                  <a:cxn ang="0">
                    <a:pos x="connsiteX1" y="connsiteY1"/>
                  </a:cxn>
                  <a:cxn ang="0">
                    <a:pos x="connsiteX2" y="connsiteY2"/>
                  </a:cxn>
                  <a:cxn ang="0">
                    <a:pos x="connsiteX3" y="connsiteY3"/>
                  </a:cxn>
                </a:cxnLst>
                <a:rect l="l" t="t" r="r" b="b"/>
                <a:pathLst>
                  <a:path w="10875" h="26100">
                    <a:moveTo>
                      <a:pt x="0" y="0"/>
                    </a:moveTo>
                    <a:lnTo>
                      <a:pt x="12289" y="0"/>
                    </a:lnTo>
                    <a:lnTo>
                      <a:pt x="12289" y="26448"/>
                    </a:lnTo>
                    <a:lnTo>
                      <a:pt x="0" y="26448"/>
                    </a:lnTo>
                    <a:close/>
                  </a:path>
                </a:pathLst>
              </a:custGeom>
              <a:noFill/>
              <a:ln w="9525" cap="rnd">
                <a:solidFill>
                  <a:schemeClr val="bg1"/>
                </a:solidFill>
                <a:prstDash val="solid"/>
                <a:round/>
              </a:ln>
            </p:spPr>
            <p:txBody>
              <a:bodyPr rtlCol="0" anchor="ctr"/>
              <a:lstStyle/>
              <a:p>
                <a:endParaRPr lang="zh-TW" altLang="en-US"/>
              </a:p>
            </p:txBody>
          </p:sp>
          <p:sp>
            <p:nvSpPr>
              <p:cNvPr id="449" name="手繪多邊形: 圖案 448">
                <a:extLst>
                  <a:ext uri="{FF2B5EF4-FFF2-40B4-BE49-F238E27FC236}">
                    <a16:creationId xmlns:a16="http://schemas.microsoft.com/office/drawing/2014/main" id="{5B493327-7D05-43F4-B528-EC85DAD5A6D5}"/>
                  </a:ext>
                </a:extLst>
              </p:cNvPr>
              <p:cNvSpPr/>
              <p:nvPr/>
            </p:nvSpPr>
            <p:spPr>
              <a:xfrm>
                <a:off x="-889176" y="2626416"/>
                <a:ext cx="23925" cy="121800"/>
              </a:xfrm>
              <a:custGeom>
                <a:avLst/>
                <a:gdLst>
                  <a:gd name="connsiteX0" fmla="*/ 12289 w 23925"/>
                  <a:gd name="connsiteY0" fmla="*/ 123040 h 121800"/>
                  <a:gd name="connsiteX1" fmla="*/ 24578 w 23925"/>
                  <a:gd name="connsiteY1" fmla="*/ 110773 h 121800"/>
                  <a:gd name="connsiteX2" fmla="*/ 24578 w 23925"/>
                  <a:gd name="connsiteY2" fmla="*/ 0 h 121800"/>
                  <a:gd name="connsiteX3" fmla="*/ 0 w 23925"/>
                  <a:gd name="connsiteY3" fmla="*/ 0 h 121800"/>
                  <a:gd name="connsiteX4" fmla="*/ 0 w 23925"/>
                  <a:gd name="connsiteY4" fmla="*/ 110773 h 121800"/>
                  <a:gd name="connsiteX5" fmla="*/ 12289 w 23925"/>
                  <a:gd name="connsiteY5" fmla="*/ 123040 h 121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925" h="121800">
                    <a:moveTo>
                      <a:pt x="12289" y="123040"/>
                    </a:moveTo>
                    <a:cubicBezTo>
                      <a:pt x="19068" y="123040"/>
                      <a:pt x="24565" y="117552"/>
                      <a:pt x="24578" y="110773"/>
                    </a:cubicBezTo>
                    <a:lnTo>
                      <a:pt x="24578" y="0"/>
                    </a:lnTo>
                    <a:lnTo>
                      <a:pt x="0" y="0"/>
                    </a:lnTo>
                    <a:lnTo>
                      <a:pt x="0" y="110773"/>
                    </a:lnTo>
                    <a:cubicBezTo>
                      <a:pt x="13" y="117552"/>
                      <a:pt x="5509" y="123040"/>
                      <a:pt x="12289" y="123040"/>
                    </a:cubicBezTo>
                    <a:close/>
                  </a:path>
                </a:pathLst>
              </a:custGeom>
              <a:noFill/>
              <a:ln w="9525" cap="rnd">
                <a:solidFill>
                  <a:schemeClr val="bg1"/>
                </a:solidFill>
                <a:prstDash val="solid"/>
                <a:round/>
              </a:ln>
            </p:spPr>
            <p:txBody>
              <a:bodyPr rtlCol="0" anchor="ctr"/>
              <a:lstStyle/>
              <a:p>
                <a:endParaRPr lang="zh-TW" altLang="en-US"/>
              </a:p>
            </p:txBody>
          </p:sp>
          <p:sp>
            <p:nvSpPr>
              <p:cNvPr id="450" name="手繪多邊形: 圖案 449">
                <a:extLst>
                  <a:ext uri="{FF2B5EF4-FFF2-40B4-BE49-F238E27FC236}">
                    <a16:creationId xmlns:a16="http://schemas.microsoft.com/office/drawing/2014/main" id="{A91B6BBC-8F5B-4432-8303-A477D49F4CA7}"/>
                  </a:ext>
                </a:extLst>
              </p:cNvPr>
              <p:cNvSpPr/>
              <p:nvPr/>
            </p:nvSpPr>
            <p:spPr>
              <a:xfrm>
                <a:off x="-929631" y="2535827"/>
                <a:ext cx="28275" cy="32625"/>
              </a:xfrm>
              <a:custGeom>
                <a:avLst/>
                <a:gdLst>
                  <a:gd name="connsiteX0" fmla="*/ 0 w 28275"/>
                  <a:gd name="connsiteY0" fmla="*/ 0 h 32625"/>
                  <a:gd name="connsiteX1" fmla="*/ 29493 w 28275"/>
                  <a:gd name="connsiteY1" fmla="*/ 34604 h 32625"/>
                </a:gdLst>
                <a:ahLst/>
                <a:cxnLst>
                  <a:cxn ang="0">
                    <a:pos x="connsiteX0" y="connsiteY0"/>
                  </a:cxn>
                  <a:cxn ang="0">
                    <a:pos x="connsiteX1" y="connsiteY1"/>
                  </a:cxn>
                </a:cxnLst>
                <a:rect l="l" t="t" r="r" b="b"/>
                <a:pathLst>
                  <a:path w="28275" h="32625">
                    <a:moveTo>
                      <a:pt x="0" y="0"/>
                    </a:moveTo>
                    <a:cubicBezTo>
                      <a:pt x="4233" y="15327"/>
                      <a:pt x="15031" y="27997"/>
                      <a:pt x="29493" y="34604"/>
                    </a:cubicBezTo>
                  </a:path>
                </a:pathLst>
              </a:custGeom>
              <a:noFill/>
              <a:ln w="9525" cap="rnd">
                <a:solidFill>
                  <a:schemeClr val="bg1"/>
                </a:solidFill>
                <a:prstDash val="solid"/>
                <a:round/>
              </a:ln>
            </p:spPr>
            <p:txBody>
              <a:bodyPr rtlCol="0" anchor="ctr"/>
              <a:lstStyle/>
              <a:p>
                <a:endParaRPr lang="zh-TW" altLang="en-US"/>
              </a:p>
            </p:txBody>
          </p:sp>
        </p:grpSp>
        <p:cxnSp>
          <p:nvCxnSpPr>
            <p:cNvPr id="444" name="直線接點 443">
              <a:extLst>
                <a:ext uri="{FF2B5EF4-FFF2-40B4-BE49-F238E27FC236}">
                  <a16:creationId xmlns:a16="http://schemas.microsoft.com/office/drawing/2014/main" id="{7FC8C4E0-877F-46F0-B4B6-2A95A69006BC}"/>
                </a:ext>
              </a:extLst>
            </p:cNvPr>
            <p:cNvCxnSpPr>
              <a:cxnSpLocks/>
            </p:cNvCxnSpPr>
            <p:nvPr/>
          </p:nvCxnSpPr>
          <p:spPr>
            <a:xfrm>
              <a:off x="-1043940" y="2354580"/>
              <a:ext cx="331470" cy="36576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451" name="群組 450">
            <a:extLst>
              <a:ext uri="{FF2B5EF4-FFF2-40B4-BE49-F238E27FC236}">
                <a16:creationId xmlns:a16="http://schemas.microsoft.com/office/drawing/2014/main" id="{857AF7A0-8EA9-42F5-B1BC-37E3889D88E0}"/>
              </a:ext>
            </a:extLst>
          </p:cNvPr>
          <p:cNvGrpSpPr/>
          <p:nvPr/>
        </p:nvGrpSpPr>
        <p:grpSpPr>
          <a:xfrm>
            <a:off x="1357277" y="2006104"/>
            <a:ext cx="300268" cy="301190"/>
            <a:chOff x="-2457450" y="2294069"/>
            <a:chExt cx="504482" cy="506032"/>
          </a:xfrm>
        </p:grpSpPr>
        <p:sp>
          <p:nvSpPr>
            <p:cNvPr id="452" name="手繪多邊形: 圖案 451">
              <a:extLst>
                <a:ext uri="{FF2B5EF4-FFF2-40B4-BE49-F238E27FC236}">
                  <a16:creationId xmlns:a16="http://schemas.microsoft.com/office/drawing/2014/main" id="{9B841D50-993E-4700-8E8C-7F27AC70AAF1}"/>
                </a:ext>
              </a:extLst>
            </p:cNvPr>
            <p:cNvSpPr/>
            <p:nvPr/>
          </p:nvSpPr>
          <p:spPr>
            <a:xfrm>
              <a:off x="-2457450" y="2294069"/>
              <a:ext cx="504482" cy="506032"/>
            </a:xfrm>
            <a:custGeom>
              <a:avLst/>
              <a:gdLst>
                <a:gd name="connsiteX0" fmla="*/ 343795 w 685481"/>
                <a:gd name="connsiteY0" fmla="*/ 687591 h 687590"/>
                <a:gd name="connsiteX1" fmla="*/ 0 w 685481"/>
                <a:gd name="connsiteY1" fmla="*/ 343795 h 687590"/>
                <a:gd name="connsiteX2" fmla="*/ 343795 w 685481"/>
                <a:gd name="connsiteY2" fmla="*/ 0 h 687590"/>
                <a:gd name="connsiteX3" fmla="*/ 687591 w 685481"/>
                <a:gd name="connsiteY3" fmla="*/ 343795 h 687590"/>
                <a:gd name="connsiteX4" fmla="*/ 343795 w 685481"/>
                <a:gd name="connsiteY4" fmla="*/ 687591 h 687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481" h="687590">
                  <a:moveTo>
                    <a:pt x="343795" y="687591"/>
                  </a:moveTo>
                  <a:cubicBezTo>
                    <a:pt x="154223" y="687591"/>
                    <a:pt x="0" y="533347"/>
                    <a:pt x="0" y="343795"/>
                  </a:cubicBezTo>
                  <a:cubicBezTo>
                    <a:pt x="0" y="154244"/>
                    <a:pt x="154244" y="0"/>
                    <a:pt x="343795" y="0"/>
                  </a:cubicBezTo>
                  <a:cubicBezTo>
                    <a:pt x="533347" y="0"/>
                    <a:pt x="687591" y="154223"/>
                    <a:pt x="687591" y="343795"/>
                  </a:cubicBezTo>
                  <a:cubicBezTo>
                    <a:pt x="687591" y="533368"/>
                    <a:pt x="533389" y="687591"/>
                    <a:pt x="343795" y="687591"/>
                  </a:cubicBezTo>
                  <a:close/>
                </a:path>
              </a:pathLst>
            </a:custGeom>
            <a:solidFill>
              <a:srgbClr val="003E85"/>
            </a:solidFill>
            <a:ln w="9525" cap="flat">
              <a:solidFill>
                <a:schemeClr val="bg1">
                  <a:lumMod val="95000"/>
                </a:schemeClr>
              </a:solidFill>
              <a:prstDash val="solid"/>
              <a:miter/>
            </a:ln>
          </p:spPr>
          <p:txBody>
            <a:bodyPr rtlCol="0" anchor="ctr"/>
            <a:lstStyle/>
            <a:p>
              <a:endParaRPr lang="zh-TW" altLang="en-US"/>
            </a:p>
          </p:txBody>
        </p:sp>
        <p:grpSp>
          <p:nvGrpSpPr>
            <p:cNvPr id="453" name="群組 452">
              <a:extLst>
                <a:ext uri="{FF2B5EF4-FFF2-40B4-BE49-F238E27FC236}">
                  <a16:creationId xmlns:a16="http://schemas.microsoft.com/office/drawing/2014/main" id="{51E26041-091B-4395-B91C-D235EFDB0D20}"/>
                </a:ext>
              </a:extLst>
            </p:cNvPr>
            <p:cNvGrpSpPr/>
            <p:nvPr/>
          </p:nvGrpSpPr>
          <p:grpSpPr>
            <a:xfrm>
              <a:off x="-2355206" y="2415540"/>
              <a:ext cx="317070" cy="254518"/>
              <a:chOff x="-2680757" y="2362182"/>
              <a:chExt cx="450012" cy="361234"/>
            </a:xfrm>
          </p:grpSpPr>
          <p:sp>
            <p:nvSpPr>
              <p:cNvPr id="455" name="手繪多邊形: 圖案 454">
                <a:extLst>
                  <a:ext uri="{FF2B5EF4-FFF2-40B4-BE49-F238E27FC236}">
                    <a16:creationId xmlns:a16="http://schemas.microsoft.com/office/drawing/2014/main" id="{129B56EB-81CC-4477-82D7-B04945D86CBE}"/>
                  </a:ext>
                </a:extLst>
              </p:cNvPr>
              <p:cNvSpPr/>
              <p:nvPr/>
            </p:nvSpPr>
            <p:spPr>
              <a:xfrm>
                <a:off x="-2254225" y="2714202"/>
                <a:ext cx="18368" cy="9184"/>
              </a:xfrm>
              <a:custGeom>
                <a:avLst/>
                <a:gdLst>
                  <a:gd name="connsiteX0" fmla="*/ 19654 w 18367"/>
                  <a:gd name="connsiteY0" fmla="*/ 0 h 9183"/>
                  <a:gd name="connsiteX1" fmla="*/ 0 w 18367"/>
                  <a:gd name="connsiteY1" fmla="*/ 10439 h 9183"/>
                  <a:gd name="connsiteX2" fmla="*/ 0 w 18367"/>
                  <a:gd name="connsiteY2" fmla="*/ 10439 h 9183"/>
                  <a:gd name="connsiteX3" fmla="*/ 19654 w 18367"/>
                  <a:gd name="connsiteY3" fmla="*/ 0 h 9183"/>
                </a:gdLst>
                <a:ahLst/>
                <a:cxnLst>
                  <a:cxn ang="0">
                    <a:pos x="connsiteX0" y="connsiteY0"/>
                  </a:cxn>
                  <a:cxn ang="0">
                    <a:pos x="connsiteX1" y="connsiteY1"/>
                  </a:cxn>
                  <a:cxn ang="0">
                    <a:pos x="connsiteX2" y="connsiteY2"/>
                  </a:cxn>
                  <a:cxn ang="0">
                    <a:pos x="connsiteX3" y="connsiteY3"/>
                  </a:cxn>
                </a:cxnLst>
                <a:rect l="l" t="t" r="r" b="b"/>
                <a:pathLst>
                  <a:path w="18367" h="9183">
                    <a:moveTo>
                      <a:pt x="19654" y="0"/>
                    </a:moveTo>
                    <a:cubicBezTo>
                      <a:pt x="15248" y="6536"/>
                      <a:pt x="7880" y="10448"/>
                      <a:pt x="0" y="10439"/>
                    </a:cubicBezTo>
                    <a:lnTo>
                      <a:pt x="0" y="10439"/>
                    </a:lnTo>
                    <a:cubicBezTo>
                      <a:pt x="7880" y="10448"/>
                      <a:pt x="15248" y="6536"/>
                      <a:pt x="19654" y="0"/>
                    </a:cubicBezTo>
                    <a:close/>
                  </a:path>
                </a:pathLst>
              </a:custGeom>
              <a:solidFill>
                <a:srgbClr val="FFFFFF"/>
              </a:solidFill>
              <a:ln w="9525" cap="rnd">
                <a:solidFill>
                  <a:schemeClr val="bg1"/>
                </a:solidFill>
                <a:prstDash val="solid"/>
                <a:round/>
              </a:ln>
            </p:spPr>
            <p:txBody>
              <a:bodyPr rtlCol="0" anchor="ctr"/>
              <a:lstStyle/>
              <a:p>
                <a:endParaRPr lang="zh-TW" altLang="en-US"/>
              </a:p>
            </p:txBody>
          </p:sp>
          <p:sp>
            <p:nvSpPr>
              <p:cNvPr id="456" name="手繪多邊形: 圖案 455">
                <a:extLst>
                  <a:ext uri="{FF2B5EF4-FFF2-40B4-BE49-F238E27FC236}">
                    <a16:creationId xmlns:a16="http://schemas.microsoft.com/office/drawing/2014/main" id="{EBC21E40-2513-4811-A7B2-875509FAFDFA}"/>
                  </a:ext>
                </a:extLst>
              </p:cNvPr>
              <p:cNvSpPr/>
              <p:nvPr/>
            </p:nvSpPr>
            <p:spPr>
              <a:xfrm>
                <a:off x="-2680757" y="2362182"/>
                <a:ext cx="450012" cy="361234"/>
              </a:xfrm>
              <a:custGeom>
                <a:avLst/>
                <a:gdLst>
                  <a:gd name="connsiteX0" fmla="*/ 0 w 450011"/>
                  <a:gd name="connsiteY0" fmla="*/ 20878 h 361233"/>
                  <a:gd name="connsiteX1" fmla="*/ 0 w 450011"/>
                  <a:gd name="connsiteY1" fmla="*/ 338764 h 361233"/>
                  <a:gd name="connsiteX2" fmla="*/ 23695 w 450011"/>
                  <a:gd name="connsiteY2" fmla="*/ 362458 h 361233"/>
                  <a:gd name="connsiteX3" fmla="*/ 426532 w 450011"/>
                  <a:gd name="connsiteY3" fmla="*/ 362458 h 361233"/>
                  <a:gd name="connsiteX4" fmla="*/ 450226 w 450011"/>
                  <a:gd name="connsiteY4" fmla="*/ 338825 h 361233"/>
                  <a:gd name="connsiteX5" fmla="*/ 450226 w 450011"/>
                  <a:gd name="connsiteY5" fmla="*/ 338764 h 361233"/>
                  <a:gd name="connsiteX6" fmla="*/ 450226 w 450011"/>
                  <a:gd name="connsiteY6" fmla="*/ 20878 h 361233"/>
                  <a:gd name="connsiteX7" fmla="*/ 429348 w 450011"/>
                  <a:gd name="connsiteY7" fmla="*/ 0 h 361233"/>
                  <a:gd name="connsiteX8" fmla="*/ 20909 w 450011"/>
                  <a:gd name="connsiteY8" fmla="*/ 0 h 361233"/>
                  <a:gd name="connsiteX9" fmla="*/ 0 w 450011"/>
                  <a:gd name="connsiteY9" fmla="*/ 20847 h 361233"/>
                  <a:gd name="connsiteX10" fmla="*/ 0 w 450011"/>
                  <a:gd name="connsiteY10" fmla="*/ 20878 h 361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0011" h="361233">
                    <a:moveTo>
                      <a:pt x="0" y="20878"/>
                    </a:moveTo>
                    <a:lnTo>
                      <a:pt x="0" y="338764"/>
                    </a:lnTo>
                    <a:cubicBezTo>
                      <a:pt x="17" y="351842"/>
                      <a:pt x="10615" y="362443"/>
                      <a:pt x="23695" y="362458"/>
                    </a:cubicBezTo>
                    <a:lnTo>
                      <a:pt x="426532" y="362458"/>
                    </a:lnTo>
                    <a:cubicBezTo>
                      <a:pt x="439600" y="362477"/>
                      <a:pt x="450208" y="351894"/>
                      <a:pt x="450226" y="338825"/>
                    </a:cubicBezTo>
                    <a:cubicBezTo>
                      <a:pt x="450226" y="338804"/>
                      <a:pt x="450226" y="338785"/>
                      <a:pt x="450226" y="338764"/>
                    </a:cubicBezTo>
                    <a:lnTo>
                      <a:pt x="450226" y="20878"/>
                    </a:lnTo>
                    <a:cubicBezTo>
                      <a:pt x="450226" y="9347"/>
                      <a:pt x="440880" y="0"/>
                      <a:pt x="429348" y="0"/>
                    </a:cubicBezTo>
                    <a:lnTo>
                      <a:pt x="20909" y="0"/>
                    </a:lnTo>
                    <a:cubicBezTo>
                      <a:pt x="9378" y="-17"/>
                      <a:pt x="17" y="9317"/>
                      <a:pt x="0" y="20847"/>
                    </a:cubicBezTo>
                    <a:cubicBezTo>
                      <a:pt x="0" y="20858"/>
                      <a:pt x="0" y="20868"/>
                      <a:pt x="0" y="20878"/>
                    </a:cubicBezTo>
                    <a:close/>
                  </a:path>
                </a:pathLst>
              </a:custGeom>
              <a:noFill/>
              <a:ln w="9525" cap="rnd">
                <a:solidFill>
                  <a:schemeClr val="bg1"/>
                </a:solidFill>
                <a:prstDash val="solid"/>
                <a:round/>
              </a:ln>
            </p:spPr>
            <p:txBody>
              <a:bodyPr rtlCol="0" anchor="ctr"/>
              <a:lstStyle/>
              <a:p>
                <a:endParaRPr lang="zh-TW" altLang="en-US"/>
              </a:p>
            </p:txBody>
          </p:sp>
          <p:sp>
            <p:nvSpPr>
              <p:cNvPr id="457" name="手繪多邊形: 圖案 456">
                <a:extLst>
                  <a:ext uri="{FF2B5EF4-FFF2-40B4-BE49-F238E27FC236}">
                    <a16:creationId xmlns:a16="http://schemas.microsoft.com/office/drawing/2014/main" id="{89638DBA-E3AF-4AC8-B5B3-D4205CB118A9}"/>
                  </a:ext>
                </a:extLst>
              </p:cNvPr>
              <p:cNvSpPr/>
              <p:nvPr/>
            </p:nvSpPr>
            <p:spPr>
              <a:xfrm>
                <a:off x="-2680757" y="2443490"/>
                <a:ext cx="443889" cy="3061"/>
              </a:xfrm>
              <a:custGeom>
                <a:avLst/>
                <a:gdLst>
                  <a:gd name="connsiteX0" fmla="*/ 0 w 443889"/>
                  <a:gd name="connsiteY0" fmla="*/ 0 h 0"/>
                  <a:gd name="connsiteX1" fmla="*/ 446185 w 443889"/>
                  <a:gd name="connsiteY1" fmla="*/ 0 h 0"/>
                </a:gdLst>
                <a:ahLst/>
                <a:cxnLst>
                  <a:cxn ang="0">
                    <a:pos x="connsiteX0" y="connsiteY0"/>
                  </a:cxn>
                  <a:cxn ang="0">
                    <a:pos x="connsiteX1" y="connsiteY1"/>
                  </a:cxn>
                </a:cxnLst>
                <a:rect l="l" t="t" r="r" b="b"/>
                <a:pathLst>
                  <a:path w="443889">
                    <a:moveTo>
                      <a:pt x="0" y="0"/>
                    </a:moveTo>
                    <a:lnTo>
                      <a:pt x="446185" y="0"/>
                    </a:lnTo>
                  </a:path>
                </a:pathLst>
              </a:custGeom>
              <a:ln w="9525" cap="rnd">
                <a:solidFill>
                  <a:schemeClr val="bg1"/>
                </a:solidFill>
                <a:prstDash val="solid"/>
                <a:round/>
              </a:ln>
            </p:spPr>
            <p:txBody>
              <a:bodyPr rtlCol="0" anchor="ctr"/>
              <a:lstStyle/>
              <a:p>
                <a:endParaRPr lang="zh-TW" altLang="en-US"/>
              </a:p>
            </p:txBody>
          </p:sp>
          <p:sp>
            <p:nvSpPr>
              <p:cNvPr id="458" name="手繪多邊形: 圖案 457">
                <a:extLst>
                  <a:ext uri="{FF2B5EF4-FFF2-40B4-BE49-F238E27FC236}">
                    <a16:creationId xmlns:a16="http://schemas.microsoft.com/office/drawing/2014/main" id="{4A17095F-A685-4EE1-BAB9-FD4BE308A26E}"/>
                  </a:ext>
                </a:extLst>
              </p:cNvPr>
              <p:cNvSpPr/>
              <p:nvPr/>
            </p:nvSpPr>
            <p:spPr>
              <a:xfrm>
                <a:off x="-2593939" y="2504594"/>
                <a:ext cx="272456" cy="153065"/>
              </a:xfrm>
              <a:custGeom>
                <a:avLst/>
                <a:gdLst>
                  <a:gd name="connsiteX0" fmla="*/ 267711 w 272456"/>
                  <a:gd name="connsiteY0" fmla="*/ 61471 h 153065"/>
                  <a:gd name="connsiteX1" fmla="*/ 129708 w 272456"/>
                  <a:gd name="connsiteY1" fmla="*/ 31 h 153065"/>
                  <a:gd name="connsiteX2" fmla="*/ 0 w 272456"/>
                  <a:gd name="connsiteY2" fmla="*/ 75155 h 153065"/>
                  <a:gd name="connsiteX3" fmla="*/ 135126 w 272456"/>
                  <a:gd name="connsiteY3" fmla="*/ 153984 h 153065"/>
                  <a:gd name="connsiteX4" fmla="*/ 272579 w 272456"/>
                  <a:gd name="connsiteY4" fmla="*/ 92911 h 153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2456" h="153065">
                    <a:moveTo>
                      <a:pt x="267711" y="61471"/>
                    </a:moveTo>
                    <a:cubicBezTo>
                      <a:pt x="267711" y="61471"/>
                      <a:pt x="234465" y="-1592"/>
                      <a:pt x="129708" y="31"/>
                    </a:cubicBezTo>
                    <a:cubicBezTo>
                      <a:pt x="85074" y="735"/>
                      <a:pt x="32848" y="19868"/>
                      <a:pt x="0" y="75155"/>
                    </a:cubicBezTo>
                    <a:cubicBezTo>
                      <a:pt x="0" y="75155"/>
                      <a:pt x="40899" y="153984"/>
                      <a:pt x="135126" y="153984"/>
                    </a:cubicBezTo>
                    <a:cubicBezTo>
                      <a:pt x="135126" y="153984"/>
                      <a:pt x="242272" y="160106"/>
                      <a:pt x="272579" y="92911"/>
                    </a:cubicBezTo>
                  </a:path>
                </a:pathLst>
              </a:custGeom>
              <a:noFill/>
              <a:ln w="9525" cap="rnd">
                <a:solidFill>
                  <a:schemeClr val="bg1"/>
                </a:solidFill>
                <a:prstDash val="solid"/>
                <a:round/>
              </a:ln>
            </p:spPr>
            <p:txBody>
              <a:bodyPr rtlCol="0" anchor="ctr"/>
              <a:lstStyle/>
              <a:p>
                <a:endParaRPr lang="zh-TW" altLang="en-US"/>
              </a:p>
            </p:txBody>
          </p:sp>
          <p:sp>
            <p:nvSpPr>
              <p:cNvPr id="459" name="手繪多邊形: 圖案 458">
                <a:extLst>
                  <a:ext uri="{FF2B5EF4-FFF2-40B4-BE49-F238E27FC236}">
                    <a16:creationId xmlns:a16="http://schemas.microsoft.com/office/drawing/2014/main" id="{F5A1C534-0382-42E6-89E8-E6427E308D5F}"/>
                  </a:ext>
                </a:extLst>
              </p:cNvPr>
              <p:cNvSpPr/>
              <p:nvPr/>
            </p:nvSpPr>
            <p:spPr>
              <a:xfrm>
                <a:off x="-2510395" y="2524033"/>
                <a:ext cx="110207" cy="110207"/>
              </a:xfrm>
              <a:custGeom>
                <a:avLst/>
                <a:gdLst>
                  <a:gd name="connsiteX0" fmla="*/ 111432 w 110207"/>
                  <a:gd name="connsiteY0" fmla="*/ 55716 h 110206"/>
                  <a:gd name="connsiteX1" fmla="*/ 55716 w 110207"/>
                  <a:gd name="connsiteY1" fmla="*/ 111431 h 110206"/>
                  <a:gd name="connsiteX2" fmla="*/ 0 w 110207"/>
                  <a:gd name="connsiteY2" fmla="*/ 55716 h 110206"/>
                  <a:gd name="connsiteX3" fmla="*/ 55716 w 110207"/>
                  <a:gd name="connsiteY3" fmla="*/ 0 h 110206"/>
                  <a:gd name="connsiteX4" fmla="*/ 111432 w 110207"/>
                  <a:gd name="connsiteY4" fmla="*/ 55716 h 1102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207" h="110206">
                    <a:moveTo>
                      <a:pt x="111432" y="55716"/>
                    </a:moveTo>
                    <a:cubicBezTo>
                      <a:pt x="111432" y="86487"/>
                      <a:pt x="86487" y="111431"/>
                      <a:pt x="55716" y="111431"/>
                    </a:cubicBezTo>
                    <a:cubicBezTo>
                      <a:pt x="24945" y="111431"/>
                      <a:pt x="0" y="86487"/>
                      <a:pt x="0" y="55716"/>
                    </a:cubicBezTo>
                    <a:cubicBezTo>
                      <a:pt x="0" y="24945"/>
                      <a:pt x="24945" y="0"/>
                      <a:pt x="55716" y="0"/>
                    </a:cubicBezTo>
                    <a:cubicBezTo>
                      <a:pt x="86487" y="0"/>
                      <a:pt x="111432" y="24945"/>
                      <a:pt x="111432" y="55716"/>
                    </a:cubicBezTo>
                    <a:close/>
                  </a:path>
                </a:pathLst>
              </a:custGeom>
              <a:noFill/>
              <a:ln w="9525" cap="rnd">
                <a:solidFill>
                  <a:schemeClr val="bg1"/>
                </a:solidFill>
                <a:prstDash val="solid"/>
                <a:round/>
              </a:ln>
            </p:spPr>
            <p:txBody>
              <a:bodyPr rtlCol="0" anchor="ctr"/>
              <a:lstStyle/>
              <a:p>
                <a:endParaRPr lang="zh-TW" altLang="en-US"/>
              </a:p>
            </p:txBody>
          </p:sp>
          <p:sp>
            <p:nvSpPr>
              <p:cNvPr id="460" name="手繪多邊形: 圖案 459">
                <a:extLst>
                  <a:ext uri="{FF2B5EF4-FFF2-40B4-BE49-F238E27FC236}">
                    <a16:creationId xmlns:a16="http://schemas.microsoft.com/office/drawing/2014/main" id="{8EB6A5D3-2A26-4AD5-82DD-7EB9CDDD32EB}"/>
                  </a:ext>
                </a:extLst>
              </p:cNvPr>
              <p:cNvSpPr/>
              <p:nvPr/>
            </p:nvSpPr>
            <p:spPr>
              <a:xfrm>
                <a:off x="-2373096" y="2386642"/>
                <a:ext cx="30613" cy="30613"/>
              </a:xfrm>
              <a:custGeom>
                <a:avLst/>
                <a:gdLst>
                  <a:gd name="connsiteX0" fmla="*/ 31776 w 30613"/>
                  <a:gd name="connsiteY0" fmla="*/ 15888 h 30613"/>
                  <a:gd name="connsiteX1" fmla="*/ 15888 w 30613"/>
                  <a:gd name="connsiteY1" fmla="*/ 31776 h 30613"/>
                  <a:gd name="connsiteX2" fmla="*/ 0 w 30613"/>
                  <a:gd name="connsiteY2" fmla="*/ 15888 h 30613"/>
                  <a:gd name="connsiteX3" fmla="*/ 15888 w 30613"/>
                  <a:gd name="connsiteY3" fmla="*/ 0 h 30613"/>
                  <a:gd name="connsiteX4" fmla="*/ 31776 w 30613"/>
                  <a:gd name="connsiteY4" fmla="*/ 15888 h 30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613" h="30613">
                    <a:moveTo>
                      <a:pt x="31776" y="15888"/>
                    </a:moveTo>
                    <a:cubicBezTo>
                      <a:pt x="31776" y="24663"/>
                      <a:pt x="24663" y="31776"/>
                      <a:pt x="15888" y="31776"/>
                    </a:cubicBezTo>
                    <a:cubicBezTo>
                      <a:pt x="7113" y="31776"/>
                      <a:pt x="0" y="24663"/>
                      <a:pt x="0" y="15888"/>
                    </a:cubicBezTo>
                    <a:cubicBezTo>
                      <a:pt x="0" y="7113"/>
                      <a:pt x="7113" y="0"/>
                      <a:pt x="15888" y="0"/>
                    </a:cubicBezTo>
                    <a:cubicBezTo>
                      <a:pt x="24663" y="0"/>
                      <a:pt x="31776" y="7113"/>
                      <a:pt x="31776" y="15888"/>
                    </a:cubicBezTo>
                    <a:close/>
                  </a:path>
                </a:pathLst>
              </a:custGeom>
              <a:solidFill>
                <a:schemeClr val="bg1"/>
              </a:solidFill>
              <a:ln w="9525" cap="rnd">
                <a:noFill/>
                <a:prstDash val="solid"/>
                <a:round/>
              </a:ln>
            </p:spPr>
            <p:txBody>
              <a:bodyPr rtlCol="0" anchor="ctr"/>
              <a:lstStyle/>
              <a:p>
                <a:endParaRPr lang="zh-TW" altLang="en-US"/>
              </a:p>
            </p:txBody>
          </p:sp>
          <p:sp>
            <p:nvSpPr>
              <p:cNvPr id="461" name="手繪多邊形: 圖案 460">
                <a:extLst>
                  <a:ext uri="{FF2B5EF4-FFF2-40B4-BE49-F238E27FC236}">
                    <a16:creationId xmlns:a16="http://schemas.microsoft.com/office/drawing/2014/main" id="{1DA8A196-1505-4A3C-8852-236C7DE46508}"/>
                  </a:ext>
                </a:extLst>
              </p:cNvPr>
              <p:cNvSpPr/>
              <p:nvPr/>
            </p:nvSpPr>
            <p:spPr>
              <a:xfrm>
                <a:off x="-2425291" y="2386642"/>
                <a:ext cx="30613" cy="30613"/>
              </a:xfrm>
              <a:custGeom>
                <a:avLst/>
                <a:gdLst>
                  <a:gd name="connsiteX0" fmla="*/ 31776 w 30613"/>
                  <a:gd name="connsiteY0" fmla="*/ 15888 h 30613"/>
                  <a:gd name="connsiteX1" fmla="*/ 15888 w 30613"/>
                  <a:gd name="connsiteY1" fmla="*/ 31776 h 30613"/>
                  <a:gd name="connsiteX2" fmla="*/ 0 w 30613"/>
                  <a:gd name="connsiteY2" fmla="*/ 15888 h 30613"/>
                  <a:gd name="connsiteX3" fmla="*/ 15888 w 30613"/>
                  <a:gd name="connsiteY3" fmla="*/ 0 h 30613"/>
                  <a:gd name="connsiteX4" fmla="*/ 31776 w 30613"/>
                  <a:gd name="connsiteY4" fmla="*/ 15888 h 30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613" h="30613">
                    <a:moveTo>
                      <a:pt x="31776" y="15888"/>
                    </a:moveTo>
                    <a:cubicBezTo>
                      <a:pt x="31776" y="24663"/>
                      <a:pt x="24663" y="31776"/>
                      <a:pt x="15888" y="31776"/>
                    </a:cubicBezTo>
                    <a:cubicBezTo>
                      <a:pt x="7113" y="31776"/>
                      <a:pt x="0" y="24663"/>
                      <a:pt x="0" y="15888"/>
                    </a:cubicBezTo>
                    <a:cubicBezTo>
                      <a:pt x="0" y="7113"/>
                      <a:pt x="7113" y="0"/>
                      <a:pt x="15888" y="0"/>
                    </a:cubicBezTo>
                    <a:cubicBezTo>
                      <a:pt x="24663" y="0"/>
                      <a:pt x="31776" y="7113"/>
                      <a:pt x="31776" y="15888"/>
                    </a:cubicBezTo>
                    <a:close/>
                  </a:path>
                </a:pathLst>
              </a:custGeom>
              <a:solidFill>
                <a:schemeClr val="bg1"/>
              </a:solidFill>
              <a:ln w="9525" cap="rnd">
                <a:noFill/>
                <a:prstDash val="solid"/>
                <a:round/>
              </a:ln>
            </p:spPr>
            <p:txBody>
              <a:bodyPr rtlCol="0" anchor="ctr"/>
              <a:lstStyle/>
              <a:p>
                <a:endParaRPr lang="zh-TW" altLang="en-US"/>
              </a:p>
            </p:txBody>
          </p:sp>
          <p:sp>
            <p:nvSpPr>
              <p:cNvPr id="462" name="手繪多邊形: 圖案 461">
                <a:extLst>
                  <a:ext uri="{FF2B5EF4-FFF2-40B4-BE49-F238E27FC236}">
                    <a16:creationId xmlns:a16="http://schemas.microsoft.com/office/drawing/2014/main" id="{0F2A0432-B09B-455B-8F0E-5B0776DE6711}"/>
                  </a:ext>
                </a:extLst>
              </p:cNvPr>
              <p:cNvSpPr/>
              <p:nvPr/>
            </p:nvSpPr>
            <p:spPr>
              <a:xfrm>
                <a:off x="-2321360" y="2386642"/>
                <a:ext cx="30613" cy="30613"/>
              </a:xfrm>
              <a:custGeom>
                <a:avLst/>
                <a:gdLst>
                  <a:gd name="connsiteX0" fmla="*/ 31776 w 30613"/>
                  <a:gd name="connsiteY0" fmla="*/ 15888 h 30613"/>
                  <a:gd name="connsiteX1" fmla="*/ 15888 w 30613"/>
                  <a:gd name="connsiteY1" fmla="*/ 31776 h 30613"/>
                  <a:gd name="connsiteX2" fmla="*/ 0 w 30613"/>
                  <a:gd name="connsiteY2" fmla="*/ 15888 h 30613"/>
                  <a:gd name="connsiteX3" fmla="*/ 15888 w 30613"/>
                  <a:gd name="connsiteY3" fmla="*/ 0 h 30613"/>
                  <a:gd name="connsiteX4" fmla="*/ 31776 w 30613"/>
                  <a:gd name="connsiteY4" fmla="*/ 15888 h 30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613" h="30613">
                    <a:moveTo>
                      <a:pt x="31776" y="15888"/>
                    </a:moveTo>
                    <a:cubicBezTo>
                      <a:pt x="31776" y="24663"/>
                      <a:pt x="24663" y="31776"/>
                      <a:pt x="15888" y="31776"/>
                    </a:cubicBezTo>
                    <a:cubicBezTo>
                      <a:pt x="7113" y="31776"/>
                      <a:pt x="0" y="24663"/>
                      <a:pt x="0" y="15888"/>
                    </a:cubicBezTo>
                    <a:cubicBezTo>
                      <a:pt x="0" y="7113"/>
                      <a:pt x="7113" y="0"/>
                      <a:pt x="15888" y="0"/>
                    </a:cubicBezTo>
                    <a:cubicBezTo>
                      <a:pt x="24663" y="0"/>
                      <a:pt x="31776" y="7113"/>
                      <a:pt x="31776" y="15888"/>
                    </a:cubicBezTo>
                    <a:close/>
                  </a:path>
                </a:pathLst>
              </a:custGeom>
              <a:solidFill>
                <a:schemeClr val="bg1"/>
              </a:solidFill>
              <a:ln w="9525" cap="rnd">
                <a:noFill/>
                <a:prstDash val="solid"/>
                <a:round/>
              </a:ln>
            </p:spPr>
            <p:txBody>
              <a:bodyPr rtlCol="0" anchor="ctr"/>
              <a:lstStyle/>
              <a:p>
                <a:endParaRPr lang="zh-TW" altLang="en-US"/>
              </a:p>
            </p:txBody>
          </p:sp>
        </p:grpSp>
        <p:cxnSp>
          <p:nvCxnSpPr>
            <p:cNvPr id="454" name="直線接點 453">
              <a:extLst>
                <a:ext uri="{FF2B5EF4-FFF2-40B4-BE49-F238E27FC236}">
                  <a16:creationId xmlns:a16="http://schemas.microsoft.com/office/drawing/2014/main" id="{9EA2ABED-8DB2-46EA-A7FC-85820D0DA6EC}"/>
                </a:ext>
              </a:extLst>
            </p:cNvPr>
            <p:cNvCxnSpPr>
              <a:cxnSpLocks/>
            </p:cNvCxnSpPr>
            <p:nvPr/>
          </p:nvCxnSpPr>
          <p:spPr>
            <a:xfrm>
              <a:off x="-2362200" y="2354580"/>
              <a:ext cx="331470" cy="36576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463" name="群組 462">
            <a:extLst>
              <a:ext uri="{FF2B5EF4-FFF2-40B4-BE49-F238E27FC236}">
                <a16:creationId xmlns:a16="http://schemas.microsoft.com/office/drawing/2014/main" id="{919834F7-C52F-44B3-9DC2-9D58015666F3}"/>
              </a:ext>
            </a:extLst>
          </p:cNvPr>
          <p:cNvGrpSpPr/>
          <p:nvPr/>
        </p:nvGrpSpPr>
        <p:grpSpPr>
          <a:xfrm>
            <a:off x="700653" y="2006104"/>
            <a:ext cx="300268" cy="301190"/>
            <a:chOff x="-2990850" y="2294069"/>
            <a:chExt cx="504482" cy="506032"/>
          </a:xfrm>
        </p:grpSpPr>
        <p:sp>
          <p:nvSpPr>
            <p:cNvPr id="464" name="手繪多邊形: 圖案 463">
              <a:extLst>
                <a:ext uri="{FF2B5EF4-FFF2-40B4-BE49-F238E27FC236}">
                  <a16:creationId xmlns:a16="http://schemas.microsoft.com/office/drawing/2014/main" id="{CE26DFD3-9ECE-492A-9D29-2FE41BC059BD}"/>
                </a:ext>
              </a:extLst>
            </p:cNvPr>
            <p:cNvSpPr/>
            <p:nvPr/>
          </p:nvSpPr>
          <p:spPr>
            <a:xfrm>
              <a:off x="-2990850" y="2294069"/>
              <a:ext cx="504482" cy="506032"/>
            </a:xfrm>
            <a:custGeom>
              <a:avLst/>
              <a:gdLst>
                <a:gd name="connsiteX0" fmla="*/ 343795 w 685481"/>
                <a:gd name="connsiteY0" fmla="*/ 687591 h 687590"/>
                <a:gd name="connsiteX1" fmla="*/ 0 w 685481"/>
                <a:gd name="connsiteY1" fmla="*/ 343795 h 687590"/>
                <a:gd name="connsiteX2" fmla="*/ 343795 w 685481"/>
                <a:gd name="connsiteY2" fmla="*/ 0 h 687590"/>
                <a:gd name="connsiteX3" fmla="*/ 687591 w 685481"/>
                <a:gd name="connsiteY3" fmla="*/ 343795 h 687590"/>
                <a:gd name="connsiteX4" fmla="*/ 343795 w 685481"/>
                <a:gd name="connsiteY4" fmla="*/ 687591 h 687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481" h="687590">
                  <a:moveTo>
                    <a:pt x="343795" y="687591"/>
                  </a:moveTo>
                  <a:cubicBezTo>
                    <a:pt x="154223" y="687591"/>
                    <a:pt x="0" y="533347"/>
                    <a:pt x="0" y="343795"/>
                  </a:cubicBezTo>
                  <a:cubicBezTo>
                    <a:pt x="0" y="154244"/>
                    <a:pt x="154244" y="0"/>
                    <a:pt x="343795" y="0"/>
                  </a:cubicBezTo>
                  <a:cubicBezTo>
                    <a:pt x="533347" y="0"/>
                    <a:pt x="687591" y="154223"/>
                    <a:pt x="687591" y="343795"/>
                  </a:cubicBezTo>
                  <a:cubicBezTo>
                    <a:pt x="687591" y="533368"/>
                    <a:pt x="533389" y="687591"/>
                    <a:pt x="343795" y="687591"/>
                  </a:cubicBezTo>
                  <a:close/>
                </a:path>
              </a:pathLst>
            </a:custGeom>
            <a:solidFill>
              <a:srgbClr val="003E85"/>
            </a:solidFill>
            <a:ln w="9525" cap="flat">
              <a:solidFill>
                <a:schemeClr val="bg1">
                  <a:lumMod val="95000"/>
                </a:schemeClr>
              </a:solidFill>
              <a:prstDash val="solid"/>
              <a:miter/>
            </a:ln>
          </p:spPr>
          <p:txBody>
            <a:bodyPr rtlCol="0" anchor="ctr"/>
            <a:lstStyle/>
            <a:p>
              <a:endParaRPr lang="zh-TW" altLang="en-US"/>
            </a:p>
          </p:txBody>
        </p:sp>
        <p:grpSp>
          <p:nvGrpSpPr>
            <p:cNvPr id="465" name="群組 464">
              <a:extLst>
                <a:ext uri="{FF2B5EF4-FFF2-40B4-BE49-F238E27FC236}">
                  <a16:creationId xmlns:a16="http://schemas.microsoft.com/office/drawing/2014/main" id="{2547CE65-5078-4BD9-9CF9-F9127F648B58}"/>
                </a:ext>
              </a:extLst>
            </p:cNvPr>
            <p:cNvGrpSpPr/>
            <p:nvPr/>
          </p:nvGrpSpPr>
          <p:grpSpPr>
            <a:xfrm>
              <a:off x="-2902009" y="2408856"/>
              <a:ext cx="350998" cy="270996"/>
              <a:chOff x="-3265154" y="2325373"/>
              <a:chExt cx="498167" cy="384622"/>
            </a:xfrm>
          </p:grpSpPr>
          <p:sp>
            <p:nvSpPr>
              <p:cNvPr id="467" name="手繪多邊形: 圖案 466">
                <a:extLst>
                  <a:ext uri="{FF2B5EF4-FFF2-40B4-BE49-F238E27FC236}">
                    <a16:creationId xmlns:a16="http://schemas.microsoft.com/office/drawing/2014/main" id="{1FBF192D-0FED-4E18-9191-DEA23EBD7976}"/>
                  </a:ext>
                </a:extLst>
              </p:cNvPr>
              <p:cNvSpPr/>
              <p:nvPr/>
            </p:nvSpPr>
            <p:spPr>
              <a:xfrm>
                <a:off x="-3181947" y="2370803"/>
                <a:ext cx="6123" cy="6123"/>
              </a:xfrm>
              <a:custGeom>
                <a:avLst/>
                <a:gdLst>
                  <a:gd name="connsiteX0" fmla="*/ 0 w 6122"/>
                  <a:gd name="connsiteY0" fmla="*/ 0 h 6122"/>
                  <a:gd name="connsiteX1" fmla="*/ 7837 w 6122"/>
                  <a:gd name="connsiteY1" fmla="*/ 0 h 6122"/>
                  <a:gd name="connsiteX2" fmla="*/ 7837 w 6122"/>
                  <a:gd name="connsiteY2" fmla="*/ 7837 h 6122"/>
                  <a:gd name="connsiteX3" fmla="*/ 0 w 6122"/>
                  <a:gd name="connsiteY3" fmla="*/ 7837 h 6122"/>
                </a:gdLst>
                <a:ahLst/>
                <a:cxnLst>
                  <a:cxn ang="0">
                    <a:pos x="connsiteX0" y="connsiteY0"/>
                  </a:cxn>
                  <a:cxn ang="0">
                    <a:pos x="connsiteX1" y="connsiteY1"/>
                  </a:cxn>
                  <a:cxn ang="0">
                    <a:pos x="connsiteX2" y="connsiteY2"/>
                  </a:cxn>
                  <a:cxn ang="0">
                    <a:pos x="connsiteX3" y="connsiteY3"/>
                  </a:cxn>
                </a:cxnLst>
                <a:rect l="l" t="t" r="r" b="b"/>
                <a:pathLst>
                  <a:path w="6122" h="6122">
                    <a:moveTo>
                      <a:pt x="0" y="0"/>
                    </a:moveTo>
                    <a:lnTo>
                      <a:pt x="7837" y="0"/>
                    </a:lnTo>
                    <a:lnTo>
                      <a:pt x="7837" y="7837"/>
                    </a:lnTo>
                    <a:lnTo>
                      <a:pt x="0" y="7837"/>
                    </a:lnTo>
                    <a:close/>
                  </a:path>
                </a:pathLst>
              </a:custGeom>
              <a:noFill/>
              <a:ln w="9525" cap="flat">
                <a:solidFill>
                  <a:schemeClr val="bg1"/>
                </a:solidFill>
                <a:prstDash val="solid"/>
                <a:miter/>
              </a:ln>
            </p:spPr>
            <p:txBody>
              <a:bodyPr rtlCol="0" anchor="ctr"/>
              <a:lstStyle/>
              <a:p>
                <a:endParaRPr lang="zh-TW" altLang="en-US"/>
              </a:p>
            </p:txBody>
          </p:sp>
          <p:sp>
            <p:nvSpPr>
              <p:cNvPr id="468" name="手繪多邊形: 圖案 467">
                <a:extLst>
                  <a:ext uri="{FF2B5EF4-FFF2-40B4-BE49-F238E27FC236}">
                    <a16:creationId xmlns:a16="http://schemas.microsoft.com/office/drawing/2014/main" id="{28357C41-3D89-45E7-B1C7-32AD03C6D15B}"/>
                  </a:ext>
                </a:extLst>
              </p:cNvPr>
              <p:cNvSpPr/>
              <p:nvPr/>
            </p:nvSpPr>
            <p:spPr>
              <a:xfrm>
                <a:off x="-3227163" y="2370803"/>
                <a:ext cx="6123" cy="6123"/>
              </a:xfrm>
              <a:custGeom>
                <a:avLst/>
                <a:gdLst>
                  <a:gd name="connsiteX0" fmla="*/ 0 w 6122"/>
                  <a:gd name="connsiteY0" fmla="*/ 0 h 6122"/>
                  <a:gd name="connsiteX1" fmla="*/ 7837 w 6122"/>
                  <a:gd name="connsiteY1" fmla="*/ 0 h 6122"/>
                  <a:gd name="connsiteX2" fmla="*/ 7837 w 6122"/>
                  <a:gd name="connsiteY2" fmla="*/ 7837 h 6122"/>
                  <a:gd name="connsiteX3" fmla="*/ 0 w 6122"/>
                  <a:gd name="connsiteY3" fmla="*/ 7837 h 6122"/>
                </a:gdLst>
                <a:ahLst/>
                <a:cxnLst>
                  <a:cxn ang="0">
                    <a:pos x="connsiteX0" y="connsiteY0"/>
                  </a:cxn>
                  <a:cxn ang="0">
                    <a:pos x="connsiteX1" y="connsiteY1"/>
                  </a:cxn>
                  <a:cxn ang="0">
                    <a:pos x="connsiteX2" y="connsiteY2"/>
                  </a:cxn>
                  <a:cxn ang="0">
                    <a:pos x="connsiteX3" y="connsiteY3"/>
                  </a:cxn>
                </a:cxnLst>
                <a:rect l="l" t="t" r="r" b="b"/>
                <a:pathLst>
                  <a:path w="6122" h="6122">
                    <a:moveTo>
                      <a:pt x="0" y="0"/>
                    </a:moveTo>
                    <a:lnTo>
                      <a:pt x="7837" y="0"/>
                    </a:lnTo>
                    <a:lnTo>
                      <a:pt x="7837" y="7837"/>
                    </a:lnTo>
                    <a:lnTo>
                      <a:pt x="0" y="7837"/>
                    </a:lnTo>
                    <a:close/>
                  </a:path>
                </a:pathLst>
              </a:custGeom>
              <a:noFill/>
              <a:ln w="9525" cap="flat">
                <a:solidFill>
                  <a:schemeClr val="bg1"/>
                </a:solidFill>
                <a:prstDash val="solid"/>
                <a:miter/>
              </a:ln>
            </p:spPr>
            <p:txBody>
              <a:bodyPr rtlCol="0" anchor="ctr"/>
              <a:lstStyle/>
              <a:p>
                <a:endParaRPr lang="zh-TW" altLang="en-US"/>
              </a:p>
            </p:txBody>
          </p:sp>
          <p:sp>
            <p:nvSpPr>
              <p:cNvPr id="469" name="手繪多邊形: 圖案 468">
                <a:extLst>
                  <a:ext uri="{FF2B5EF4-FFF2-40B4-BE49-F238E27FC236}">
                    <a16:creationId xmlns:a16="http://schemas.microsoft.com/office/drawing/2014/main" id="{8D330BC2-A938-4525-8DBB-5F4134616DBF}"/>
                  </a:ext>
                </a:extLst>
              </p:cNvPr>
              <p:cNvSpPr/>
              <p:nvPr/>
            </p:nvSpPr>
            <p:spPr>
              <a:xfrm>
                <a:off x="-3136732" y="2370803"/>
                <a:ext cx="6123" cy="6123"/>
              </a:xfrm>
              <a:custGeom>
                <a:avLst/>
                <a:gdLst>
                  <a:gd name="connsiteX0" fmla="*/ 0 w 6122"/>
                  <a:gd name="connsiteY0" fmla="*/ 0 h 6122"/>
                  <a:gd name="connsiteX1" fmla="*/ 7837 w 6122"/>
                  <a:gd name="connsiteY1" fmla="*/ 0 h 6122"/>
                  <a:gd name="connsiteX2" fmla="*/ 7837 w 6122"/>
                  <a:gd name="connsiteY2" fmla="*/ 7837 h 6122"/>
                  <a:gd name="connsiteX3" fmla="*/ 0 w 6122"/>
                  <a:gd name="connsiteY3" fmla="*/ 7837 h 6122"/>
                </a:gdLst>
                <a:ahLst/>
                <a:cxnLst>
                  <a:cxn ang="0">
                    <a:pos x="connsiteX0" y="connsiteY0"/>
                  </a:cxn>
                  <a:cxn ang="0">
                    <a:pos x="connsiteX1" y="connsiteY1"/>
                  </a:cxn>
                  <a:cxn ang="0">
                    <a:pos x="connsiteX2" y="connsiteY2"/>
                  </a:cxn>
                  <a:cxn ang="0">
                    <a:pos x="connsiteX3" y="connsiteY3"/>
                  </a:cxn>
                </a:cxnLst>
                <a:rect l="l" t="t" r="r" b="b"/>
                <a:pathLst>
                  <a:path w="6122" h="6122">
                    <a:moveTo>
                      <a:pt x="0" y="0"/>
                    </a:moveTo>
                    <a:lnTo>
                      <a:pt x="7837" y="0"/>
                    </a:lnTo>
                    <a:lnTo>
                      <a:pt x="7837" y="7837"/>
                    </a:lnTo>
                    <a:lnTo>
                      <a:pt x="0" y="7837"/>
                    </a:lnTo>
                    <a:close/>
                  </a:path>
                </a:pathLst>
              </a:custGeom>
              <a:noFill/>
              <a:ln w="9525" cap="flat">
                <a:solidFill>
                  <a:schemeClr val="bg1"/>
                </a:solidFill>
                <a:prstDash val="solid"/>
                <a:miter/>
              </a:ln>
            </p:spPr>
            <p:txBody>
              <a:bodyPr rtlCol="0" anchor="ctr"/>
              <a:lstStyle/>
              <a:p>
                <a:endParaRPr lang="zh-TW" altLang="en-US"/>
              </a:p>
            </p:txBody>
          </p:sp>
          <p:sp>
            <p:nvSpPr>
              <p:cNvPr id="470" name="手繪多邊形: 圖案 469">
                <a:extLst>
                  <a:ext uri="{FF2B5EF4-FFF2-40B4-BE49-F238E27FC236}">
                    <a16:creationId xmlns:a16="http://schemas.microsoft.com/office/drawing/2014/main" id="{42389BC2-8C3A-4DB7-8F98-8B2421AB2F33}"/>
                  </a:ext>
                </a:extLst>
              </p:cNvPr>
              <p:cNvSpPr/>
              <p:nvPr/>
            </p:nvSpPr>
            <p:spPr>
              <a:xfrm>
                <a:off x="-3265154" y="2325373"/>
                <a:ext cx="446951" cy="382663"/>
              </a:xfrm>
              <a:custGeom>
                <a:avLst/>
                <a:gdLst>
                  <a:gd name="connsiteX0" fmla="*/ 51063 w 446951"/>
                  <a:gd name="connsiteY0" fmla="*/ 359673 h 382663"/>
                  <a:gd name="connsiteX1" fmla="*/ 51063 w 446951"/>
                  <a:gd name="connsiteY1" fmla="*/ 109105 h 382663"/>
                  <a:gd name="connsiteX2" fmla="*/ 447563 w 446951"/>
                  <a:gd name="connsiteY2" fmla="*/ 109105 h 382663"/>
                  <a:gd name="connsiteX3" fmla="*/ 447563 w 446951"/>
                  <a:gd name="connsiteY3" fmla="*/ 76073 h 382663"/>
                  <a:gd name="connsiteX4" fmla="*/ 424206 w 446951"/>
                  <a:gd name="connsiteY4" fmla="*/ 52532 h 382663"/>
                  <a:gd name="connsiteX5" fmla="*/ 424114 w 446951"/>
                  <a:gd name="connsiteY5" fmla="*/ 52532 h 382663"/>
                  <a:gd name="connsiteX6" fmla="*/ 206455 w 446951"/>
                  <a:gd name="connsiteY6" fmla="*/ 52532 h 382663"/>
                  <a:gd name="connsiteX7" fmla="*/ 198005 w 446951"/>
                  <a:gd name="connsiteY7" fmla="*/ 49073 h 382663"/>
                  <a:gd name="connsiteX8" fmla="*/ 152269 w 446951"/>
                  <a:gd name="connsiteY8" fmla="*/ 3551 h 382663"/>
                  <a:gd name="connsiteX9" fmla="*/ 143698 w 446951"/>
                  <a:gd name="connsiteY9" fmla="*/ 0 h 382663"/>
                  <a:gd name="connsiteX10" fmla="*/ 12245 w 446951"/>
                  <a:gd name="connsiteY10" fmla="*/ 0 h 382663"/>
                  <a:gd name="connsiteX11" fmla="*/ 0 w 446951"/>
                  <a:gd name="connsiteY11" fmla="*/ 12245 h 382663"/>
                  <a:gd name="connsiteX12" fmla="*/ 0 w 446951"/>
                  <a:gd name="connsiteY12" fmla="*/ 361724 h 382663"/>
                  <a:gd name="connsiteX13" fmla="*/ 23511 w 446951"/>
                  <a:gd name="connsiteY13" fmla="*/ 385112 h 382663"/>
                  <a:gd name="connsiteX14" fmla="*/ 25501 w 446951"/>
                  <a:gd name="connsiteY14" fmla="*/ 385112 h 382663"/>
                  <a:gd name="connsiteX15" fmla="*/ 51062 w 446951"/>
                  <a:gd name="connsiteY15" fmla="*/ 359795 h 382663"/>
                  <a:gd name="connsiteX16" fmla="*/ 51063 w 446951"/>
                  <a:gd name="connsiteY16" fmla="*/ 359673 h 382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6951" h="382663">
                    <a:moveTo>
                      <a:pt x="51063" y="359673"/>
                    </a:moveTo>
                    <a:lnTo>
                      <a:pt x="51063" y="109105"/>
                    </a:lnTo>
                    <a:lnTo>
                      <a:pt x="447563" y="109105"/>
                    </a:lnTo>
                    <a:lnTo>
                      <a:pt x="447563" y="76073"/>
                    </a:lnTo>
                    <a:cubicBezTo>
                      <a:pt x="447615" y="63123"/>
                      <a:pt x="437158" y="52583"/>
                      <a:pt x="424206" y="52532"/>
                    </a:cubicBezTo>
                    <a:cubicBezTo>
                      <a:pt x="424175" y="52532"/>
                      <a:pt x="424144" y="52532"/>
                      <a:pt x="424114" y="52532"/>
                    </a:cubicBezTo>
                    <a:lnTo>
                      <a:pt x="206455" y="52532"/>
                    </a:lnTo>
                    <a:cubicBezTo>
                      <a:pt x="203298" y="52511"/>
                      <a:pt x="200270" y="51272"/>
                      <a:pt x="198005" y="49073"/>
                    </a:cubicBezTo>
                    <a:lnTo>
                      <a:pt x="152269" y="3551"/>
                    </a:lnTo>
                    <a:cubicBezTo>
                      <a:pt x="149989" y="1289"/>
                      <a:pt x="146910" y="13"/>
                      <a:pt x="143698" y="0"/>
                    </a:cubicBezTo>
                    <a:lnTo>
                      <a:pt x="12245" y="0"/>
                    </a:lnTo>
                    <a:cubicBezTo>
                      <a:pt x="5483" y="0"/>
                      <a:pt x="0" y="5482"/>
                      <a:pt x="0" y="12245"/>
                    </a:cubicBezTo>
                    <a:lnTo>
                      <a:pt x="0" y="361724"/>
                    </a:lnTo>
                    <a:cubicBezTo>
                      <a:pt x="34" y="374673"/>
                      <a:pt x="10560" y="385146"/>
                      <a:pt x="23511" y="385112"/>
                    </a:cubicBezTo>
                    <a:lnTo>
                      <a:pt x="25501" y="385112"/>
                    </a:lnTo>
                    <a:cubicBezTo>
                      <a:pt x="39550" y="385180"/>
                      <a:pt x="50995" y="373847"/>
                      <a:pt x="51062" y="359795"/>
                    </a:cubicBezTo>
                    <a:cubicBezTo>
                      <a:pt x="51063" y="359755"/>
                      <a:pt x="51063" y="359713"/>
                      <a:pt x="51063" y="359673"/>
                    </a:cubicBezTo>
                    <a:close/>
                  </a:path>
                </a:pathLst>
              </a:custGeom>
              <a:noFill/>
              <a:ln w="9525" cap="rnd">
                <a:solidFill>
                  <a:schemeClr val="bg1"/>
                </a:solidFill>
                <a:prstDash val="solid"/>
                <a:round/>
              </a:ln>
            </p:spPr>
            <p:txBody>
              <a:bodyPr rtlCol="0" anchor="ctr"/>
              <a:lstStyle/>
              <a:p>
                <a:endParaRPr lang="zh-TW" altLang="en-US"/>
              </a:p>
            </p:txBody>
          </p:sp>
          <p:sp>
            <p:nvSpPr>
              <p:cNvPr id="471" name="手繪多邊形: 圖案 470">
                <a:extLst>
                  <a:ext uri="{FF2B5EF4-FFF2-40B4-BE49-F238E27FC236}">
                    <a16:creationId xmlns:a16="http://schemas.microsoft.com/office/drawing/2014/main" id="{B20863DA-7662-4BBE-AC7F-57947E9FA1A3}"/>
                  </a:ext>
                </a:extLst>
              </p:cNvPr>
              <p:cNvSpPr/>
              <p:nvPr/>
            </p:nvSpPr>
            <p:spPr>
              <a:xfrm>
                <a:off x="-3087001" y="2552552"/>
                <a:ext cx="48981" cy="48981"/>
              </a:xfrm>
              <a:custGeom>
                <a:avLst/>
                <a:gdLst>
                  <a:gd name="connsiteX0" fmla="*/ 25975 w 48980"/>
                  <a:gd name="connsiteY0" fmla="*/ 1 h 48980"/>
                  <a:gd name="connsiteX1" fmla="*/ 1 w 48980"/>
                  <a:gd name="connsiteY1" fmla="*/ 25639 h 48980"/>
                  <a:gd name="connsiteX2" fmla="*/ 25639 w 48980"/>
                  <a:gd name="connsiteY2" fmla="*/ 51614 h 48980"/>
                  <a:gd name="connsiteX3" fmla="*/ 48200 w 48980"/>
                  <a:gd name="connsiteY3" fmla="*/ 38634 h 48980"/>
                  <a:gd name="connsiteX4" fmla="*/ 38633 w 48980"/>
                  <a:gd name="connsiteY4" fmla="*/ 3414 h 48980"/>
                  <a:gd name="connsiteX5" fmla="*/ 25975 w 48980"/>
                  <a:gd name="connsiteY5" fmla="*/ 1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980" h="48980">
                    <a:moveTo>
                      <a:pt x="25975" y="1"/>
                    </a:moveTo>
                    <a:cubicBezTo>
                      <a:pt x="11722" y="-91"/>
                      <a:pt x="93" y="11386"/>
                      <a:pt x="1" y="25639"/>
                    </a:cubicBezTo>
                    <a:cubicBezTo>
                      <a:pt x="-92" y="39892"/>
                      <a:pt x="11386" y="51519"/>
                      <a:pt x="25639" y="51614"/>
                    </a:cubicBezTo>
                    <a:cubicBezTo>
                      <a:pt x="34951" y="51672"/>
                      <a:pt x="43571" y="46713"/>
                      <a:pt x="48200" y="38634"/>
                    </a:cubicBezTo>
                    <a:cubicBezTo>
                      <a:pt x="55284" y="26267"/>
                      <a:pt x="51001" y="10498"/>
                      <a:pt x="38633" y="3414"/>
                    </a:cubicBezTo>
                    <a:cubicBezTo>
                      <a:pt x="34779" y="1204"/>
                      <a:pt x="30418" y="28"/>
                      <a:pt x="25975" y="1"/>
                    </a:cubicBezTo>
                    <a:close/>
                  </a:path>
                </a:pathLst>
              </a:custGeom>
              <a:noFill/>
              <a:ln w="9525" cap="rnd">
                <a:solidFill>
                  <a:schemeClr val="bg1"/>
                </a:solidFill>
                <a:prstDash val="solid"/>
                <a:round/>
              </a:ln>
            </p:spPr>
            <p:txBody>
              <a:bodyPr rtlCol="0" anchor="ctr"/>
              <a:lstStyle/>
              <a:p>
                <a:endParaRPr lang="zh-TW" altLang="en-US"/>
              </a:p>
            </p:txBody>
          </p:sp>
          <p:sp>
            <p:nvSpPr>
              <p:cNvPr id="472" name="手繪多邊形: 圖案 471">
                <a:extLst>
                  <a:ext uri="{FF2B5EF4-FFF2-40B4-BE49-F238E27FC236}">
                    <a16:creationId xmlns:a16="http://schemas.microsoft.com/office/drawing/2014/main" id="{9398466A-9EE2-4E0A-8CFD-F6BAFB2DED84}"/>
                  </a:ext>
                </a:extLst>
              </p:cNvPr>
              <p:cNvSpPr/>
              <p:nvPr/>
            </p:nvSpPr>
            <p:spPr>
              <a:xfrm>
                <a:off x="-2973717" y="2617881"/>
                <a:ext cx="48981" cy="48981"/>
              </a:xfrm>
              <a:custGeom>
                <a:avLst/>
                <a:gdLst>
                  <a:gd name="connsiteX0" fmla="*/ 25746 w 48980"/>
                  <a:gd name="connsiteY0" fmla="*/ 0 h 48980"/>
                  <a:gd name="connsiteX1" fmla="*/ 25746 w 48980"/>
                  <a:gd name="connsiteY1" fmla="*/ 0 h 48980"/>
                  <a:gd name="connsiteX2" fmla="*/ 0 w 48980"/>
                  <a:gd name="connsiteY2" fmla="*/ 25807 h 48980"/>
                  <a:gd name="connsiteX3" fmla="*/ 25807 w 48980"/>
                  <a:gd name="connsiteY3" fmla="*/ 51552 h 48980"/>
                  <a:gd name="connsiteX4" fmla="*/ 51552 w 48980"/>
                  <a:gd name="connsiteY4" fmla="*/ 25776 h 48980"/>
                  <a:gd name="connsiteX5" fmla="*/ 25960 w 48980"/>
                  <a:gd name="connsiteY5" fmla="*/ 0 h 48980"/>
                  <a:gd name="connsiteX6" fmla="*/ 25746 w 48980"/>
                  <a:gd name="connsiteY6" fmla="*/ 0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980" h="48980">
                    <a:moveTo>
                      <a:pt x="25746" y="0"/>
                    </a:moveTo>
                    <a:lnTo>
                      <a:pt x="25746" y="0"/>
                    </a:lnTo>
                    <a:cubicBezTo>
                      <a:pt x="11511" y="18"/>
                      <a:pt x="-18" y="11572"/>
                      <a:pt x="0" y="25807"/>
                    </a:cubicBezTo>
                    <a:cubicBezTo>
                      <a:pt x="18" y="40042"/>
                      <a:pt x="11572" y="51571"/>
                      <a:pt x="25807" y="51552"/>
                    </a:cubicBezTo>
                    <a:cubicBezTo>
                      <a:pt x="40030" y="51534"/>
                      <a:pt x="51552" y="39999"/>
                      <a:pt x="51552" y="25776"/>
                    </a:cubicBezTo>
                    <a:cubicBezTo>
                      <a:pt x="51605" y="11590"/>
                      <a:pt x="40146" y="52"/>
                      <a:pt x="25960" y="0"/>
                    </a:cubicBezTo>
                    <a:cubicBezTo>
                      <a:pt x="25890" y="0"/>
                      <a:pt x="25816" y="0"/>
                      <a:pt x="25746" y="0"/>
                    </a:cubicBezTo>
                    <a:close/>
                  </a:path>
                </a:pathLst>
              </a:custGeom>
              <a:noFill/>
              <a:ln w="9525" cap="rnd">
                <a:solidFill>
                  <a:schemeClr val="bg1"/>
                </a:solidFill>
                <a:prstDash val="solid"/>
                <a:round/>
              </a:ln>
            </p:spPr>
            <p:txBody>
              <a:bodyPr rtlCol="0" anchor="ctr"/>
              <a:lstStyle/>
              <a:p>
                <a:endParaRPr lang="zh-TW" altLang="en-US"/>
              </a:p>
            </p:txBody>
          </p:sp>
          <p:sp>
            <p:nvSpPr>
              <p:cNvPr id="473" name="手繪多邊形: 圖案 472">
                <a:extLst>
                  <a:ext uri="{FF2B5EF4-FFF2-40B4-BE49-F238E27FC236}">
                    <a16:creationId xmlns:a16="http://schemas.microsoft.com/office/drawing/2014/main" id="{21DDD9AD-7A07-442B-BFCB-2F862A4BAA03}"/>
                  </a:ext>
                </a:extLst>
              </p:cNvPr>
              <p:cNvSpPr/>
              <p:nvPr/>
            </p:nvSpPr>
            <p:spPr>
              <a:xfrm>
                <a:off x="-2973748" y="2487239"/>
                <a:ext cx="52042" cy="48981"/>
              </a:xfrm>
              <a:custGeom>
                <a:avLst/>
                <a:gdLst>
                  <a:gd name="connsiteX0" fmla="*/ 25776 w 52042"/>
                  <a:gd name="connsiteY0" fmla="*/ 16 h 48980"/>
                  <a:gd name="connsiteX1" fmla="*/ 0 w 52042"/>
                  <a:gd name="connsiteY1" fmla="*/ 25792 h 48980"/>
                  <a:gd name="connsiteX2" fmla="*/ 0 w 52042"/>
                  <a:gd name="connsiteY2" fmla="*/ 25823 h 48980"/>
                  <a:gd name="connsiteX3" fmla="*/ 25776 w 52042"/>
                  <a:gd name="connsiteY3" fmla="*/ 51599 h 48980"/>
                  <a:gd name="connsiteX4" fmla="*/ 25776 w 52042"/>
                  <a:gd name="connsiteY4" fmla="*/ 51599 h 48980"/>
                  <a:gd name="connsiteX5" fmla="*/ 52456 w 52042"/>
                  <a:gd name="connsiteY5" fmla="*/ 26695 h 48980"/>
                  <a:gd name="connsiteX6" fmla="*/ 27555 w 52042"/>
                  <a:gd name="connsiteY6" fmla="*/ 16 h 48980"/>
                  <a:gd name="connsiteX7" fmla="*/ 25776 w 52042"/>
                  <a:gd name="connsiteY7" fmla="*/ 16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042" h="48980">
                    <a:moveTo>
                      <a:pt x="25776" y="16"/>
                    </a:moveTo>
                    <a:cubicBezTo>
                      <a:pt x="11541" y="16"/>
                      <a:pt x="0" y="11557"/>
                      <a:pt x="0" y="25792"/>
                    </a:cubicBezTo>
                    <a:cubicBezTo>
                      <a:pt x="0" y="25801"/>
                      <a:pt x="0" y="25814"/>
                      <a:pt x="0" y="25823"/>
                    </a:cubicBezTo>
                    <a:cubicBezTo>
                      <a:pt x="181" y="39981"/>
                      <a:pt x="11618" y="51418"/>
                      <a:pt x="25776" y="51599"/>
                    </a:cubicBezTo>
                    <a:lnTo>
                      <a:pt x="25776" y="51599"/>
                    </a:lnTo>
                    <a:cubicBezTo>
                      <a:pt x="40020" y="52089"/>
                      <a:pt x="51966" y="40940"/>
                      <a:pt x="52456" y="26695"/>
                    </a:cubicBezTo>
                    <a:cubicBezTo>
                      <a:pt x="52948" y="12451"/>
                      <a:pt x="41799" y="506"/>
                      <a:pt x="27555" y="16"/>
                    </a:cubicBezTo>
                    <a:cubicBezTo>
                      <a:pt x="26961" y="-5"/>
                      <a:pt x="26367" y="-5"/>
                      <a:pt x="25776" y="16"/>
                    </a:cubicBezTo>
                    <a:close/>
                  </a:path>
                </a:pathLst>
              </a:custGeom>
              <a:noFill/>
              <a:ln w="9525" cap="rnd">
                <a:solidFill>
                  <a:schemeClr val="bg1"/>
                </a:solidFill>
                <a:prstDash val="solid"/>
                <a:round/>
              </a:ln>
            </p:spPr>
            <p:txBody>
              <a:bodyPr rtlCol="0" anchor="ctr"/>
              <a:lstStyle/>
              <a:p>
                <a:endParaRPr lang="zh-TW" altLang="en-US"/>
              </a:p>
            </p:txBody>
          </p:sp>
          <p:sp>
            <p:nvSpPr>
              <p:cNvPr id="474" name="手繪多邊形: 圖案 473">
                <a:extLst>
                  <a:ext uri="{FF2B5EF4-FFF2-40B4-BE49-F238E27FC236}">
                    <a16:creationId xmlns:a16="http://schemas.microsoft.com/office/drawing/2014/main" id="{C43C2B76-9B19-4B6A-BDC7-2C9787F41B0A}"/>
                  </a:ext>
                </a:extLst>
              </p:cNvPr>
              <p:cNvSpPr/>
              <p:nvPr/>
            </p:nvSpPr>
            <p:spPr>
              <a:xfrm>
                <a:off x="-3239531" y="2434478"/>
                <a:ext cx="471441" cy="275517"/>
              </a:xfrm>
              <a:custGeom>
                <a:avLst/>
                <a:gdLst>
                  <a:gd name="connsiteX0" fmla="*/ 421940 w 471441"/>
                  <a:gd name="connsiteY0" fmla="*/ 0 h 275517"/>
                  <a:gd name="connsiteX1" fmla="*/ 25439 w 471441"/>
                  <a:gd name="connsiteY1" fmla="*/ 0 h 275517"/>
                  <a:gd name="connsiteX2" fmla="*/ 25439 w 471441"/>
                  <a:gd name="connsiteY2" fmla="*/ 250568 h 275517"/>
                  <a:gd name="connsiteX3" fmla="*/ 0 w 471441"/>
                  <a:gd name="connsiteY3" fmla="*/ 276007 h 275517"/>
                  <a:gd name="connsiteX4" fmla="*/ 472789 w 471441"/>
                  <a:gd name="connsiteY4" fmla="*/ 276007 h 275517"/>
                  <a:gd name="connsiteX5" fmla="*/ 472789 w 471441"/>
                  <a:gd name="connsiteY5" fmla="*/ 0 h 275517"/>
                  <a:gd name="connsiteX6" fmla="*/ 200699 w 471441"/>
                  <a:gd name="connsiteY6" fmla="*/ 156708 h 275517"/>
                  <a:gd name="connsiteX7" fmla="*/ 166393 w 471441"/>
                  <a:gd name="connsiteY7" fmla="*/ 165323 h 275517"/>
                  <a:gd name="connsiteX8" fmla="*/ 157780 w 471441"/>
                  <a:gd name="connsiteY8" fmla="*/ 131015 h 275517"/>
                  <a:gd name="connsiteX9" fmla="*/ 192085 w 471441"/>
                  <a:gd name="connsiteY9" fmla="*/ 122403 h 275517"/>
                  <a:gd name="connsiteX10" fmla="*/ 204251 w 471441"/>
                  <a:gd name="connsiteY10" fmla="*/ 143881 h 275517"/>
                  <a:gd name="connsiteX11" fmla="*/ 200699 w 471441"/>
                  <a:gd name="connsiteY11" fmla="*/ 156708 h 275517"/>
                  <a:gd name="connsiteX12" fmla="*/ 291559 w 471441"/>
                  <a:gd name="connsiteY12" fmla="*/ 234955 h 275517"/>
                  <a:gd name="connsiteX13" fmla="*/ 265783 w 471441"/>
                  <a:gd name="connsiteY13" fmla="*/ 209179 h 275517"/>
                  <a:gd name="connsiteX14" fmla="*/ 291559 w 471441"/>
                  <a:gd name="connsiteY14" fmla="*/ 183403 h 275517"/>
                  <a:gd name="connsiteX15" fmla="*/ 291559 w 471441"/>
                  <a:gd name="connsiteY15" fmla="*/ 183403 h 275517"/>
                  <a:gd name="connsiteX16" fmla="*/ 317335 w 471441"/>
                  <a:gd name="connsiteY16" fmla="*/ 209179 h 275517"/>
                  <a:gd name="connsiteX17" fmla="*/ 291559 w 471441"/>
                  <a:gd name="connsiteY17" fmla="*/ 234955 h 275517"/>
                  <a:gd name="connsiteX18" fmla="*/ 291559 w 471441"/>
                  <a:gd name="connsiteY18" fmla="*/ 104360 h 275517"/>
                  <a:gd name="connsiteX19" fmla="*/ 291559 w 471441"/>
                  <a:gd name="connsiteY19" fmla="*/ 104360 h 275517"/>
                  <a:gd name="connsiteX20" fmla="*/ 265752 w 471441"/>
                  <a:gd name="connsiteY20" fmla="*/ 78553 h 275517"/>
                  <a:gd name="connsiteX21" fmla="*/ 291559 w 471441"/>
                  <a:gd name="connsiteY21" fmla="*/ 52746 h 275517"/>
                  <a:gd name="connsiteX22" fmla="*/ 317366 w 471441"/>
                  <a:gd name="connsiteY22" fmla="*/ 78553 h 275517"/>
                  <a:gd name="connsiteX23" fmla="*/ 317366 w 471441"/>
                  <a:gd name="connsiteY23" fmla="*/ 78584 h 275517"/>
                  <a:gd name="connsiteX24" fmla="*/ 291896 w 471441"/>
                  <a:gd name="connsiteY24" fmla="*/ 104360 h 275517"/>
                  <a:gd name="connsiteX25" fmla="*/ 291559 w 471441"/>
                  <a:gd name="connsiteY25" fmla="*/ 104360 h 275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71441" h="275517">
                    <a:moveTo>
                      <a:pt x="421940" y="0"/>
                    </a:moveTo>
                    <a:lnTo>
                      <a:pt x="25439" y="0"/>
                    </a:lnTo>
                    <a:lnTo>
                      <a:pt x="25439" y="250568"/>
                    </a:lnTo>
                    <a:cubicBezTo>
                      <a:pt x="25439" y="264616"/>
                      <a:pt x="14050" y="276007"/>
                      <a:pt x="0" y="276007"/>
                    </a:cubicBezTo>
                    <a:lnTo>
                      <a:pt x="472789" y="276007"/>
                    </a:lnTo>
                    <a:lnTo>
                      <a:pt x="472789" y="0"/>
                    </a:lnTo>
                    <a:close/>
                    <a:moveTo>
                      <a:pt x="200699" y="156708"/>
                    </a:moveTo>
                    <a:cubicBezTo>
                      <a:pt x="193603" y="168562"/>
                      <a:pt x="178245" y="172416"/>
                      <a:pt x="166393" y="165323"/>
                    </a:cubicBezTo>
                    <a:cubicBezTo>
                      <a:pt x="154542" y="158227"/>
                      <a:pt x="150685" y="142868"/>
                      <a:pt x="157780" y="131015"/>
                    </a:cubicBezTo>
                    <a:cubicBezTo>
                      <a:pt x="164874" y="119164"/>
                      <a:pt x="180234" y="115307"/>
                      <a:pt x="192085" y="122403"/>
                    </a:cubicBezTo>
                    <a:cubicBezTo>
                      <a:pt x="199637" y="126922"/>
                      <a:pt x="204257" y="135080"/>
                      <a:pt x="204251" y="143881"/>
                    </a:cubicBezTo>
                    <a:cubicBezTo>
                      <a:pt x="204217" y="148394"/>
                      <a:pt x="202992" y="152820"/>
                      <a:pt x="200699" y="156708"/>
                    </a:cubicBezTo>
                    <a:close/>
                    <a:moveTo>
                      <a:pt x="291559" y="234955"/>
                    </a:moveTo>
                    <a:cubicBezTo>
                      <a:pt x="277324" y="234955"/>
                      <a:pt x="265783" y="223414"/>
                      <a:pt x="265783" y="209179"/>
                    </a:cubicBezTo>
                    <a:cubicBezTo>
                      <a:pt x="265933" y="195005"/>
                      <a:pt x="277385" y="183553"/>
                      <a:pt x="291559" y="183403"/>
                    </a:cubicBezTo>
                    <a:lnTo>
                      <a:pt x="291559" y="183403"/>
                    </a:lnTo>
                    <a:cubicBezTo>
                      <a:pt x="305794" y="183403"/>
                      <a:pt x="317335" y="194944"/>
                      <a:pt x="317335" y="209179"/>
                    </a:cubicBezTo>
                    <a:cubicBezTo>
                      <a:pt x="317335" y="223414"/>
                      <a:pt x="305794" y="234955"/>
                      <a:pt x="291559" y="234955"/>
                    </a:cubicBezTo>
                    <a:close/>
                    <a:moveTo>
                      <a:pt x="291559" y="104360"/>
                    </a:moveTo>
                    <a:lnTo>
                      <a:pt x="291559" y="104360"/>
                    </a:lnTo>
                    <a:cubicBezTo>
                      <a:pt x="277306" y="104360"/>
                      <a:pt x="265752" y="92807"/>
                      <a:pt x="265752" y="78553"/>
                    </a:cubicBezTo>
                    <a:cubicBezTo>
                      <a:pt x="265752" y="64300"/>
                      <a:pt x="277306" y="52746"/>
                      <a:pt x="291559" y="52746"/>
                    </a:cubicBezTo>
                    <a:cubicBezTo>
                      <a:pt x="305812" y="52746"/>
                      <a:pt x="317366" y="64300"/>
                      <a:pt x="317366" y="78553"/>
                    </a:cubicBezTo>
                    <a:cubicBezTo>
                      <a:pt x="317366" y="78562"/>
                      <a:pt x="317366" y="78575"/>
                      <a:pt x="317366" y="78584"/>
                    </a:cubicBezTo>
                    <a:cubicBezTo>
                      <a:pt x="317452" y="92736"/>
                      <a:pt x="306048" y="104274"/>
                      <a:pt x="291896" y="104360"/>
                    </a:cubicBezTo>
                    <a:cubicBezTo>
                      <a:pt x="291786" y="104360"/>
                      <a:pt x="291672" y="104360"/>
                      <a:pt x="291559" y="104360"/>
                    </a:cubicBezTo>
                    <a:close/>
                  </a:path>
                </a:pathLst>
              </a:custGeom>
              <a:noFill/>
              <a:ln w="9525" cap="rnd">
                <a:solidFill>
                  <a:schemeClr val="bg1"/>
                </a:solidFill>
                <a:prstDash val="solid"/>
                <a:round/>
              </a:ln>
            </p:spPr>
            <p:txBody>
              <a:bodyPr rtlCol="0" anchor="ctr"/>
              <a:lstStyle/>
              <a:p>
                <a:endParaRPr lang="zh-TW" altLang="en-US"/>
              </a:p>
            </p:txBody>
          </p:sp>
          <p:sp>
            <p:nvSpPr>
              <p:cNvPr id="475" name="手繪多邊形: 圖案 474">
                <a:extLst>
                  <a:ext uri="{FF2B5EF4-FFF2-40B4-BE49-F238E27FC236}">
                    <a16:creationId xmlns:a16="http://schemas.microsoft.com/office/drawing/2014/main" id="{15012094-12FD-465B-8C7D-894CFBF6DDC4}"/>
                  </a:ext>
                </a:extLst>
              </p:cNvPr>
              <p:cNvSpPr/>
              <p:nvPr/>
            </p:nvSpPr>
            <p:spPr>
              <a:xfrm>
                <a:off x="-3038831" y="2525889"/>
                <a:ext cx="88778" cy="104084"/>
              </a:xfrm>
              <a:custGeom>
                <a:avLst/>
                <a:gdLst>
                  <a:gd name="connsiteX0" fmla="*/ 90860 w 88777"/>
                  <a:gd name="connsiteY0" fmla="*/ 12949 h 104084"/>
                  <a:gd name="connsiteX1" fmla="*/ 68635 w 88777"/>
                  <a:gd name="connsiteY1" fmla="*/ 0 h 104084"/>
                  <a:gd name="connsiteX2" fmla="*/ 0 w 88777"/>
                  <a:gd name="connsiteY2" fmla="*/ 39613 h 104084"/>
                  <a:gd name="connsiteX3" fmla="*/ 0 w 88777"/>
                  <a:gd name="connsiteY3" fmla="*/ 65298 h 104084"/>
                  <a:gd name="connsiteX4" fmla="*/ 68635 w 88777"/>
                  <a:gd name="connsiteY4" fmla="*/ 104911 h 104084"/>
                  <a:gd name="connsiteX5" fmla="*/ 90860 w 88777"/>
                  <a:gd name="connsiteY5" fmla="*/ 91992 h 10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777" h="104084">
                    <a:moveTo>
                      <a:pt x="90860" y="12949"/>
                    </a:moveTo>
                    <a:cubicBezTo>
                      <a:pt x="81663" y="12934"/>
                      <a:pt x="73184" y="7993"/>
                      <a:pt x="68635" y="0"/>
                    </a:cubicBezTo>
                    <a:lnTo>
                      <a:pt x="0" y="39613"/>
                    </a:lnTo>
                    <a:cubicBezTo>
                      <a:pt x="4733" y="47521"/>
                      <a:pt x="4733" y="57390"/>
                      <a:pt x="0" y="65298"/>
                    </a:cubicBezTo>
                    <a:lnTo>
                      <a:pt x="68635" y="104911"/>
                    </a:lnTo>
                    <a:cubicBezTo>
                      <a:pt x="73199" y="96939"/>
                      <a:pt x="81676" y="92014"/>
                      <a:pt x="90860" y="91992"/>
                    </a:cubicBezTo>
                  </a:path>
                </a:pathLst>
              </a:custGeom>
              <a:noFill/>
              <a:ln w="9525" cap="rnd">
                <a:solidFill>
                  <a:schemeClr val="bg1"/>
                </a:solidFill>
                <a:prstDash val="solid"/>
                <a:round/>
              </a:ln>
            </p:spPr>
            <p:txBody>
              <a:bodyPr rtlCol="0" anchor="ctr"/>
              <a:lstStyle/>
              <a:p>
                <a:endParaRPr lang="zh-TW" altLang="en-US"/>
              </a:p>
            </p:txBody>
          </p:sp>
          <p:sp>
            <p:nvSpPr>
              <p:cNvPr id="476" name="手繪多邊形: 圖案 475">
                <a:extLst>
                  <a:ext uri="{FF2B5EF4-FFF2-40B4-BE49-F238E27FC236}">
                    <a16:creationId xmlns:a16="http://schemas.microsoft.com/office/drawing/2014/main" id="{068F779D-FFBF-4DEC-B64D-68725BED7995}"/>
                  </a:ext>
                </a:extLst>
              </p:cNvPr>
              <p:cNvSpPr/>
              <p:nvPr/>
            </p:nvSpPr>
            <p:spPr>
              <a:xfrm>
                <a:off x="-3087001" y="2552552"/>
                <a:ext cx="48981" cy="48981"/>
              </a:xfrm>
              <a:custGeom>
                <a:avLst/>
                <a:gdLst>
                  <a:gd name="connsiteX0" fmla="*/ 25975 w 48980"/>
                  <a:gd name="connsiteY0" fmla="*/ 1 h 48980"/>
                  <a:gd name="connsiteX1" fmla="*/ 1 w 48980"/>
                  <a:gd name="connsiteY1" fmla="*/ 25639 h 48980"/>
                  <a:gd name="connsiteX2" fmla="*/ 25639 w 48980"/>
                  <a:gd name="connsiteY2" fmla="*/ 51614 h 48980"/>
                  <a:gd name="connsiteX3" fmla="*/ 48200 w 48980"/>
                  <a:gd name="connsiteY3" fmla="*/ 38634 h 48980"/>
                  <a:gd name="connsiteX4" fmla="*/ 38633 w 48980"/>
                  <a:gd name="connsiteY4" fmla="*/ 3414 h 48980"/>
                  <a:gd name="connsiteX5" fmla="*/ 25975 w 48980"/>
                  <a:gd name="connsiteY5" fmla="*/ 1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980" h="48980">
                    <a:moveTo>
                      <a:pt x="25975" y="1"/>
                    </a:moveTo>
                    <a:cubicBezTo>
                      <a:pt x="11722" y="-91"/>
                      <a:pt x="93" y="11386"/>
                      <a:pt x="1" y="25639"/>
                    </a:cubicBezTo>
                    <a:cubicBezTo>
                      <a:pt x="-92" y="39892"/>
                      <a:pt x="11386" y="51519"/>
                      <a:pt x="25639" y="51614"/>
                    </a:cubicBezTo>
                    <a:cubicBezTo>
                      <a:pt x="34951" y="51672"/>
                      <a:pt x="43571" y="46713"/>
                      <a:pt x="48200" y="38634"/>
                    </a:cubicBezTo>
                    <a:cubicBezTo>
                      <a:pt x="55284" y="26267"/>
                      <a:pt x="51001" y="10498"/>
                      <a:pt x="38633" y="3414"/>
                    </a:cubicBezTo>
                    <a:cubicBezTo>
                      <a:pt x="34779" y="1204"/>
                      <a:pt x="30418" y="28"/>
                      <a:pt x="25975" y="1"/>
                    </a:cubicBezTo>
                    <a:close/>
                  </a:path>
                </a:pathLst>
              </a:custGeom>
              <a:noFill/>
              <a:ln w="9525" cap="rnd">
                <a:solidFill>
                  <a:schemeClr val="bg1"/>
                </a:solidFill>
                <a:prstDash val="solid"/>
                <a:round/>
              </a:ln>
            </p:spPr>
            <p:txBody>
              <a:bodyPr rtlCol="0" anchor="ctr"/>
              <a:lstStyle/>
              <a:p>
                <a:endParaRPr lang="zh-TW" altLang="en-US"/>
              </a:p>
            </p:txBody>
          </p:sp>
          <p:sp>
            <p:nvSpPr>
              <p:cNvPr id="477" name="手繪多邊形: 圖案 476">
                <a:extLst>
                  <a:ext uri="{FF2B5EF4-FFF2-40B4-BE49-F238E27FC236}">
                    <a16:creationId xmlns:a16="http://schemas.microsoft.com/office/drawing/2014/main" id="{2794877A-363C-46EA-83C6-3B49B8EF35A4}"/>
                  </a:ext>
                </a:extLst>
              </p:cNvPr>
              <p:cNvSpPr/>
              <p:nvPr/>
            </p:nvSpPr>
            <p:spPr>
              <a:xfrm>
                <a:off x="-2973748" y="2487239"/>
                <a:ext cx="52042" cy="48981"/>
              </a:xfrm>
              <a:custGeom>
                <a:avLst/>
                <a:gdLst>
                  <a:gd name="connsiteX0" fmla="*/ 25776 w 52042"/>
                  <a:gd name="connsiteY0" fmla="*/ 16 h 48980"/>
                  <a:gd name="connsiteX1" fmla="*/ 0 w 52042"/>
                  <a:gd name="connsiteY1" fmla="*/ 25792 h 48980"/>
                  <a:gd name="connsiteX2" fmla="*/ 0 w 52042"/>
                  <a:gd name="connsiteY2" fmla="*/ 25823 h 48980"/>
                  <a:gd name="connsiteX3" fmla="*/ 25776 w 52042"/>
                  <a:gd name="connsiteY3" fmla="*/ 51599 h 48980"/>
                  <a:gd name="connsiteX4" fmla="*/ 25776 w 52042"/>
                  <a:gd name="connsiteY4" fmla="*/ 51599 h 48980"/>
                  <a:gd name="connsiteX5" fmla="*/ 52456 w 52042"/>
                  <a:gd name="connsiteY5" fmla="*/ 26695 h 48980"/>
                  <a:gd name="connsiteX6" fmla="*/ 27555 w 52042"/>
                  <a:gd name="connsiteY6" fmla="*/ 16 h 48980"/>
                  <a:gd name="connsiteX7" fmla="*/ 25776 w 52042"/>
                  <a:gd name="connsiteY7" fmla="*/ 16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042" h="48980">
                    <a:moveTo>
                      <a:pt x="25776" y="16"/>
                    </a:moveTo>
                    <a:cubicBezTo>
                      <a:pt x="11541" y="16"/>
                      <a:pt x="0" y="11557"/>
                      <a:pt x="0" y="25792"/>
                    </a:cubicBezTo>
                    <a:cubicBezTo>
                      <a:pt x="0" y="25801"/>
                      <a:pt x="0" y="25814"/>
                      <a:pt x="0" y="25823"/>
                    </a:cubicBezTo>
                    <a:cubicBezTo>
                      <a:pt x="181" y="39981"/>
                      <a:pt x="11618" y="51418"/>
                      <a:pt x="25776" y="51599"/>
                    </a:cubicBezTo>
                    <a:lnTo>
                      <a:pt x="25776" y="51599"/>
                    </a:lnTo>
                    <a:cubicBezTo>
                      <a:pt x="40020" y="52089"/>
                      <a:pt x="51966" y="40940"/>
                      <a:pt x="52456" y="26695"/>
                    </a:cubicBezTo>
                    <a:cubicBezTo>
                      <a:pt x="52948" y="12451"/>
                      <a:pt x="41799" y="506"/>
                      <a:pt x="27555" y="16"/>
                    </a:cubicBezTo>
                    <a:cubicBezTo>
                      <a:pt x="26961" y="-5"/>
                      <a:pt x="26367" y="-5"/>
                      <a:pt x="25776" y="16"/>
                    </a:cubicBezTo>
                    <a:close/>
                  </a:path>
                </a:pathLst>
              </a:custGeom>
              <a:noFill/>
              <a:ln w="9525" cap="rnd">
                <a:solidFill>
                  <a:schemeClr val="bg1"/>
                </a:solidFill>
                <a:prstDash val="solid"/>
                <a:round/>
              </a:ln>
            </p:spPr>
            <p:txBody>
              <a:bodyPr rtlCol="0" anchor="ctr"/>
              <a:lstStyle/>
              <a:p>
                <a:endParaRPr lang="zh-TW" altLang="en-US"/>
              </a:p>
            </p:txBody>
          </p:sp>
          <p:sp>
            <p:nvSpPr>
              <p:cNvPr id="478" name="手繪多邊形: 圖案 477">
                <a:extLst>
                  <a:ext uri="{FF2B5EF4-FFF2-40B4-BE49-F238E27FC236}">
                    <a16:creationId xmlns:a16="http://schemas.microsoft.com/office/drawing/2014/main" id="{C5F58E0E-4BEF-444E-B517-3883F4009B62}"/>
                  </a:ext>
                </a:extLst>
              </p:cNvPr>
              <p:cNvSpPr/>
              <p:nvPr/>
            </p:nvSpPr>
            <p:spPr>
              <a:xfrm>
                <a:off x="-2973717" y="2617881"/>
                <a:ext cx="48981" cy="48981"/>
              </a:xfrm>
              <a:custGeom>
                <a:avLst/>
                <a:gdLst>
                  <a:gd name="connsiteX0" fmla="*/ 25746 w 48980"/>
                  <a:gd name="connsiteY0" fmla="*/ 0 h 48980"/>
                  <a:gd name="connsiteX1" fmla="*/ 25746 w 48980"/>
                  <a:gd name="connsiteY1" fmla="*/ 0 h 48980"/>
                  <a:gd name="connsiteX2" fmla="*/ 0 w 48980"/>
                  <a:gd name="connsiteY2" fmla="*/ 25807 h 48980"/>
                  <a:gd name="connsiteX3" fmla="*/ 25807 w 48980"/>
                  <a:gd name="connsiteY3" fmla="*/ 51552 h 48980"/>
                  <a:gd name="connsiteX4" fmla="*/ 51552 w 48980"/>
                  <a:gd name="connsiteY4" fmla="*/ 25776 h 48980"/>
                  <a:gd name="connsiteX5" fmla="*/ 25960 w 48980"/>
                  <a:gd name="connsiteY5" fmla="*/ 0 h 48980"/>
                  <a:gd name="connsiteX6" fmla="*/ 25746 w 48980"/>
                  <a:gd name="connsiteY6" fmla="*/ 0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980" h="48980">
                    <a:moveTo>
                      <a:pt x="25746" y="0"/>
                    </a:moveTo>
                    <a:lnTo>
                      <a:pt x="25746" y="0"/>
                    </a:lnTo>
                    <a:cubicBezTo>
                      <a:pt x="11511" y="18"/>
                      <a:pt x="-18" y="11572"/>
                      <a:pt x="0" y="25807"/>
                    </a:cubicBezTo>
                    <a:cubicBezTo>
                      <a:pt x="18" y="40042"/>
                      <a:pt x="11572" y="51571"/>
                      <a:pt x="25807" y="51552"/>
                    </a:cubicBezTo>
                    <a:cubicBezTo>
                      <a:pt x="40030" y="51534"/>
                      <a:pt x="51552" y="39999"/>
                      <a:pt x="51552" y="25776"/>
                    </a:cubicBezTo>
                    <a:cubicBezTo>
                      <a:pt x="51605" y="11590"/>
                      <a:pt x="40146" y="52"/>
                      <a:pt x="25960" y="0"/>
                    </a:cubicBezTo>
                    <a:cubicBezTo>
                      <a:pt x="25890" y="0"/>
                      <a:pt x="25816" y="0"/>
                      <a:pt x="25746" y="0"/>
                    </a:cubicBezTo>
                    <a:close/>
                  </a:path>
                </a:pathLst>
              </a:custGeom>
              <a:noFill/>
              <a:ln w="9525" cap="rnd">
                <a:solidFill>
                  <a:schemeClr val="bg1"/>
                </a:solidFill>
                <a:prstDash val="solid"/>
                <a:round/>
              </a:ln>
            </p:spPr>
            <p:txBody>
              <a:bodyPr rtlCol="0" anchor="ctr"/>
              <a:lstStyle/>
              <a:p>
                <a:endParaRPr lang="zh-TW" altLang="en-US"/>
              </a:p>
            </p:txBody>
          </p:sp>
          <p:sp>
            <p:nvSpPr>
              <p:cNvPr id="479" name="手繪多邊形: 圖案 478">
                <a:extLst>
                  <a:ext uri="{FF2B5EF4-FFF2-40B4-BE49-F238E27FC236}">
                    <a16:creationId xmlns:a16="http://schemas.microsoft.com/office/drawing/2014/main" id="{42C37A5E-50F3-4D6D-9076-D73F16F23E5C}"/>
                  </a:ext>
                </a:extLst>
              </p:cNvPr>
              <p:cNvSpPr/>
              <p:nvPr/>
            </p:nvSpPr>
            <p:spPr>
              <a:xfrm>
                <a:off x="-3212438" y="2476541"/>
                <a:ext cx="42858" cy="3061"/>
              </a:xfrm>
              <a:custGeom>
                <a:avLst/>
                <a:gdLst>
                  <a:gd name="connsiteX0" fmla="*/ 0 w 42858"/>
                  <a:gd name="connsiteY0" fmla="*/ 0 h 0"/>
                  <a:gd name="connsiteX1" fmla="*/ 43134 w 42858"/>
                  <a:gd name="connsiteY1" fmla="*/ 0 h 0"/>
                </a:gdLst>
                <a:ahLst/>
                <a:cxnLst>
                  <a:cxn ang="0">
                    <a:pos x="connsiteX0" y="connsiteY0"/>
                  </a:cxn>
                  <a:cxn ang="0">
                    <a:pos x="connsiteX1" y="connsiteY1"/>
                  </a:cxn>
                </a:cxnLst>
                <a:rect l="l" t="t" r="r" b="b"/>
                <a:pathLst>
                  <a:path w="42858">
                    <a:moveTo>
                      <a:pt x="0" y="0"/>
                    </a:moveTo>
                    <a:lnTo>
                      <a:pt x="43134" y="0"/>
                    </a:lnTo>
                  </a:path>
                </a:pathLst>
              </a:custGeom>
              <a:ln w="9525" cap="rnd">
                <a:solidFill>
                  <a:schemeClr val="bg1"/>
                </a:solidFill>
                <a:prstDash val="solid"/>
                <a:round/>
              </a:ln>
            </p:spPr>
            <p:txBody>
              <a:bodyPr rtlCol="0" anchor="ctr"/>
              <a:lstStyle/>
              <a:p>
                <a:endParaRPr lang="zh-TW" altLang="en-US"/>
              </a:p>
            </p:txBody>
          </p:sp>
          <p:sp>
            <p:nvSpPr>
              <p:cNvPr id="480" name="手繪多邊形: 圖案 479">
                <a:extLst>
                  <a:ext uri="{FF2B5EF4-FFF2-40B4-BE49-F238E27FC236}">
                    <a16:creationId xmlns:a16="http://schemas.microsoft.com/office/drawing/2014/main" id="{42FACC1A-E9F5-46BD-ADDA-579FE799ADA5}"/>
                  </a:ext>
                </a:extLst>
              </p:cNvPr>
              <p:cNvSpPr/>
              <p:nvPr/>
            </p:nvSpPr>
            <p:spPr>
              <a:xfrm>
                <a:off x="-2809845" y="2624432"/>
                <a:ext cx="42858" cy="3061"/>
              </a:xfrm>
              <a:custGeom>
                <a:avLst/>
                <a:gdLst>
                  <a:gd name="connsiteX0" fmla="*/ 0 w 42858"/>
                  <a:gd name="connsiteY0" fmla="*/ 0 h 0"/>
                  <a:gd name="connsiteX1" fmla="*/ 43103 w 42858"/>
                  <a:gd name="connsiteY1" fmla="*/ 0 h 0"/>
                </a:gdLst>
                <a:ahLst/>
                <a:cxnLst>
                  <a:cxn ang="0">
                    <a:pos x="connsiteX0" y="connsiteY0"/>
                  </a:cxn>
                  <a:cxn ang="0">
                    <a:pos x="connsiteX1" y="connsiteY1"/>
                  </a:cxn>
                </a:cxnLst>
                <a:rect l="l" t="t" r="r" b="b"/>
                <a:pathLst>
                  <a:path w="42858">
                    <a:moveTo>
                      <a:pt x="0" y="0"/>
                    </a:moveTo>
                    <a:lnTo>
                      <a:pt x="43103" y="0"/>
                    </a:lnTo>
                  </a:path>
                </a:pathLst>
              </a:custGeom>
              <a:ln w="9525" cap="rnd">
                <a:solidFill>
                  <a:schemeClr val="bg1"/>
                </a:solidFill>
                <a:prstDash val="solid"/>
                <a:round/>
              </a:ln>
            </p:spPr>
            <p:txBody>
              <a:bodyPr rtlCol="0" anchor="ctr"/>
              <a:lstStyle/>
              <a:p>
                <a:endParaRPr lang="zh-TW" altLang="en-US"/>
              </a:p>
            </p:txBody>
          </p:sp>
          <p:sp>
            <p:nvSpPr>
              <p:cNvPr id="481" name="手繪多邊形: 圖案 480">
                <a:extLst>
                  <a:ext uri="{FF2B5EF4-FFF2-40B4-BE49-F238E27FC236}">
                    <a16:creationId xmlns:a16="http://schemas.microsoft.com/office/drawing/2014/main" id="{4F0D9574-643A-415F-93D0-7DD96D0307E6}"/>
                  </a:ext>
                </a:extLst>
              </p:cNvPr>
              <p:cNvSpPr/>
              <p:nvPr/>
            </p:nvSpPr>
            <p:spPr>
              <a:xfrm>
                <a:off x="-2837948" y="2660035"/>
                <a:ext cx="70410" cy="3061"/>
              </a:xfrm>
              <a:custGeom>
                <a:avLst/>
                <a:gdLst>
                  <a:gd name="connsiteX0" fmla="*/ 0 w 70410"/>
                  <a:gd name="connsiteY0" fmla="*/ 0 h 0"/>
                  <a:gd name="connsiteX1" fmla="*/ 71206 w 70410"/>
                  <a:gd name="connsiteY1" fmla="*/ 0 h 0"/>
                </a:gdLst>
                <a:ahLst/>
                <a:cxnLst>
                  <a:cxn ang="0">
                    <a:pos x="connsiteX0" y="connsiteY0"/>
                  </a:cxn>
                  <a:cxn ang="0">
                    <a:pos x="connsiteX1" y="connsiteY1"/>
                  </a:cxn>
                </a:cxnLst>
                <a:rect l="l" t="t" r="r" b="b"/>
                <a:pathLst>
                  <a:path w="70410">
                    <a:moveTo>
                      <a:pt x="0" y="0"/>
                    </a:moveTo>
                    <a:lnTo>
                      <a:pt x="71206" y="0"/>
                    </a:lnTo>
                  </a:path>
                </a:pathLst>
              </a:custGeom>
              <a:ln w="9525" cap="rnd">
                <a:solidFill>
                  <a:schemeClr val="bg1"/>
                </a:solidFill>
                <a:prstDash val="solid"/>
                <a:round/>
              </a:ln>
            </p:spPr>
            <p:txBody>
              <a:bodyPr rtlCol="0" anchor="ctr"/>
              <a:lstStyle/>
              <a:p>
                <a:endParaRPr lang="zh-TW" altLang="en-US"/>
              </a:p>
            </p:txBody>
          </p:sp>
          <p:sp>
            <p:nvSpPr>
              <p:cNvPr id="482" name="手繪多邊形: 圖案 481">
                <a:extLst>
                  <a:ext uri="{FF2B5EF4-FFF2-40B4-BE49-F238E27FC236}">
                    <a16:creationId xmlns:a16="http://schemas.microsoft.com/office/drawing/2014/main" id="{2E5981E6-B8EB-4BAD-9030-C0499F1FEF2F}"/>
                  </a:ext>
                </a:extLst>
              </p:cNvPr>
              <p:cNvSpPr/>
              <p:nvPr/>
            </p:nvSpPr>
            <p:spPr>
              <a:xfrm>
                <a:off x="-3181947" y="2370803"/>
                <a:ext cx="6123" cy="6123"/>
              </a:xfrm>
              <a:custGeom>
                <a:avLst/>
                <a:gdLst>
                  <a:gd name="connsiteX0" fmla="*/ 0 w 6122"/>
                  <a:gd name="connsiteY0" fmla="*/ 0 h 6122"/>
                  <a:gd name="connsiteX1" fmla="*/ 7837 w 6122"/>
                  <a:gd name="connsiteY1" fmla="*/ 0 h 6122"/>
                  <a:gd name="connsiteX2" fmla="*/ 7837 w 6122"/>
                  <a:gd name="connsiteY2" fmla="*/ 7837 h 6122"/>
                  <a:gd name="connsiteX3" fmla="*/ 0 w 6122"/>
                  <a:gd name="connsiteY3" fmla="*/ 7837 h 6122"/>
                </a:gdLst>
                <a:ahLst/>
                <a:cxnLst>
                  <a:cxn ang="0">
                    <a:pos x="connsiteX0" y="connsiteY0"/>
                  </a:cxn>
                  <a:cxn ang="0">
                    <a:pos x="connsiteX1" y="connsiteY1"/>
                  </a:cxn>
                  <a:cxn ang="0">
                    <a:pos x="connsiteX2" y="connsiteY2"/>
                  </a:cxn>
                  <a:cxn ang="0">
                    <a:pos x="connsiteX3" y="connsiteY3"/>
                  </a:cxn>
                </a:cxnLst>
                <a:rect l="l" t="t" r="r" b="b"/>
                <a:pathLst>
                  <a:path w="6122" h="6122">
                    <a:moveTo>
                      <a:pt x="0" y="0"/>
                    </a:moveTo>
                    <a:lnTo>
                      <a:pt x="7837" y="0"/>
                    </a:lnTo>
                    <a:lnTo>
                      <a:pt x="7837" y="7837"/>
                    </a:lnTo>
                    <a:lnTo>
                      <a:pt x="0" y="7837"/>
                    </a:lnTo>
                    <a:close/>
                  </a:path>
                </a:pathLst>
              </a:custGeom>
              <a:noFill/>
              <a:ln w="9525" cap="flat">
                <a:solidFill>
                  <a:schemeClr val="bg1"/>
                </a:solidFill>
                <a:prstDash val="solid"/>
                <a:miter/>
              </a:ln>
            </p:spPr>
            <p:txBody>
              <a:bodyPr rtlCol="0" anchor="ctr"/>
              <a:lstStyle/>
              <a:p>
                <a:endParaRPr lang="zh-TW" altLang="en-US"/>
              </a:p>
            </p:txBody>
          </p:sp>
          <p:sp>
            <p:nvSpPr>
              <p:cNvPr id="483" name="手繪多邊形: 圖案 482">
                <a:extLst>
                  <a:ext uri="{FF2B5EF4-FFF2-40B4-BE49-F238E27FC236}">
                    <a16:creationId xmlns:a16="http://schemas.microsoft.com/office/drawing/2014/main" id="{179A60DB-EC6D-426E-BB70-8A266E2AB708}"/>
                  </a:ext>
                </a:extLst>
              </p:cNvPr>
              <p:cNvSpPr/>
              <p:nvPr/>
            </p:nvSpPr>
            <p:spPr>
              <a:xfrm>
                <a:off x="-3227163" y="2370803"/>
                <a:ext cx="6123" cy="6123"/>
              </a:xfrm>
              <a:custGeom>
                <a:avLst/>
                <a:gdLst>
                  <a:gd name="connsiteX0" fmla="*/ 0 w 6122"/>
                  <a:gd name="connsiteY0" fmla="*/ 0 h 6122"/>
                  <a:gd name="connsiteX1" fmla="*/ 7837 w 6122"/>
                  <a:gd name="connsiteY1" fmla="*/ 0 h 6122"/>
                  <a:gd name="connsiteX2" fmla="*/ 7837 w 6122"/>
                  <a:gd name="connsiteY2" fmla="*/ 7837 h 6122"/>
                  <a:gd name="connsiteX3" fmla="*/ 0 w 6122"/>
                  <a:gd name="connsiteY3" fmla="*/ 7837 h 6122"/>
                </a:gdLst>
                <a:ahLst/>
                <a:cxnLst>
                  <a:cxn ang="0">
                    <a:pos x="connsiteX0" y="connsiteY0"/>
                  </a:cxn>
                  <a:cxn ang="0">
                    <a:pos x="connsiteX1" y="connsiteY1"/>
                  </a:cxn>
                  <a:cxn ang="0">
                    <a:pos x="connsiteX2" y="connsiteY2"/>
                  </a:cxn>
                  <a:cxn ang="0">
                    <a:pos x="connsiteX3" y="connsiteY3"/>
                  </a:cxn>
                </a:cxnLst>
                <a:rect l="l" t="t" r="r" b="b"/>
                <a:pathLst>
                  <a:path w="6122" h="6122">
                    <a:moveTo>
                      <a:pt x="0" y="0"/>
                    </a:moveTo>
                    <a:lnTo>
                      <a:pt x="7837" y="0"/>
                    </a:lnTo>
                    <a:lnTo>
                      <a:pt x="7837" y="7837"/>
                    </a:lnTo>
                    <a:lnTo>
                      <a:pt x="0" y="7837"/>
                    </a:lnTo>
                    <a:close/>
                  </a:path>
                </a:pathLst>
              </a:custGeom>
              <a:noFill/>
              <a:ln w="9525" cap="flat">
                <a:solidFill>
                  <a:schemeClr val="bg1"/>
                </a:solidFill>
                <a:prstDash val="solid"/>
                <a:miter/>
              </a:ln>
            </p:spPr>
            <p:txBody>
              <a:bodyPr rtlCol="0" anchor="ctr"/>
              <a:lstStyle/>
              <a:p>
                <a:endParaRPr lang="zh-TW" altLang="en-US"/>
              </a:p>
            </p:txBody>
          </p:sp>
          <p:sp>
            <p:nvSpPr>
              <p:cNvPr id="484" name="手繪多邊形: 圖案 483">
                <a:extLst>
                  <a:ext uri="{FF2B5EF4-FFF2-40B4-BE49-F238E27FC236}">
                    <a16:creationId xmlns:a16="http://schemas.microsoft.com/office/drawing/2014/main" id="{0A4A357D-3A3D-4B91-83F7-90CF4C81CF05}"/>
                  </a:ext>
                </a:extLst>
              </p:cNvPr>
              <p:cNvSpPr/>
              <p:nvPr/>
            </p:nvSpPr>
            <p:spPr>
              <a:xfrm>
                <a:off x="-3136732" y="2370803"/>
                <a:ext cx="6123" cy="6123"/>
              </a:xfrm>
              <a:custGeom>
                <a:avLst/>
                <a:gdLst>
                  <a:gd name="connsiteX0" fmla="*/ 0 w 6122"/>
                  <a:gd name="connsiteY0" fmla="*/ 0 h 6122"/>
                  <a:gd name="connsiteX1" fmla="*/ 7837 w 6122"/>
                  <a:gd name="connsiteY1" fmla="*/ 0 h 6122"/>
                  <a:gd name="connsiteX2" fmla="*/ 7837 w 6122"/>
                  <a:gd name="connsiteY2" fmla="*/ 7837 h 6122"/>
                  <a:gd name="connsiteX3" fmla="*/ 0 w 6122"/>
                  <a:gd name="connsiteY3" fmla="*/ 7837 h 6122"/>
                </a:gdLst>
                <a:ahLst/>
                <a:cxnLst>
                  <a:cxn ang="0">
                    <a:pos x="connsiteX0" y="connsiteY0"/>
                  </a:cxn>
                  <a:cxn ang="0">
                    <a:pos x="connsiteX1" y="connsiteY1"/>
                  </a:cxn>
                  <a:cxn ang="0">
                    <a:pos x="connsiteX2" y="connsiteY2"/>
                  </a:cxn>
                  <a:cxn ang="0">
                    <a:pos x="connsiteX3" y="connsiteY3"/>
                  </a:cxn>
                </a:cxnLst>
                <a:rect l="l" t="t" r="r" b="b"/>
                <a:pathLst>
                  <a:path w="6122" h="6122">
                    <a:moveTo>
                      <a:pt x="0" y="0"/>
                    </a:moveTo>
                    <a:lnTo>
                      <a:pt x="7837" y="0"/>
                    </a:lnTo>
                    <a:lnTo>
                      <a:pt x="7837" y="7837"/>
                    </a:lnTo>
                    <a:lnTo>
                      <a:pt x="0" y="7837"/>
                    </a:lnTo>
                    <a:close/>
                  </a:path>
                </a:pathLst>
              </a:custGeom>
              <a:noFill/>
              <a:ln w="9525" cap="flat">
                <a:solidFill>
                  <a:schemeClr val="bg1"/>
                </a:solidFill>
                <a:prstDash val="solid"/>
                <a:miter/>
              </a:ln>
            </p:spPr>
            <p:txBody>
              <a:bodyPr rtlCol="0" anchor="ctr"/>
              <a:lstStyle/>
              <a:p>
                <a:endParaRPr lang="zh-TW" altLang="en-US"/>
              </a:p>
            </p:txBody>
          </p:sp>
          <p:sp>
            <p:nvSpPr>
              <p:cNvPr id="485" name="手繪多邊形: 圖案 484">
                <a:extLst>
                  <a:ext uri="{FF2B5EF4-FFF2-40B4-BE49-F238E27FC236}">
                    <a16:creationId xmlns:a16="http://schemas.microsoft.com/office/drawing/2014/main" id="{A7D676BB-6388-4BD3-95EE-6F83F3E467F0}"/>
                  </a:ext>
                </a:extLst>
              </p:cNvPr>
              <p:cNvSpPr/>
              <p:nvPr/>
            </p:nvSpPr>
            <p:spPr>
              <a:xfrm>
                <a:off x="-3265154" y="2325373"/>
                <a:ext cx="446951" cy="382663"/>
              </a:xfrm>
              <a:custGeom>
                <a:avLst/>
                <a:gdLst>
                  <a:gd name="connsiteX0" fmla="*/ 51063 w 446951"/>
                  <a:gd name="connsiteY0" fmla="*/ 359673 h 382663"/>
                  <a:gd name="connsiteX1" fmla="*/ 51063 w 446951"/>
                  <a:gd name="connsiteY1" fmla="*/ 109105 h 382663"/>
                  <a:gd name="connsiteX2" fmla="*/ 447563 w 446951"/>
                  <a:gd name="connsiteY2" fmla="*/ 109105 h 382663"/>
                  <a:gd name="connsiteX3" fmla="*/ 447563 w 446951"/>
                  <a:gd name="connsiteY3" fmla="*/ 76073 h 382663"/>
                  <a:gd name="connsiteX4" fmla="*/ 424206 w 446951"/>
                  <a:gd name="connsiteY4" fmla="*/ 52532 h 382663"/>
                  <a:gd name="connsiteX5" fmla="*/ 424114 w 446951"/>
                  <a:gd name="connsiteY5" fmla="*/ 52532 h 382663"/>
                  <a:gd name="connsiteX6" fmla="*/ 206455 w 446951"/>
                  <a:gd name="connsiteY6" fmla="*/ 52532 h 382663"/>
                  <a:gd name="connsiteX7" fmla="*/ 198005 w 446951"/>
                  <a:gd name="connsiteY7" fmla="*/ 49073 h 382663"/>
                  <a:gd name="connsiteX8" fmla="*/ 152269 w 446951"/>
                  <a:gd name="connsiteY8" fmla="*/ 3551 h 382663"/>
                  <a:gd name="connsiteX9" fmla="*/ 143698 w 446951"/>
                  <a:gd name="connsiteY9" fmla="*/ 0 h 382663"/>
                  <a:gd name="connsiteX10" fmla="*/ 12245 w 446951"/>
                  <a:gd name="connsiteY10" fmla="*/ 0 h 382663"/>
                  <a:gd name="connsiteX11" fmla="*/ 0 w 446951"/>
                  <a:gd name="connsiteY11" fmla="*/ 12245 h 382663"/>
                  <a:gd name="connsiteX12" fmla="*/ 0 w 446951"/>
                  <a:gd name="connsiteY12" fmla="*/ 361724 h 382663"/>
                  <a:gd name="connsiteX13" fmla="*/ 23511 w 446951"/>
                  <a:gd name="connsiteY13" fmla="*/ 385112 h 382663"/>
                  <a:gd name="connsiteX14" fmla="*/ 25501 w 446951"/>
                  <a:gd name="connsiteY14" fmla="*/ 385112 h 382663"/>
                  <a:gd name="connsiteX15" fmla="*/ 51062 w 446951"/>
                  <a:gd name="connsiteY15" fmla="*/ 359795 h 382663"/>
                  <a:gd name="connsiteX16" fmla="*/ 51063 w 446951"/>
                  <a:gd name="connsiteY16" fmla="*/ 359673 h 382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6951" h="382663">
                    <a:moveTo>
                      <a:pt x="51063" y="359673"/>
                    </a:moveTo>
                    <a:lnTo>
                      <a:pt x="51063" y="109105"/>
                    </a:lnTo>
                    <a:lnTo>
                      <a:pt x="447563" y="109105"/>
                    </a:lnTo>
                    <a:lnTo>
                      <a:pt x="447563" y="76073"/>
                    </a:lnTo>
                    <a:cubicBezTo>
                      <a:pt x="447615" y="63123"/>
                      <a:pt x="437158" y="52583"/>
                      <a:pt x="424206" y="52532"/>
                    </a:cubicBezTo>
                    <a:cubicBezTo>
                      <a:pt x="424175" y="52532"/>
                      <a:pt x="424144" y="52532"/>
                      <a:pt x="424114" y="52532"/>
                    </a:cubicBezTo>
                    <a:lnTo>
                      <a:pt x="206455" y="52532"/>
                    </a:lnTo>
                    <a:cubicBezTo>
                      <a:pt x="203298" y="52511"/>
                      <a:pt x="200270" y="51272"/>
                      <a:pt x="198005" y="49073"/>
                    </a:cubicBezTo>
                    <a:lnTo>
                      <a:pt x="152269" y="3551"/>
                    </a:lnTo>
                    <a:cubicBezTo>
                      <a:pt x="149989" y="1289"/>
                      <a:pt x="146910" y="13"/>
                      <a:pt x="143698" y="0"/>
                    </a:cubicBezTo>
                    <a:lnTo>
                      <a:pt x="12245" y="0"/>
                    </a:lnTo>
                    <a:cubicBezTo>
                      <a:pt x="5483" y="0"/>
                      <a:pt x="0" y="5482"/>
                      <a:pt x="0" y="12245"/>
                    </a:cubicBezTo>
                    <a:lnTo>
                      <a:pt x="0" y="361724"/>
                    </a:lnTo>
                    <a:cubicBezTo>
                      <a:pt x="34" y="374673"/>
                      <a:pt x="10560" y="385146"/>
                      <a:pt x="23511" y="385112"/>
                    </a:cubicBezTo>
                    <a:lnTo>
                      <a:pt x="25501" y="385112"/>
                    </a:lnTo>
                    <a:cubicBezTo>
                      <a:pt x="39550" y="385180"/>
                      <a:pt x="50995" y="373847"/>
                      <a:pt x="51062" y="359795"/>
                    </a:cubicBezTo>
                    <a:cubicBezTo>
                      <a:pt x="51063" y="359755"/>
                      <a:pt x="51063" y="359713"/>
                      <a:pt x="51063" y="359673"/>
                    </a:cubicBezTo>
                    <a:close/>
                  </a:path>
                </a:pathLst>
              </a:custGeom>
              <a:noFill/>
              <a:ln w="9525" cap="rnd">
                <a:solidFill>
                  <a:schemeClr val="bg1"/>
                </a:solidFill>
                <a:prstDash val="solid"/>
                <a:round/>
              </a:ln>
            </p:spPr>
            <p:txBody>
              <a:bodyPr rtlCol="0" anchor="ctr"/>
              <a:lstStyle/>
              <a:p>
                <a:endParaRPr lang="zh-TW" altLang="en-US"/>
              </a:p>
            </p:txBody>
          </p:sp>
          <p:sp>
            <p:nvSpPr>
              <p:cNvPr id="486" name="手繪多邊形: 圖案 485">
                <a:extLst>
                  <a:ext uri="{FF2B5EF4-FFF2-40B4-BE49-F238E27FC236}">
                    <a16:creationId xmlns:a16="http://schemas.microsoft.com/office/drawing/2014/main" id="{FAD6463D-1249-4995-877F-5E33B1BFC258}"/>
                  </a:ext>
                </a:extLst>
              </p:cNvPr>
              <p:cNvSpPr/>
              <p:nvPr/>
            </p:nvSpPr>
            <p:spPr>
              <a:xfrm>
                <a:off x="-3087001" y="2552552"/>
                <a:ext cx="48981" cy="48981"/>
              </a:xfrm>
              <a:custGeom>
                <a:avLst/>
                <a:gdLst>
                  <a:gd name="connsiteX0" fmla="*/ 25975 w 48980"/>
                  <a:gd name="connsiteY0" fmla="*/ 1 h 48980"/>
                  <a:gd name="connsiteX1" fmla="*/ 1 w 48980"/>
                  <a:gd name="connsiteY1" fmla="*/ 25639 h 48980"/>
                  <a:gd name="connsiteX2" fmla="*/ 25639 w 48980"/>
                  <a:gd name="connsiteY2" fmla="*/ 51614 h 48980"/>
                  <a:gd name="connsiteX3" fmla="*/ 48200 w 48980"/>
                  <a:gd name="connsiteY3" fmla="*/ 38634 h 48980"/>
                  <a:gd name="connsiteX4" fmla="*/ 38633 w 48980"/>
                  <a:gd name="connsiteY4" fmla="*/ 3414 h 48980"/>
                  <a:gd name="connsiteX5" fmla="*/ 25975 w 48980"/>
                  <a:gd name="connsiteY5" fmla="*/ 1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980" h="48980">
                    <a:moveTo>
                      <a:pt x="25975" y="1"/>
                    </a:moveTo>
                    <a:cubicBezTo>
                      <a:pt x="11722" y="-91"/>
                      <a:pt x="93" y="11386"/>
                      <a:pt x="1" y="25639"/>
                    </a:cubicBezTo>
                    <a:cubicBezTo>
                      <a:pt x="-92" y="39892"/>
                      <a:pt x="11386" y="51519"/>
                      <a:pt x="25639" y="51614"/>
                    </a:cubicBezTo>
                    <a:cubicBezTo>
                      <a:pt x="34951" y="51672"/>
                      <a:pt x="43571" y="46713"/>
                      <a:pt x="48200" y="38634"/>
                    </a:cubicBezTo>
                    <a:cubicBezTo>
                      <a:pt x="55284" y="26267"/>
                      <a:pt x="51001" y="10498"/>
                      <a:pt x="38633" y="3414"/>
                    </a:cubicBezTo>
                    <a:cubicBezTo>
                      <a:pt x="34779" y="1204"/>
                      <a:pt x="30418" y="28"/>
                      <a:pt x="25975" y="1"/>
                    </a:cubicBezTo>
                    <a:close/>
                  </a:path>
                </a:pathLst>
              </a:custGeom>
              <a:noFill/>
              <a:ln w="9525" cap="rnd">
                <a:solidFill>
                  <a:schemeClr val="bg1"/>
                </a:solidFill>
                <a:prstDash val="solid"/>
                <a:round/>
              </a:ln>
            </p:spPr>
            <p:txBody>
              <a:bodyPr rtlCol="0" anchor="ctr"/>
              <a:lstStyle/>
              <a:p>
                <a:endParaRPr lang="zh-TW" altLang="en-US"/>
              </a:p>
            </p:txBody>
          </p:sp>
          <p:sp>
            <p:nvSpPr>
              <p:cNvPr id="487" name="手繪多邊形: 圖案 486">
                <a:extLst>
                  <a:ext uri="{FF2B5EF4-FFF2-40B4-BE49-F238E27FC236}">
                    <a16:creationId xmlns:a16="http://schemas.microsoft.com/office/drawing/2014/main" id="{766D4E67-BA72-4B0F-976D-1CDC7D24FDD7}"/>
                  </a:ext>
                </a:extLst>
              </p:cNvPr>
              <p:cNvSpPr/>
              <p:nvPr/>
            </p:nvSpPr>
            <p:spPr>
              <a:xfrm>
                <a:off x="-2973717" y="2617881"/>
                <a:ext cx="48981" cy="48981"/>
              </a:xfrm>
              <a:custGeom>
                <a:avLst/>
                <a:gdLst>
                  <a:gd name="connsiteX0" fmla="*/ 25746 w 48980"/>
                  <a:gd name="connsiteY0" fmla="*/ 0 h 48980"/>
                  <a:gd name="connsiteX1" fmla="*/ 25746 w 48980"/>
                  <a:gd name="connsiteY1" fmla="*/ 0 h 48980"/>
                  <a:gd name="connsiteX2" fmla="*/ 0 w 48980"/>
                  <a:gd name="connsiteY2" fmla="*/ 25807 h 48980"/>
                  <a:gd name="connsiteX3" fmla="*/ 25807 w 48980"/>
                  <a:gd name="connsiteY3" fmla="*/ 51552 h 48980"/>
                  <a:gd name="connsiteX4" fmla="*/ 51552 w 48980"/>
                  <a:gd name="connsiteY4" fmla="*/ 25776 h 48980"/>
                  <a:gd name="connsiteX5" fmla="*/ 25960 w 48980"/>
                  <a:gd name="connsiteY5" fmla="*/ 0 h 48980"/>
                  <a:gd name="connsiteX6" fmla="*/ 25746 w 48980"/>
                  <a:gd name="connsiteY6" fmla="*/ 0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980" h="48980">
                    <a:moveTo>
                      <a:pt x="25746" y="0"/>
                    </a:moveTo>
                    <a:lnTo>
                      <a:pt x="25746" y="0"/>
                    </a:lnTo>
                    <a:cubicBezTo>
                      <a:pt x="11511" y="18"/>
                      <a:pt x="-18" y="11572"/>
                      <a:pt x="0" y="25807"/>
                    </a:cubicBezTo>
                    <a:cubicBezTo>
                      <a:pt x="18" y="40042"/>
                      <a:pt x="11572" y="51571"/>
                      <a:pt x="25807" y="51552"/>
                    </a:cubicBezTo>
                    <a:cubicBezTo>
                      <a:pt x="40030" y="51534"/>
                      <a:pt x="51552" y="39999"/>
                      <a:pt x="51552" y="25776"/>
                    </a:cubicBezTo>
                    <a:cubicBezTo>
                      <a:pt x="51605" y="11590"/>
                      <a:pt x="40146" y="52"/>
                      <a:pt x="25960" y="0"/>
                    </a:cubicBezTo>
                    <a:cubicBezTo>
                      <a:pt x="25890" y="0"/>
                      <a:pt x="25816" y="0"/>
                      <a:pt x="25746" y="0"/>
                    </a:cubicBezTo>
                    <a:close/>
                  </a:path>
                </a:pathLst>
              </a:custGeom>
              <a:noFill/>
              <a:ln w="9525" cap="rnd">
                <a:solidFill>
                  <a:schemeClr val="bg1"/>
                </a:solidFill>
                <a:prstDash val="solid"/>
                <a:round/>
              </a:ln>
            </p:spPr>
            <p:txBody>
              <a:bodyPr rtlCol="0" anchor="ctr"/>
              <a:lstStyle/>
              <a:p>
                <a:endParaRPr lang="zh-TW" altLang="en-US"/>
              </a:p>
            </p:txBody>
          </p:sp>
          <p:sp>
            <p:nvSpPr>
              <p:cNvPr id="488" name="手繪多邊形: 圖案 487">
                <a:extLst>
                  <a:ext uri="{FF2B5EF4-FFF2-40B4-BE49-F238E27FC236}">
                    <a16:creationId xmlns:a16="http://schemas.microsoft.com/office/drawing/2014/main" id="{9145D4F9-5334-4E70-B284-CD105EBE5D11}"/>
                  </a:ext>
                </a:extLst>
              </p:cNvPr>
              <p:cNvSpPr/>
              <p:nvPr/>
            </p:nvSpPr>
            <p:spPr>
              <a:xfrm>
                <a:off x="-2973748" y="2487239"/>
                <a:ext cx="52042" cy="48981"/>
              </a:xfrm>
              <a:custGeom>
                <a:avLst/>
                <a:gdLst>
                  <a:gd name="connsiteX0" fmla="*/ 25776 w 52042"/>
                  <a:gd name="connsiteY0" fmla="*/ 16 h 48980"/>
                  <a:gd name="connsiteX1" fmla="*/ 0 w 52042"/>
                  <a:gd name="connsiteY1" fmla="*/ 25792 h 48980"/>
                  <a:gd name="connsiteX2" fmla="*/ 0 w 52042"/>
                  <a:gd name="connsiteY2" fmla="*/ 25823 h 48980"/>
                  <a:gd name="connsiteX3" fmla="*/ 25776 w 52042"/>
                  <a:gd name="connsiteY3" fmla="*/ 51599 h 48980"/>
                  <a:gd name="connsiteX4" fmla="*/ 25776 w 52042"/>
                  <a:gd name="connsiteY4" fmla="*/ 51599 h 48980"/>
                  <a:gd name="connsiteX5" fmla="*/ 52456 w 52042"/>
                  <a:gd name="connsiteY5" fmla="*/ 26695 h 48980"/>
                  <a:gd name="connsiteX6" fmla="*/ 27555 w 52042"/>
                  <a:gd name="connsiteY6" fmla="*/ 16 h 48980"/>
                  <a:gd name="connsiteX7" fmla="*/ 25776 w 52042"/>
                  <a:gd name="connsiteY7" fmla="*/ 16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042" h="48980">
                    <a:moveTo>
                      <a:pt x="25776" y="16"/>
                    </a:moveTo>
                    <a:cubicBezTo>
                      <a:pt x="11541" y="16"/>
                      <a:pt x="0" y="11557"/>
                      <a:pt x="0" y="25792"/>
                    </a:cubicBezTo>
                    <a:cubicBezTo>
                      <a:pt x="0" y="25801"/>
                      <a:pt x="0" y="25814"/>
                      <a:pt x="0" y="25823"/>
                    </a:cubicBezTo>
                    <a:cubicBezTo>
                      <a:pt x="181" y="39981"/>
                      <a:pt x="11618" y="51418"/>
                      <a:pt x="25776" y="51599"/>
                    </a:cubicBezTo>
                    <a:lnTo>
                      <a:pt x="25776" y="51599"/>
                    </a:lnTo>
                    <a:cubicBezTo>
                      <a:pt x="40020" y="52089"/>
                      <a:pt x="51966" y="40940"/>
                      <a:pt x="52456" y="26695"/>
                    </a:cubicBezTo>
                    <a:cubicBezTo>
                      <a:pt x="52948" y="12451"/>
                      <a:pt x="41799" y="506"/>
                      <a:pt x="27555" y="16"/>
                    </a:cubicBezTo>
                    <a:cubicBezTo>
                      <a:pt x="26961" y="-5"/>
                      <a:pt x="26367" y="-5"/>
                      <a:pt x="25776" y="16"/>
                    </a:cubicBezTo>
                    <a:close/>
                  </a:path>
                </a:pathLst>
              </a:custGeom>
              <a:noFill/>
              <a:ln w="9525" cap="rnd">
                <a:solidFill>
                  <a:schemeClr val="bg1"/>
                </a:solidFill>
                <a:prstDash val="solid"/>
                <a:round/>
              </a:ln>
            </p:spPr>
            <p:txBody>
              <a:bodyPr rtlCol="0" anchor="ctr"/>
              <a:lstStyle/>
              <a:p>
                <a:endParaRPr lang="zh-TW" altLang="en-US"/>
              </a:p>
            </p:txBody>
          </p:sp>
          <p:sp>
            <p:nvSpPr>
              <p:cNvPr id="489" name="手繪多邊形: 圖案 488">
                <a:extLst>
                  <a:ext uri="{FF2B5EF4-FFF2-40B4-BE49-F238E27FC236}">
                    <a16:creationId xmlns:a16="http://schemas.microsoft.com/office/drawing/2014/main" id="{CFDB383E-AC88-467F-B6F7-E9B308AB32A0}"/>
                  </a:ext>
                </a:extLst>
              </p:cNvPr>
              <p:cNvSpPr/>
              <p:nvPr/>
            </p:nvSpPr>
            <p:spPr>
              <a:xfrm>
                <a:off x="-3239531" y="2434478"/>
                <a:ext cx="471441" cy="275517"/>
              </a:xfrm>
              <a:custGeom>
                <a:avLst/>
                <a:gdLst>
                  <a:gd name="connsiteX0" fmla="*/ 421940 w 471441"/>
                  <a:gd name="connsiteY0" fmla="*/ 0 h 275517"/>
                  <a:gd name="connsiteX1" fmla="*/ 25439 w 471441"/>
                  <a:gd name="connsiteY1" fmla="*/ 0 h 275517"/>
                  <a:gd name="connsiteX2" fmla="*/ 25439 w 471441"/>
                  <a:gd name="connsiteY2" fmla="*/ 250568 h 275517"/>
                  <a:gd name="connsiteX3" fmla="*/ 0 w 471441"/>
                  <a:gd name="connsiteY3" fmla="*/ 276007 h 275517"/>
                  <a:gd name="connsiteX4" fmla="*/ 472789 w 471441"/>
                  <a:gd name="connsiteY4" fmla="*/ 276007 h 275517"/>
                  <a:gd name="connsiteX5" fmla="*/ 472789 w 471441"/>
                  <a:gd name="connsiteY5" fmla="*/ 0 h 275517"/>
                  <a:gd name="connsiteX6" fmla="*/ 200699 w 471441"/>
                  <a:gd name="connsiteY6" fmla="*/ 156708 h 275517"/>
                  <a:gd name="connsiteX7" fmla="*/ 166393 w 471441"/>
                  <a:gd name="connsiteY7" fmla="*/ 165323 h 275517"/>
                  <a:gd name="connsiteX8" fmla="*/ 157780 w 471441"/>
                  <a:gd name="connsiteY8" fmla="*/ 131015 h 275517"/>
                  <a:gd name="connsiteX9" fmla="*/ 192085 w 471441"/>
                  <a:gd name="connsiteY9" fmla="*/ 122403 h 275517"/>
                  <a:gd name="connsiteX10" fmla="*/ 204251 w 471441"/>
                  <a:gd name="connsiteY10" fmla="*/ 143881 h 275517"/>
                  <a:gd name="connsiteX11" fmla="*/ 200699 w 471441"/>
                  <a:gd name="connsiteY11" fmla="*/ 156708 h 275517"/>
                  <a:gd name="connsiteX12" fmla="*/ 291559 w 471441"/>
                  <a:gd name="connsiteY12" fmla="*/ 234955 h 275517"/>
                  <a:gd name="connsiteX13" fmla="*/ 265783 w 471441"/>
                  <a:gd name="connsiteY13" fmla="*/ 209179 h 275517"/>
                  <a:gd name="connsiteX14" fmla="*/ 291559 w 471441"/>
                  <a:gd name="connsiteY14" fmla="*/ 183403 h 275517"/>
                  <a:gd name="connsiteX15" fmla="*/ 291559 w 471441"/>
                  <a:gd name="connsiteY15" fmla="*/ 183403 h 275517"/>
                  <a:gd name="connsiteX16" fmla="*/ 317335 w 471441"/>
                  <a:gd name="connsiteY16" fmla="*/ 209179 h 275517"/>
                  <a:gd name="connsiteX17" fmla="*/ 291559 w 471441"/>
                  <a:gd name="connsiteY17" fmla="*/ 234955 h 275517"/>
                  <a:gd name="connsiteX18" fmla="*/ 291559 w 471441"/>
                  <a:gd name="connsiteY18" fmla="*/ 104360 h 275517"/>
                  <a:gd name="connsiteX19" fmla="*/ 291559 w 471441"/>
                  <a:gd name="connsiteY19" fmla="*/ 104360 h 275517"/>
                  <a:gd name="connsiteX20" fmla="*/ 265752 w 471441"/>
                  <a:gd name="connsiteY20" fmla="*/ 78553 h 275517"/>
                  <a:gd name="connsiteX21" fmla="*/ 291559 w 471441"/>
                  <a:gd name="connsiteY21" fmla="*/ 52746 h 275517"/>
                  <a:gd name="connsiteX22" fmla="*/ 317366 w 471441"/>
                  <a:gd name="connsiteY22" fmla="*/ 78553 h 275517"/>
                  <a:gd name="connsiteX23" fmla="*/ 317366 w 471441"/>
                  <a:gd name="connsiteY23" fmla="*/ 78584 h 275517"/>
                  <a:gd name="connsiteX24" fmla="*/ 291896 w 471441"/>
                  <a:gd name="connsiteY24" fmla="*/ 104360 h 275517"/>
                  <a:gd name="connsiteX25" fmla="*/ 291559 w 471441"/>
                  <a:gd name="connsiteY25" fmla="*/ 104360 h 275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71441" h="275517">
                    <a:moveTo>
                      <a:pt x="421940" y="0"/>
                    </a:moveTo>
                    <a:lnTo>
                      <a:pt x="25439" y="0"/>
                    </a:lnTo>
                    <a:lnTo>
                      <a:pt x="25439" y="250568"/>
                    </a:lnTo>
                    <a:cubicBezTo>
                      <a:pt x="25439" y="264616"/>
                      <a:pt x="14050" y="276007"/>
                      <a:pt x="0" y="276007"/>
                    </a:cubicBezTo>
                    <a:lnTo>
                      <a:pt x="472789" y="276007"/>
                    </a:lnTo>
                    <a:lnTo>
                      <a:pt x="472789" y="0"/>
                    </a:lnTo>
                    <a:close/>
                    <a:moveTo>
                      <a:pt x="200699" y="156708"/>
                    </a:moveTo>
                    <a:cubicBezTo>
                      <a:pt x="193603" y="168562"/>
                      <a:pt x="178245" y="172416"/>
                      <a:pt x="166393" y="165323"/>
                    </a:cubicBezTo>
                    <a:cubicBezTo>
                      <a:pt x="154542" y="158227"/>
                      <a:pt x="150685" y="142868"/>
                      <a:pt x="157780" y="131015"/>
                    </a:cubicBezTo>
                    <a:cubicBezTo>
                      <a:pt x="164874" y="119164"/>
                      <a:pt x="180234" y="115307"/>
                      <a:pt x="192085" y="122403"/>
                    </a:cubicBezTo>
                    <a:cubicBezTo>
                      <a:pt x="199637" y="126922"/>
                      <a:pt x="204257" y="135080"/>
                      <a:pt x="204251" y="143881"/>
                    </a:cubicBezTo>
                    <a:cubicBezTo>
                      <a:pt x="204217" y="148394"/>
                      <a:pt x="202992" y="152820"/>
                      <a:pt x="200699" y="156708"/>
                    </a:cubicBezTo>
                    <a:close/>
                    <a:moveTo>
                      <a:pt x="291559" y="234955"/>
                    </a:moveTo>
                    <a:cubicBezTo>
                      <a:pt x="277324" y="234955"/>
                      <a:pt x="265783" y="223414"/>
                      <a:pt x="265783" y="209179"/>
                    </a:cubicBezTo>
                    <a:cubicBezTo>
                      <a:pt x="265933" y="195005"/>
                      <a:pt x="277385" y="183553"/>
                      <a:pt x="291559" y="183403"/>
                    </a:cubicBezTo>
                    <a:lnTo>
                      <a:pt x="291559" y="183403"/>
                    </a:lnTo>
                    <a:cubicBezTo>
                      <a:pt x="305794" y="183403"/>
                      <a:pt x="317335" y="194944"/>
                      <a:pt x="317335" y="209179"/>
                    </a:cubicBezTo>
                    <a:cubicBezTo>
                      <a:pt x="317335" y="223414"/>
                      <a:pt x="305794" y="234955"/>
                      <a:pt x="291559" y="234955"/>
                    </a:cubicBezTo>
                    <a:close/>
                    <a:moveTo>
                      <a:pt x="291559" y="104360"/>
                    </a:moveTo>
                    <a:lnTo>
                      <a:pt x="291559" y="104360"/>
                    </a:lnTo>
                    <a:cubicBezTo>
                      <a:pt x="277306" y="104360"/>
                      <a:pt x="265752" y="92807"/>
                      <a:pt x="265752" y="78553"/>
                    </a:cubicBezTo>
                    <a:cubicBezTo>
                      <a:pt x="265752" y="64300"/>
                      <a:pt x="277306" y="52746"/>
                      <a:pt x="291559" y="52746"/>
                    </a:cubicBezTo>
                    <a:cubicBezTo>
                      <a:pt x="305812" y="52746"/>
                      <a:pt x="317366" y="64300"/>
                      <a:pt x="317366" y="78553"/>
                    </a:cubicBezTo>
                    <a:cubicBezTo>
                      <a:pt x="317366" y="78562"/>
                      <a:pt x="317366" y="78575"/>
                      <a:pt x="317366" y="78584"/>
                    </a:cubicBezTo>
                    <a:cubicBezTo>
                      <a:pt x="317452" y="92736"/>
                      <a:pt x="306048" y="104274"/>
                      <a:pt x="291896" y="104360"/>
                    </a:cubicBezTo>
                    <a:cubicBezTo>
                      <a:pt x="291786" y="104360"/>
                      <a:pt x="291672" y="104360"/>
                      <a:pt x="291559" y="104360"/>
                    </a:cubicBezTo>
                    <a:close/>
                  </a:path>
                </a:pathLst>
              </a:custGeom>
              <a:noFill/>
              <a:ln w="9525" cap="rnd">
                <a:solidFill>
                  <a:schemeClr val="bg1"/>
                </a:solidFill>
                <a:prstDash val="solid"/>
                <a:round/>
              </a:ln>
            </p:spPr>
            <p:txBody>
              <a:bodyPr rtlCol="0" anchor="ctr"/>
              <a:lstStyle/>
              <a:p>
                <a:endParaRPr lang="zh-TW" altLang="en-US"/>
              </a:p>
            </p:txBody>
          </p:sp>
          <p:sp>
            <p:nvSpPr>
              <p:cNvPr id="490" name="手繪多邊形: 圖案 489">
                <a:extLst>
                  <a:ext uri="{FF2B5EF4-FFF2-40B4-BE49-F238E27FC236}">
                    <a16:creationId xmlns:a16="http://schemas.microsoft.com/office/drawing/2014/main" id="{CA8E45B4-FDB9-4E31-920E-EA9DC0BEB184}"/>
                  </a:ext>
                </a:extLst>
              </p:cNvPr>
              <p:cNvSpPr/>
              <p:nvPr/>
            </p:nvSpPr>
            <p:spPr>
              <a:xfrm>
                <a:off x="-3038831" y="2525889"/>
                <a:ext cx="88778" cy="104084"/>
              </a:xfrm>
              <a:custGeom>
                <a:avLst/>
                <a:gdLst>
                  <a:gd name="connsiteX0" fmla="*/ 90860 w 88777"/>
                  <a:gd name="connsiteY0" fmla="*/ 12949 h 104084"/>
                  <a:gd name="connsiteX1" fmla="*/ 68635 w 88777"/>
                  <a:gd name="connsiteY1" fmla="*/ 0 h 104084"/>
                  <a:gd name="connsiteX2" fmla="*/ 0 w 88777"/>
                  <a:gd name="connsiteY2" fmla="*/ 39613 h 104084"/>
                  <a:gd name="connsiteX3" fmla="*/ 0 w 88777"/>
                  <a:gd name="connsiteY3" fmla="*/ 65298 h 104084"/>
                  <a:gd name="connsiteX4" fmla="*/ 68635 w 88777"/>
                  <a:gd name="connsiteY4" fmla="*/ 104911 h 104084"/>
                  <a:gd name="connsiteX5" fmla="*/ 90860 w 88777"/>
                  <a:gd name="connsiteY5" fmla="*/ 91992 h 10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777" h="104084">
                    <a:moveTo>
                      <a:pt x="90860" y="12949"/>
                    </a:moveTo>
                    <a:cubicBezTo>
                      <a:pt x="81663" y="12934"/>
                      <a:pt x="73184" y="7993"/>
                      <a:pt x="68635" y="0"/>
                    </a:cubicBezTo>
                    <a:lnTo>
                      <a:pt x="0" y="39613"/>
                    </a:lnTo>
                    <a:cubicBezTo>
                      <a:pt x="4733" y="47521"/>
                      <a:pt x="4733" y="57390"/>
                      <a:pt x="0" y="65298"/>
                    </a:cubicBezTo>
                    <a:lnTo>
                      <a:pt x="68635" y="104911"/>
                    </a:lnTo>
                    <a:cubicBezTo>
                      <a:pt x="73199" y="96939"/>
                      <a:pt x="81676" y="92014"/>
                      <a:pt x="90860" y="91992"/>
                    </a:cubicBezTo>
                  </a:path>
                </a:pathLst>
              </a:custGeom>
              <a:noFill/>
              <a:ln w="9525" cap="rnd">
                <a:solidFill>
                  <a:schemeClr val="bg1"/>
                </a:solidFill>
                <a:prstDash val="solid"/>
                <a:round/>
              </a:ln>
            </p:spPr>
            <p:txBody>
              <a:bodyPr rtlCol="0" anchor="ctr"/>
              <a:lstStyle/>
              <a:p>
                <a:endParaRPr lang="zh-TW" altLang="en-US"/>
              </a:p>
            </p:txBody>
          </p:sp>
          <p:sp>
            <p:nvSpPr>
              <p:cNvPr id="491" name="手繪多邊形: 圖案 490">
                <a:extLst>
                  <a:ext uri="{FF2B5EF4-FFF2-40B4-BE49-F238E27FC236}">
                    <a16:creationId xmlns:a16="http://schemas.microsoft.com/office/drawing/2014/main" id="{CA8E448A-7FD1-4331-B9AE-6A4CE4B03A6D}"/>
                  </a:ext>
                </a:extLst>
              </p:cNvPr>
              <p:cNvSpPr/>
              <p:nvPr/>
            </p:nvSpPr>
            <p:spPr>
              <a:xfrm>
                <a:off x="-3087001" y="2552552"/>
                <a:ext cx="48981" cy="48981"/>
              </a:xfrm>
              <a:custGeom>
                <a:avLst/>
                <a:gdLst>
                  <a:gd name="connsiteX0" fmla="*/ 25975 w 48980"/>
                  <a:gd name="connsiteY0" fmla="*/ 1 h 48980"/>
                  <a:gd name="connsiteX1" fmla="*/ 1 w 48980"/>
                  <a:gd name="connsiteY1" fmla="*/ 25639 h 48980"/>
                  <a:gd name="connsiteX2" fmla="*/ 25639 w 48980"/>
                  <a:gd name="connsiteY2" fmla="*/ 51614 h 48980"/>
                  <a:gd name="connsiteX3" fmla="*/ 48200 w 48980"/>
                  <a:gd name="connsiteY3" fmla="*/ 38634 h 48980"/>
                  <a:gd name="connsiteX4" fmla="*/ 38633 w 48980"/>
                  <a:gd name="connsiteY4" fmla="*/ 3414 h 48980"/>
                  <a:gd name="connsiteX5" fmla="*/ 25975 w 48980"/>
                  <a:gd name="connsiteY5" fmla="*/ 1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980" h="48980">
                    <a:moveTo>
                      <a:pt x="25975" y="1"/>
                    </a:moveTo>
                    <a:cubicBezTo>
                      <a:pt x="11722" y="-91"/>
                      <a:pt x="93" y="11386"/>
                      <a:pt x="1" y="25639"/>
                    </a:cubicBezTo>
                    <a:cubicBezTo>
                      <a:pt x="-92" y="39892"/>
                      <a:pt x="11386" y="51519"/>
                      <a:pt x="25639" y="51614"/>
                    </a:cubicBezTo>
                    <a:cubicBezTo>
                      <a:pt x="34951" y="51672"/>
                      <a:pt x="43571" y="46713"/>
                      <a:pt x="48200" y="38634"/>
                    </a:cubicBezTo>
                    <a:cubicBezTo>
                      <a:pt x="55284" y="26267"/>
                      <a:pt x="51001" y="10498"/>
                      <a:pt x="38633" y="3414"/>
                    </a:cubicBezTo>
                    <a:cubicBezTo>
                      <a:pt x="34779" y="1204"/>
                      <a:pt x="30418" y="28"/>
                      <a:pt x="25975" y="1"/>
                    </a:cubicBezTo>
                    <a:close/>
                  </a:path>
                </a:pathLst>
              </a:custGeom>
              <a:solidFill>
                <a:schemeClr val="bg1"/>
              </a:solidFill>
              <a:ln w="9525" cap="rnd">
                <a:noFill/>
                <a:prstDash val="solid"/>
                <a:round/>
              </a:ln>
            </p:spPr>
            <p:txBody>
              <a:bodyPr rtlCol="0" anchor="ctr"/>
              <a:lstStyle/>
              <a:p>
                <a:endParaRPr lang="zh-TW" altLang="en-US"/>
              </a:p>
            </p:txBody>
          </p:sp>
          <p:sp>
            <p:nvSpPr>
              <p:cNvPr id="492" name="手繪多邊形: 圖案 491">
                <a:extLst>
                  <a:ext uri="{FF2B5EF4-FFF2-40B4-BE49-F238E27FC236}">
                    <a16:creationId xmlns:a16="http://schemas.microsoft.com/office/drawing/2014/main" id="{2F29BF71-8D1A-40D1-80BB-6F8FB1CF647F}"/>
                  </a:ext>
                </a:extLst>
              </p:cNvPr>
              <p:cNvSpPr/>
              <p:nvPr/>
            </p:nvSpPr>
            <p:spPr>
              <a:xfrm>
                <a:off x="-2973748" y="2487239"/>
                <a:ext cx="52042" cy="48981"/>
              </a:xfrm>
              <a:custGeom>
                <a:avLst/>
                <a:gdLst>
                  <a:gd name="connsiteX0" fmla="*/ 25776 w 52042"/>
                  <a:gd name="connsiteY0" fmla="*/ 16 h 48980"/>
                  <a:gd name="connsiteX1" fmla="*/ 0 w 52042"/>
                  <a:gd name="connsiteY1" fmla="*/ 25792 h 48980"/>
                  <a:gd name="connsiteX2" fmla="*/ 0 w 52042"/>
                  <a:gd name="connsiteY2" fmla="*/ 25823 h 48980"/>
                  <a:gd name="connsiteX3" fmla="*/ 25776 w 52042"/>
                  <a:gd name="connsiteY3" fmla="*/ 51599 h 48980"/>
                  <a:gd name="connsiteX4" fmla="*/ 25776 w 52042"/>
                  <a:gd name="connsiteY4" fmla="*/ 51599 h 48980"/>
                  <a:gd name="connsiteX5" fmla="*/ 52456 w 52042"/>
                  <a:gd name="connsiteY5" fmla="*/ 26695 h 48980"/>
                  <a:gd name="connsiteX6" fmla="*/ 27555 w 52042"/>
                  <a:gd name="connsiteY6" fmla="*/ 16 h 48980"/>
                  <a:gd name="connsiteX7" fmla="*/ 25776 w 52042"/>
                  <a:gd name="connsiteY7" fmla="*/ 16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042" h="48980">
                    <a:moveTo>
                      <a:pt x="25776" y="16"/>
                    </a:moveTo>
                    <a:cubicBezTo>
                      <a:pt x="11541" y="16"/>
                      <a:pt x="0" y="11557"/>
                      <a:pt x="0" y="25792"/>
                    </a:cubicBezTo>
                    <a:cubicBezTo>
                      <a:pt x="0" y="25801"/>
                      <a:pt x="0" y="25814"/>
                      <a:pt x="0" y="25823"/>
                    </a:cubicBezTo>
                    <a:cubicBezTo>
                      <a:pt x="181" y="39981"/>
                      <a:pt x="11618" y="51418"/>
                      <a:pt x="25776" y="51599"/>
                    </a:cubicBezTo>
                    <a:lnTo>
                      <a:pt x="25776" y="51599"/>
                    </a:lnTo>
                    <a:cubicBezTo>
                      <a:pt x="40020" y="52089"/>
                      <a:pt x="51966" y="40940"/>
                      <a:pt x="52456" y="26695"/>
                    </a:cubicBezTo>
                    <a:cubicBezTo>
                      <a:pt x="52948" y="12451"/>
                      <a:pt x="41799" y="506"/>
                      <a:pt x="27555" y="16"/>
                    </a:cubicBezTo>
                    <a:cubicBezTo>
                      <a:pt x="26961" y="-5"/>
                      <a:pt x="26367" y="-5"/>
                      <a:pt x="25776" y="16"/>
                    </a:cubicBezTo>
                    <a:close/>
                  </a:path>
                </a:pathLst>
              </a:custGeom>
              <a:solidFill>
                <a:schemeClr val="bg1"/>
              </a:solidFill>
              <a:ln w="9525" cap="rnd">
                <a:noFill/>
                <a:prstDash val="solid"/>
                <a:round/>
              </a:ln>
            </p:spPr>
            <p:txBody>
              <a:bodyPr rtlCol="0" anchor="ctr"/>
              <a:lstStyle/>
              <a:p>
                <a:endParaRPr lang="zh-TW" altLang="en-US"/>
              </a:p>
            </p:txBody>
          </p:sp>
          <p:sp>
            <p:nvSpPr>
              <p:cNvPr id="493" name="手繪多邊形: 圖案 492">
                <a:extLst>
                  <a:ext uri="{FF2B5EF4-FFF2-40B4-BE49-F238E27FC236}">
                    <a16:creationId xmlns:a16="http://schemas.microsoft.com/office/drawing/2014/main" id="{0DAB4DA1-401B-499A-9942-DAD5C5F107CC}"/>
                  </a:ext>
                </a:extLst>
              </p:cNvPr>
              <p:cNvSpPr/>
              <p:nvPr/>
            </p:nvSpPr>
            <p:spPr>
              <a:xfrm>
                <a:off x="-2973717" y="2617881"/>
                <a:ext cx="48981" cy="48981"/>
              </a:xfrm>
              <a:custGeom>
                <a:avLst/>
                <a:gdLst>
                  <a:gd name="connsiteX0" fmla="*/ 25746 w 48980"/>
                  <a:gd name="connsiteY0" fmla="*/ 0 h 48980"/>
                  <a:gd name="connsiteX1" fmla="*/ 25746 w 48980"/>
                  <a:gd name="connsiteY1" fmla="*/ 0 h 48980"/>
                  <a:gd name="connsiteX2" fmla="*/ 0 w 48980"/>
                  <a:gd name="connsiteY2" fmla="*/ 25807 h 48980"/>
                  <a:gd name="connsiteX3" fmla="*/ 25807 w 48980"/>
                  <a:gd name="connsiteY3" fmla="*/ 51552 h 48980"/>
                  <a:gd name="connsiteX4" fmla="*/ 51552 w 48980"/>
                  <a:gd name="connsiteY4" fmla="*/ 25776 h 48980"/>
                  <a:gd name="connsiteX5" fmla="*/ 25960 w 48980"/>
                  <a:gd name="connsiteY5" fmla="*/ 0 h 48980"/>
                  <a:gd name="connsiteX6" fmla="*/ 25746 w 48980"/>
                  <a:gd name="connsiteY6" fmla="*/ 0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980" h="48980">
                    <a:moveTo>
                      <a:pt x="25746" y="0"/>
                    </a:moveTo>
                    <a:lnTo>
                      <a:pt x="25746" y="0"/>
                    </a:lnTo>
                    <a:cubicBezTo>
                      <a:pt x="11511" y="18"/>
                      <a:pt x="-18" y="11572"/>
                      <a:pt x="0" y="25807"/>
                    </a:cubicBezTo>
                    <a:cubicBezTo>
                      <a:pt x="18" y="40042"/>
                      <a:pt x="11572" y="51571"/>
                      <a:pt x="25807" y="51552"/>
                    </a:cubicBezTo>
                    <a:cubicBezTo>
                      <a:pt x="40030" y="51534"/>
                      <a:pt x="51552" y="39999"/>
                      <a:pt x="51552" y="25776"/>
                    </a:cubicBezTo>
                    <a:cubicBezTo>
                      <a:pt x="51605" y="11590"/>
                      <a:pt x="40146" y="52"/>
                      <a:pt x="25960" y="0"/>
                    </a:cubicBezTo>
                    <a:cubicBezTo>
                      <a:pt x="25890" y="0"/>
                      <a:pt x="25816" y="0"/>
                      <a:pt x="25746" y="0"/>
                    </a:cubicBezTo>
                    <a:close/>
                  </a:path>
                </a:pathLst>
              </a:custGeom>
              <a:solidFill>
                <a:schemeClr val="bg1"/>
              </a:solidFill>
              <a:ln w="9525" cap="rnd">
                <a:noFill/>
                <a:prstDash val="solid"/>
                <a:round/>
              </a:ln>
            </p:spPr>
            <p:txBody>
              <a:bodyPr rtlCol="0" anchor="ctr"/>
              <a:lstStyle/>
              <a:p>
                <a:endParaRPr lang="zh-TW" altLang="en-US"/>
              </a:p>
            </p:txBody>
          </p:sp>
          <p:sp>
            <p:nvSpPr>
              <p:cNvPr id="494" name="手繪多邊形: 圖案 493">
                <a:extLst>
                  <a:ext uri="{FF2B5EF4-FFF2-40B4-BE49-F238E27FC236}">
                    <a16:creationId xmlns:a16="http://schemas.microsoft.com/office/drawing/2014/main" id="{FFDA4EDB-783E-4A6A-A78C-B524D771E696}"/>
                  </a:ext>
                </a:extLst>
              </p:cNvPr>
              <p:cNvSpPr/>
              <p:nvPr/>
            </p:nvSpPr>
            <p:spPr>
              <a:xfrm>
                <a:off x="-3212438" y="2476541"/>
                <a:ext cx="42858" cy="3061"/>
              </a:xfrm>
              <a:custGeom>
                <a:avLst/>
                <a:gdLst>
                  <a:gd name="connsiteX0" fmla="*/ 0 w 42858"/>
                  <a:gd name="connsiteY0" fmla="*/ 0 h 0"/>
                  <a:gd name="connsiteX1" fmla="*/ 43134 w 42858"/>
                  <a:gd name="connsiteY1" fmla="*/ 0 h 0"/>
                </a:gdLst>
                <a:ahLst/>
                <a:cxnLst>
                  <a:cxn ang="0">
                    <a:pos x="connsiteX0" y="connsiteY0"/>
                  </a:cxn>
                  <a:cxn ang="0">
                    <a:pos x="connsiteX1" y="connsiteY1"/>
                  </a:cxn>
                </a:cxnLst>
                <a:rect l="l" t="t" r="r" b="b"/>
                <a:pathLst>
                  <a:path w="42858">
                    <a:moveTo>
                      <a:pt x="0" y="0"/>
                    </a:moveTo>
                    <a:lnTo>
                      <a:pt x="43134" y="0"/>
                    </a:lnTo>
                  </a:path>
                </a:pathLst>
              </a:custGeom>
              <a:ln w="9525" cap="rnd">
                <a:solidFill>
                  <a:schemeClr val="bg1"/>
                </a:solidFill>
                <a:prstDash val="solid"/>
                <a:round/>
              </a:ln>
            </p:spPr>
            <p:txBody>
              <a:bodyPr rtlCol="0" anchor="ctr"/>
              <a:lstStyle/>
              <a:p>
                <a:endParaRPr lang="zh-TW" altLang="en-US"/>
              </a:p>
            </p:txBody>
          </p:sp>
          <p:sp>
            <p:nvSpPr>
              <p:cNvPr id="495" name="手繪多邊形: 圖案 494">
                <a:extLst>
                  <a:ext uri="{FF2B5EF4-FFF2-40B4-BE49-F238E27FC236}">
                    <a16:creationId xmlns:a16="http://schemas.microsoft.com/office/drawing/2014/main" id="{49D44DBC-8155-447E-BA3E-D4A06E133F3E}"/>
                  </a:ext>
                </a:extLst>
              </p:cNvPr>
              <p:cNvSpPr/>
              <p:nvPr/>
            </p:nvSpPr>
            <p:spPr>
              <a:xfrm>
                <a:off x="-2809845" y="2624432"/>
                <a:ext cx="42858" cy="3061"/>
              </a:xfrm>
              <a:custGeom>
                <a:avLst/>
                <a:gdLst>
                  <a:gd name="connsiteX0" fmla="*/ 0 w 42858"/>
                  <a:gd name="connsiteY0" fmla="*/ 0 h 0"/>
                  <a:gd name="connsiteX1" fmla="*/ 43103 w 42858"/>
                  <a:gd name="connsiteY1" fmla="*/ 0 h 0"/>
                </a:gdLst>
                <a:ahLst/>
                <a:cxnLst>
                  <a:cxn ang="0">
                    <a:pos x="connsiteX0" y="connsiteY0"/>
                  </a:cxn>
                  <a:cxn ang="0">
                    <a:pos x="connsiteX1" y="connsiteY1"/>
                  </a:cxn>
                </a:cxnLst>
                <a:rect l="l" t="t" r="r" b="b"/>
                <a:pathLst>
                  <a:path w="42858">
                    <a:moveTo>
                      <a:pt x="0" y="0"/>
                    </a:moveTo>
                    <a:lnTo>
                      <a:pt x="43103" y="0"/>
                    </a:lnTo>
                  </a:path>
                </a:pathLst>
              </a:custGeom>
              <a:ln w="9525" cap="rnd">
                <a:solidFill>
                  <a:schemeClr val="bg1"/>
                </a:solidFill>
                <a:prstDash val="solid"/>
                <a:round/>
              </a:ln>
            </p:spPr>
            <p:txBody>
              <a:bodyPr rtlCol="0" anchor="ctr"/>
              <a:lstStyle/>
              <a:p>
                <a:endParaRPr lang="zh-TW" altLang="en-US"/>
              </a:p>
            </p:txBody>
          </p:sp>
          <p:sp>
            <p:nvSpPr>
              <p:cNvPr id="496" name="手繪多邊形: 圖案 495">
                <a:extLst>
                  <a:ext uri="{FF2B5EF4-FFF2-40B4-BE49-F238E27FC236}">
                    <a16:creationId xmlns:a16="http://schemas.microsoft.com/office/drawing/2014/main" id="{58A08CDA-0936-451F-8BB4-776A8E06EE7A}"/>
                  </a:ext>
                </a:extLst>
              </p:cNvPr>
              <p:cNvSpPr/>
              <p:nvPr/>
            </p:nvSpPr>
            <p:spPr>
              <a:xfrm>
                <a:off x="-2837948" y="2660035"/>
                <a:ext cx="70410" cy="3061"/>
              </a:xfrm>
              <a:custGeom>
                <a:avLst/>
                <a:gdLst>
                  <a:gd name="connsiteX0" fmla="*/ 0 w 70410"/>
                  <a:gd name="connsiteY0" fmla="*/ 0 h 0"/>
                  <a:gd name="connsiteX1" fmla="*/ 71206 w 70410"/>
                  <a:gd name="connsiteY1" fmla="*/ 0 h 0"/>
                </a:gdLst>
                <a:ahLst/>
                <a:cxnLst>
                  <a:cxn ang="0">
                    <a:pos x="connsiteX0" y="connsiteY0"/>
                  </a:cxn>
                  <a:cxn ang="0">
                    <a:pos x="connsiteX1" y="connsiteY1"/>
                  </a:cxn>
                </a:cxnLst>
                <a:rect l="l" t="t" r="r" b="b"/>
                <a:pathLst>
                  <a:path w="70410">
                    <a:moveTo>
                      <a:pt x="0" y="0"/>
                    </a:moveTo>
                    <a:lnTo>
                      <a:pt x="71206" y="0"/>
                    </a:lnTo>
                  </a:path>
                </a:pathLst>
              </a:custGeom>
              <a:ln w="9525" cap="rnd">
                <a:solidFill>
                  <a:schemeClr val="bg1"/>
                </a:solidFill>
                <a:prstDash val="solid"/>
                <a:round/>
              </a:ln>
            </p:spPr>
            <p:txBody>
              <a:bodyPr rtlCol="0" anchor="ctr"/>
              <a:lstStyle/>
              <a:p>
                <a:endParaRPr lang="zh-TW" altLang="en-US"/>
              </a:p>
            </p:txBody>
          </p:sp>
        </p:grpSp>
        <p:cxnSp>
          <p:nvCxnSpPr>
            <p:cNvPr id="466" name="直線接點 465">
              <a:extLst>
                <a:ext uri="{FF2B5EF4-FFF2-40B4-BE49-F238E27FC236}">
                  <a16:creationId xmlns:a16="http://schemas.microsoft.com/office/drawing/2014/main" id="{964AD438-70B3-4F59-A77D-E6403F1E0455}"/>
                </a:ext>
              </a:extLst>
            </p:cNvPr>
            <p:cNvCxnSpPr>
              <a:cxnSpLocks/>
            </p:cNvCxnSpPr>
            <p:nvPr/>
          </p:nvCxnSpPr>
          <p:spPr>
            <a:xfrm>
              <a:off x="-2895600" y="2354580"/>
              <a:ext cx="331470" cy="36576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497" name="Picture 8">
            <a:extLst>
              <a:ext uri="{FF2B5EF4-FFF2-40B4-BE49-F238E27FC236}">
                <a16:creationId xmlns:a16="http://schemas.microsoft.com/office/drawing/2014/main" id="{58723C07-1FD2-458A-9B14-BBECC634543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288182" y="2085474"/>
            <a:ext cx="817888" cy="260266"/>
          </a:xfrm>
          <a:prstGeom prst="rect">
            <a:avLst/>
          </a:prstGeom>
        </p:spPr>
      </p:pic>
    </p:spTree>
    <p:extLst>
      <p:ext uri="{BB962C8B-B14F-4D97-AF65-F5344CB8AC3E}">
        <p14:creationId xmlns:p14="http://schemas.microsoft.com/office/powerpoint/2010/main" val="32105410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pic>
        <p:nvPicPr>
          <p:cNvPr id="8" name="圖片 7">
            <a:extLst>
              <a:ext uri="{FF2B5EF4-FFF2-40B4-BE49-F238E27FC236}">
                <a16:creationId xmlns:a16="http://schemas.microsoft.com/office/drawing/2014/main" id="{E3DE139C-CF63-4E41-8C00-65AD59CA30E9}"/>
              </a:ext>
            </a:extLst>
          </p:cNvPr>
          <p:cNvPicPr>
            <a:picLocks noChangeAspect="1"/>
          </p:cNvPicPr>
          <p:nvPr/>
        </p:nvPicPr>
        <p:blipFill rotWithShape="1">
          <a:blip r:embed="rId3"/>
          <a:srcRect l="5473" t="18716" r="22866" b="9624"/>
          <a:stretch/>
        </p:blipFill>
        <p:spPr>
          <a:xfrm>
            <a:off x="0" y="0"/>
            <a:ext cx="9144000" cy="5143500"/>
          </a:xfrm>
          <a:prstGeom prst="rect">
            <a:avLst/>
          </a:prstGeom>
        </p:spPr>
      </p:pic>
      <p:sp>
        <p:nvSpPr>
          <p:cNvPr id="9" name="副標題 1">
            <a:extLst>
              <a:ext uri="{FF2B5EF4-FFF2-40B4-BE49-F238E27FC236}">
                <a16:creationId xmlns:a16="http://schemas.microsoft.com/office/drawing/2014/main" id="{D547DC8C-B28C-4753-9331-2050CF14DA87}"/>
              </a:ext>
            </a:extLst>
          </p:cNvPr>
          <p:cNvSpPr txBox="1">
            <a:spLocks/>
          </p:cNvSpPr>
          <p:nvPr/>
        </p:nvSpPr>
        <p:spPr>
          <a:xfrm>
            <a:off x="-194784" y="997832"/>
            <a:ext cx="4320791" cy="854110"/>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icrosoft JhengHei" panose="020B0604030504040204" pitchFamily="34" charset="-120"/>
                <a:ea typeface="Microsoft JhengHei" panose="020B0604030504040204" pitchFamily="34" charset="-120"/>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icrosoft JhengHei" panose="020B0604030504040204" pitchFamily="34" charset="-120"/>
                <a:ea typeface="Microsoft JhengHei" panose="020B0604030504040204" pitchFamily="34" charset="-120"/>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icrosoft JhengHei" panose="020B0604030504040204" pitchFamily="34" charset="-120"/>
                <a:ea typeface="Microsoft JhengHei" panose="020B0604030504040204" pitchFamily="34" charset="-120"/>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icrosoft JhengHei" panose="020B0604030504040204" pitchFamily="34" charset="-120"/>
                <a:ea typeface="Microsoft JhengHei" panose="020B0604030504040204" pitchFamily="34" charset="-120"/>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icrosoft JhengHei" panose="020B0604030504040204" pitchFamily="34" charset="-120"/>
                <a:ea typeface="Microsoft JhengHei" panose="020B0604030504040204" pitchFamily="34" charset="-120"/>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ClrTx/>
              <a:buFont typeface="Arial" panose="020B0604020202020204" pitchFamily="34" charset="0"/>
              <a:buNone/>
            </a:pPr>
            <a:r>
              <a:rPr lang="en-US" altLang="en-US" sz="4400" b="1" err="1">
                <a:solidFill>
                  <a:srgbClr val="0F51BD"/>
                </a:solidFill>
                <a:latin typeface="Arial" panose="020B0604020202020204" pitchFamily="34" charset="0"/>
                <a:ea typeface="微軟正黑體"/>
                <a:cs typeface="Arial" panose="020B0604020202020204" pitchFamily="34" charset="0"/>
                <a:sym typeface="Arial"/>
              </a:rPr>
              <a:t>QTScloud</a:t>
            </a:r>
            <a:endParaRPr lang="zh-TW" altLang="en-US" sz="4400">
              <a:solidFill>
                <a:srgbClr val="0F51BD"/>
              </a:solidFill>
              <a:latin typeface="Arial" panose="020B0604020202020204" pitchFamily="34" charset="0"/>
              <a:cs typeface="Arial" panose="020B0604020202020204" pitchFamily="34" charset="0"/>
            </a:endParaRPr>
          </a:p>
        </p:txBody>
      </p:sp>
      <p:pic>
        <p:nvPicPr>
          <p:cNvPr id="10" name="圖片 24" descr="一張含有 美工圖案 的圖片&#10;&#10;自動產生的描述">
            <a:extLst>
              <a:ext uri="{FF2B5EF4-FFF2-40B4-BE49-F238E27FC236}">
                <a16:creationId xmlns:a16="http://schemas.microsoft.com/office/drawing/2014/main" id="{EE87114B-09A2-40B2-8663-92CB78B64788}"/>
              </a:ext>
            </a:extLst>
          </p:cNvPr>
          <p:cNvPicPr>
            <a:picLocks noChangeAspect="1"/>
          </p:cNvPicPr>
          <p:nvPr/>
        </p:nvPicPr>
        <p:blipFill rotWithShape="1">
          <a:blip r:embed="rId4"/>
          <a:srcRect r="6518"/>
          <a:stretch/>
        </p:blipFill>
        <p:spPr>
          <a:xfrm>
            <a:off x="7446772" y="392614"/>
            <a:ext cx="1033394" cy="237314"/>
          </a:xfrm>
          <a:prstGeom prst="rect">
            <a:avLst/>
          </a:prstGeom>
        </p:spPr>
      </p:pic>
      <p:sp>
        <p:nvSpPr>
          <p:cNvPr id="11" name="矩形 10">
            <a:extLst>
              <a:ext uri="{FF2B5EF4-FFF2-40B4-BE49-F238E27FC236}">
                <a16:creationId xmlns:a16="http://schemas.microsoft.com/office/drawing/2014/main" id="{4DC245ED-8A72-4FE6-9BCC-0966909F18DC}"/>
              </a:ext>
            </a:extLst>
          </p:cNvPr>
          <p:cNvSpPr/>
          <p:nvPr/>
        </p:nvSpPr>
        <p:spPr>
          <a:xfrm>
            <a:off x="1214557" y="1609849"/>
            <a:ext cx="1900601" cy="461665"/>
          </a:xfrm>
          <a:prstGeom prst="rect">
            <a:avLst/>
          </a:prstGeom>
        </p:spPr>
        <p:txBody>
          <a:bodyPr wrap="square" anchor="t">
            <a:spAutoFit/>
          </a:bodyPr>
          <a:lstStyle/>
          <a:p>
            <a:r>
              <a:rPr lang="en-US" altLang="zh-TW" sz="2400" b="1">
                <a:solidFill>
                  <a:srgbClr val="0F51BD"/>
                </a:solidFill>
                <a:latin typeface="微軟正黑體" panose="020B0604030504040204" pitchFamily="34" charset="-120"/>
                <a:ea typeface="微軟正黑體" panose="020B0604030504040204" pitchFamily="34" charset="-120"/>
              </a:rPr>
              <a:t> </a:t>
            </a:r>
            <a:r>
              <a:rPr lang="en-US" altLang="zh-TW" sz="2400" b="1" spc="300" err="1">
                <a:solidFill>
                  <a:srgbClr val="0F51BD"/>
                </a:solidFill>
                <a:latin typeface="微軟正黑體" panose="020B0604030504040204" pitchFamily="34" charset="-120"/>
                <a:ea typeface="微軟正黑體" panose="020B0604030504040204" pitchFamily="34" charset="-120"/>
              </a:rPr>
              <a:t>虛擬設備</a:t>
            </a:r>
            <a:endParaRPr lang="zh-TW" altLang="en-US" sz="2400" b="1" spc="300">
              <a:solidFill>
                <a:srgbClr val="0F51BD"/>
              </a:solidFill>
              <a:latin typeface="微軟正黑體" panose="020B0604030504040204" pitchFamily="34" charset="-120"/>
              <a:ea typeface="微軟正黑體" panose="020B0604030504040204" pitchFamily="34" charset="-120"/>
            </a:endParaRPr>
          </a:p>
        </p:txBody>
      </p:sp>
      <p:grpSp>
        <p:nvGrpSpPr>
          <p:cNvPr id="12" name="群組 11">
            <a:extLst>
              <a:ext uri="{FF2B5EF4-FFF2-40B4-BE49-F238E27FC236}">
                <a16:creationId xmlns:a16="http://schemas.microsoft.com/office/drawing/2014/main" id="{B84FC346-0F27-4030-A42C-B153227C3A67}"/>
              </a:ext>
            </a:extLst>
          </p:cNvPr>
          <p:cNvGrpSpPr/>
          <p:nvPr/>
        </p:nvGrpSpPr>
        <p:grpSpPr>
          <a:xfrm>
            <a:off x="4948056" y="2196423"/>
            <a:ext cx="2824344" cy="1569660"/>
            <a:chOff x="4829175" y="2256312"/>
            <a:chExt cx="2533112" cy="1569660"/>
          </a:xfrm>
        </p:grpSpPr>
        <p:sp>
          <p:nvSpPr>
            <p:cNvPr id="13" name="矩形 12">
              <a:extLst>
                <a:ext uri="{FF2B5EF4-FFF2-40B4-BE49-F238E27FC236}">
                  <a16:creationId xmlns:a16="http://schemas.microsoft.com/office/drawing/2014/main" id="{C3A06F3E-DA7C-46D2-A49E-4079271C454C}"/>
                </a:ext>
              </a:extLst>
            </p:cNvPr>
            <p:cNvSpPr/>
            <p:nvPr/>
          </p:nvSpPr>
          <p:spPr>
            <a:xfrm>
              <a:off x="4905376" y="2256312"/>
              <a:ext cx="2456911" cy="1569660"/>
            </a:xfrm>
            <a:prstGeom prst="rect">
              <a:avLst/>
            </a:prstGeom>
          </p:spPr>
          <p:txBody>
            <a:bodyPr wrap="square" anchor="t">
              <a:spAutoFit/>
            </a:bodyPr>
            <a:lstStyle/>
            <a:p>
              <a:pPr>
                <a:buClr>
                  <a:srgbClr val="3399FF"/>
                </a:buClr>
              </a:pPr>
              <a:r>
                <a:rPr lang="en-US" altLang="zh-TW" sz="1600" err="1">
                  <a:solidFill>
                    <a:schemeClr val="bg1">
                      <a:lumMod val="95000"/>
                    </a:schemeClr>
                  </a:solidFill>
                  <a:latin typeface="微軟正黑體"/>
                  <a:ea typeface="微軟正黑體"/>
                </a:rPr>
                <a:t>支援在公有雲或私有雲平台</a:t>
              </a:r>
              <a:r>
                <a:rPr lang="en-US" sz="1600" err="1">
                  <a:solidFill>
                    <a:schemeClr val="bg1">
                      <a:lumMod val="95000"/>
                    </a:schemeClr>
                  </a:solidFill>
                  <a:latin typeface="Microsoft JhengHei"/>
                  <a:ea typeface="Microsoft JhengHei"/>
                </a:rPr>
                <a:t>運行</a:t>
              </a:r>
              <a:endParaRPr lang="en-US" altLang="zh-TW" sz="1600" err="1">
                <a:solidFill>
                  <a:schemeClr val="bg1">
                    <a:lumMod val="95000"/>
                  </a:schemeClr>
                </a:solidFill>
                <a:latin typeface="微軟正黑體" panose="020B0604030504040204" pitchFamily="34" charset="-120"/>
                <a:ea typeface="微軟正黑體" panose="020B0604030504040204" pitchFamily="34" charset="-120"/>
              </a:endParaRPr>
            </a:p>
            <a:p>
              <a:pPr>
                <a:buClr>
                  <a:srgbClr val="3399FF"/>
                </a:buClr>
              </a:pPr>
              <a:endParaRPr lang="en-US" altLang="zh-TW" sz="1600">
                <a:solidFill>
                  <a:schemeClr val="bg1">
                    <a:lumMod val="95000"/>
                  </a:schemeClr>
                </a:solidFill>
                <a:latin typeface="微軟正黑體" panose="020B0604030504040204" pitchFamily="34" charset="-120"/>
                <a:ea typeface="微軟正黑體" panose="020B0604030504040204" pitchFamily="34" charset="-120"/>
                <a:cs typeface="Arial" panose="020B0604020202020204" pitchFamily="34" charset="0"/>
              </a:endParaRPr>
            </a:p>
            <a:p>
              <a:pPr>
                <a:buClr>
                  <a:srgbClr val="3399FF"/>
                </a:buClr>
              </a:pPr>
              <a:r>
                <a:rPr lang="zh-TW" altLang="en-US" sz="1600">
                  <a:solidFill>
                    <a:schemeClr val="bg1"/>
                  </a:solidFill>
                  <a:latin typeface="微軟正黑體" panose="020B0604030504040204" pitchFamily="34" charset="-120"/>
                  <a:ea typeface="微軟正黑體" panose="020B0604030504040204" pitchFamily="34" charset="-120"/>
                </a:rPr>
                <a:t>企業能以合理的價格及最佳的效能來運行關鍵任務所需的應用程式</a:t>
              </a:r>
            </a:p>
          </p:txBody>
        </p:sp>
        <p:sp>
          <p:nvSpPr>
            <p:cNvPr id="14" name="矩形 13">
              <a:extLst>
                <a:ext uri="{FF2B5EF4-FFF2-40B4-BE49-F238E27FC236}">
                  <a16:creationId xmlns:a16="http://schemas.microsoft.com/office/drawing/2014/main" id="{58544289-E0F8-407D-BEC9-6DB2B7640C68}"/>
                </a:ext>
              </a:extLst>
            </p:cNvPr>
            <p:cNvSpPr/>
            <p:nvPr/>
          </p:nvSpPr>
          <p:spPr>
            <a:xfrm>
              <a:off x="4829175" y="2362200"/>
              <a:ext cx="85725" cy="8572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 name="矩形 14">
              <a:extLst>
                <a:ext uri="{FF2B5EF4-FFF2-40B4-BE49-F238E27FC236}">
                  <a16:creationId xmlns:a16="http://schemas.microsoft.com/office/drawing/2014/main" id="{053C091C-D4DC-4754-B3EF-322F4B172A6A}"/>
                </a:ext>
              </a:extLst>
            </p:cNvPr>
            <p:cNvSpPr/>
            <p:nvPr/>
          </p:nvSpPr>
          <p:spPr>
            <a:xfrm>
              <a:off x="4829175" y="3113515"/>
              <a:ext cx="85725" cy="8572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Tree>
    <p:extLst>
      <p:ext uri="{BB962C8B-B14F-4D97-AF65-F5344CB8AC3E}">
        <p14:creationId xmlns:p14="http://schemas.microsoft.com/office/powerpoint/2010/main" val="12427297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群組 5">
            <a:extLst>
              <a:ext uri="{FF2B5EF4-FFF2-40B4-BE49-F238E27FC236}">
                <a16:creationId xmlns:a16="http://schemas.microsoft.com/office/drawing/2014/main" id="{5D9CD62E-614B-42CE-915A-050AE6F314C6}"/>
              </a:ext>
            </a:extLst>
          </p:cNvPr>
          <p:cNvGrpSpPr/>
          <p:nvPr/>
        </p:nvGrpSpPr>
        <p:grpSpPr>
          <a:xfrm>
            <a:off x="380866" y="1822421"/>
            <a:ext cx="4249206" cy="1211156"/>
            <a:chOff x="337323" y="1793393"/>
            <a:chExt cx="4249206" cy="1211156"/>
          </a:xfrm>
        </p:grpSpPr>
        <p:grpSp>
          <p:nvGrpSpPr>
            <p:cNvPr id="7" name="群組 6">
              <a:extLst>
                <a:ext uri="{FF2B5EF4-FFF2-40B4-BE49-F238E27FC236}">
                  <a16:creationId xmlns:a16="http://schemas.microsoft.com/office/drawing/2014/main" id="{803F4344-2667-4587-86B2-B6974F8F15C0}"/>
                </a:ext>
              </a:extLst>
            </p:cNvPr>
            <p:cNvGrpSpPr/>
            <p:nvPr/>
          </p:nvGrpSpPr>
          <p:grpSpPr>
            <a:xfrm>
              <a:off x="337323" y="1793393"/>
              <a:ext cx="2884848" cy="1124352"/>
              <a:chOff x="337323" y="1793393"/>
              <a:chExt cx="2884848" cy="1124352"/>
            </a:xfrm>
          </p:grpSpPr>
          <p:sp>
            <p:nvSpPr>
              <p:cNvPr id="9" name="矩形 8">
                <a:extLst>
                  <a:ext uri="{FF2B5EF4-FFF2-40B4-BE49-F238E27FC236}">
                    <a16:creationId xmlns:a16="http://schemas.microsoft.com/office/drawing/2014/main" id="{0AA9335B-0D13-45BC-BFD3-5A88D08E9178}"/>
                  </a:ext>
                </a:extLst>
              </p:cNvPr>
              <p:cNvSpPr/>
              <p:nvPr/>
            </p:nvSpPr>
            <p:spPr>
              <a:xfrm>
                <a:off x="337323" y="1793393"/>
                <a:ext cx="1774845" cy="523220"/>
              </a:xfrm>
              <a:prstGeom prst="rect">
                <a:avLst/>
              </a:prstGeom>
            </p:spPr>
            <p:txBody>
              <a:bodyPr wrap="none">
                <a:spAutoFit/>
              </a:bodyPr>
              <a:lstStyle/>
              <a:p>
                <a:r>
                  <a:rPr lang="zh-TW" altLang="en-US" sz="2800" spc="300">
                    <a:solidFill>
                      <a:schemeClr val="bg1"/>
                    </a:solidFill>
                    <a:latin typeface="微軟正黑體" panose="020B0604030504040204" pitchFamily="34" charset="-120"/>
                    <a:ea typeface="微軟正黑體" panose="020B0604030504040204" pitchFamily="34" charset="-120"/>
                  </a:rPr>
                  <a:t>為何選用</a:t>
                </a:r>
              </a:p>
            </p:txBody>
          </p:sp>
          <p:sp>
            <p:nvSpPr>
              <p:cNvPr id="10" name="圖形 6">
                <a:extLst>
                  <a:ext uri="{FF2B5EF4-FFF2-40B4-BE49-F238E27FC236}">
                    <a16:creationId xmlns:a16="http://schemas.microsoft.com/office/drawing/2014/main" id="{4DC061D3-C618-4C72-8B64-F7256E854C4E}"/>
                  </a:ext>
                </a:extLst>
              </p:cNvPr>
              <p:cNvSpPr/>
              <p:nvPr/>
            </p:nvSpPr>
            <p:spPr>
              <a:xfrm>
                <a:off x="439667" y="2370367"/>
                <a:ext cx="2782504" cy="547378"/>
              </a:xfrm>
              <a:custGeom>
                <a:avLst/>
                <a:gdLst>
                  <a:gd name="connsiteX0" fmla="*/ 330059 w 1743075"/>
                  <a:gd name="connsiteY0" fmla="*/ 4997 h 342900"/>
                  <a:gd name="connsiteX1" fmla="*/ 546602 w 1743075"/>
                  <a:gd name="connsiteY1" fmla="*/ 4997 h 342900"/>
                  <a:gd name="connsiteX2" fmla="*/ 546602 w 1743075"/>
                  <a:gd name="connsiteY2" fmla="*/ 60478 h 342900"/>
                  <a:gd name="connsiteX3" fmla="*/ 469770 w 1743075"/>
                  <a:gd name="connsiteY3" fmla="*/ 60478 h 342900"/>
                  <a:gd name="connsiteX4" fmla="*/ 469770 w 1743075"/>
                  <a:gd name="connsiteY4" fmla="*/ 337899 h 342900"/>
                  <a:gd name="connsiteX5" fmla="*/ 406890 w 1743075"/>
                  <a:gd name="connsiteY5" fmla="*/ 337899 h 342900"/>
                  <a:gd name="connsiteX6" fmla="*/ 406890 w 1743075"/>
                  <a:gd name="connsiteY6" fmla="*/ 60478 h 342900"/>
                  <a:gd name="connsiteX7" fmla="*/ 330059 w 1743075"/>
                  <a:gd name="connsiteY7" fmla="*/ 60478 h 342900"/>
                  <a:gd name="connsiteX8" fmla="*/ 330059 w 1743075"/>
                  <a:gd name="connsiteY8" fmla="*/ 4997 h 342900"/>
                  <a:gd name="connsiteX9" fmla="*/ 708589 w 1743075"/>
                  <a:gd name="connsiteY9" fmla="*/ 144956 h 342900"/>
                  <a:gd name="connsiteX10" fmla="*/ 802412 w 1743075"/>
                  <a:gd name="connsiteY10" fmla="*/ 247425 h 342900"/>
                  <a:gd name="connsiteX11" fmla="*/ 685633 w 1743075"/>
                  <a:gd name="connsiteY11" fmla="*/ 342900 h 342900"/>
                  <a:gd name="connsiteX12" fmla="*/ 581836 w 1743075"/>
                  <a:gd name="connsiteY12" fmla="*/ 322903 h 342900"/>
                  <a:gd name="connsiteX13" fmla="*/ 604608 w 1743075"/>
                  <a:gd name="connsiteY13" fmla="*/ 276875 h 342900"/>
                  <a:gd name="connsiteX14" fmla="*/ 686626 w 1743075"/>
                  <a:gd name="connsiteY14" fmla="*/ 288910 h 342900"/>
                  <a:gd name="connsiteX15" fmla="*/ 739527 w 1743075"/>
                  <a:gd name="connsiteY15" fmla="*/ 247425 h 342900"/>
                  <a:gd name="connsiteX16" fmla="*/ 678638 w 1743075"/>
                  <a:gd name="connsiteY16" fmla="*/ 194442 h 342900"/>
                  <a:gd name="connsiteX17" fmla="*/ 587319 w 1743075"/>
                  <a:gd name="connsiteY17" fmla="*/ 90470 h 342900"/>
                  <a:gd name="connsiteX18" fmla="*/ 699105 w 1743075"/>
                  <a:gd name="connsiteY18" fmla="*/ 2 h 342900"/>
                  <a:gd name="connsiteX19" fmla="*/ 795799 w 1743075"/>
                  <a:gd name="connsiteY19" fmla="*/ 10969 h 342900"/>
                  <a:gd name="connsiteX20" fmla="*/ 771263 w 1743075"/>
                  <a:gd name="connsiteY20" fmla="*/ 60552 h 342900"/>
                  <a:gd name="connsiteX21" fmla="*/ 700104 w 1743075"/>
                  <a:gd name="connsiteY21" fmla="*/ 53985 h 342900"/>
                  <a:gd name="connsiteX22" fmla="*/ 650199 w 1743075"/>
                  <a:gd name="connsiteY22" fmla="*/ 91973 h 342900"/>
                  <a:gd name="connsiteX23" fmla="*/ 708589 w 1743075"/>
                  <a:gd name="connsiteY23" fmla="*/ 144956 h 342900"/>
                  <a:gd name="connsiteX24" fmla="*/ 290794 w 1743075"/>
                  <a:gd name="connsiteY24" fmla="*/ 240429 h 342900"/>
                  <a:gd name="connsiteX25" fmla="*/ 280820 w 1743075"/>
                  <a:gd name="connsiteY25" fmla="*/ 288120 h 342900"/>
                  <a:gd name="connsiteX26" fmla="*/ 330057 w 1743075"/>
                  <a:gd name="connsiteY26" fmla="*/ 337897 h 342900"/>
                  <a:gd name="connsiteX27" fmla="*/ 263600 w 1743075"/>
                  <a:gd name="connsiteY27" fmla="*/ 337897 h 342900"/>
                  <a:gd name="connsiteX28" fmla="*/ 249072 w 1743075"/>
                  <a:gd name="connsiteY28" fmla="*/ 323244 h 342900"/>
                  <a:gd name="connsiteX29" fmla="*/ 165028 w 1743075"/>
                  <a:gd name="connsiteY29" fmla="*/ 342892 h 342900"/>
                  <a:gd name="connsiteX30" fmla="*/ 125760 w 1743075"/>
                  <a:gd name="connsiteY30" fmla="*/ 342892 h 342900"/>
                  <a:gd name="connsiteX31" fmla="*/ 0 w 1743075"/>
                  <a:gd name="connsiteY31" fmla="*/ 240429 h 342900"/>
                  <a:gd name="connsiteX32" fmla="*/ 0 w 1743075"/>
                  <a:gd name="connsiteY32" fmla="*/ 102469 h 342900"/>
                  <a:gd name="connsiteX33" fmla="*/ 125760 w 1743075"/>
                  <a:gd name="connsiteY33" fmla="*/ 0 h 342900"/>
                  <a:gd name="connsiteX34" fmla="*/ 165028 w 1743075"/>
                  <a:gd name="connsiteY34" fmla="*/ 0 h 342900"/>
                  <a:gd name="connsiteX35" fmla="*/ 290794 w 1743075"/>
                  <a:gd name="connsiteY35" fmla="*/ 102469 h 342900"/>
                  <a:gd name="connsiteX36" fmla="*/ 290794 w 1743075"/>
                  <a:gd name="connsiteY36" fmla="*/ 240429 h 342900"/>
                  <a:gd name="connsiteX37" fmla="*/ 165028 w 1743075"/>
                  <a:gd name="connsiteY37" fmla="*/ 287411 h 342900"/>
                  <a:gd name="connsiteX38" fmla="*/ 205781 w 1743075"/>
                  <a:gd name="connsiteY38" fmla="*/ 279600 h 342900"/>
                  <a:gd name="connsiteX39" fmla="*/ 122998 w 1743075"/>
                  <a:gd name="connsiteY39" fmla="*/ 196138 h 342900"/>
                  <a:gd name="connsiteX40" fmla="*/ 189844 w 1743075"/>
                  <a:gd name="connsiteY40" fmla="*/ 196138 h 342900"/>
                  <a:gd name="connsiteX41" fmla="*/ 227908 w 1743075"/>
                  <a:gd name="connsiteY41" fmla="*/ 234623 h 342900"/>
                  <a:gd name="connsiteX42" fmla="*/ 227908 w 1743075"/>
                  <a:gd name="connsiteY42" fmla="*/ 105967 h 342900"/>
                  <a:gd name="connsiteX43" fmla="*/ 165028 w 1743075"/>
                  <a:gd name="connsiteY43" fmla="*/ 55481 h 342900"/>
                  <a:gd name="connsiteX44" fmla="*/ 125760 w 1743075"/>
                  <a:gd name="connsiteY44" fmla="*/ 55481 h 342900"/>
                  <a:gd name="connsiteX45" fmla="*/ 62880 w 1743075"/>
                  <a:gd name="connsiteY45" fmla="*/ 105967 h 342900"/>
                  <a:gd name="connsiteX46" fmla="*/ 62880 w 1743075"/>
                  <a:gd name="connsiteY46" fmla="*/ 236932 h 342900"/>
                  <a:gd name="connsiteX47" fmla="*/ 125760 w 1743075"/>
                  <a:gd name="connsiteY47" fmla="*/ 287411 h 342900"/>
                  <a:gd name="connsiteX48" fmla="*/ 165028 w 1743075"/>
                  <a:gd name="connsiteY48" fmla="*/ 287411 h 342900"/>
                  <a:gd name="connsiteX49" fmla="*/ 1051112 w 1743075"/>
                  <a:gd name="connsiteY49" fmla="*/ 332902 h 342900"/>
                  <a:gd name="connsiteX50" fmla="*/ 1051112 w 1743075"/>
                  <a:gd name="connsiteY50" fmla="*/ 4999 h 342900"/>
                  <a:gd name="connsiteX51" fmla="*/ 1079535 w 1743075"/>
                  <a:gd name="connsiteY51" fmla="*/ 4999 h 342900"/>
                  <a:gd name="connsiteX52" fmla="*/ 1079535 w 1743075"/>
                  <a:gd name="connsiteY52" fmla="*/ 332902 h 342900"/>
                  <a:gd name="connsiteX53" fmla="*/ 1051112 w 1743075"/>
                  <a:gd name="connsiteY53" fmla="*/ 332902 h 342900"/>
                  <a:gd name="connsiteX54" fmla="*/ 1211428 w 1743075"/>
                  <a:gd name="connsiteY54" fmla="*/ 337897 h 342900"/>
                  <a:gd name="connsiteX55" fmla="*/ 1118797 w 1743075"/>
                  <a:gd name="connsiteY55" fmla="*/ 251012 h 342900"/>
                  <a:gd name="connsiteX56" fmla="*/ 1118797 w 1743075"/>
                  <a:gd name="connsiteY56" fmla="*/ 175912 h 342900"/>
                  <a:gd name="connsiteX57" fmla="*/ 1211428 w 1743075"/>
                  <a:gd name="connsiteY57" fmla="*/ 89027 h 342900"/>
                  <a:gd name="connsiteX58" fmla="*/ 1304049 w 1743075"/>
                  <a:gd name="connsiteY58" fmla="*/ 175912 h 342900"/>
                  <a:gd name="connsiteX59" fmla="*/ 1304049 w 1743075"/>
                  <a:gd name="connsiteY59" fmla="*/ 251012 h 342900"/>
                  <a:gd name="connsiteX60" fmla="*/ 1211428 w 1743075"/>
                  <a:gd name="connsiteY60" fmla="*/ 337897 h 342900"/>
                  <a:gd name="connsiteX61" fmla="*/ 1275626 w 1743075"/>
                  <a:gd name="connsiteY61" fmla="*/ 174929 h 342900"/>
                  <a:gd name="connsiteX62" fmla="*/ 1211428 w 1743075"/>
                  <a:gd name="connsiteY62" fmla="*/ 114556 h 342900"/>
                  <a:gd name="connsiteX63" fmla="*/ 1147220 w 1743075"/>
                  <a:gd name="connsiteY63" fmla="*/ 174929 h 342900"/>
                  <a:gd name="connsiteX64" fmla="*/ 1147220 w 1743075"/>
                  <a:gd name="connsiteY64" fmla="*/ 251995 h 342900"/>
                  <a:gd name="connsiteX65" fmla="*/ 1211428 w 1743075"/>
                  <a:gd name="connsiteY65" fmla="*/ 312374 h 342900"/>
                  <a:gd name="connsiteX66" fmla="*/ 1275626 w 1743075"/>
                  <a:gd name="connsiteY66" fmla="*/ 251995 h 342900"/>
                  <a:gd name="connsiteX67" fmla="*/ 1275626 w 1743075"/>
                  <a:gd name="connsiteY67" fmla="*/ 174929 h 342900"/>
                  <a:gd name="connsiteX68" fmla="*/ 1499883 w 1743075"/>
                  <a:gd name="connsiteY68" fmla="*/ 94420 h 342900"/>
                  <a:gd name="connsiteX69" fmla="*/ 1528305 w 1743075"/>
                  <a:gd name="connsiteY69" fmla="*/ 94420 h 342900"/>
                  <a:gd name="connsiteX70" fmla="*/ 1528305 w 1743075"/>
                  <a:gd name="connsiteY70" fmla="*/ 251016 h 342900"/>
                  <a:gd name="connsiteX71" fmla="*/ 1435675 w 1743075"/>
                  <a:gd name="connsiteY71" fmla="*/ 337900 h 342900"/>
                  <a:gd name="connsiteX72" fmla="*/ 1343054 w 1743075"/>
                  <a:gd name="connsiteY72" fmla="*/ 251016 h 342900"/>
                  <a:gd name="connsiteX73" fmla="*/ 1343054 w 1743075"/>
                  <a:gd name="connsiteY73" fmla="*/ 94420 h 342900"/>
                  <a:gd name="connsiteX74" fmla="*/ 1371476 w 1743075"/>
                  <a:gd name="connsiteY74" fmla="*/ 94420 h 342900"/>
                  <a:gd name="connsiteX75" fmla="*/ 1371476 w 1743075"/>
                  <a:gd name="connsiteY75" fmla="*/ 251999 h 342900"/>
                  <a:gd name="connsiteX76" fmla="*/ 1435675 w 1743075"/>
                  <a:gd name="connsiteY76" fmla="*/ 312377 h 342900"/>
                  <a:gd name="connsiteX77" fmla="*/ 1499883 w 1743075"/>
                  <a:gd name="connsiteY77" fmla="*/ 251999 h 342900"/>
                  <a:gd name="connsiteX78" fmla="*/ 1499883 w 1743075"/>
                  <a:gd name="connsiteY78" fmla="*/ 94420 h 342900"/>
                  <a:gd name="connsiteX79" fmla="*/ 951842 w 1743075"/>
                  <a:gd name="connsiteY79" fmla="*/ 312345 h 342900"/>
                  <a:gd name="connsiteX80" fmla="*/ 1012117 w 1743075"/>
                  <a:gd name="connsiteY80" fmla="*/ 309150 h 342900"/>
                  <a:gd name="connsiteX81" fmla="*/ 1015622 w 1743075"/>
                  <a:gd name="connsiteY81" fmla="*/ 334805 h 342900"/>
                  <a:gd name="connsiteX82" fmla="*/ 951842 w 1743075"/>
                  <a:gd name="connsiteY82" fmla="*/ 337897 h 342900"/>
                  <a:gd name="connsiteX83" fmla="*/ 861306 w 1743075"/>
                  <a:gd name="connsiteY83" fmla="*/ 251017 h 342900"/>
                  <a:gd name="connsiteX84" fmla="*/ 861306 w 1743075"/>
                  <a:gd name="connsiteY84" fmla="*/ 175912 h 342900"/>
                  <a:gd name="connsiteX85" fmla="*/ 951842 w 1743075"/>
                  <a:gd name="connsiteY85" fmla="*/ 89067 h 342900"/>
                  <a:gd name="connsiteX86" fmla="*/ 1015289 w 1743075"/>
                  <a:gd name="connsiteY86" fmla="*/ 92170 h 342900"/>
                  <a:gd name="connsiteX87" fmla="*/ 1011117 w 1743075"/>
                  <a:gd name="connsiteY87" fmla="*/ 117636 h 342900"/>
                  <a:gd name="connsiteX88" fmla="*/ 951842 w 1743075"/>
                  <a:gd name="connsiteY88" fmla="*/ 114584 h 342900"/>
                  <a:gd name="connsiteX89" fmla="*/ 889732 w 1743075"/>
                  <a:gd name="connsiteY89" fmla="*/ 174929 h 342900"/>
                  <a:gd name="connsiteX90" fmla="*/ 889732 w 1743075"/>
                  <a:gd name="connsiteY90" fmla="*/ 251994 h 342900"/>
                  <a:gd name="connsiteX91" fmla="*/ 951842 w 1743075"/>
                  <a:gd name="connsiteY91" fmla="*/ 312345 h 342900"/>
                  <a:gd name="connsiteX92" fmla="*/ 1714595 w 1743075"/>
                  <a:gd name="connsiteY92" fmla="*/ 4997 h 342900"/>
                  <a:gd name="connsiteX93" fmla="*/ 1743037 w 1743075"/>
                  <a:gd name="connsiteY93" fmla="*/ 4997 h 342900"/>
                  <a:gd name="connsiteX94" fmla="*/ 1743037 w 1743075"/>
                  <a:gd name="connsiteY94" fmla="*/ 251997 h 342900"/>
                  <a:gd name="connsiteX95" fmla="*/ 1658102 w 1743075"/>
                  <a:gd name="connsiteY95" fmla="*/ 337859 h 342900"/>
                  <a:gd name="connsiteX96" fmla="*/ 1567577 w 1743075"/>
                  <a:gd name="connsiteY96" fmla="*/ 251014 h 342900"/>
                  <a:gd name="connsiteX97" fmla="*/ 1567577 w 1743075"/>
                  <a:gd name="connsiteY97" fmla="*/ 175914 h 342900"/>
                  <a:gd name="connsiteX98" fmla="*/ 1658102 w 1743075"/>
                  <a:gd name="connsiteY98" fmla="*/ 89070 h 342900"/>
                  <a:gd name="connsiteX99" fmla="*/ 1714595 w 1743075"/>
                  <a:gd name="connsiteY99" fmla="*/ 89070 h 342900"/>
                  <a:gd name="connsiteX100" fmla="*/ 1714595 w 1743075"/>
                  <a:gd name="connsiteY100" fmla="*/ 4997 h 342900"/>
                  <a:gd name="connsiteX101" fmla="*/ 1596000 w 1743075"/>
                  <a:gd name="connsiteY101" fmla="*/ 251997 h 342900"/>
                  <a:gd name="connsiteX102" fmla="*/ 1658102 w 1743075"/>
                  <a:gd name="connsiteY102" fmla="*/ 312348 h 342900"/>
                  <a:gd name="connsiteX103" fmla="*/ 1714595 w 1743075"/>
                  <a:gd name="connsiteY103" fmla="*/ 251997 h 342900"/>
                  <a:gd name="connsiteX104" fmla="*/ 1714595 w 1743075"/>
                  <a:gd name="connsiteY104" fmla="*/ 114541 h 342900"/>
                  <a:gd name="connsiteX105" fmla="*/ 1658102 w 1743075"/>
                  <a:gd name="connsiteY105" fmla="*/ 114587 h 342900"/>
                  <a:gd name="connsiteX106" fmla="*/ 1596000 w 1743075"/>
                  <a:gd name="connsiteY106" fmla="*/ 174931 h 342900"/>
                  <a:gd name="connsiteX107" fmla="*/ 1596000 w 1743075"/>
                  <a:gd name="connsiteY107" fmla="*/ 251997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Lst>
                <a:rect l="l" t="t" r="r" b="b"/>
                <a:pathLst>
                  <a:path w="1743075" h="342900">
                    <a:moveTo>
                      <a:pt x="330059" y="4997"/>
                    </a:moveTo>
                    <a:lnTo>
                      <a:pt x="546602" y="4997"/>
                    </a:lnTo>
                    <a:lnTo>
                      <a:pt x="546602" y="60478"/>
                    </a:lnTo>
                    <a:lnTo>
                      <a:pt x="469770" y="60478"/>
                    </a:lnTo>
                    <a:lnTo>
                      <a:pt x="469770" y="337899"/>
                    </a:lnTo>
                    <a:lnTo>
                      <a:pt x="406890" y="337899"/>
                    </a:lnTo>
                    <a:lnTo>
                      <a:pt x="406890" y="60478"/>
                    </a:lnTo>
                    <a:lnTo>
                      <a:pt x="330059" y="60478"/>
                    </a:lnTo>
                    <a:lnTo>
                      <a:pt x="330059" y="4997"/>
                    </a:lnTo>
                    <a:close/>
                    <a:moveTo>
                      <a:pt x="708589" y="144956"/>
                    </a:moveTo>
                    <a:cubicBezTo>
                      <a:pt x="797922" y="166450"/>
                      <a:pt x="802412" y="180944"/>
                      <a:pt x="802412" y="247425"/>
                    </a:cubicBezTo>
                    <a:cubicBezTo>
                      <a:pt x="802412" y="310405"/>
                      <a:pt x="783948" y="342900"/>
                      <a:pt x="685633" y="342900"/>
                    </a:cubicBezTo>
                    <a:cubicBezTo>
                      <a:pt x="647706" y="342900"/>
                      <a:pt x="603798" y="333402"/>
                      <a:pt x="581836" y="322903"/>
                    </a:cubicBezTo>
                    <a:lnTo>
                      <a:pt x="604608" y="276875"/>
                    </a:lnTo>
                    <a:cubicBezTo>
                      <a:pt x="631438" y="284344"/>
                      <a:pt x="657897" y="288910"/>
                      <a:pt x="686626" y="288910"/>
                    </a:cubicBezTo>
                    <a:cubicBezTo>
                      <a:pt x="732040" y="288910"/>
                      <a:pt x="739527" y="279412"/>
                      <a:pt x="739527" y="247425"/>
                    </a:cubicBezTo>
                    <a:cubicBezTo>
                      <a:pt x="739527" y="210439"/>
                      <a:pt x="738533" y="207438"/>
                      <a:pt x="678638" y="194442"/>
                    </a:cubicBezTo>
                    <a:cubicBezTo>
                      <a:pt x="598292" y="176446"/>
                      <a:pt x="587319" y="160953"/>
                      <a:pt x="587319" y="90470"/>
                    </a:cubicBezTo>
                    <a:cubicBezTo>
                      <a:pt x="587319" y="29988"/>
                      <a:pt x="614759" y="2"/>
                      <a:pt x="699105" y="2"/>
                    </a:cubicBezTo>
                    <a:cubicBezTo>
                      <a:pt x="728012" y="2"/>
                      <a:pt x="762898" y="3494"/>
                      <a:pt x="795799" y="10969"/>
                    </a:cubicBezTo>
                    <a:lnTo>
                      <a:pt x="771263" y="60552"/>
                    </a:lnTo>
                    <a:cubicBezTo>
                      <a:pt x="748154" y="56523"/>
                      <a:pt x="723053" y="53985"/>
                      <a:pt x="700104" y="53985"/>
                    </a:cubicBezTo>
                    <a:cubicBezTo>
                      <a:pt x="657685" y="53985"/>
                      <a:pt x="650199" y="62981"/>
                      <a:pt x="650199" y="91973"/>
                    </a:cubicBezTo>
                    <a:cubicBezTo>
                      <a:pt x="650199" y="129960"/>
                      <a:pt x="651198" y="130960"/>
                      <a:pt x="708589" y="144956"/>
                    </a:cubicBezTo>
                    <a:close/>
                    <a:moveTo>
                      <a:pt x="290794" y="240429"/>
                    </a:moveTo>
                    <a:cubicBezTo>
                      <a:pt x="290794" y="257506"/>
                      <a:pt x="287747" y="273776"/>
                      <a:pt x="280820" y="288120"/>
                    </a:cubicBezTo>
                    <a:lnTo>
                      <a:pt x="330057" y="337897"/>
                    </a:lnTo>
                    <a:lnTo>
                      <a:pt x="263600" y="337897"/>
                    </a:lnTo>
                    <a:lnTo>
                      <a:pt x="249072" y="323244"/>
                    </a:lnTo>
                    <a:cubicBezTo>
                      <a:pt x="229473" y="335537"/>
                      <a:pt x="202095" y="342892"/>
                      <a:pt x="165028" y="342892"/>
                    </a:cubicBezTo>
                    <a:lnTo>
                      <a:pt x="125760" y="342892"/>
                    </a:lnTo>
                    <a:cubicBezTo>
                      <a:pt x="31936" y="342892"/>
                      <a:pt x="0" y="295909"/>
                      <a:pt x="0" y="240429"/>
                    </a:cubicBezTo>
                    <a:lnTo>
                      <a:pt x="0" y="102469"/>
                    </a:lnTo>
                    <a:cubicBezTo>
                      <a:pt x="0" y="46989"/>
                      <a:pt x="31936" y="0"/>
                      <a:pt x="125760" y="0"/>
                    </a:cubicBezTo>
                    <a:lnTo>
                      <a:pt x="165028" y="0"/>
                    </a:lnTo>
                    <a:cubicBezTo>
                      <a:pt x="258852" y="0"/>
                      <a:pt x="290794" y="46989"/>
                      <a:pt x="290794" y="102469"/>
                    </a:cubicBezTo>
                    <a:lnTo>
                      <a:pt x="290794" y="240429"/>
                    </a:lnTo>
                    <a:close/>
                    <a:moveTo>
                      <a:pt x="165028" y="287411"/>
                    </a:moveTo>
                    <a:cubicBezTo>
                      <a:pt x="182774" y="287411"/>
                      <a:pt x="196075" y="284686"/>
                      <a:pt x="205781" y="279600"/>
                    </a:cubicBezTo>
                    <a:lnTo>
                      <a:pt x="122998" y="196138"/>
                    </a:lnTo>
                    <a:lnTo>
                      <a:pt x="189844" y="196138"/>
                    </a:lnTo>
                    <a:lnTo>
                      <a:pt x="227908" y="234623"/>
                    </a:lnTo>
                    <a:lnTo>
                      <a:pt x="227908" y="105967"/>
                    </a:lnTo>
                    <a:cubicBezTo>
                      <a:pt x="227908" y="74478"/>
                      <a:pt x="211938" y="55481"/>
                      <a:pt x="165028" y="55481"/>
                    </a:cubicBezTo>
                    <a:lnTo>
                      <a:pt x="125760" y="55481"/>
                    </a:lnTo>
                    <a:cubicBezTo>
                      <a:pt x="78851" y="55481"/>
                      <a:pt x="62880" y="74478"/>
                      <a:pt x="62880" y="105967"/>
                    </a:cubicBezTo>
                    <a:lnTo>
                      <a:pt x="62880" y="236932"/>
                    </a:lnTo>
                    <a:cubicBezTo>
                      <a:pt x="62880" y="268421"/>
                      <a:pt x="78851" y="287411"/>
                      <a:pt x="125760" y="287411"/>
                    </a:cubicBezTo>
                    <a:lnTo>
                      <a:pt x="165028" y="287411"/>
                    </a:lnTo>
                    <a:close/>
                    <a:moveTo>
                      <a:pt x="1051112" y="332902"/>
                    </a:moveTo>
                    <a:lnTo>
                      <a:pt x="1051112" y="4999"/>
                    </a:lnTo>
                    <a:lnTo>
                      <a:pt x="1079535" y="4999"/>
                    </a:lnTo>
                    <a:lnTo>
                      <a:pt x="1079535" y="332902"/>
                    </a:lnTo>
                    <a:lnTo>
                      <a:pt x="1051112" y="332902"/>
                    </a:lnTo>
                    <a:close/>
                    <a:moveTo>
                      <a:pt x="1211428" y="337897"/>
                    </a:moveTo>
                    <a:cubicBezTo>
                      <a:pt x="1144286" y="337897"/>
                      <a:pt x="1118797" y="300098"/>
                      <a:pt x="1118797" y="251012"/>
                    </a:cubicBezTo>
                    <a:lnTo>
                      <a:pt x="1118797" y="175912"/>
                    </a:lnTo>
                    <a:cubicBezTo>
                      <a:pt x="1118797" y="126826"/>
                      <a:pt x="1144286" y="89027"/>
                      <a:pt x="1211428" y="89027"/>
                    </a:cubicBezTo>
                    <a:cubicBezTo>
                      <a:pt x="1278569" y="89027"/>
                      <a:pt x="1304049" y="126826"/>
                      <a:pt x="1304049" y="175912"/>
                    </a:cubicBezTo>
                    <a:lnTo>
                      <a:pt x="1304049" y="251012"/>
                    </a:lnTo>
                    <a:cubicBezTo>
                      <a:pt x="1304049" y="300098"/>
                      <a:pt x="1278569" y="337897"/>
                      <a:pt x="1211428" y="337897"/>
                    </a:cubicBezTo>
                    <a:close/>
                    <a:moveTo>
                      <a:pt x="1275626" y="174929"/>
                    </a:moveTo>
                    <a:cubicBezTo>
                      <a:pt x="1275626" y="134679"/>
                      <a:pt x="1256024" y="114556"/>
                      <a:pt x="1211428" y="114556"/>
                    </a:cubicBezTo>
                    <a:cubicBezTo>
                      <a:pt x="1166832" y="114556"/>
                      <a:pt x="1147220" y="134679"/>
                      <a:pt x="1147220" y="174929"/>
                    </a:cubicBezTo>
                    <a:lnTo>
                      <a:pt x="1147220" y="251995"/>
                    </a:lnTo>
                    <a:cubicBezTo>
                      <a:pt x="1147220" y="292246"/>
                      <a:pt x="1166832" y="312374"/>
                      <a:pt x="1211428" y="312374"/>
                    </a:cubicBezTo>
                    <a:cubicBezTo>
                      <a:pt x="1256024" y="312374"/>
                      <a:pt x="1275626" y="292246"/>
                      <a:pt x="1275626" y="251995"/>
                    </a:cubicBezTo>
                    <a:lnTo>
                      <a:pt x="1275626" y="174929"/>
                    </a:lnTo>
                    <a:close/>
                    <a:moveTo>
                      <a:pt x="1499883" y="94420"/>
                    </a:moveTo>
                    <a:lnTo>
                      <a:pt x="1528305" y="94420"/>
                    </a:lnTo>
                    <a:lnTo>
                      <a:pt x="1528305" y="251016"/>
                    </a:lnTo>
                    <a:cubicBezTo>
                      <a:pt x="1528305" y="300101"/>
                      <a:pt x="1502816" y="337900"/>
                      <a:pt x="1435675" y="337900"/>
                    </a:cubicBezTo>
                    <a:cubicBezTo>
                      <a:pt x="1368533" y="337900"/>
                      <a:pt x="1343054" y="300101"/>
                      <a:pt x="1343054" y="251016"/>
                    </a:cubicBezTo>
                    <a:lnTo>
                      <a:pt x="1343054" y="94420"/>
                    </a:lnTo>
                    <a:lnTo>
                      <a:pt x="1371476" y="94420"/>
                    </a:lnTo>
                    <a:lnTo>
                      <a:pt x="1371476" y="251999"/>
                    </a:lnTo>
                    <a:cubicBezTo>
                      <a:pt x="1371476" y="292249"/>
                      <a:pt x="1391079" y="312377"/>
                      <a:pt x="1435675" y="312377"/>
                    </a:cubicBezTo>
                    <a:cubicBezTo>
                      <a:pt x="1480271" y="312377"/>
                      <a:pt x="1499883" y="292249"/>
                      <a:pt x="1499883" y="251999"/>
                    </a:cubicBezTo>
                    <a:lnTo>
                      <a:pt x="1499883" y="94420"/>
                    </a:lnTo>
                    <a:close/>
                    <a:moveTo>
                      <a:pt x="951842" y="312345"/>
                    </a:moveTo>
                    <a:cubicBezTo>
                      <a:pt x="970874" y="312699"/>
                      <a:pt x="1012117" y="309150"/>
                      <a:pt x="1012117" y="309150"/>
                    </a:cubicBezTo>
                    <a:lnTo>
                      <a:pt x="1015622" y="334805"/>
                    </a:lnTo>
                    <a:cubicBezTo>
                      <a:pt x="1015622" y="334805"/>
                      <a:pt x="992534" y="337897"/>
                      <a:pt x="951842" y="337897"/>
                    </a:cubicBezTo>
                    <a:cubicBezTo>
                      <a:pt x="887137" y="337897"/>
                      <a:pt x="861306" y="299583"/>
                      <a:pt x="861306" y="251017"/>
                    </a:cubicBezTo>
                    <a:lnTo>
                      <a:pt x="861306" y="175912"/>
                    </a:lnTo>
                    <a:cubicBezTo>
                      <a:pt x="861306" y="127345"/>
                      <a:pt x="887359" y="89027"/>
                      <a:pt x="951842" y="89067"/>
                    </a:cubicBezTo>
                    <a:cubicBezTo>
                      <a:pt x="1005202" y="89067"/>
                      <a:pt x="1015289" y="92170"/>
                      <a:pt x="1015289" y="92170"/>
                    </a:cubicBezTo>
                    <a:lnTo>
                      <a:pt x="1011117" y="117636"/>
                    </a:lnTo>
                    <a:cubicBezTo>
                      <a:pt x="1011117" y="117636"/>
                      <a:pt x="993553" y="113384"/>
                      <a:pt x="951842" y="114584"/>
                    </a:cubicBezTo>
                    <a:cubicBezTo>
                      <a:pt x="908945" y="115818"/>
                      <a:pt x="889732" y="135318"/>
                      <a:pt x="889732" y="174929"/>
                    </a:cubicBezTo>
                    <a:lnTo>
                      <a:pt x="889732" y="251994"/>
                    </a:lnTo>
                    <a:cubicBezTo>
                      <a:pt x="889732" y="291605"/>
                      <a:pt x="910268" y="311562"/>
                      <a:pt x="951842" y="312345"/>
                    </a:cubicBezTo>
                    <a:close/>
                    <a:moveTo>
                      <a:pt x="1714595" y="4997"/>
                    </a:moveTo>
                    <a:lnTo>
                      <a:pt x="1743037" y="4997"/>
                    </a:lnTo>
                    <a:lnTo>
                      <a:pt x="1743037" y="251997"/>
                    </a:lnTo>
                    <a:cubicBezTo>
                      <a:pt x="1743037" y="264673"/>
                      <a:pt x="1747742" y="337859"/>
                      <a:pt x="1658102" y="337859"/>
                    </a:cubicBezTo>
                    <a:cubicBezTo>
                      <a:pt x="1592790" y="337859"/>
                      <a:pt x="1567577" y="299580"/>
                      <a:pt x="1567577" y="251014"/>
                    </a:cubicBezTo>
                    <a:lnTo>
                      <a:pt x="1567577" y="175914"/>
                    </a:lnTo>
                    <a:cubicBezTo>
                      <a:pt x="1567577" y="127348"/>
                      <a:pt x="1592552" y="89858"/>
                      <a:pt x="1658102" y="89070"/>
                    </a:cubicBezTo>
                    <a:lnTo>
                      <a:pt x="1714595" y="89070"/>
                    </a:lnTo>
                    <a:lnTo>
                      <a:pt x="1714595" y="4997"/>
                    </a:lnTo>
                    <a:close/>
                    <a:moveTo>
                      <a:pt x="1596000" y="251997"/>
                    </a:moveTo>
                    <a:cubicBezTo>
                      <a:pt x="1596000" y="291608"/>
                      <a:pt x="1616478" y="312348"/>
                      <a:pt x="1658102" y="312348"/>
                    </a:cubicBezTo>
                    <a:cubicBezTo>
                      <a:pt x="1716729" y="312348"/>
                      <a:pt x="1714357" y="265370"/>
                      <a:pt x="1714595" y="251997"/>
                    </a:cubicBezTo>
                    <a:lnTo>
                      <a:pt x="1714595" y="114541"/>
                    </a:lnTo>
                    <a:lnTo>
                      <a:pt x="1658102" y="114587"/>
                    </a:lnTo>
                    <a:cubicBezTo>
                      <a:pt x="1615002" y="115215"/>
                      <a:pt x="1596000" y="135321"/>
                      <a:pt x="1596000" y="174931"/>
                    </a:cubicBezTo>
                    <a:lnTo>
                      <a:pt x="1596000" y="251997"/>
                    </a:lnTo>
                    <a:close/>
                  </a:path>
                </a:pathLst>
              </a:custGeom>
              <a:solidFill>
                <a:schemeClr val="bg1"/>
              </a:solidFill>
              <a:ln w="9525" cap="flat">
                <a:noFill/>
                <a:prstDash val="solid"/>
                <a:miter/>
              </a:ln>
            </p:spPr>
            <p:txBody>
              <a:bodyPr rtlCol="0" anchor="ctr"/>
              <a:lstStyle/>
              <a:p>
                <a:endParaRPr lang="zh-TW" altLang="en-US" spc="300"/>
              </a:p>
            </p:txBody>
          </p:sp>
        </p:grpSp>
        <p:sp>
          <p:nvSpPr>
            <p:cNvPr id="8" name="矩形 7">
              <a:extLst>
                <a:ext uri="{FF2B5EF4-FFF2-40B4-BE49-F238E27FC236}">
                  <a16:creationId xmlns:a16="http://schemas.microsoft.com/office/drawing/2014/main" id="{92A75EF8-BFCB-4484-AF0A-1599B4DF22B3}"/>
                </a:ext>
              </a:extLst>
            </p:cNvPr>
            <p:cNvSpPr/>
            <p:nvPr/>
          </p:nvSpPr>
          <p:spPr>
            <a:xfrm>
              <a:off x="3209229" y="2481329"/>
              <a:ext cx="1377300" cy="523220"/>
            </a:xfrm>
            <a:prstGeom prst="rect">
              <a:avLst/>
            </a:prstGeom>
          </p:spPr>
          <p:txBody>
            <a:bodyPr wrap="none">
              <a:spAutoFit/>
            </a:bodyPr>
            <a:lstStyle/>
            <a:p>
              <a:r>
                <a:rPr lang="zh-TW" altLang="en-US" sz="2800" spc="300">
                  <a:solidFill>
                    <a:schemeClr val="bg1"/>
                  </a:solidFill>
                  <a:ea typeface="微軟正黑體"/>
                </a:rPr>
                <a:t>雲端版</a:t>
              </a:r>
              <a:endParaRPr lang="zh-TW" altLang="en-US" sz="2800" spc="300">
                <a:solidFill>
                  <a:schemeClr val="bg1"/>
                </a:solidFill>
              </a:endParaRPr>
            </a:p>
          </p:txBody>
        </p:sp>
      </p:grpSp>
    </p:spTree>
    <p:extLst>
      <p:ext uri="{BB962C8B-B14F-4D97-AF65-F5344CB8AC3E}">
        <p14:creationId xmlns:p14="http://schemas.microsoft.com/office/powerpoint/2010/main" val="29762649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 name="Rectangle 56">
            <a:extLst>
              <a:ext uri="{FF2B5EF4-FFF2-40B4-BE49-F238E27FC236}">
                <a16:creationId xmlns:a16="http://schemas.microsoft.com/office/drawing/2014/main" id="{AF8108C8-8729-41BF-BE9E-29FE74CD904F}"/>
              </a:ext>
            </a:extLst>
          </p:cNvPr>
          <p:cNvSpPr/>
          <p:nvPr/>
        </p:nvSpPr>
        <p:spPr>
          <a:xfrm rot="5400000">
            <a:off x="2110833" y="3149223"/>
            <a:ext cx="254481" cy="2668569"/>
          </a:xfrm>
          <a:prstGeom prst="rect">
            <a:avLst/>
          </a:prstGeom>
          <a:gradFill>
            <a:gsLst>
              <a:gs pos="18000">
                <a:schemeClr val="accent1">
                  <a:lumMod val="75000"/>
                </a:schemeClr>
              </a:gs>
              <a:gs pos="71000">
                <a:schemeClr val="accent1">
                  <a:lumMod val="75000"/>
                </a:schemeClr>
              </a:gs>
              <a:gs pos="0">
                <a:srgbClr val="002060">
                  <a:alpha val="0"/>
                </a:srgbClr>
              </a:gs>
              <a:gs pos="100000">
                <a:srgbClr val="002060">
                  <a:alpha val="0"/>
                </a:srgbClr>
              </a:gs>
            </a:gsLst>
            <a:lin ang="5400000" scaled="1"/>
          </a:gradFill>
          <a:ln>
            <a:noFill/>
          </a:ln>
        </p:spPr>
        <p:style>
          <a:lnRef idx="0">
            <a:scrgbClr r="0" g="0" b="0"/>
          </a:lnRef>
          <a:fillRef idx="0">
            <a:scrgbClr r="0" g="0" b="0"/>
          </a:fillRef>
          <a:effectRef idx="0">
            <a:scrgbClr r="0" g="0" b="0"/>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276" name="Rectangle 56">
            <a:extLst>
              <a:ext uri="{FF2B5EF4-FFF2-40B4-BE49-F238E27FC236}">
                <a16:creationId xmlns:a16="http://schemas.microsoft.com/office/drawing/2014/main" id="{DD57DFE1-DD50-4DD0-BAC2-D11E28A515C3}"/>
              </a:ext>
            </a:extLst>
          </p:cNvPr>
          <p:cNvSpPr/>
          <p:nvPr/>
        </p:nvSpPr>
        <p:spPr>
          <a:xfrm rot="5400000">
            <a:off x="2110833" y="1979101"/>
            <a:ext cx="254481" cy="2668569"/>
          </a:xfrm>
          <a:prstGeom prst="rect">
            <a:avLst/>
          </a:prstGeom>
          <a:gradFill>
            <a:gsLst>
              <a:gs pos="18000">
                <a:schemeClr val="accent1">
                  <a:lumMod val="75000"/>
                </a:schemeClr>
              </a:gs>
              <a:gs pos="71000">
                <a:schemeClr val="accent1">
                  <a:lumMod val="75000"/>
                </a:schemeClr>
              </a:gs>
              <a:gs pos="0">
                <a:srgbClr val="002060">
                  <a:alpha val="0"/>
                </a:srgbClr>
              </a:gs>
              <a:gs pos="100000">
                <a:srgbClr val="002060">
                  <a:alpha val="0"/>
                </a:srgbClr>
              </a:gs>
            </a:gsLst>
            <a:lin ang="5400000" scaled="1"/>
          </a:gradFill>
          <a:ln>
            <a:noFill/>
          </a:ln>
        </p:spPr>
        <p:style>
          <a:lnRef idx="0">
            <a:scrgbClr r="0" g="0" b="0"/>
          </a:lnRef>
          <a:fillRef idx="0">
            <a:scrgbClr r="0" g="0" b="0"/>
          </a:fillRef>
          <a:effectRef idx="0">
            <a:scrgbClr r="0" g="0" b="0"/>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grpSp>
        <p:nvGrpSpPr>
          <p:cNvPr id="8" name="群組 7">
            <a:extLst>
              <a:ext uri="{FF2B5EF4-FFF2-40B4-BE49-F238E27FC236}">
                <a16:creationId xmlns:a16="http://schemas.microsoft.com/office/drawing/2014/main" id="{73F1FC4B-91A8-4947-9E3F-6F69B64DF8B7}"/>
              </a:ext>
            </a:extLst>
          </p:cNvPr>
          <p:cNvGrpSpPr/>
          <p:nvPr/>
        </p:nvGrpSpPr>
        <p:grpSpPr>
          <a:xfrm>
            <a:off x="2013960" y="3642102"/>
            <a:ext cx="961716" cy="720342"/>
            <a:chOff x="-1775127" y="4074893"/>
            <a:chExt cx="620255" cy="492852"/>
          </a:xfrm>
        </p:grpSpPr>
        <p:sp>
          <p:nvSpPr>
            <p:cNvPr id="124" name="手繪多邊形: 圖案 123">
              <a:extLst>
                <a:ext uri="{FF2B5EF4-FFF2-40B4-BE49-F238E27FC236}">
                  <a16:creationId xmlns:a16="http://schemas.microsoft.com/office/drawing/2014/main" id="{6114E407-668A-4D8C-BFE9-0704DFA8963A}"/>
                </a:ext>
              </a:extLst>
            </p:cNvPr>
            <p:cNvSpPr/>
            <p:nvPr/>
          </p:nvSpPr>
          <p:spPr>
            <a:xfrm>
              <a:off x="-1775127" y="4074893"/>
              <a:ext cx="620255" cy="405123"/>
            </a:xfrm>
            <a:custGeom>
              <a:avLst/>
              <a:gdLst>
                <a:gd name="connsiteX0" fmla="*/ 571137 w 570007"/>
                <a:gd name="connsiteY0" fmla="*/ 16818 h 372301"/>
                <a:gd name="connsiteX1" fmla="*/ 571137 w 570007"/>
                <a:gd name="connsiteY1" fmla="*/ 357127 h 372301"/>
                <a:gd name="connsiteX2" fmla="*/ 554370 w 570007"/>
                <a:gd name="connsiteY2" fmla="*/ 373945 h 372301"/>
                <a:gd name="connsiteX3" fmla="*/ 554319 w 570007"/>
                <a:gd name="connsiteY3" fmla="*/ 373945 h 372301"/>
                <a:gd name="connsiteX4" fmla="*/ 16869 w 570007"/>
                <a:gd name="connsiteY4" fmla="*/ 373945 h 372301"/>
                <a:gd name="connsiteX5" fmla="*/ 0 w 570007"/>
                <a:gd name="connsiteY5" fmla="*/ 357127 h 372301"/>
                <a:gd name="connsiteX6" fmla="*/ 0 w 570007"/>
                <a:gd name="connsiteY6" fmla="*/ 16818 h 372301"/>
                <a:gd name="connsiteX7" fmla="*/ 16869 w 570007"/>
                <a:gd name="connsiteY7" fmla="*/ 0 h 372301"/>
                <a:gd name="connsiteX8" fmla="*/ 554319 w 570007"/>
                <a:gd name="connsiteY8" fmla="*/ 0 h 372301"/>
                <a:gd name="connsiteX9" fmla="*/ 571137 w 570007"/>
                <a:gd name="connsiteY9" fmla="*/ 16818 h 372301"/>
                <a:gd name="connsiteX10" fmla="*/ 553292 w 570007"/>
                <a:gd name="connsiteY10" fmla="*/ 294118 h 372301"/>
                <a:gd name="connsiteX11" fmla="*/ 553292 w 570007"/>
                <a:gd name="connsiteY11" fmla="*/ 26575 h 372301"/>
                <a:gd name="connsiteX12" fmla="*/ 540326 w 570007"/>
                <a:gd name="connsiteY12" fmla="*/ 15046 h 372301"/>
                <a:gd name="connsiteX13" fmla="*/ 30837 w 570007"/>
                <a:gd name="connsiteY13" fmla="*/ 15046 h 372301"/>
                <a:gd name="connsiteX14" fmla="*/ 17845 w 570007"/>
                <a:gd name="connsiteY14" fmla="*/ 26575 h 372301"/>
                <a:gd name="connsiteX15" fmla="*/ 17845 w 570007"/>
                <a:gd name="connsiteY15" fmla="*/ 293990 h 372301"/>
                <a:gd name="connsiteX16" fmla="*/ 30837 w 570007"/>
                <a:gd name="connsiteY16" fmla="*/ 305519 h 372301"/>
                <a:gd name="connsiteX17" fmla="*/ 540326 w 570007"/>
                <a:gd name="connsiteY17" fmla="*/ 305519 h 372301"/>
                <a:gd name="connsiteX18" fmla="*/ 553292 w 570007"/>
                <a:gd name="connsiteY18" fmla="*/ 293990 h 372301"/>
                <a:gd name="connsiteX19" fmla="*/ 315815 w 570007"/>
                <a:gd name="connsiteY19" fmla="*/ 338743 h 372301"/>
                <a:gd name="connsiteX20" fmla="*/ 292218 w 570007"/>
                <a:gd name="connsiteY20" fmla="*/ 315147 h 372301"/>
                <a:gd name="connsiteX21" fmla="*/ 268622 w 570007"/>
                <a:gd name="connsiteY21" fmla="*/ 338743 h 372301"/>
                <a:gd name="connsiteX22" fmla="*/ 292218 w 570007"/>
                <a:gd name="connsiteY22" fmla="*/ 362340 h 372301"/>
                <a:gd name="connsiteX23" fmla="*/ 292244 w 570007"/>
                <a:gd name="connsiteY23" fmla="*/ 362340 h 372301"/>
                <a:gd name="connsiteX24" fmla="*/ 315815 w 570007"/>
                <a:gd name="connsiteY24" fmla="*/ 338769 h 372301"/>
                <a:gd name="connsiteX25" fmla="*/ 315815 w 570007"/>
                <a:gd name="connsiteY25" fmla="*/ 338743 h 37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70007" h="372301">
                  <a:moveTo>
                    <a:pt x="571137" y="16818"/>
                  </a:moveTo>
                  <a:lnTo>
                    <a:pt x="571137" y="357127"/>
                  </a:lnTo>
                  <a:cubicBezTo>
                    <a:pt x="571152" y="366401"/>
                    <a:pt x="563645" y="373930"/>
                    <a:pt x="554370" y="373945"/>
                  </a:cubicBezTo>
                  <a:cubicBezTo>
                    <a:pt x="554352" y="373945"/>
                    <a:pt x="554337" y="373945"/>
                    <a:pt x="554319" y="373945"/>
                  </a:cubicBezTo>
                  <a:lnTo>
                    <a:pt x="16869" y="373945"/>
                  </a:lnTo>
                  <a:cubicBezTo>
                    <a:pt x="7567" y="373960"/>
                    <a:pt x="15" y="366430"/>
                    <a:pt x="0" y="357127"/>
                  </a:cubicBezTo>
                  <a:lnTo>
                    <a:pt x="0" y="16818"/>
                  </a:lnTo>
                  <a:cubicBezTo>
                    <a:pt x="28" y="7520"/>
                    <a:pt x="7572" y="0"/>
                    <a:pt x="16869" y="0"/>
                  </a:cubicBezTo>
                  <a:lnTo>
                    <a:pt x="554319" y="0"/>
                  </a:lnTo>
                  <a:cubicBezTo>
                    <a:pt x="563606" y="0"/>
                    <a:pt x="571137" y="7531"/>
                    <a:pt x="571137" y="16818"/>
                  </a:cubicBezTo>
                  <a:close/>
                  <a:moveTo>
                    <a:pt x="553292" y="294118"/>
                  </a:moveTo>
                  <a:lnTo>
                    <a:pt x="553292" y="26575"/>
                  </a:lnTo>
                  <a:cubicBezTo>
                    <a:pt x="552866" y="19824"/>
                    <a:pt x="547078" y="14681"/>
                    <a:pt x="540326" y="15046"/>
                  </a:cubicBezTo>
                  <a:lnTo>
                    <a:pt x="30837" y="15046"/>
                  </a:lnTo>
                  <a:cubicBezTo>
                    <a:pt x="24079" y="14679"/>
                    <a:pt x="18286" y="19822"/>
                    <a:pt x="17845" y="26575"/>
                  </a:cubicBezTo>
                  <a:lnTo>
                    <a:pt x="17845" y="293990"/>
                  </a:lnTo>
                  <a:cubicBezTo>
                    <a:pt x="18271" y="300751"/>
                    <a:pt x="24074" y="305899"/>
                    <a:pt x="30837" y="305519"/>
                  </a:cubicBezTo>
                  <a:lnTo>
                    <a:pt x="540326" y="305519"/>
                  </a:lnTo>
                  <a:cubicBezTo>
                    <a:pt x="547084" y="305899"/>
                    <a:pt x="552879" y="300745"/>
                    <a:pt x="553292" y="293990"/>
                  </a:cubicBezTo>
                  <a:close/>
                  <a:moveTo>
                    <a:pt x="315815" y="338743"/>
                  </a:moveTo>
                  <a:cubicBezTo>
                    <a:pt x="315815" y="325710"/>
                    <a:pt x="305249" y="315147"/>
                    <a:pt x="292218" y="315147"/>
                  </a:cubicBezTo>
                  <a:cubicBezTo>
                    <a:pt x="279185" y="315147"/>
                    <a:pt x="268622" y="325710"/>
                    <a:pt x="268622" y="338743"/>
                  </a:cubicBezTo>
                  <a:cubicBezTo>
                    <a:pt x="268622" y="351776"/>
                    <a:pt x="279188" y="362340"/>
                    <a:pt x="292218" y="362340"/>
                  </a:cubicBezTo>
                  <a:cubicBezTo>
                    <a:pt x="292226" y="362340"/>
                    <a:pt x="292237" y="362340"/>
                    <a:pt x="292244" y="362340"/>
                  </a:cubicBezTo>
                  <a:cubicBezTo>
                    <a:pt x="305262" y="362340"/>
                    <a:pt x="315815" y="351787"/>
                    <a:pt x="315815" y="338769"/>
                  </a:cubicBezTo>
                  <a:cubicBezTo>
                    <a:pt x="315815" y="338761"/>
                    <a:pt x="315815" y="338751"/>
                    <a:pt x="315815" y="338743"/>
                  </a:cubicBezTo>
                  <a:close/>
                </a:path>
              </a:pathLst>
            </a:custGeom>
            <a:solidFill>
              <a:schemeClr val="bg1"/>
            </a:solidFill>
            <a:ln w="2566" cap="flat">
              <a:noFill/>
              <a:prstDash val="solid"/>
              <a:miter/>
            </a:ln>
          </p:spPr>
          <p:txBody>
            <a:bodyPr rtlCol="0" anchor="ctr"/>
            <a:lstStyle/>
            <a:p>
              <a:endParaRPr lang="zh-TW" altLang="en-US"/>
            </a:p>
          </p:txBody>
        </p:sp>
        <p:sp>
          <p:nvSpPr>
            <p:cNvPr id="125" name="手繪多邊形: 圖案 124">
              <a:extLst>
                <a:ext uri="{FF2B5EF4-FFF2-40B4-BE49-F238E27FC236}">
                  <a16:creationId xmlns:a16="http://schemas.microsoft.com/office/drawing/2014/main" id="{06A74C10-5E59-46B4-B89D-F8F0F3C71F0D}"/>
                </a:ext>
              </a:extLst>
            </p:cNvPr>
            <p:cNvSpPr/>
            <p:nvPr/>
          </p:nvSpPr>
          <p:spPr>
            <a:xfrm>
              <a:off x="-1617130" y="4548187"/>
              <a:ext cx="318508" cy="19558"/>
            </a:xfrm>
            <a:custGeom>
              <a:avLst/>
              <a:gdLst>
                <a:gd name="connsiteX0" fmla="*/ 294093 w 292706"/>
                <a:gd name="connsiteY0" fmla="*/ 19103 h 17973"/>
                <a:gd name="connsiteX1" fmla="*/ 0 w 292706"/>
                <a:gd name="connsiteY1" fmla="*/ 19103 h 17973"/>
                <a:gd name="connsiteX2" fmla="*/ 58387 w 292706"/>
                <a:gd name="connsiteY2" fmla="*/ 0 h 17973"/>
                <a:gd name="connsiteX3" fmla="*/ 147046 w 292706"/>
                <a:gd name="connsiteY3" fmla="*/ 0 h 17973"/>
                <a:gd name="connsiteX4" fmla="*/ 235654 w 292706"/>
                <a:gd name="connsiteY4" fmla="*/ 0 h 17973"/>
                <a:gd name="connsiteX5" fmla="*/ 294093 w 292706"/>
                <a:gd name="connsiteY5" fmla="*/ 19103 h 17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706" h="17973">
                  <a:moveTo>
                    <a:pt x="294093" y="19103"/>
                  </a:moveTo>
                  <a:lnTo>
                    <a:pt x="0" y="19103"/>
                  </a:lnTo>
                  <a:lnTo>
                    <a:pt x="58387" y="0"/>
                  </a:lnTo>
                  <a:lnTo>
                    <a:pt x="147046" y="0"/>
                  </a:lnTo>
                  <a:lnTo>
                    <a:pt x="235654" y="0"/>
                  </a:lnTo>
                  <a:lnTo>
                    <a:pt x="294093" y="19103"/>
                  </a:lnTo>
                  <a:close/>
                </a:path>
              </a:pathLst>
            </a:custGeom>
            <a:solidFill>
              <a:schemeClr val="bg1"/>
            </a:solidFill>
            <a:ln w="2566" cap="flat">
              <a:noFill/>
              <a:prstDash val="solid"/>
              <a:miter/>
            </a:ln>
          </p:spPr>
          <p:txBody>
            <a:bodyPr rtlCol="0" anchor="ctr"/>
            <a:lstStyle/>
            <a:p>
              <a:endParaRPr lang="zh-TW" altLang="en-US"/>
            </a:p>
          </p:txBody>
        </p:sp>
        <p:sp>
          <p:nvSpPr>
            <p:cNvPr id="126" name="手繪多邊形: 圖案 125">
              <a:extLst>
                <a:ext uri="{FF2B5EF4-FFF2-40B4-BE49-F238E27FC236}">
                  <a16:creationId xmlns:a16="http://schemas.microsoft.com/office/drawing/2014/main" id="{11E75D32-D3BC-4F86-BB9C-00BBF8799B13}"/>
                </a:ext>
              </a:extLst>
            </p:cNvPr>
            <p:cNvSpPr/>
            <p:nvPr/>
          </p:nvSpPr>
          <p:spPr>
            <a:xfrm>
              <a:off x="-1553595" y="4494571"/>
              <a:ext cx="192782" cy="41910"/>
            </a:xfrm>
            <a:custGeom>
              <a:avLst/>
              <a:gdLst>
                <a:gd name="connsiteX0" fmla="*/ 0 w 177164"/>
                <a:gd name="connsiteY0" fmla="*/ 0 h 38513"/>
                <a:gd name="connsiteX1" fmla="*/ 177267 w 177164"/>
                <a:gd name="connsiteY1" fmla="*/ 0 h 38513"/>
                <a:gd name="connsiteX2" fmla="*/ 177267 w 177164"/>
                <a:gd name="connsiteY2" fmla="*/ 39978 h 38513"/>
                <a:gd name="connsiteX3" fmla="*/ 0 w 177164"/>
                <a:gd name="connsiteY3" fmla="*/ 39978 h 38513"/>
              </a:gdLst>
              <a:ahLst/>
              <a:cxnLst>
                <a:cxn ang="0">
                  <a:pos x="connsiteX0" y="connsiteY0"/>
                </a:cxn>
                <a:cxn ang="0">
                  <a:pos x="connsiteX1" y="connsiteY1"/>
                </a:cxn>
                <a:cxn ang="0">
                  <a:pos x="connsiteX2" y="connsiteY2"/>
                </a:cxn>
                <a:cxn ang="0">
                  <a:pos x="connsiteX3" y="connsiteY3"/>
                </a:cxn>
              </a:cxnLst>
              <a:rect l="l" t="t" r="r" b="b"/>
              <a:pathLst>
                <a:path w="177164" h="38513">
                  <a:moveTo>
                    <a:pt x="0" y="0"/>
                  </a:moveTo>
                  <a:lnTo>
                    <a:pt x="177267" y="0"/>
                  </a:lnTo>
                  <a:lnTo>
                    <a:pt x="177267" y="39978"/>
                  </a:lnTo>
                  <a:lnTo>
                    <a:pt x="0" y="39978"/>
                  </a:lnTo>
                  <a:close/>
                </a:path>
              </a:pathLst>
            </a:custGeom>
            <a:solidFill>
              <a:schemeClr val="bg1"/>
            </a:solidFill>
            <a:ln w="2566" cap="flat">
              <a:noFill/>
              <a:prstDash val="solid"/>
              <a:miter/>
            </a:ln>
          </p:spPr>
          <p:txBody>
            <a:bodyPr rtlCol="0" anchor="ctr"/>
            <a:lstStyle/>
            <a:p>
              <a:endParaRPr lang="zh-TW" altLang="en-US"/>
            </a:p>
          </p:txBody>
        </p:sp>
      </p:grpSp>
      <p:sp>
        <p:nvSpPr>
          <p:cNvPr id="71" name="Rectangle 56">
            <a:extLst>
              <a:ext uri="{FF2B5EF4-FFF2-40B4-BE49-F238E27FC236}">
                <a16:creationId xmlns:a16="http://schemas.microsoft.com/office/drawing/2014/main" id="{60468C0A-967C-47C6-8105-6E6BCB52AE7E}"/>
              </a:ext>
            </a:extLst>
          </p:cNvPr>
          <p:cNvSpPr/>
          <p:nvPr/>
        </p:nvSpPr>
        <p:spPr>
          <a:xfrm>
            <a:off x="5455403" y="1778103"/>
            <a:ext cx="2541721" cy="3668490"/>
          </a:xfrm>
          <a:prstGeom prst="rect">
            <a:avLst/>
          </a:prstGeom>
          <a:gradFill>
            <a:gsLst>
              <a:gs pos="18000">
                <a:schemeClr val="accent1">
                  <a:lumMod val="75000"/>
                </a:schemeClr>
              </a:gs>
              <a:gs pos="71000">
                <a:schemeClr val="accent1">
                  <a:lumMod val="75000"/>
                </a:schemeClr>
              </a:gs>
              <a:gs pos="0">
                <a:srgbClr val="002060">
                  <a:alpha val="0"/>
                </a:srgbClr>
              </a:gs>
              <a:gs pos="100000">
                <a:srgbClr val="002060">
                  <a:alpha val="0"/>
                </a:srgbClr>
              </a:gs>
            </a:gsLst>
            <a:lin ang="5400000" scaled="1"/>
          </a:gradFill>
          <a:ln>
            <a:noFill/>
          </a:ln>
        </p:spPr>
        <p:style>
          <a:lnRef idx="0">
            <a:scrgbClr r="0" g="0" b="0"/>
          </a:lnRef>
          <a:fillRef idx="0">
            <a:scrgbClr r="0" g="0" b="0"/>
          </a:fillRef>
          <a:effectRef idx="0">
            <a:scrgbClr r="0" g="0" b="0"/>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p>
        </p:txBody>
      </p:sp>
      <p:sp>
        <p:nvSpPr>
          <p:cNvPr id="6" name="Title 1">
            <a:extLst>
              <a:ext uri="{FF2B5EF4-FFF2-40B4-BE49-F238E27FC236}">
                <a16:creationId xmlns:a16="http://schemas.microsoft.com/office/drawing/2014/main" id="{30662424-365C-4741-B912-8D83A0DBC171}"/>
              </a:ext>
            </a:extLst>
          </p:cNvPr>
          <p:cNvSpPr txBox="1">
            <a:spLocks/>
          </p:cNvSpPr>
          <p:nvPr/>
        </p:nvSpPr>
        <p:spPr>
          <a:xfrm>
            <a:off x="1317356" y="233465"/>
            <a:ext cx="7551436" cy="828169"/>
          </a:xfrm>
          <a:prstGeom prst="rect">
            <a:avLst/>
          </a:prstGeom>
        </p:spPr>
        <p:txBody>
          <a:bodyPr vert="horz" lIns="91440" tIns="45720" rIns="91440" bIns="45720" rtlCol="0" anchor="ctr">
            <a:normAutofit fontScale="97500"/>
          </a:bodyPr>
          <a:lstStyle>
            <a:lvl1pPr algn="l" defTabSz="685800" rtl="0" eaLnBrk="1" latinLnBrk="0" hangingPunct="1">
              <a:lnSpc>
                <a:spcPct val="90000"/>
              </a:lnSpc>
              <a:spcBef>
                <a:spcPct val="0"/>
              </a:spcBef>
              <a:buNone/>
              <a:defRPr lang="zh-TW" altLang="en-US" sz="3600" b="1" kern="1200" dirty="0">
                <a:solidFill>
                  <a:schemeClr val="bg1"/>
                </a:solidFill>
                <a:latin typeface="Arial" panose="020B0604020202020204" pitchFamily="34" charset="0"/>
                <a:ea typeface="微軟正黑體" panose="020B0604030504040204" pitchFamily="34" charset="-120"/>
                <a:cs typeface="Arial" panose="020B0604020202020204" pitchFamily="34" charset="0"/>
              </a:defRPr>
            </a:lvl1pPr>
          </a:lstStyle>
          <a:p>
            <a:pPr>
              <a:buClrTx/>
              <a:buFontTx/>
            </a:pPr>
            <a:endParaRPr lang="en-US">
              <a:latin typeface="微軟正黑體" panose="020B0604030504040204" pitchFamily="34" charset="-120"/>
            </a:endParaRPr>
          </a:p>
        </p:txBody>
      </p:sp>
      <p:sp>
        <p:nvSpPr>
          <p:cNvPr id="21" name="矩形 20">
            <a:extLst>
              <a:ext uri="{FF2B5EF4-FFF2-40B4-BE49-F238E27FC236}">
                <a16:creationId xmlns:a16="http://schemas.microsoft.com/office/drawing/2014/main" id="{02FE91C6-BC70-4E4A-839B-191A430ACCD4}"/>
              </a:ext>
            </a:extLst>
          </p:cNvPr>
          <p:cNvSpPr/>
          <p:nvPr/>
        </p:nvSpPr>
        <p:spPr>
          <a:xfrm>
            <a:off x="1424901" y="3196966"/>
            <a:ext cx="1923746" cy="276999"/>
          </a:xfrm>
          <a:prstGeom prst="rect">
            <a:avLst/>
          </a:prstGeom>
          <a:noFill/>
        </p:spPr>
        <p:txBody>
          <a:bodyPr wrap="square" anchor="t">
            <a:spAutoFit/>
          </a:bodyPr>
          <a:lstStyle/>
          <a:p>
            <a:pPr algn="ctr"/>
            <a:r>
              <a:rPr lang="en-US" altLang="zh-TW" sz="1200" b="1" err="1">
                <a:solidFill>
                  <a:schemeClr val="bg1"/>
                </a:solidFill>
                <a:latin typeface="微軟正黑體" panose="020B0604030504040204" pitchFamily="34" charset="-120"/>
                <a:ea typeface="微軟正黑體" panose="020B0604030504040204" pitchFamily="34" charset="-120"/>
              </a:rPr>
              <a:t>應用程式與檔案伺服器</a:t>
            </a:r>
            <a:endParaRPr lang="en-US" altLang="zh-TW" sz="1200" b="1">
              <a:solidFill>
                <a:schemeClr val="bg1"/>
              </a:solidFill>
              <a:latin typeface="微軟正黑體" panose="020B0604030504040204" pitchFamily="34" charset="-120"/>
              <a:ea typeface="微軟正黑體" panose="020B0604030504040204" pitchFamily="34" charset="-120"/>
            </a:endParaRPr>
          </a:p>
        </p:txBody>
      </p:sp>
      <p:sp>
        <p:nvSpPr>
          <p:cNvPr id="22" name="矩形 21">
            <a:extLst>
              <a:ext uri="{FF2B5EF4-FFF2-40B4-BE49-F238E27FC236}">
                <a16:creationId xmlns:a16="http://schemas.microsoft.com/office/drawing/2014/main" id="{9D816CBC-AD14-4526-A089-25C977C7729B}"/>
              </a:ext>
            </a:extLst>
          </p:cNvPr>
          <p:cNvSpPr/>
          <p:nvPr/>
        </p:nvSpPr>
        <p:spPr>
          <a:xfrm>
            <a:off x="1863177" y="4362837"/>
            <a:ext cx="1186774" cy="276999"/>
          </a:xfrm>
          <a:prstGeom prst="rect">
            <a:avLst/>
          </a:prstGeom>
          <a:noFill/>
        </p:spPr>
        <p:txBody>
          <a:bodyPr wrap="square" anchor="t">
            <a:spAutoFit/>
          </a:bodyPr>
          <a:lstStyle/>
          <a:p>
            <a:pPr algn="ctr"/>
            <a:r>
              <a:rPr lang="zh-TW" altLang="en-US" sz="1200" b="1">
                <a:solidFill>
                  <a:srgbClr val="FFFFFF"/>
                </a:solidFill>
                <a:latin typeface="微軟正黑體" panose="020B0604030504040204" pitchFamily="34" charset="-120"/>
                <a:ea typeface="微軟正黑體" panose="020B0604030504040204" pitchFamily="34" charset="-120"/>
              </a:rPr>
              <a:t>終端用戶設備</a:t>
            </a:r>
            <a:endParaRPr lang="en-US" b="1">
              <a:solidFill>
                <a:srgbClr val="FFFFFF"/>
              </a:solidFill>
              <a:latin typeface="微軟正黑體" panose="020B0604030504040204" pitchFamily="34" charset="-120"/>
              <a:ea typeface="微軟正黑體" panose="020B0604030504040204" pitchFamily="34" charset="-120"/>
            </a:endParaRPr>
          </a:p>
        </p:txBody>
      </p:sp>
      <p:sp>
        <p:nvSpPr>
          <p:cNvPr id="24" name="矩形 23">
            <a:extLst>
              <a:ext uri="{FF2B5EF4-FFF2-40B4-BE49-F238E27FC236}">
                <a16:creationId xmlns:a16="http://schemas.microsoft.com/office/drawing/2014/main" id="{4CDA31C6-5676-4720-9026-C8B16A60D899}"/>
              </a:ext>
            </a:extLst>
          </p:cNvPr>
          <p:cNvSpPr/>
          <p:nvPr/>
        </p:nvSpPr>
        <p:spPr>
          <a:xfrm>
            <a:off x="3957738" y="3173237"/>
            <a:ext cx="963725" cy="461665"/>
          </a:xfrm>
          <a:prstGeom prst="rect">
            <a:avLst/>
          </a:prstGeom>
        </p:spPr>
        <p:txBody>
          <a:bodyPr wrap="none">
            <a:spAutoFit/>
          </a:bodyPr>
          <a:lstStyle/>
          <a:p>
            <a:pPr algn="ctr"/>
            <a:r>
              <a:rPr lang="en-US" altLang="zh-TW" sz="1200">
                <a:solidFill>
                  <a:schemeClr val="bg1">
                    <a:lumMod val="95000"/>
                  </a:schemeClr>
                </a:solidFill>
                <a:latin typeface="Arial" panose="020B0604020202020204" pitchFamily="34" charset="0"/>
                <a:cs typeface="Arial" panose="020B0604020202020204" pitchFamily="34" charset="0"/>
              </a:rPr>
              <a:t>CIFS/SMB </a:t>
            </a:r>
          </a:p>
          <a:p>
            <a:pPr algn="ctr"/>
            <a:r>
              <a:rPr lang="en-US" altLang="zh-TW" sz="1200">
                <a:solidFill>
                  <a:schemeClr val="bg1">
                    <a:lumMod val="95000"/>
                  </a:schemeClr>
                </a:solidFill>
                <a:latin typeface="Arial" panose="020B0604020202020204" pitchFamily="34" charset="0"/>
                <a:cs typeface="Arial" panose="020B0604020202020204" pitchFamily="34" charset="0"/>
              </a:rPr>
              <a:t>NFS</a:t>
            </a:r>
            <a:endParaRPr lang="zh-TW" altLang="en-US" sz="1200">
              <a:solidFill>
                <a:schemeClr val="bg1">
                  <a:lumMod val="95000"/>
                </a:schemeClr>
              </a:solidFill>
              <a:latin typeface="Arial" panose="020B0604020202020204" pitchFamily="34" charset="0"/>
              <a:cs typeface="Arial" panose="020B0604020202020204" pitchFamily="34" charset="0"/>
            </a:endParaRPr>
          </a:p>
        </p:txBody>
      </p:sp>
      <p:sp>
        <p:nvSpPr>
          <p:cNvPr id="25" name="矩形 24">
            <a:extLst>
              <a:ext uri="{FF2B5EF4-FFF2-40B4-BE49-F238E27FC236}">
                <a16:creationId xmlns:a16="http://schemas.microsoft.com/office/drawing/2014/main" id="{7D13AFA5-D998-4AC5-9B06-77B98EF707DF}"/>
              </a:ext>
            </a:extLst>
          </p:cNvPr>
          <p:cNvSpPr/>
          <p:nvPr/>
        </p:nvSpPr>
        <p:spPr>
          <a:xfrm>
            <a:off x="3830170" y="3740666"/>
            <a:ext cx="1168032" cy="461665"/>
          </a:xfrm>
          <a:prstGeom prst="rect">
            <a:avLst/>
          </a:prstGeom>
        </p:spPr>
        <p:txBody>
          <a:bodyPr wrap="square" anchor="t">
            <a:spAutoFit/>
          </a:bodyPr>
          <a:lstStyle/>
          <a:p>
            <a:pPr algn="ctr"/>
            <a:r>
              <a:rPr lang="en-US" altLang="zh-TW" sz="1200">
                <a:solidFill>
                  <a:schemeClr val="bg1">
                    <a:lumMod val="95000"/>
                  </a:schemeClr>
                </a:solidFill>
                <a:latin typeface="Arial" panose="020B0604020202020204" pitchFamily="34" charset="0"/>
                <a:cs typeface="Arial" panose="020B0604020202020204" pitchFamily="34" charset="0"/>
              </a:rPr>
              <a:t>iSCSI </a:t>
            </a:r>
          </a:p>
          <a:p>
            <a:pPr algn="ctr"/>
            <a:r>
              <a:rPr lang="en-US" altLang="zh-TW" sz="1200">
                <a:solidFill>
                  <a:schemeClr val="bg1">
                    <a:lumMod val="95000"/>
                  </a:schemeClr>
                </a:solidFill>
                <a:latin typeface="Arial" panose="020B0604020202020204" pitchFamily="34" charset="0"/>
                <a:cs typeface="Arial" panose="020B0604020202020204" pitchFamily="34" charset="0"/>
              </a:rPr>
              <a:t>AFP</a:t>
            </a:r>
            <a:endParaRPr lang="zh-TW" altLang="en-US" sz="1200">
              <a:solidFill>
                <a:schemeClr val="bg1">
                  <a:lumMod val="95000"/>
                </a:schemeClr>
              </a:solidFill>
              <a:latin typeface="Arial" panose="020B0604020202020204" pitchFamily="34" charset="0"/>
              <a:cs typeface="Arial" panose="020B0604020202020204" pitchFamily="34" charset="0"/>
            </a:endParaRPr>
          </a:p>
        </p:txBody>
      </p:sp>
      <p:sp>
        <p:nvSpPr>
          <p:cNvPr id="33" name="箭號: 上-下雙向 32">
            <a:extLst>
              <a:ext uri="{FF2B5EF4-FFF2-40B4-BE49-F238E27FC236}">
                <a16:creationId xmlns:a16="http://schemas.microsoft.com/office/drawing/2014/main" id="{E133B8EE-86C3-4DD4-BA15-646C87C46A9C}"/>
              </a:ext>
            </a:extLst>
          </p:cNvPr>
          <p:cNvSpPr/>
          <p:nvPr/>
        </p:nvSpPr>
        <p:spPr>
          <a:xfrm rot="5400000">
            <a:off x="4157208" y="2592306"/>
            <a:ext cx="225852" cy="2154967"/>
          </a:xfrm>
          <a:prstGeom prst="upDownArrow">
            <a:avLst>
              <a:gd name="adj1" fmla="val 41634"/>
              <a:gd name="adj2" fmla="val 66851"/>
            </a:avLst>
          </a:prstGeom>
          <a:solidFill>
            <a:srgbClr val="0093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a:extLst>
              <a:ext uri="{FF2B5EF4-FFF2-40B4-BE49-F238E27FC236}">
                <a16:creationId xmlns:a16="http://schemas.microsoft.com/office/drawing/2014/main" id="{C8409E8C-541D-4C22-B5E9-8AA1739E4A23}"/>
              </a:ext>
            </a:extLst>
          </p:cNvPr>
          <p:cNvSpPr>
            <a:spLocks noGrp="1"/>
          </p:cNvSpPr>
          <p:nvPr>
            <p:ph type="title"/>
          </p:nvPr>
        </p:nvSpPr>
        <p:spPr>
          <a:xfrm>
            <a:off x="1135117" y="1"/>
            <a:ext cx="7733675" cy="994172"/>
          </a:xfrm>
        </p:spPr>
        <p:txBody>
          <a:bodyPr>
            <a:normAutofit fontScale="90000"/>
          </a:bodyPr>
          <a:lstStyle/>
          <a:p>
            <a:r>
              <a:rPr lang="en-US" altLang="zh-TW" b="1" err="1">
                <a:latin typeface="微軟正黑體" panose="020B0604030504040204" pitchFamily="34" charset="-120"/>
                <a:cs typeface="Arial"/>
              </a:rPr>
              <a:t>以常見的</a:t>
            </a:r>
            <a:r>
              <a:rPr lang="en-US" altLang="zh-TW" b="1">
                <a:latin typeface="微軟正黑體" panose="020B0604030504040204" pitchFamily="34" charset="-120"/>
                <a:cs typeface="Arial"/>
              </a:rPr>
              <a:t> </a:t>
            </a:r>
            <a:r>
              <a:rPr lang="en-US" altLang="zh-TW" b="1"/>
              <a:t>NFS/CIFS/iSCSI </a:t>
            </a:r>
            <a:r>
              <a:rPr lang="en-US" altLang="zh-TW" b="1" err="1">
                <a:latin typeface="微軟正黑體" panose="020B0604030504040204" pitchFamily="34" charset="-120"/>
                <a:cs typeface="Arial"/>
              </a:rPr>
              <a:t>協定活用檔案</a:t>
            </a:r>
            <a:endParaRPr lang="en-US" altLang="zh-TW" b="1">
              <a:latin typeface="微軟正黑體" panose="020B0604030504040204" pitchFamily="34" charset="-120"/>
            </a:endParaRPr>
          </a:p>
        </p:txBody>
      </p:sp>
      <p:grpSp>
        <p:nvGrpSpPr>
          <p:cNvPr id="96" name="群組 95">
            <a:extLst>
              <a:ext uri="{FF2B5EF4-FFF2-40B4-BE49-F238E27FC236}">
                <a16:creationId xmlns:a16="http://schemas.microsoft.com/office/drawing/2014/main" id="{48115CD3-801F-491D-B20E-AD0D966E6629}"/>
              </a:ext>
            </a:extLst>
          </p:cNvPr>
          <p:cNvGrpSpPr/>
          <p:nvPr/>
        </p:nvGrpSpPr>
        <p:grpSpPr>
          <a:xfrm>
            <a:off x="134533" y="0"/>
            <a:ext cx="1154789" cy="867908"/>
            <a:chOff x="292188" y="0"/>
            <a:chExt cx="1154789" cy="867908"/>
          </a:xfrm>
        </p:grpSpPr>
        <p:grpSp>
          <p:nvGrpSpPr>
            <p:cNvPr id="97" name="群組 96">
              <a:extLst>
                <a:ext uri="{FF2B5EF4-FFF2-40B4-BE49-F238E27FC236}">
                  <a16:creationId xmlns:a16="http://schemas.microsoft.com/office/drawing/2014/main" id="{73F3E001-932B-4111-B580-EBB6AC8EDBCC}"/>
                </a:ext>
              </a:extLst>
            </p:cNvPr>
            <p:cNvGrpSpPr/>
            <p:nvPr/>
          </p:nvGrpSpPr>
          <p:grpSpPr>
            <a:xfrm rot="5400000">
              <a:off x="439040" y="36086"/>
              <a:ext cx="867908" cy="795736"/>
              <a:chOff x="1" y="336266"/>
              <a:chExt cx="701748" cy="311497"/>
            </a:xfrm>
          </p:grpSpPr>
          <p:sp>
            <p:nvSpPr>
              <p:cNvPr id="100" name="矩形 99">
                <a:extLst>
                  <a:ext uri="{FF2B5EF4-FFF2-40B4-BE49-F238E27FC236}">
                    <a16:creationId xmlns:a16="http://schemas.microsoft.com/office/drawing/2014/main" id="{0B008B0B-6BBE-4CD0-ABA5-90B7198577E9}"/>
                  </a:ext>
                </a:extLst>
              </p:cNvPr>
              <p:cNvSpPr/>
              <p:nvPr/>
            </p:nvSpPr>
            <p:spPr>
              <a:xfrm>
                <a:off x="1" y="338378"/>
                <a:ext cx="701748" cy="307776"/>
              </a:xfrm>
              <a:prstGeom prst="rect">
                <a:avLst/>
              </a:prstGeom>
              <a:solidFill>
                <a:srgbClr val="3399FF"/>
              </a:solidFill>
            </p:spPr>
            <p:txBody>
              <a:bodyPr wrap="square" anchor="ctr">
                <a:spAutoFit/>
              </a:bodyPr>
              <a:lstStyle/>
              <a:p>
                <a:pPr algn="ctr"/>
                <a:endParaRPr lang="zh-TW" altLang="en-US" sz="11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01" name="矩形 100">
                <a:extLst>
                  <a:ext uri="{FF2B5EF4-FFF2-40B4-BE49-F238E27FC236}">
                    <a16:creationId xmlns:a16="http://schemas.microsoft.com/office/drawing/2014/main" id="{F684AF3D-5940-4C1B-B509-6C43D0B0390A}"/>
                  </a:ext>
                </a:extLst>
              </p:cNvPr>
              <p:cNvSpPr/>
              <p:nvPr/>
            </p:nvSpPr>
            <p:spPr>
              <a:xfrm flipH="1">
                <a:off x="489296" y="336266"/>
                <a:ext cx="212070" cy="311497"/>
              </a:xfrm>
              <a:prstGeom prst="rect">
                <a:avLst/>
              </a:prstGeom>
              <a:gradFill flip="none" rotWithShape="1">
                <a:gsLst>
                  <a:gs pos="3000">
                    <a:srgbClr val="002060"/>
                  </a:gs>
                  <a:gs pos="57000">
                    <a:srgbClr val="0070C0">
                      <a:alpha val="48000"/>
                    </a:srgbClr>
                  </a:gs>
                  <a:gs pos="100000">
                    <a:schemeClr val="accent1">
                      <a:shade val="100000"/>
                      <a:satMod val="115000"/>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98" name="矩形 97">
              <a:extLst>
                <a:ext uri="{FF2B5EF4-FFF2-40B4-BE49-F238E27FC236}">
                  <a16:creationId xmlns:a16="http://schemas.microsoft.com/office/drawing/2014/main" id="{D7575DC1-9D4F-4038-AFE4-850985BDC2CC}"/>
                </a:ext>
              </a:extLst>
            </p:cNvPr>
            <p:cNvSpPr/>
            <p:nvPr/>
          </p:nvSpPr>
          <p:spPr>
            <a:xfrm>
              <a:off x="292188" y="123110"/>
              <a:ext cx="1154789" cy="276999"/>
            </a:xfrm>
            <a:prstGeom prst="rect">
              <a:avLst/>
            </a:prstGeom>
            <a:noFill/>
          </p:spPr>
          <p:txBody>
            <a:bodyPr wrap="square" anchor="ctr">
              <a:spAutoFit/>
            </a:bodyPr>
            <a:lstStyle/>
            <a:p>
              <a:pPr algn="ctr"/>
              <a:r>
                <a:rPr lang="zh-TW" altLang="en-US" sz="1200" b="1">
                  <a:solidFill>
                    <a:schemeClr val="bg1"/>
                  </a:solidFill>
                  <a:latin typeface="微軟正黑體" panose="020B0604030504040204" pitchFamily="34" charset="-120"/>
                  <a:ea typeface="微軟正黑體" panose="020B0604030504040204" pitchFamily="34" charset="-120"/>
                </a:rPr>
                <a:t>使用案例</a:t>
              </a:r>
            </a:p>
          </p:txBody>
        </p:sp>
        <p:sp>
          <p:nvSpPr>
            <p:cNvPr id="99" name="矩形 98">
              <a:extLst>
                <a:ext uri="{FF2B5EF4-FFF2-40B4-BE49-F238E27FC236}">
                  <a16:creationId xmlns:a16="http://schemas.microsoft.com/office/drawing/2014/main" id="{42FCFE07-A8F6-4705-8765-6D0BDD6CDC1D}"/>
                </a:ext>
              </a:extLst>
            </p:cNvPr>
            <p:cNvSpPr/>
            <p:nvPr/>
          </p:nvSpPr>
          <p:spPr>
            <a:xfrm>
              <a:off x="292188" y="317292"/>
              <a:ext cx="1154789" cy="523220"/>
            </a:xfrm>
            <a:prstGeom prst="rect">
              <a:avLst/>
            </a:prstGeom>
            <a:noFill/>
          </p:spPr>
          <p:txBody>
            <a:bodyPr wrap="square" anchor="ctr">
              <a:spAutoFit/>
            </a:bodyPr>
            <a:lstStyle/>
            <a:p>
              <a:pPr algn="ctr"/>
              <a:r>
                <a:rPr lang="en-US" altLang="zh-TW" sz="2800" b="1">
                  <a:solidFill>
                    <a:schemeClr val="bg1"/>
                  </a:solidFill>
                  <a:latin typeface="微軟正黑體" panose="020B0604030504040204" pitchFamily="34" charset="-120"/>
                  <a:ea typeface="微軟正黑體" panose="020B0604030504040204" pitchFamily="34" charset="-120"/>
                </a:rPr>
                <a:t>1</a:t>
              </a:r>
              <a:endParaRPr lang="zh-TW" altLang="en-US" sz="2800" b="1">
                <a:solidFill>
                  <a:schemeClr val="bg1"/>
                </a:solidFill>
                <a:latin typeface="微軟正黑體" panose="020B0604030504040204" pitchFamily="34" charset="-120"/>
                <a:ea typeface="微軟正黑體" panose="020B0604030504040204" pitchFamily="34" charset="-120"/>
              </a:endParaRPr>
            </a:p>
          </p:txBody>
        </p:sp>
      </p:grpSp>
      <p:sp>
        <p:nvSpPr>
          <p:cNvPr id="57" name="文字方塊 34">
            <a:extLst>
              <a:ext uri="{FF2B5EF4-FFF2-40B4-BE49-F238E27FC236}">
                <a16:creationId xmlns:a16="http://schemas.microsoft.com/office/drawing/2014/main" id="{70595C53-6253-47D6-93E6-81BD68202549}"/>
              </a:ext>
            </a:extLst>
          </p:cNvPr>
          <p:cNvSpPr txBox="1"/>
          <p:nvPr/>
        </p:nvSpPr>
        <p:spPr>
          <a:xfrm>
            <a:off x="509057" y="1237220"/>
            <a:ext cx="6462430"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1219170"/>
            <a:endParaRPr lang="en-US" altLang="zh-CN" sz="1800" b="1">
              <a:solidFill>
                <a:srgbClr val="0093D4"/>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2" name="矩形: 圓角 71">
            <a:extLst>
              <a:ext uri="{FF2B5EF4-FFF2-40B4-BE49-F238E27FC236}">
                <a16:creationId xmlns:a16="http://schemas.microsoft.com/office/drawing/2014/main" id="{10623437-A54D-4E5B-983E-8F0D87DF0197}"/>
              </a:ext>
            </a:extLst>
          </p:cNvPr>
          <p:cNvSpPr/>
          <p:nvPr/>
        </p:nvSpPr>
        <p:spPr>
          <a:xfrm>
            <a:off x="5699716" y="4323074"/>
            <a:ext cx="2089448" cy="556046"/>
          </a:xfrm>
          <a:prstGeom prst="roundRect">
            <a:avLst>
              <a:gd name="adj" fmla="val 7414"/>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4" name="Rectangle 61">
            <a:extLst>
              <a:ext uri="{FF2B5EF4-FFF2-40B4-BE49-F238E27FC236}">
                <a16:creationId xmlns:a16="http://schemas.microsoft.com/office/drawing/2014/main" id="{16599552-BBF8-4701-9995-FBADCCDA2EBF}"/>
              </a:ext>
            </a:extLst>
          </p:cNvPr>
          <p:cNvSpPr/>
          <p:nvPr/>
        </p:nvSpPr>
        <p:spPr>
          <a:xfrm>
            <a:off x="5770387" y="3882325"/>
            <a:ext cx="1973509" cy="569985"/>
          </a:xfrm>
          <a:prstGeom prst="rect">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a:solidFill>
                <a:schemeClr val="tx1"/>
              </a:solidFill>
            </a:endParaRPr>
          </a:p>
        </p:txBody>
      </p:sp>
      <p:pic>
        <p:nvPicPr>
          <p:cNvPr id="95" name="Picture 74" descr="Image result for aws transparent logo">
            <a:extLst>
              <a:ext uri="{FF2B5EF4-FFF2-40B4-BE49-F238E27FC236}">
                <a16:creationId xmlns:a16="http://schemas.microsoft.com/office/drawing/2014/main" id="{7F853F3D-4015-4947-A7B3-6DBE469917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87653" y="4545843"/>
            <a:ext cx="401878" cy="251070"/>
          </a:xfrm>
          <a:prstGeom prst="rect">
            <a:avLst/>
          </a:prstGeom>
          <a:noFill/>
          <a:extLst>
            <a:ext uri="{909E8E84-426E-40dd-AFC4-6F175D3DCCD1}">
              <a14:hiddenFill xmlns="" xmlns:a14="http://schemas.microsoft.com/office/drawing/2010/main">
                <a:solidFill>
                  <a:srgbClr val="FFFFFF"/>
                </a:solidFill>
              </a14:hiddenFill>
            </a:ext>
          </a:extLst>
        </p:spPr>
      </p:pic>
      <p:grpSp>
        <p:nvGrpSpPr>
          <p:cNvPr id="9" name="群組 8">
            <a:extLst>
              <a:ext uri="{FF2B5EF4-FFF2-40B4-BE49-F238E27FC236}">
                <a16:creationId xmlns:a16="http://schemas.microsoft.com/office/drawing/2014/main" id="{EAD751BA-47CD-4D78-A7E3-4CED25AFBD20}"/>
              </a:ext>
            </a:extLst>
          </p:cNvPr>
          <p:cNvGrpSpPr/>
          <p:nvPr/>
        </p:nvGrpSpPr>
        <p:grpSpPr>
          <a:xfrm>
            <a:off x="6866317" y="4566699"/>
            <a:ext cx="419052" cy="212025"/>
            <a:chOff x="6949444" y="4604799"/>
            <a:chExt cx="419052" cy="212025"/>
          </a:xfrm>
        </p:grpSpPr>
        <p:sp>
          <p:nvSpPr>
            <p:cNvPr id="73" name="矩形: 圓角 72">
              <a:extLst>
                <a:ext uri="{FF2B5EF4-FFF2-40B4-BE49-F238E27FC236}">
                  <a16:creationId xmlns:a16="http://schemas.microsoft.com/office/drawing/2014/main" id="{0BBDABDC-9301-4A44-9AB5-5461A122D7C0}"/>
                </a:ext>
              </a:extLst>
            </p:cNvPr>
            <p:cNvSpPr/>
            <p:nvPr/>
          </p:nvSpPr>
          <p:spPr>
            <a:xfrm>
              <a:off x="6949444" y="4604799"/>
              <a:ext cx="419052" cy="212025"/>
            </a:xfrm>
            <a:prstGeom prst="roundRect">
              <a:avLst>
                <a:gd name="adj" fmla="val 18993"/>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02" name="Picture 75" descr="A picture containing drawing&#10;&#10;Description generated with very high confidence">
              <a:extLst>
                <a:ext uri="{FF2B5EF4-FFF2-40B4-BE49-F238E27FC236}">
                  <a16:creationId xmlns:a16="http://schemas.microsoft.com/office/drawing/2014/main" id="{C2521DE9-6E53-478C-B56D-45331FA96B8F}"/>
                </a:ext>
              </a:extLst>
            </p:cNvPr>
            <p:cNvPicPr>
              <a:picLocks noChangeAspect="1" noChangeArrowheads="1"/>
            </p:cNvPicPr>
            <p:nvPr/>
          </p:nvPicPr>
          <p:blipFill rotWithShape="1">
            <a:blip r:embed="rId3"/>
            <a:srcRect l="12363" r="12764"/>
            <a:stretch/>
          </p:blipFill>
          <p:spPr bwMode="auto">
            <a:xfrm>
              <a:off x="6975400" y="4616079"/>
              <a:ext cx="374355" cy="175104"/>
            </a:xfrm>
            <a:prstGeom prst="rect">
              <a:avLst/>
            </a:prstGeom>
            <a:solidFill>
              <a:schemeClr val="bg2">
                <a:lumMod val="50000"/>
              </a:schemeClr>
            </a:solidFill>
          </p:spPr>
        </p:pic>
      </p:grpSp>
      <p:pic>
        <p:nvPicPr>
          <p:cNvPr id="103" name="Picture 76" descr="Image result for digital ocean transparent">
            <a:extLst>
              <a:ext uri="{FF2B5EF4-FFF2-40B4-BE49-F238E27FC236}">
                <a16:creationId xmlns:a16="http://schemas.microsoft.com/office/drawing/2014/main" id="{25DF266B-9774-4204-B2F4-0712D5DFD8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26951" y="4494587"/>
            <a:ext cx="330720" cy="319047"/>
          </a:xfrm>
          <a:prstGeom prst="rect">
            <a:avLst/>
          </a:prstGeom>
          <a:noFill/>
          <a:extLst>
            <a:ext uri="{909E8E84-426E-40dd-AFC4-6F175D3DCCD1}">
              <a14:hiddenFill xmlns="" xmlns:a14="http://schemas.microsoft.com/office/drawing/2010/main">
                <a:solidFill>
                  <a:srgbClr val="FFFFFF"/>
                </a:solidFill>
              </a14:hiddenFill>
            </a:ext>
          </a:extLst>
        </p:spPr>
      </p:pic>
      <p:pic>
        <p:nvPicPr>
          <p:cNvPr id="104" name="Picture 77" descr="Image result for MS Azure">
            <a:extLst>
              <a:ext uri="{FF2B5EF4-FFF2-40B4-BE49-F238E27FC236}">
                <a16:creationId xmlns:a16="http://schemas.microsoft.com/office/drawing/2014/main" id="{B896E443-F658-4C5B-8333-97CF8278A6B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74841" y="4615066"/>
            <a:ext cx="437275" cy="135642"/>
          </a:xfrm>
          <a:prstGeom prst="rect">
            <a:avLst/>
          </a:prstGeom>
          <a:noFill/>
          <a:extLst>
            <a:ext uri="{909E8E84-426E-40dd-AFC4-6F175D3DCCD1}">
              <a14:hiddenFill xmlns="" xmlns:a14="http://schemas.microsoft.com/office/drawing/2010/main">
                <a:solidFill>
                  <a:srgbClr val="FFFFFF"/>
                </a:solidFill>
              </a14:hiddenFill>
            </a:ext>
          </a:extLst>
        </p:spPr>
      </p:pic>
      <p:sp>
        <p:nvSpPr>
          <p:cNvPr id="105" name="矩形 104">
            <a:extLst>
              <a:ext uri="{FF2B5EF4-FFF2-40B4-BE49-F238E27FC236}">
                <a16:creationId xmlns:a16="http://schemas.microsoft.com/office/drawing/2014/main" id="{FD8E5CD8-69FB-4586-B552-B854C47622F2}"/>
              </a:ext>
            </a:extLst>
          </p:cNvPr>
          <p:cNvSpPr/>
          <p:nvPr/>
        </p:nvSpPr>
        <p:spPr>
          <a:xfrm flipV="1">
            <a:off x="5768296" y="3779108"/>
            <a:ext cx="1977389" cy="38531"/>
          </a:xfrm>
          <a:prstGeom prst="rect">
            <a:avLst/>
          </a:prstGeom>
          <a:gradFill>
            <a:gsLst>
              <a:gs pos="51000">
                <a:schemeClr val="tx1">
                  <a:lumMod val="85000"/>
                  <a:lumOff val="15000"/>
                  <a:alpha val="74000"/>
                </a:schemeClr>
              </a:gs>
              <a:gs pos="0">
                <a:schemeClr val="tx1">
                  <a:lumMod val="65000"/>
                  <a:lumOff val="35000"/>
                  <a:alpha val="0"/>
                </a:schemeClr>
              </a:gs>
              <a:gs pos="100000">
                <a:schemeClr val="tx1">
                  <a:lumMod val="95000"/>
                  <a:lumOff val="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6" name="矩形: 圓角 105">
            <a:extLst>
              <a:ext uri="{FF2B5EF4-FFF2-40B4-BE49-F238E27FC236}">
                <a16:creationId xmlns:a16="http://schemas.microsoft.com/office/drawing/2014/main" id="{87DA27D2-64BD-4520-8417-79E53F08B1A1}"/>
              </a:ext>
            </a:extLst>
          </p:cNvPr>
          <p:cNvSpPr/>
          <p:nvPr/>
        </p:nvSpPr>
        <p:spPr>
          <a:xfrm>
            <a:off x="5692298" y="2673129"/>
            <a:ext cx="2089448" cy="577607"/>
          </a:xfrm>
          <a:prstGeom prst="roundRect">
            <a:avLst>
              <a:gd name="adj" fmla="val 7414"/>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7" name="Rectangle 60">
            <a:extLst>
              <a:ext uri="{FF2B5EF4-FFF2-40B4-BE49-F238E27FC236}">
                <a16:creationId xmlns:a16="http://schemas.microsoft.com/office/drawing/2014/main" id="{F51A5893-4D7B-4276-AB83-C8EE9C5D5E9B}"/>
              </a:ext>
            </a:extLst>
          </p:cNvPr>
          <p:cNvSpPr/>
          <p:nvPr/>
        </p:nvSpPr>
        <p:spPr>
          <a:xfrm>
            <a:off x="5770388" y="3137907"/>
            <a:ext cx="1973509" cy="712571"/>
          </a:xfrm>
          <a:prstGeom prst="rect">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sz="1100">
              <a:solidFill>
                <a:schemeClr val="tx1"/>
              </a:solidFill>
            </a:endParaRPr>
          </a:p>
          <a:p>
            <a:pPr algn="ctr"/>
            <a:endParaRPr lang="en-US" sz="1100">
              <a:solidFill>
                <a:schemeClr val="tx1"/>
              </a:solidFill>
            </a:endParaRPr>
          </a:p>
          <a:p>
            <a:pPr algn="ctr"/>
            <a:endParaRPr lang="en-US" sz="1100">
              <a:solidFill>
                <a:schemeClr val="tx1"/>
              </a:solidFill>
            </a:endParaRPr>
          </a:p>
        </p:txBody>
      </p:sp>
      <p:sp>
        <p:nvSpPr>
          <p:cNvPr id="108" name="Rectangle 70">
            <a:extLst>
              <a:ext uri="{FF2B5EF4-FFF2-40B4-BE49-F238E27FC236}">
                <a16:creationId xmlns:a16="http://schemas.microsoft.com/office/drawing/2014/main" id="{9A605F28-A4ED-4837-8C7F-0DAE0C9AAEB0}"/>
              </a:ext>
            </a:extLst>
          </p:cNvPr>
          <p:cNvSpPr/>
          <p:nvPr/>
        </p:nvSpPr>
        <p:spPr>
          <a:xfrm>
            <a:off x="5917738" y="3443560"/>
            <a:ext cx="771107" cy="299124"/>
          </a:xfrm>
          <a:prstGeom prst="rect">
            <a:avLst/>
          </a:prstGeom>
          <a:solidFill>
            <a:schemeClr val="bg2"/>
          </a:solidFill>
          <a:ln/>
        </p:spPr>
        <p:style>
          <a:lnRef idx="1">
            <a:schemeClr val="dk1"/>
          </a:lnRef>
          <a:fillRef idx="2">
            <a:schemeClr val="dk1"/>
          </a:fillRef>
          <a:effectRef idx="1">
            <a:schemeClr val="dk1"/>
          </a:effectRef>
          <a:fontRef idx="minor">
            <a:schemeClr val="dk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pPr algn="ctr"/>
            <a:r>
              <a:rPr lang="en-US" sz="800" b="1">
                <a:latin typeface="Arial" panose="020B0604020202020204" pitchFamily="34" charset="0"/>
                <a:cs typeface="Arial" panose="020B0604020202020204" pitchFamily="34" charset="0"/>
              </a:rPr>
              <a:t>CIFS,NFS, iSCSI, AFP </a:t>
            </a:r>
          </a:p>
        </p:txBody>
      </p:sp>
      <p:sp>
        <p:nvSpPr>
          <p:cNvPr id="109" name="Rectangle 71">
            <a:extLst>
              <a:ext uri="{FF2B5EF4-FFF2-40B4-BE49-F238E27FC236}">
                <a16:creationId xmlns:a16="http://schemas.microsoft.com/office/drawing/2014/main" id="{2293C77F-53CC-4E14-9E63-91137FF929FC}"/>
              </a:ext>
            </a:extLst>
          </p:cNvPr>
          <p:cNvSpPr/>
          <p:nvPr/>
        </p:nvSpPr>
        <p:spPr>
          <a:xfrm>
            <a:off x="6768549" y="3440845"/>
            <a:ext cx="771107" cy="299124"/>
          </a:xfrm>
          <a:prstGeom prst="rect">
            <a:avLst/>
          </a:prstGeom>
          <a:solidFill>
            <a:schemeClr val="bg2"/>
          </a:solidFill>
          <a:ln/>
        </p:spPr>
        <p:style>
          <a:lnRef idx="1">
            <a:schemeClr val="dk1"/>
          </a:lnRef>
          <a:fillRef idx="2">
            <a:schemeClr val="dk1"/>
          </a:fillRef>
          <a:effectRef idx="1">
            <a:schemeClr val="dk1"/>
          </a:effectRef>
          <a:fontRef idx="minor">
            <a:schemeClr val="dk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pPr algn="ctr"/>
            <a:r>
              <a:rPr lang="en-US" sz="800" b="1">
                <a:latin typeface="Arial" panose="020B0604020202020204" pitchFamily="34" charset="0"/>
                <a:cs typeface="Arial" panose="020B0604020202020204" pitchFamily="34" charset="0"/>
              </a:rPr>
              <a:t>CIFS,NFS, iSCSI, AFP </a:t>
            </a:r>
          </a:p>
        </p:txBody>
      </p:sp>
      <p:pic>
        <p:nvPicPr>
          <p:cNvPr id="110" name="Picture 72" descr="A picture containing object, clock&#10;&#10;Description generated with very high confidence">
            <a:extLst>
              <a:ext uri="{FF2B5EF4-FFF2-40B4-BE49-F238E27FC236}">
                <a16:creationId xmlns:a16="http://schemas.microsoft.com/office/drawing/2014/main" id="{89D064A6-4255-4127-A6D5-5825C3B6FCC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33321" y="2710514"/>
            <a:ext cx="1150542" cy="366123"/>
          </a:xfrm>
          <a:prstGeom prst="rect">
            <a:avLst/>
          </a:prstGeom>
        </p:spPr>
      </p:pic>
      <p:pic>
        <p:nvPicPr>
          <p:cNvPr id="111" name="Picture 73" descr="A close up of a logo&#10;&#10;Description generated with high confidence">
            <a:extLst>
              <a:ext uri="{FF2B5EF4-FFF2-40B4-BE49-F238E27FC236}">
                <a16:creationId xmlns:a16="http://schemas.microsoft.com/office/drawing/2014/main" id="{81DC97AA-CFF7-4221-AB1B-53CACB768F44}"/>
              </a:ext>
            </a:extLst>
          </p:cNvPr>
          <p:cNvPicPr>
            <a:picLocks noChangeAspect="1"/>
          </p:cNvPicPr>
          <p:nvPr/>
        </p:nvPicPr>
        <p:blipFill rotWithShape="1">
          <a:blip r:embed="rId7">
            <a:extLst>
              <a:ext uri="{28A0092B-C50C-407E-A947-70E740481C1C}">
                <a14:useLocalDpi xmlns:a14="http://schemas.microsoft.com/office/drawing/2010/main" val="0"/>
              </a:ext>
            </a:extLst>
          </a:blip>
          <a:srcRect t="29303" b="20911"/>
          <a:stretch/>
        </p:blipFill>
        <p:spPr>
          <a:xfrm>
            <a:off x="5452982" y="2479730"/>
            <a:ext cx="1532364" cy="762900"/>
          </a:xfrm>
          <a:prstGeom prst="rect">
            <a:avLst/>
          </a:prstGeom>
        </p:spPr>
      </p:pic>
      <p:grpSp>
        <p:nvGrpSpPr>
          <p:cNvPr id="112" name="群組 111">
            <a:extLst>
              <a:ext uri="{FF2B5EF4-FFF2-40B4-BE49-F238E27FC236}">
                <a16:creationId xmlns:a16="http://schemas.microsoft.com/office/drawing/2014/main" id="{04870052-30CA-42D0-B48E-1569948452BD}"/>
              </a:ext>
            </a:extLst>
          </p:cNvPr>
          <p:cNvGrpSpPr/>
          <p:nvPr/>
        </p:nvGrpSpPr>
        <p:grpSpPr>
          <a:xfrm>
            <a:off x="5768296" y="3143330"/>
            <a:ext cx="1977389" cy="1345544"/>
            <a:chOff x="6609029" y="1944043"/>
            <a:chExt cx="1815869" cy="1939892"/>
          </a:xfrm>
        </p:grpSpPr>
        <p:sp>
          <p:nvSpPr>
            <p:cNvPr id="113" name="矩形 112">
              <a:extLst>
                <a:ext uri="{FF2B5EF4-FFF2-40B4-BE49-F238E27FC236}">
                  <a16:creationId xmlns:a16="http://schemas.microsoft.com/office/drawing/2014/main" id="{790211E9-2575-4E0F-A854-F60A2152A903}"/>
                </a:ext>
              </a:extLst>
            </p:cNvPr>
            <p:cNvSpPr/>
            <p:nvPr/>
          </p:nvSpPr>
          <p:spPr>
            <a:xfrm flipV="1">
              <a:off x="6609029" y="3793399"/>
              <a:ext cx="1810694" cy="90536"/>
            </a:xfrm>
            <a:prstGeom prst="rect">
              <a:avLst/>
            </a:prstGeom>
            <a:gradFill>
              <a:gsLst>
                <a:gs pos="51000">
                  <a:schemeClr val="tx1">
                    <a:lumMod val="85000"/>
                    <a:lumOff val="15000"/>
                    <a:alpha val="74000"/>
                  </a:schemeClr>
                </a:gs>
                <a:gs pos="0">
                  <a:schemeClr val="tx1">
                    <a:lumMod val="65000"/>
                    <a:lumOff val="35000"/>
                    <a:alpha val="0"/>
                  </a:schemeClr>
                </a:gs>
                <a:gs pos="100000">
                  <a:schemeClr val="tx1">
                    <a:lumMod val="95000"/>
                    <a:lumOff val="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4" name="矩形 113">
              <a:extLst>
                <a:ext uri="{FF2B5EF4-FFF2-40B4-BE49-F238E27FC236}">
                  <a16:creationId xmlns:a16="http://schemas.microsoft.com/office/drawing/2014/main" id="{820F8609-8817-48AD-800E-F8610E74EA9B}"/>
                </a:ext>
              </a:extLst>
            </p:cNvPr>
            <p:cNvSpPr/>
            <p:nvPr/>
          </p:nvSpPr>
          <p:spPr>
            <a:xfrm flipV="1">
              <a:off x="6609029" y="2952750"/>
              <a:ext cx="1815869" cy="60614"/>
            </a:xfrm>
            <a:prstGeom prst="rect">
              <a:avLst/>
            </a:prstGeom>
            <a:gradFill>
              <a:gsLst>
                <a:gs pos="51000">
                  <a:schemeClr val="tx1">
                    <a:lumMod val="85000"/>
                    <a:lumOff val="15000"/>
                    <a:alpha val="74000"/>
                  </a:schemeClr>
                </a:gs>
                <a:gs pos="0">
                  <a:schemeClr val="tx1">
                    <a:lumMod val="65000"/>
                    <a:lumOff val="35000"/>
                    <a:alpha val="0"/>
                  </a:schemeClr>
                </a:gs>
                <a:gs pos="100000">
                  <a:schemeClr val="tx1">
                    <a:lumMod val="95000"/>
                    <a:lumOff val="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5" name="矩形 114">
              <a:extLst>
                <a:ext uri="{FF2B5EF4-FFF2-40B4-BE49-F238E27FC236}">
                  <a16:creationId xmlns:a16="http://schemas.microsoft.com/office/drawing/2014/main" id="{DCF8B10B-786E-48D5-AC68-01A0981EFDEC}"/>
                </a:ext>
              </a:extLst>
            </p:cNvPr>
            <p:cNvSpPr/>
            <p:nvPr/>
          </p:nvSpPr>
          <p:spPr>
            <a:xfrm flipV="1">
              <a:off x="6609029" y="1944043"/>
              <a:ext cx="1810694" cy="90536"/>
            </a:xfrm>
            <a:prstGeom prst="rect">
              <a:avLst/>
            </a:prstGeom>
            <a:gradFill>
              <a:gsLst>
                <a:gs pos="51000">
                  <a:schemeClr val="tx1">
                    <a:lumMod val="85000"/>
                    <a:lumOff val="15000"/>
                    <a:alpha val="74000"/>
                  </a:schemeClr>
                </a:gs>
                <a:gs pos="0">
                  <a:schemeClr val="tx1">
                    <a:lumMod val="65000"/>
                    <a:lumOff val="35000"/>
                    <a:alpha val="0"/>
                  </a:schemeClr>
                </a:gs>
                <a:gs pos="100000">
                  <a:schemeClr val="tx1">
                    <a:lumMod val="95000"/>
                    <a:lumOff val="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55" name="矩形 54">
            <a:extLst>
              <a:ext uri="{FF2B5EF4-FFF2-40B4-BE49-F238E27FC236}">
                <a16:creationId xmlns:a16="http://schemas.microsoft.com/office/drawing/2014/main" id="{F3A618C9-EE38-4EEF-8078-DB54556A6570}"/>
              </a:ext>
            </a:extLst>
          </p:cNvPr>
          <p:cNvSpPr/>
          <p:nvPr/>
        </p:nvSpPr>
        <p:spPr>
          <a:xfrm>
            <a:off x="5727497" y="3883221"/>
            <a:ext cx="1989648" cy="276999"/>
          </a:xfrm>
          <a:prstGeom prst="rect">
            <a:avLst/>
          </a:prstGeom>
        </p:spPr>
        <p:txBody>
          <a:bodyPr wrap="none" anchor="t">
            <a:spAutoFit/>
          </a:bodyPr>
          <a:lstStyle/>
          <a:p>
            <a:pPr algn="ctr"/>
            <a:r>
              <a:rPr lang="en-US" altLang="zh-TW" sz="1200" b="1" err="1">
                <a:solidFill>
                  <a:schemeClr val="tx1"/>
                </a:solidFill>
                <a:latin typeface="微軟正黑體" panose="020B0604030504040204" pitchFamily="34" charset="-120"/>
                <a:ea typeface="微軟正黑體" panose="020B0604030504040204" pitchFamily="34" charset="-120"/>
              </a:rPr>
              <a:t>儲存池（Storage</a:t>
            </a:r>
            <a:r>
              <a:rPr lang="en-US" altLang="zh-TW" sz="1200" b="1">
                <a:solidFill>
                  <a:schemeClr val="tx1"/>
                </a:solidFill>
                <a:latin typeface="微軟正黑體" panose="020B0604030504040204" pitchFamily="34" charset="-120"/>
                <a:ea typeface="微軟正黑體" panose="020B0604030504040204" pitchFamily="34" charset="-120"/>
              </a:rPr>
              <a:t> Pools）</a:t>
            </a:r>
          </a:p>
        </p:txBody>
      </p:sp>
      <p:sp>
        <p:nvSpPr>
          <p:cNvPr id="70" name="矩形 69">
            <a:extLst>
              <a:ext uri="{FF2B5EF4-FFF2-40B4-BE49-F238E27FC236}">
                <a16:creationId xmlns:a16="http://schemas.microsoft.com/office/drawing/2014/main" id="{24BA38B0-3632-440C-9BDA-3E5639BD4C4D}"/>
              </a:ext>
            </a:extLst>
          </p:cNvPr>
          <p:cNvSpPr/>
          <p:nvPr/>
        </p:nvSpPr>
        <p:spPr>
          <a:xfrm>
            <a:off x="5993303" y="3163893"/>
            <a:ext cx="1531188" cy="276999"/>
          </a:xfrm>
          <a:prstGeom prst="rect">
            <a:avLst/>
          </a:prstGeom>
        </p:spPr>
        <p:txBody>
          <a:bodyPr wrap="none" anchor="t">
            <a:spAutoFit/>
          </a:bodyPr>
          <a:lstStyle/>
          <a:p>
            <a:pPr algn="ctr"/>
            <a:r>
              <a:rPr lang="en-US" altLang="zh-TW" sz="1200" b="1" err="1">
                <a:solidFill>
                  <a:schemeClr val="tx1"/>
                </a:solidFill>
                <a:latin typeface="微軟正黑體" panose="020B0604030504040204" pitchFamily="34" charset="-120"/>
                <a:ea typeface="微軟正黑體" panose="020B0604030504040204" pitchFamily="34" charset="-120"/>
              </a:rPr>
              <a:t>磁碟區（Volume</a:t>
            </a:r>
            <a:r>
              <a:rPr lang="en-US" altLang="zh-TW" sz="1200" b="1">
                <a:solidFill>
                  <a:schemeClr val="tx1"/>
                </a:solidFill>
                <a:latin typeface="微軟正黑體" panose="020B0604030504040204" pitchFamily="34" charset="-120"/>
                <a:ea typeface="微軟正黑體" panose="020B0604030504040204" pitchFamily="34" charset="-120"/>
              </a:rPr>
              <a:t>）</a:t>
            </a:r>
          </a:p>
        </p:txBody>
      </p:sp>
      <p:grpSp>
        <p:nvGrpSpPr>
          <p:cNvPr id="77" name="群組 76">
            <a:extLst>
              <a:ext uri="{FF2B5EF4-FFF2-40B4-BE49-F238E27FC236}">
                <a16:creationId xmlns:a16="http://schemas.microsoft.com/office/drawing/2014/main" id="{09F69C65-6AC8-4B83-8E08-705256359F7C}"/>
              </a:ext>
            </a:extLst>
          </p:cNvPr>
          <p:cNvGrpSpPr/>
          <p:nvPr/>
        </p:nvGrpSpPr>
        <p:grpSpPr>
          <a:xfrm>
            <a:off x="6165875" y="4166402"/>
            <a:ext cx="1212540" cy="228783"/>
            <a:chOff x="6775588" y="3890189"/>
            <a:chExt cx="1549180" cy="365040"/>
          </a:xfrm>
        </p:grpSpPr>
        <p:sp>
          <p:nvSpPr>
            <p:cNvPr id="78" name="Can 9">
              <a:extLst>
                <a:ext uri="{FF2B5EF4-FFF2-40B4-BE49-F238E27FC236}">
                  <a16:creationId xmlns:a16="http://schemas.microsoft.com/office/drawing/2014/main" id="{16931D9B-880A-45D3-86DB-43E6683F83CC}"/>
                </a:ext>
              </a:extLst>
            </p:cNvPr>
            <p:cNvSpPr/>
            <p:nvPr/>
          </p:nvSpPr>
          <p:spPr>
            <a:xfrm>
              <a:off x="6775588" y="3890189"/>
              <a:ext cx="266700" cy="363428"/>
            </a:xfrm>
            <a:prstGeom prst="can">
              <a:avLst/>
            </a:prstGeom>
            <a:solidFill>
              <a:schemeClr val="bg2">
                <a:lumMod val="75000"/>
              </a:schemeClr>
            </a:solidFill>
          </p:spPr>
          <p:style>
            <a:lnRef idx="1">
              <a:schemeClr val="dk1"/>
            </a:lnRef>
            <a:fillRef idx="2">
              <a:schemeClr val="dk1"/>
            </a:fillRef>
            <a:effectRef idx="1">
              <a:schemeClr val="dk1"/>
            </a:effectRef>
            <a:fontRef idx="minor">
              <a:schemeClr val="dk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pPr algn="ctr"/>
              <a:endParaRPr lang="en-US"/>
            </a:p>
          </p:txBody>
        </p:sp>
        <p:sp>
          <p:nvSpPr>
            <p:cNvPr id="79" name="Can 62">
              <a:extLst>
                <a:ext uri="{FF2B5EF4-FFF2-40B4-BE49-F238E27FC236}">
                  <a16:creationId xmlns:a16="http://schemas.microsoft.com/office/drawing/2014/main" id="{14ACF07F-68C2-4E5F-A6AE-450BA579D49C}"/>
                </a:ext>
              </a:extLst>
            </p:cNvPr>
            <p:cNvSpPr/>
            <p:nvPr/>
          </p:nvSpPr>
          <p:spPr>
            <a:xfrm>
              <a:off x="7198015" y="3891801"/>
              <a:ext cx="266700" cy="363428"/>
            </a:xfrm>
            <a:prstGeom prst="can">
              <a:avLst/>
            </a:prstGeom>
            <a:solidFill>
              <a:schemeClr val="bg2">
                <a:lumMod val="75000"/>
              </a:schemeClr>
            </a:solidFill>
          </p:spPr>
          <p:style>
            <a:lnRef idx="1">
              <a:schemeClr val="dk1"/>
            </a:lnRef>
            <a:fillRef idx="2">
              <a:schemeClr val="dk1"/>
            </a:fillRef>
            <a:effectRef idx="1">
              <a:schemeClr val="dk1"/>
            </a:effectRef>
            <a:fontRef idx="minor">
              <a:schemeClr val="dk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pPr algn="ctr"/>
              <a:endParaRPr lang="en-US"/>
            </a:p>
          </p:txBody>
        </p:sp>
        <p:sp>
          <p:nvSpPr>
            <p:cNvPr id="80" name="Can 64">
              <a:extLst>
                <a:ext uri="{FF2B5EF4-FFF2-40B4-BE49-F238E27FC236}">
                  <a16:creationId xmlns:a16="http://schemas.microsoft.com/office/drawing/2014/main" id="{BAB419D7-019C-4F57-BC58-523E760E43B1}"/>
                </a:ext>
              </a:extLst>
            </p:cNvPr>
            <p:cNvSpPr/>
            <p:nvPr/>
          </p:nvSpPr>
          <p:spPr>
            <a:xfrm>
              <a:off x="7633862" y="3891801"/>
              <a:ext cx="266700" cy="363428"/>
            </a:xfrm>
            <a:prstGeom prst="can">
              <a:avLst/>
            </a:prstGeom>
            <a:solidFill>
              <a:schemeClr val="bg2">
                <a:lumMod val="75000"/>
              </a:schemeClr>
            </a:solidFill>
          </p:spPr>
          <p:style>
            <a:lnRef idx="1">
              <a:schemeClr val="dk1"/>
            </a:lnRef>
            <a:fillRef idx="2">
              <a:schemeClr val="dk1"/>
            </a:fillRef>
            <a:effectRef idx="1">
              <a:schemeClr val="dk1"/>
            </a:effectRef>
            <a:fontRef idx="minor">
              <a:schemeClr val="dk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pPr algn="ctr"/>
              <a:endParaRPr lang="en-US"/>
            </a:p>
          </p:txBody>
        </p:sp>
        <p:sp>
          <p:nvSpPr>
            <p:cNvPr id="81" name="Can 76">
              <a:extLst>
                <a:ext uri="{FF2B5EF4-FFF2-40B4-BE49-F238E27FC236}">
                  <a16:creationId xmlns:a16="http://schemas.microsoft.com/office/drawing/2014/main" id="{789854FA-34CE-4BD3-B01F-790157B50C2F}"/>
                </a:ext>
              </a:extLst>
            </p:cNvPr>
            <p:cNvSpPr/>
            <p:nvPr/>
          </p:nvSpPr>
          <p:spPr>
            <a:xfrm>
              <a:off x="8058068" y="3891801"/>
              <a:ext cx="266700" cy="363428"/>
            </a:xfrm>
            <a:prstGeom prst="can">
              <a:avLst/>
            </a:prstGeom>
            <a:solidFill>
              <a:schemeClr val="bg2">
                <a:lumMod val="75000"/>
              </a:schemeClr>
            </a:solidFill>
          </p:spPr>
          <p:style>
            <a:lnRef idx="1">
              <a:schemeClr val="dk1"/>
            </a:lnRef>
            <a:fillRef idx="2">
              <a:schemeClr val="dk1"/>
            </a:fillRef>
            <a:effectRef idx="1">
              <a:schemeClr val="dk1"/>
            </a:effectRef>
            <a:fontRef idx="minor">
              <a:schemeClr val="dk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pPr algn="ctr"/>
              <a:endParaRPr lang="en-US"/>
            </a:p>
          </p:txBody>
        </p:sp>
      </p:grpSp>
      <p:sp>
        <p:nvSpPr>
          <p:cNvPr id="82" name="矩形: 圓角 81">
            <a:extLst>
              <a:ext uri="{FF2B5EF4-FFF2-40B4-BE49-F238E27FC236}">
                <a16:creationId xmlns:a16="http://schemas.microsoft.com/office/drawing/2014/main" id="{3A9AA1D6-100C-4527-A816-1BA19AF0093D}"/>
              </a:ext>
            </a:extLst>
          </p:cNvPr>
          <p:cNvSpPr/>
          <p:nvPr/>
        </p:nvSpPr>
        <p:spPr>
          <a:xfrm>
            <a:off x="383241" y="1059861"/>
            <a:ext cx="8482000" cy="1256231"/>
          </a:xfrm>
          <a:prstGeom prst="roundRect">
            <a:avLst/>
          </a:prstGeom>
          <a:gradFill flip="none" rotWithShape="1">
            <a:gsLst>
              <a:gs pos="0">
                <a:srgbClr val="002060"/>
              </a:gs>
              <a:gs pos="100000">
                <a:srgbClr val="0070C0"/>
              </a:gs>
            </a:gsLst>
            <a:path path="circle">
              <a:fillToRect l="100000" t="100000"/>
            </a:path>
            <a:tileRect r="-100000" b="-100000"/>
          </a:gradFill>
          <a:ln w="19050" cap="flat">
            <a:gradFill flip="none" rotWithShape="1">
              <a:gsLst>
                <a:gs pos="0">
                  <a:srgbClr val="66FFFF">
                    <a:alpha val="0"/>
                  </a:srgbClr>
                </a:gs>
                <a:gs pos="74000">
                  <a:srgbClr val="66FFFF"/>
                </a:gs>
                <a:gs pos="83000">
                  <a:srgbClr val="66FFFF"/>
                </a:gs>
                <a:gs pos="100000">
                  <a:srgbClr val="66FFFF"/>
                </a:gs>
              </a:gsLst>
              <a:lin ang="8100000" scaled="1"/>
              <a:tileRect/>
            </a:gradFill>
            <a:prstDash val="solid"/>
            <a:miter/>
          </a:ln>
          <a:effectLst>
            <a:outerShdw blurRad="50800" dist="38100" dir="2700000" algn="tl" rotWithShape="0">
              <a:prstClr val="black">
                <a:alpha val="40000"/>
              </a:prstClr>
            </a:outerShdw>
          </a:effectLst>
        </p:spPr>
        <p:txBody>
          <a:bodyPr rtlCol="0" anchor="ctr"/>
          <a:lstStyle/>
          <a:p>
            <a:endParaRPr lang="zh-TW" altLang="en-US" sz="2400" b="1">
              <a:solidFill>
                <a:schemeClr val="tx1"/>
              </a:solidFill>
            </a:endParaRPr>
          </a:p>
        </p:txBody>
      </p:sp>
      <p:grpSp>
        <p:nvGrpSpPr>
          <p:cNvPr id="83" name="群組 82">
            <a:extLst>
              <a:ext uri="{FF2B5EF4-FFF2-40B4-BE49-F238E27FC236}">
                <a16:creationId xmlns:a16="http://schemas.microsoft.com/office/drawing/2014/main" id="{1C9F4808-C73C-4234-96EC-7257A0D1AE29}"/>
              </a:ext>
            </a:extLst>
          </p:cNvPr>
          <p:cNvGrpSpPr/>
          <p:nvPr/>
        </p:nvGrpSpPr>
        <p:grpSpPr>
          <a:xfrm rot="16200000">
            <a:off x="4292271" y="-2750145"/>
            <a:ext cx="635657" cy="8260080"/>
            <a:chOff x="1233729" y="1396278"/>
            <a:chExt cx="635657" cy="1139591"/>
          </a:xfrm>
        </p:grpSpPr>
        <p:sp>
          <p:nvSpPr>
            <p:cNvPr id="84" name="矩形 83">
              <a:extLst>
                <a:ext uri="{FF2B5EF4-FFF2-40B4-BE49-F238E27FC236}">
                  <a16:creationId xmlns:a16="http://schemas.microsoft.com/office/drawing/2014/main" id="{EDDEA07E-C7B4-4FF0-9326-C936279D6BF2}"/>
                </a:ext>
              </a:extLst>
            </p:cNvPr>
            <p:cNvSpPr/>
            <p:nvPr/>
          </p:nvSpPr>
          <p:spPr>
            <a:xfrm>
              <a:off x="1233729" y="1399748"/>
              <a:ext cx="635657" cy="1136121"/>
            </a:xfrm>
            <a:prstGeom prst="rect">
              <a:avLst/>
            </a:prstGeom>
            <a:gradFill>
              <a:gsLst>
                <a:gs pos="0">
                  <a:schemeClr val="tx1">
                    <a:alpha val="40000"/>
                  </a:schemeClr>
                </a:gs>
                <a:gs pos="58000">
                  <a:schemeClr val="tx1">
                    <a:lumMod val="50000"/>
                    <a:lumOff val="50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133" b="1">
                <a:latin typeface="Arial" panose="020B0604020202020204" pitchFamily="34" charset="0"/>
                <a:cs typeface="Arial" panose="020B0604020202020204" pitchFamily="34" charset="0"/>
              </a:endParaRPr>
            </a:p>
          </p:txBody>
        </p:sp>
        <p:cxnSp>
          <p:nvCxnSpPr>
            <p:cNvPr id="85" name="直線接點 84">
              <a:extLst>
                <a:ext uri="{FF2B5EF4-FFF2-40B4-BE49-F238E27FC236}">
                  <a16:creationId xmlns:a16="http://schemas.microsoft.com/office/drawing/2014/main" id="{5D01CFDA-516F-402E-99CD-1E6F9D007C9B}"/>
                </a:ext>
              </a:extLst>
            </p:cNvPr>
            <p:cNvCxnSpPr>
              <a:cxnSpLocks/>
              <a:stCxn id="82" idx="1"/>
              <a:endCxn id="82" idx="3"/>
            </p:cNvCxnSpPr>
            <p:nvPr/>
          </p:nvCxnSpPr>
          <p:spPr>
            <a:xfrm rot="5400000">
              <a:off x="665429" y="1965937"/>
              <a:ext cx="1139317" cy="0"/>
            </a:xfrm>
            <a:prstGeom prst="line">
              <a:avLst/>
            </a:prstGeom>
            <a:ln>
              <a:solidFill>
                <a:srgbClr val="09F3FF"/>
              </a:solidFill>
            </a:ln>
          </p:spPr>
          <p:style>
            <a:lnRef idx="1">
              <a:schemeClr val="accent1"/>
            </a:lnRef>
            <a:fillRef idx="0">
              <a:schemeClr val="accent1"/>
            </a:fillRef>
            <a:effectRef idx="0">
              <a:schemeClr val="accent1"/>
            </a:effectRef>
            <a:fontRef idx="minor">
              <a:schemeClr val="tx1"/>
            </a:fontRef>
          </p:style>
        </p:cxnSp>
      </p:grpSp>
      <p:pic>
        <p:nvPicPr>
          <p:cNvPr id="86" name="圖形 85">
            <a:extLst>
              <a:ext uri="{FF2B5EF4-FFF2-40B4-BE49-F238E27FC236}">
                <a16:creationId xmlns:a16="http://schemas.microsoft.com/office/drawing/2014/main" id="{8F1332D9-EF36-4E3C-AD43-99E15D4DBC6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61926" y="1805184"/>
            <a:ext cx="449720" cy="365747"/>
          </a:xfrm>
          <a:prstGeom prst="rect">
            <a:avLst/>
          </a:prstGeom>
        </p:spPr>
      </p:pic>
      <p:cxnSp>
        <p:nvCxnSpPr>
          <p:cNvPr id="87" name="直線接點 86">
            <a:extLst>
              <a:ext uri="{FF2B5EF4-FFF2-40B4-BE49-F238E27FC236}">
                <a16:creationId xmlns:a16="http://schemas.microsoft.com/office/drawing/2014/main" id="{CEB647F2-36EF-431B-AF09-4D6D75FB1AB0}"/>
              </a:ext>
            </a:extLst>
          </p:cNvPr>
          <p:cNvCxnSpPr>
            <a:cxnSpLocks/>
          </p:cNvCxnSpPr>
          <p:nvPr/>
        </p:nvCxnSpPr>
        <p:spPr>
          <a:xfrm>
            <a:off x="1147891" y="1128127"/>
            <a:ext cx="0" cy="428705"/>
          </a:xfrm>
          <a:prstGeom prst="line">
            <a:avLst/>
          </a:prstGeom>
          <a:ln>
            <a:solidFill>
              <a:srgbClr val="09F3FF"/>
            </a:solidFill>
          </a:ln>
        </p:spPr>
        <p:style>
          <a:lnRef idx="1">
            <a:schemeClr val="accent1"/>
          </a:lnRef>
          <a:fillRef idx="0">
            <a:schemeClr val="accent1"/>
          </a:fillRef>
          <a:effectRef idx="0">
            <a:schemeClr val="accent1"/>
          </a:effectRef>
          <a:fontRef idx="minor">
            <a:schemeClr val="tx1"/>
          </a:fontRef>
        </p:style>
      </p:cxnSp>
      <p:cxnSp>
        <p:nvCxnSpPr>
          <p:cNvPr id="88" name="直線接點 87">
            <a:extLst>
              <a:ext uri="{FF2B5EF4-FFF2-40B4-BE49-F238E27FC236}">
                <a16:creationId xmlns:a16="http://schemas.microsoft.com/office/drawing/2014/main" id="{437A2873-2D71-49FA-ACA1-2B0C96F45FEB}"/>
              </a:ext>
            </a:extLst>
          </p:cNvPr>
          <p:cNvCxnSpPr>
            <a:cxnSpLocks/>
          </p:cNvCxnSpPr>
          <p:nvPr/>
        </p:nvCxnSpPr>
        <p:spPr>
          <a:xfrm>
            <a:off x="1147891" y="1770220"/>
            <a:ext cx="0" cy="428705"/>
          </a:xfrm>
          <a:prstGeom prst="line">
            <a:avLst/>
          </a:prstGeom>
          <a:ln>
            <a:solidFill>
              <a:srgbClr val="09F3FF"/>
            </a:solidFill>
          </a:ln>
        </p:spPr>
        <p:style>
          <a:lnRef idx="1">
            <a:schemeClr val="accent1"/>
          </a:lnRef>
          <a:fillRef idx="0">
            <a:schemeClr val="accent1"/>
          </a:fillRef>
          <a:effectRef idx="0">
            <a:schemeClr val="accent1"/>
          </a:effectRef>
          <a:fontRef idx="minor">
            <a:schemeClr val="tx1"/>
          </a:fontRef>
        </p:style>
      </p:cxnSp>
      <p:sp>
        <p:nvSpPr>
          <p:cNvPr id="89" name="文字方塊 34">
            <a:extLst>
              <a:ext uri="{FF2B5EF4-FFF2-40B4-BE49-F238E27FC236}">
                <a16:creationId xmlns:a16="http://schemas.microsoft.com/office/drawing/2014/main" id="{41825360-DA81-4541-9909-A314A888CAB6}"/>
              </a:ext>
            </a:extLst>
          </p:cNvPr>
          <p:cNvSpPr txBox="1"/>
          <p:nvPr/>
        </p:nvSpPr>
        <p:spPr>
          <a:xfrm>
            <a:off x="513262" y="1140446"/>
            <a:ext cx="6678424"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1219170"/>
            <a:endParaRPr lang="en-US" altLang="zh-CN" sz="1800" b="1">
              <a:solidFill>
                <a:srgbClr val="0093D4"/>
              </a:solidFill>
              <a:latin typeface="Arial" panose="020B0604020202020204" pitchFamily="34" charset="0"/>
              <a:ea typeface="微軟正黑體" panose="020B0604030504040204" pitchFamily="34" charset="-120"/>
              <a:cs typeface="Arial" panose="020B0604020202020204" pitchFamily="34" charset="0"/>
            </a:endParaRPr>
          </a:p>
        </p:txBody>
      </p:sp>
      <p:grpSp>
        <p:nvGrpSpPr>
          <p:cNvPr id="90" name="群組 36">
            <a:extLst>
              <a:ext uri="{FF2B5EF4-FFF2-40B4-BE49-F238E27FC236}">
                <a16:creationId xmlns:a16="http://schemas.microsoft.com/office/drawing/2014/main" id="{F5A36DFE-2FA0-4CFF-9F28-16F9DA2E1B3A}"/>
              </a:ext>
            </a:extLst>
          </p:cNvPr>
          <p:cNvGrpSpPr/>
          <p:nvPr/>
        </p:nvGrpSpPr>
        <p:grpSpPr>
          <a:xfrm>
            <a:off x="575867" y="1170126"/>
            <a:ext cx="413736" cy="400355"/>
            <a:chOff x="665630" y="2050676"/>
            <a:chExt cx="1260000" cy="1260000"/>
          </a:xfrm>
        </p:grpSpPr>
        <p:sp>
          <p:nvSpPr>
            <p:cNvPr id="91" name="橢圓 37">
              <a:extLst>
                <a:ext uri="{FF2B5EF4-FFF2-40B4-BE49-F238E27FC236}">
                  <a16:creationId xmlns:a16="http://schemas.microsoft.com/office/drawing/2014/main" id="{8552601D-3A15-451D-A3EC-2DDE8A877722}"/>
                </a:ext>
              </a:extLst>
            </p:cNvPr>
            <p:cNvSpPr/>
            <p:nvPr/>
          </p:nvSpPr>
          <p:spPr>
            <a:xfrm>
              <a:off x="665630" y="2050676"/>
              <a:ext cx="1260000" cy="1260000"/>
            </a:xfrm>
            <a:prstGeom prst="ellipse">
              <a:avLst/>
            </a:prstGeom>
            <a:solidFill>
              <a:srgbClr val="00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Arial" panose="020B0604020202020204" pitchFamily="34" charset="0"/>
                <a:cs typeface="Arial" panose="020B0604020202020204" pitchFamily="34" charset="0"/>
              </a:endParaRPr>
            </a:p>
          </p:txBody>
        </p:sp>
        <p:sp>
          <p:nvSpPr>
            <p:cNvPr id="116" name="橢圓 38">
              <a:extLst>
                <a:ext uri="{FF2B5EF4-FFF2-40B4-BE49-F238E27FC236}">
                  <a16:creationId xmlns:a16="http://schemas.microsoft.com/office/drawing/2014/main" id="{6B0E043C-1DA3-4AE9-8B1D-03DCD19F19BE}"/>
                </a:ext>
              </a:extLst>
            </p:cNvPr>
            <p:cNvSpPr/>
            <p:nvPr/>
          </p:nvSpPr>
          <p:spPr>
            <a:xfrm>
              <a:off x="751675" y="2136721"/>
              <a:ext cx="1087911" cy="1087911"/>
            </a:xfrm>
            <a:prstGeom prst="ellipse">
              <a:avLst/>
            </a:prstGeom>
            <a:solidFill>
              <a:schemeClr val="bg1"/>
            </a:solidFill>
            <a:ln>
              <a:solidFill>
                <a:srgbClr val="00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800" b="1">
                  <a:solidFill>
                    <a:srgbClr val="0A004B"/>
                  </a:solidFill>
                  <a:latin typeface="Arial" panose="020B0604020202020204" pitchFamily="34" charset="0"/>
                  <a:cs typeface="Arial" panose="020B0604020202020204" pitchFamily="34" charset="0"/>
                </a:rPr>
                <a:t>?</a:t>
              </a:r>
              <a:endParaRPr lang="zh-TW" altLang="en-US" sz="1800" b="1">
                <a:solidFill>
                  <a:srgbClr val="0A004B"/>
                </a:solidFill>
                <a:latin typeface="Arial" panose="020B0604020202020204" pitchFamily="34" charset="0"/>
                <a:cs typeface="Arial" panose="020B0604020202020204" pitchFamily="34" charset="0"/>
              </a:endParaRPr>
            </a:p>
          </p:txBody>
        </p:sp>
      </p:grpSp>
      <p:sp>
        <p:nvSpPr>
          <p:cNvPr id="117" name="Google Shape;294;p35">
            <a:extLst>
              <a:ext uri="{FF2B5EF4-FFF2-40B4-BE49-F238E27FC236}">
                <a16:creationId xmlns:a16="http://schemas.microsoft.com/office/drawing/2014/main" id="{BAD26C57-9553-4CC5-B47C-9987CB4FE778}"/>
              </a:ext>
            </a:extLst>
          </p:cNvPr>
          <p:cNvSpPr/>
          <p:nvPr/>
        </p:nvSpPr>
        <p:spPr>
          <a:xfrm>
            <a:off x="1287379" y="1762050"/>
            <a:ext cx="7471610" cy="523220"/>
          </a:xfrm>
          <a:prstGeom prst="rect">
            <a:avLst/>
          </a:prstGeom>
        </p:spPr>
        <p:txBody>
          <a:bodyPr wrap="square" anchor="t">
            <a:spAutoFit/>
          </a:bodyPr>
          <a:lstStyle/>
          <a:p>
            <a:r>
              <a:rPr lang="ja-JP" altLang="en-US" b="1" dirty="0">
                <a:solidFill>
                  <a:srgbClr val="FFFFFF"/>
                </a:solidFill>
                <a:latin typeface="微軟正黑體" panose="020B0604030504040204" pitchFamily="34" charset="-120"/>
                <a:ea typeface="微軟正黑體" panose="020B0604030504040204" pitchFamily="34" charset="-120"/>
              </a:rPr>
              <a:t>過去需要由工程師改寫應用程式以支援雲端物件儲存，現在只要將 </a:t>
            </a:r>
            <a:r>
              <a:rPr lang="en-US" b="1" dirty="0" err="1">
                <a:solidFill>
                  <a:srgbClr val="FFFFFF"/>
                </a:solidFill>
                <a:latin typeface="微軟正黑體" panose="020B0604030504040204" pitchFamily="34" charset="-120"/>
                <a:ea typeface="微軟正黑體" panose="020B0604030504040204" pitchFamily="34" charset="-120"/>
              </a:rPr>
              <a:t>QTScloud</a:t>
            </a:r>
            <a:r>
              <a:rPr lang="en-US" b="1" dirty="0">
                <a:solidFill>
                  <a:srgbClr val="FFFFFF"/>
                </a:solidFill>
                <a:latin typeface="微軟正黑體" panose="020B0604030504040204" pitchFamily="34" charset="-120"/>
                <a:ea typeface="微軟正黑體" panose="020B0604030504040204" pitchFamily="34" charset="-120"/>
              </a:rPr>
              <a:t> </a:t>
            </a:r>
            <a:r>
              <a:rPr lang="ja-JP" altLang="en-US" b="1" dirty="0">
                <a:solidFill>
                  <a:srgbClr val="FFFFFF"/>
                </a:solidFill>
                <a:latin typeface="微軟正黑體" panose="020B0604030504040204" pitchFamily="34" charset="-120"/>
                <a:ea typeface="微軟正黑體" panose="020B0604030504040204" pitchFamily="34" charset="-120"/>
              </a:rPr>
              <a:t>雲端版部署於 AWS / </a:t>
            </a:r>
            <a:r>
              <a:rPr lang="en-US" b="1" dirty="0" err="1">
                <a:solidFill>
                  <a:srgbClr val="FFFFFF"/>
                </a:solidFill>
                <a:latin typeface="微軟正黑體" panose="020B0604030504040204" pitchFamily="34" charset="-120"/>
                <a:ea typeface="微軟正黑體" panose="020B0604030504040204" pitchFamily="34" charset="-120"/>
              </a:rPr>
              <a:t>AliCloud</a:t>
            </a:r>
            <a:r>
              <a:rPr lang="en-US" b="1" dirty="0">
                <a:solidFill>
                  <a:srgbClr val="FFFFFF"/>
                </a:solidFill>
                <a:latin typeface="微軟正黑體" panose="020B0604030504040204" pitchFamily="34" charset="-120"/>
                <a:ea typeface="微軟正黑體" panose="020B0604030504040204" pitchFamily="34" charset="-120"/>
              </a:rPr>
              <a:t> / Azure </a:t>
            </a:r>
            <a:r>
              <a:rPr lang="ja-JP" altLang="en-US" b="1" dirty="0">
                <a:solidFill>
                  <a:srgbClr val="FFFFFF"/>
                </a:solidFill>
                <a:latin typeface="微軟正黑體" panose="020B0604030504040204" pitchFamily="34" charset="-120"/>
                <a:ea typeface="微軟正黑體" panose="020B0604030504040204" pitchFamily="34" charset="-120"/>
              </a:rPr>
              <a:t>上</a:t>
            </a:r>
            <a:r>
              <a:rPr lang="en-US" b="1" dirty="0">
                <a:solidFill>
                  <a:srgbClr val="FFFFFF"/>
                </a:solidFill>
                <a:latin typeface="微軟正黑體" panose="020B0604030504040204" pitchFamily="34" charset="-120"/>
                <a:ea typeface="微軟正黑體" panose="020B0604030504040204" pitchFamily="34" charset="-120"/>
              </a:rPr>
              <a:t>，</a:t>
            </a:r>
            <a:r>
              <a:rPr lang="ja-JP" altLang="en-US" b="1" dirty="0">
                <a:solidFill>
                  <a:srgbClr val="FFFFFF"/>
                </a:solidFill>
                <a:latin typeface="微軟正黑體" panose="020B0604030504040204" pitchFamily="34" charset="-120"/>
                <a:ea typeface="微軟正黑體" panose="020B0604030504040204" pitchFamily="34" charset="-120"/>
              </a:rPr>
              <a:t>即可使用</a:t>
            </a:r>
            <a:r>
              <a:rPr lang="en-US" b="1" dirty="0">
                <a:solidFill>
                  <a:srgbClr val="FFFFFF"/>
                </a:solidFill>
                <a:latin typeface="微軟正黑體" panose="020B0604030504040204" pitchFamily="34" charset="-120"/>
                <a:ea typeface="微軟正黑體" panose="020B0604030504040204" pitchFamily="34" charset="-120"/>
              </a:rPr>
              <a:t> NFS / CIFS / iSCSI </a:t>
            </a:r>
            <a:r>
              <a:rPr lang="ja-JP" altLang="en-US" b="1" dirty="0">
                <a:solidFill>
                  <a:srgbClr val="FFFFFF"/>
                </a:solidFill>
                <a:latin typeface="微軟正黑體" panose="020B0604030504040204" pitchFamily="34" charset="-120"/>
                <a:ea typeface="微軟正黑體" panose="020B0604030504040204" pitchFamily="34" charset="-120"/>
              </a:rPr>
              <a:t>等常用的協定存取雲上資料</a:t>
            </a:r>
            <a:r>
              <a:rPr lang="en-US" b="1" dirty="0">
                <a:solidFill>
                  <a:srgbClr val="FFFFFF"/>
                </a:solidFill>
                <a:latin typeface="微軟正黑體" panose="020B0604030504040204" pitchFamily="34" charset="-120"/>
                <a:ea typeface="微軟正黑體" panose="020B0604030504040204" pitchFamily="34" charset="-120"/>
              </a:rPr>
              <a:t>。</a:t>
            </a:r>
          </a:p>
        </p:txBody>
      </p:sp>
      <p:sp>
        <p:nvSpPr>
          <p:cNvPr id="118" name="矩形 39">
            <a:extLst>
              <a:ext uri="{FF2B5EF4-FFF2-40B4-BE49-F238E27FC236}">
                <a16:creationId xmlns:a16="http://schemas.microsoft.com/office/drawing/2014/main" id="{AC9CCBC7-E495-4ED8-98D2-9BDACE90C5B5}"/>
              </a:ext>
            </a:extLst>
          </p:cNvPr>
          <p:cNvSpPr/>
          <p:nvPr/>
        </p:nvSpPr>
        <p:spPr>
          <a:xfrm>
            <a:off x="1276699" y="1132537"/>
            <a:ext cx="7434164" cy="523220"/>
          </a:xfrm>
          <a:prstGeom prst="rect">
            <a:avLst/>
          </a:prstGeom>
        </p:spPr>
        <p:txBody>
          <a:bodyPr wrap="square" anchor="t">
            <a:spAutoFit/>
          </a:bodyPr>
          <a:lstStyle/>
          <a:p>
            <a:pPr defTabSz="1219170"/>
            <a:r>
              <a:rPr lang="en-US" b="1" dirty="0" err="1">
                <a:solidFill>
                  <a:srgbClr val="FFFFFF"/>
                </a:solidFill>
                <a:latin typeface="微軟正黑體" panose="020B0604030504040204" pitchFamily="34" charset="-120"/>
                <a:ea typeface="微軟正黑體" panose="020B0604030504040204" pitchFamily="34" charset="-120"/>
              </a:rPr>
              <a:t>企業需要在</a:t>
            </a:r>
            <a:r>
              <a:rPr lang="en-US" b="1" dirty="0">
                <a:solidFill>
                  <a:srgbClr val="FFFFFF"/>
                </a:solidFill>
                <a:latin typeface="微軟正黑體" panose="020B0604030504040204" pitchFamily="34" charset="-120"/>
                <a:ea typeface="微軟正黑體" panose="020B0604030504040204" pitchFamily="34" charset="-120"/>
              </a:rPr>
              <a:t> AWS / </a:t>
            </a:r>
            <a:r>
              <a:rPr lang="en-US" b="1" dirty="0" err="1">
                <a:solidFill>
                  <a:srgbClr val="FFFFFF"/>
                </a:solidFill>
                <a:latin typeface="微軟正黑體" panose="020B0604030504040204" pitchFamily="34" charset="-120"/>
                <a:ea typeface="微軟正黑體" panose="020B0604030504040204" pitchFamily="34" charset="-120"/>
              </a:rPr>
              <a:t>AliCloud</a:t>
            </a:r>
            <a:r>
              <a:rPr lang="en-US" b="1" dirty="0">
                <a:solidFill>
                  <a:srgbClr val="FFFFFF"/>
                </a:solidFill>
                <a:latin typeface="微軟正黑體" panose="020B0604030504040204" pitchFamily="34" charset="-120"/>
                <a:ea typeface="微軟正黑體" panose="020B0604030504040204" pitchFamily="34" charset="-120"/>
              </a:rPr>
              <a:t> / Azure </a:t>
            </a:r>
            <a:r>
              <a:rPr lang="ja-JP" altLang="en-US" b="1" dirty="0">
                <a:solidFill>
                  <a:srgbClr val="FFFFFF"/>
                </a:solidFill>
                <a:latin typeface="微軟正黑體" panose="020B0604030504040204" pitchFamily="34" charset="-120"/>
                <a:ea typeface="微軟正黑體" panose="020B0604030504040204" pitchFamily="34" charset="-120"/>
              </a:rPr>
              <a:t>等公有雲上快速部署整合</a:t>
            </a:r>
            <a:r>
              <a:rPr lang="en-US" altLang="ja-JP" b="1" dirty="0">
                <a:solidFill>
                  <a:srgbClr val="FFFFFF"/>
                </a:solidFill>
                <a:latin typeface="微軟正黑體" panose="020B0604030504040204" pitchFamily="34" charset="-120"/>
                <a:ea typeface="微軟正黑體" panose="020B0604030504040204" pitchFamily="34" charset="-120"/>
              </a:rPr>
              <a:t> AD / LDAP </a:t>
            </a:r>
            <a:r>
              <a:rPr lang="ja-JP" altLang="en-US" b="1" dirty="0">
                <a:solidFill>
                  <a:srgbClr val="FFFFFF"/>
                </a:solidFill>
                <a:latin typeface="微軟正黑體" panose="020B0604030504040204" pitchFamily="34" charset="-120"/>
                <a:ea typeface="微軟正黑體" panose="020B0604030504040204" pitchFamily="34" charset="-120"/>
              </a:rPr>
              <a:t>的應用程式</a:t>
            </a:r>
            <a:r>
              <a:rPr lang="en-US" b="1" dirty="0">
                <a:solidFill>
                  <a:srgbClr val="FFFFFF"/>
                </a:solidFill>
                <a:latin typeface="微軟正黑體" panose="020B0604030504040204" pitchFamily="34" charset="-120"/>
                <a:ea typeface="微軟正黑體" panose="020B0604030504040204" pitchFamily="34" charset="-120"/>
              </a:rPr>
              <a:t>，</a:t>
            </a:r>
            <a:r>
              <a:rPr lang="ja-JP" altLang="en-US" b="1" dirty="0">
                <a:solidFill>
                  <a:srgbClr val="FFFFFF"/>
                </a:solidFill>
                <a:latin typeface="微軟正黑體" panose="020B0604030504040204" pitchFamily="34" charset="-120"/>
                <a:ea typeface="微軟正黑體" panose="020B0604030504040204" pitchFamily="34" charset="-120"/>
              </a:rPr>
              <a:t>但該應用不支持雲端物件儲存</a:t>
            </a:r>
            <a:r>
              <a:rPr lang="en-US" b="1" dirty="0">
                <a:solidFill>
                  <a:srgbClr val="FFFFFF"/>
                </a:solidFill>
                <a:latin typeface="微軟正黑體" panose="020B0604030504040204" pitchFamily="34" charset="-120"/>
                <a:ea typeface="微軟正黑體" panose="020B0604030504040204" pitchFamily="34" charset="-120"/>
              </a:rPr>
              <a:t>。</a:t>
            </a:r>
          </a:p>
        </p:txBody>
      </p:sp>
      <p:grpSp>
        <p:nvGrpSpPr>
          <p:cNvPr id="59" name="群組 58">
            <a:extLst>
              <a:ext uri="{FF2B5EF4-FFF2-40B4-BE49-F238E27FC236}">
                <a16:creationId xmlns:a16="http://schemas.microsoft.com/office/drawing/2014/main" id="{F62C0A2E-B175-482D-BFFD-ED3CB1F21D21}"/>
              </a:ext>
            </a:extLst>
          </p:cNvPr>
          <p:cNvGrpSpPr/>
          <p:nvPr/>
        </p:nvGrpSpPr>
        <p:grpSpPr>
          <a:xfrm>
            <a:off x="1416307" y="2764561"/>
            <a:ext cx="1892582" cy="362732"/>
            <a:chOff x="4388896" y="4191428"/>
            <a:chExt cx="1165610" cy="223402"/>
          </a:xfrm>
          <a:noFill/>
        </p:grpSpPr>
        <p:sp>
          <p:nvSpPr>
            <p:cNvPr id="148" name="手繪多邊形: 圖案 147">
              <a:extLst>
                <a:ext uri="{FF2B5EF4-FFF2-40B4-BE49-F238E27FC236}">
                  <a16:creationId xmlns:a16="http://schemas.microsoft.com/office/drawing/2014/main" id="{1B5D445A-CBC2-4DC3-9A8C-8B0E49FCF7B4}"/>
                </a:ext>
              </a:extLst>
            </p:cNvPr>
            <p:cNvSpPr/>
            <p:nvPr/>
          </p:nvSpPr>
          <p:spPr>
            <a:xfrm>
              <a:off x="4390689" y="4193221"/>
              <a:ext cx="1162024" cy="218776"/>
            </a:xfrm>
            <a:custGeom>
              <a:avLst/>
              <a:gdLst>
                <a:gd name="connsiteX0" fmla="*/ 79058 w 3086100"/>
                <a:gd name="connsiteY0" fmla="*/ 590169 h 581025"/>
                <a:gd name="connsiteX1" fmla="*/ 0 w 3086100"/>
                <a:gd name="connsiteY1" fmla="*/ 511112 h 581025"/>
                <a:gd name="connsiteX2" fmla="*/ 0 w 3086100"/>
                <a:gd name="connsiteY2" fmla="*/ 79058 h 581025"/>
                <a:gd name="connsiteX3" fmla="*/ 79058 w 3086100"/>
                <a:gd name="connsiteY3" fmla="*/ 0 h 581025"/>
                <a:gd name="connsiteX4" fmla="*/ 3009329 w 3086100"/>
                <a:gd name="connsiteY4" fmla="*/ 0 h 581025"/>
                <a:gd name="connsiteX5" fmla="*/ 3088291 w 3086100"/>
                <a:gd name="connsiteY5" fmla="*/ 79058 h 581025"/>
                <a:gd name="connsiteX6" fmla="*/ 3088291 w 3086100"/>
                <a:gd name="connsiteY6" fmla="*/ 511112 h 581025"/>
                <a:gd name="connsiteX7" fmla="*/ 3009329 w 3086100"/>
                <a:gd name="connsiteY7" fmla="*/ 590169 h 581025"/>
                <a:gd name="connsiteX8" fmla="*/ 79058 w 3086100"/>
                <a:gd name="connsiteY8" fmla="*/ 590169 h 581025"/>
                <a:gd name="connsiteX9" fmla="*/ 2995517 w 3086100"/>
                <a:gd name="connsiteY9" fmla="*/ 143637 h 581025"/>
                <a:gd name="connsiteX10" fmla="*/ 2967038 w 3086100"/>
                <a:gd name="connsiteY10" fmla="*/ 172117 h 581025"/>
                <a:gd name="connsiteX11" fmla="*/ 2967038 w 3086100"/>
                <a:gd name="connsiteY11" fmla="*/ 350806 h 581025"/>
                <a:gd name="connsiteX12" fmla="*/ 2995517 w 3086100"/>
                <a:gd name="connsiteY12" fmla="*/ 379286 h 581025"/>
                <a:gd name="connsiteX13" fmla="*/ 3023997 w 3086100"/>
                <a:gd name="connsiteY13" fmla="*/ 350806 h 581025"/>
                <a:gd name="connsiteX14" fmla="*/ 3023997 w 3086100"/>
                <a:gd name="connsiteY14" fmla="*/ 172117 h 581025"/>
                <a:gd name="connsiteX15" fmla="*/ 2995517 w 3086100"/>
                <a:gd name="connsiteY15" fmla="*/ 143637 h 581025"/>
                <a:gd name="connsiteX16" fmla="*/ 92774 w 3086100"/>
                <a:gd name="connsiteY16" fmla="*/ 143637 h 581025"/>
                <a:gd name="connsiteX17" fmla="*/ 64294 w 3086100"/>
                <a:gd name="connsiteY17" fmla="*/ 172117 h 581025"/>
                <a:gd name="connsiteX18" fmla="*/ 64294 w 3086100"/>
                <a:gd name="connsiteY18" fmla="*/ 350806 h 581025"/>
                <a:gd name="connsiteX19" fmla="*/ 92774 w 3086100"/>
                <a:gd name="connsiteY19" fmla="*/ 379286 h 581025"/>
                <a:gd name="connsiteX20" fmla="*/ 121253 w 3086100"/>
                <a:gd name="connsiteY20" fmla="*/ 350806 h 581025"/>
                <a:gd name="connsiteX21" fmla="*/ 121253 w 3086100"/>
                <a:gd name="connsiteY21" fmla="*/ 172117 h 581025"/>
                <a:gd name="connsiteX22" fmla="*/ 92774 w 3086100"/>
                <a:gd name="connsiteY22" fmla="*/ 143637 h 581025"/>
                <a:gd name="connsiteX23" fmla="*/ 92774 w 3086100"/>
                <a:gd name="connsiteY23" fmla="*/ 143637 h 58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086100" h="581025">
                  <a:moveTo>
                    <a:pt x="79058" y="590169"/>
                  </a:moveTo>
                  <a:cubicBezTo>
                    <a:pt x="35528" y="590169"/>
                    <a:pt x="0" y="554736"/>
                    <a:pt x="0" y="511112"/>
                  </a:cubicBezTo>
                  <a:lnTo>
                    <a:pt x="0" y="79058"/>
                  </a:lnTo>
                  <a:cubicBezTo>
                    <a:pt x="0" y="35528"/>
                    <a:pt x="35433" y="0"/>
                    <a:pt x="79058" y="0"/>
                  </a:cubicBezTo>
                  <a:lnTo>
                    <a:pt x="3009329" y="0"/>
                  </a:lnTo>
                  <a:cubicBezTo>
                    <a:pt x="3052858" y="0"/>
                    <a:pt x="3088291" y="35433"/>
                    <a:pt x="3088291" y="79058"/>
                  </a:cubicBezTo>
                  <a:lnTo>
                    <a:pt x="3088291" y="511112"/>
                  </a:lnTo>
                  <a:cubicBezTo>
                    <a:pt x="3088291" y="554641"/>
                    <a:pt x="3052858" y="590169"/>
                    <a:pt x="3009329" y="590169"/>
                  </a:cubicBezTo>
                  <a:lnTo>
                    <a:pt x="79058" y="590169"/>
                  </a:lnTo>
                  <a:close/>
                  <a:moveTo>
                    <a:pt x="2995517" y="143637"/>
                  </a:moveTo>
                  <a:cubicBezTo>
                    <a:pt x="2979801" y="143637"/>
                    <a:pt x="2967038" y="156401"/>
                    <a:pt x="2967038" y="172117"/>
                  </a:cubicBezTo>
                  <a:lnTo>
                    <a:pt x="2967038" y="350806"/>
                  </a:lnTo>
                  <a:cubicBezTo>
                    <a:pt x="2967038" y="366522"/>
                    <a:pt x="2979801" y="379286"/>
                    <a:pt x="2995517" y="379286"/>
                  </a:cubicBezTo>
                  <a:cubicBezTo>
                    <a:pt x="3011234" y="379286"/>
                    <a:pt x="3023997" y="366522"/>
                    <a:pt x="3023997" y="350806"/>
                  </a:cubicBezTo>
                  <a:lnTo>
                    <a:pt x="3023997" y="172117"/>
                  </a:lnTo>
                  <a:cubicBezTo>
                    <a:pt x="3023997" y="156401"/>
                    <a:pt x="3011138" y="143637"/>
                    <a:pt x="2995517" y="143637"/>
                  </a:cubicBezTo>
                  <a:close/>
                  <a:moveTo>
                    <a:pt x="92774" y="143637"/>
                  </a:moveTo>
                  <a:cubicBezTo>
                    <a:pt x="77057" y="143637"/>
                    <a:pt x="64294" y="156401"/>
                    <a:pt x="64294" y="172117"/>
                  </a:cubicBezTo>
                  <a:lnTo>
                    <a:pt x="64294" y="350806"/>
                  </a:lnTo>
                  <a:cubicBezTo>
                    <a:pt x="64294" y="366522"/>
                    <a:pt x="77057" y="379286"/>
                    <a:pt x="92774" y="379286"/>
                  </a:cubicBezTo>
                  <a:cubicBezTo>
                    <a:pt x="108490" y="379286"/>
                    <a:pt x="121253" y="366522"/>
                    <a:pt x="121253" y="350806"/>
                  </a:cubicBezTo>
                  <a:lnTo>
                    <a:pt x="121253" y="172117"/>
                  </a:lnTo>
                  <a:cubicBezTo>
                    <a:pt x="121253" y="156401"/>
                    <a:pt x="108490" y="143637"/>
                    <a:pt x="92774" y="143637"/>
                  </a:cubicBezTo>
                  <a:lnTo>
                    <a:pt x="92774" y="143637"/>
                  </a:lnTo>
                  <a:close/>
                </a:path>
              </a:pathLst>
            </a:custGeom>
            <a:grpFill/>
            <a:ln w="6350" cap="flat">
              <a:solidFill>
                <a:schemeClr val="bg1"/>
              </a:solidFill>
              <a:prstDash val="solid"/>
              <a:miter/>
            </a:ln>
          </p:spPr>
          <p:txBody>
            <a:bodyPr rtlCol="0" anchor="ctr"/>
            <a:lstStyle/>
            <a:p>
              <a:endParaRPr lang="zh-TW" altLang="en-US"/>
            </a:p>
          </p:txBody>
        </p:sp>
        <p:sp>
          <p:nvSpPr>
            <p:cNvPr id="149" name="手繪多邊形: 圖案 148">
              <a:extLst>
                <a:ext uri="{FF2B5EF4-FFF2-40B4-BE49-F238E27FC236}">
                  <a16:creationId xmlns:a16="http://schemas.microsoft.com/office/drawing/2014/main" id="{12FB44C4-D8A0-485B-B6C0-0B7A76137D83}"/>
                </a:ext>
              </a:extLst>
            </p:cNvPr>
            <p:cNvSpPr/>
            <p:nvPr/>
          </p:nvSpPr>
          <p:spPr>
            <a:xfrm>
              <a:off x="4388896" y="4191428"/>
              <a:ext cx="1165610" cy="222362"/>
            </a:xfrm>
            <a:custGeom>
              <a:avLst/>
              <a:gdLst>
                <a:gd name="connsiteX0" fmla="*/ 3013996 w 3095625"/>
                <a:gd name="connsiteY0" fmla="*/ 9525 h 590550"/>
                <a:gd name="connsiteX1" fmla="*/ 3088291 w 3095625"/>
                <a:gd name="connsiteY1" fmla="*/ 83820 h 590550"/>
                <a:gd name="connsiteX2" fmla="*/ 3088291 w 3095625"/>
                <a:gd name="connsiteY2" fmla="*/ 515874 h 590550"/>
                <a:gd name="connsiteX3" fmla="*/ 3013996 w 3095625"/>
                <a:gd name="connsiteY3" fmla="*/ 590169 h 590550"/>
                <a:gd name="connsiteX4" fmla="*/ 83820 w 3095625"/>
                <a:gd name="connsiteY4" fmla="*/ 590169 h 590550"/>
                <a:gd name="connsiteX5" fmla="*/ 9525 w 3095625"/>
                <a:gd name="connsiteY5" fmla="*/ 515874 h 590550"/>
                <a:gd name="connsiteX6" fmla="*/ 9525 w 3095625"/>
                <a:gd name="connsiteY6" fmla="*/ 83820 h 590550"/>
                <a:gd name="connsiteX7" fmla="*/ 83820 w 3095625"/>
                <a:gd name="connsiteY7" fmla="*/ 9525 h 590550"/>
                <a:gd name="connsiteX8" fmla="*/ 3013996 w 3095625"/>
                <a:gd name="connsiteY8" fmla="*/ 9525 h 590550"/>
                <a:gd name="connsiteX9" fmla="*/ 3000280 w 3095625"/>
                <a:gd name="connsiteY9" fmla="*/ 388906 h 590550"/>
                <a:gd name="connsiteX10" fmla="*/ 3000280 w 3095625"/>
                <a:gd name="connsiteY10" fmla="*/ 388906 h 590550"/>
                <a:gd name="connsiteX11" fmla="*/ 3033522 w 3095625"/>
                <a:gd name="connsiteY11" fmla="*/ 355664 h 590550"/>
                <a:gd name="connsiteX12" fmla="*/ 3033522 w 3095625"/>
                <a:gd name="connsiteY12" fmla="*/ 176879 h 590550"/>
                <a:gd name="connsiteX13" fmla="*/ 3000280 w 3095625"/>
                <a:gd name="connsiteY13" fmla="*/ 143637 h 590550"/>
                <a:gd name="connsiteX14" fmla="*/ 2967038 w 3095625"/>
                <a:gd name="connsiteY14" fmla="*/ 176879 h 590550"/>
                <a:gd name="connsiteX15" fmla="*/ 2967038 w 3095625"/>
                <a:gd name="connsiteY15" fmla="*/ 355568 h 590550"/>
                <a:gd name="connsiteX16" fmla="*/ 3000280 w 3095625"/>
                <a:gd name="connsiteY16" fmla="*/ 388906 h 590550"/>
                <a:gd name="connsiteX17" fmla="*/ 97536 w 3095625"/>
                <a:gd name="connsiteY17" fmla="*/ 388906 h 590550"/>
                <a:gd name="connsiteX18" fmla="*/ 97536 w 3095625"/>
                <a:gd name="connsiteY18" fmla="*/ 388906 h 590550"/>
                <a:gd name="connsiteX19" fmla="*/ 130778 w 3095625"/>
                <a:gd name="connsiteY19" fmla="*/ 355664 h 590550"/>
                <a:gd name="connsiteX20" fmla="*/ 130778 w 3095625"/>
                <a:gd name="connsiteY20" fmla="*/ 176879 h 590550"/>
                <a:gd name="connsiteX21" fmla="*/ 97536 w 3095625"/>
                <a:gd name="connsiteY21" fmla="*/ 143637 h 590550"/>
                <a:gd name="connsiteX22" fmla="*/ 64294 w 3095625"/>
                <a:gd name="connsiteY22" fmla="*/ 176879 h 590550"/>
                <a:gd name="connsiteX23" fmla="*/ 64294 w 3095625"/>
                <a:gd name="connsiteY23" fmla="*/ 355568 h 590550"/>
                <a:gd name="connsiteX24" fmla="*/ 97536 w 3095625"/>
                <a:gd name="connsiteY24" fmla="*/ 388906 h 590550"/>
                <a:gd name="connsiteX25" fmla="*/ 3013996 w 3095625"/>
                <a:gd name="connsiteY25" fmla="*/ 0 h 590550"/>
                <a:gd name="connsiteX26" fmla="*/ 83820 w 3095625"/>
                <a:gd name="connsiteY26" fmla="*/ 0 h 590550"/>
                <a:gd name="connsiteX27" fmla="*/ 0 w 3095625"/>
                <a:gd name="connsiteY27" fmla="*/ 83820 h 590550"/>
                <a:gd name="connsiteX28" fmla="*/ 0 w 3095625"/>
                <a:gd name="connsiteY28" fmla="*/ 515874 h 590550"/>
                <a:gd name="connsiteX29" fmla="*/ 83820 w 3095625"/>
                <a:gd name="connsiteY29" fmla="*/ 599694 h 590550"/>
                <a:gd name="connsiteX30" fmla="*/ 3014091 w 3095625"/>
                <a:gd name="connsiteY30" fmla="*/ 599694 h 590550"/>
                <a:gd name="connsiteX31" fmla="*/ 3097911 w 3095625"/>
                <a:gd name="connsiteY31" fmla="*/ 515874 h 590550"/>
                <a:gd name="connsiteX32" fmla="*/ 3097911 w 3095625"/>
                <a:gd name="connsiteY32" fmla="*/ 83820 h 590550"/>
                <a:gd name="connsiteX33" fmla="*/ 3013996 w 3095625"/>
                <a:gd name="connsiteY33" fmla="*/ 0 h 590550"/>
                <a:gd name="connsiteX34" fmla="*/ 3013996 w 3095625"/>
                <a:gd name="connsiteY34" fmla="*/ 0 h 590550"/>
                <a:gd name="connsiteX35" fmla="*/ 3000280 w 3095625"/>
                <a:gd name="connsiteY35" fmla="*/ 379381 h 590550"/>
                <a:gd name="connsiteX36" fmla="*/ 2976563 w 3095625"/>
                <a:gd name="connsiteY36" fmla="*/ 355664 h 590550"/>
                <a:gd name="connsiteX37" fmla="*/ 2976563 w 3095625"/>
                <a:gd name="connsiteY37" fmla="*/ 176879 h 590550"/>
                <a:gd name="connsiteX38" fmla="*/ 3000280 w 3095625"/>
                <a:gd name="connsiteY38" fmla="*/ 153162 h 590550"/>
                <a:gd name="connsiteX39" fmla="*/ 3000280 w 3095625"/>
                <a:gd name="connsiteY39" fmla="*/ 153162 h 590550"/>
                <a:gd name="connsiteX40" fmla="*/ 3023997 w 3095625"/>
                <a:gd name="connsiteY40" fmla="*/ 176879 h 590550"/>
                <a:gd name="connsiteX41" fmla="*/ 3023997 w 3095625"/>
                <a:gd name="connsiteY41" fmla="*/ 355568 h 590550"/>
                <a:gd name="connsiteX42" fmla="*/ 3000280 w 3095625"/>
                <a:gd name="connsiteY42" fmla="*/ 379381 h 590550"/>
                <a:gd name="connsiteX43" fmla="*/ 3000280 w 3095625"/>
                <a:gd name="connsiteY43" fmla="*/ 379381 h 590550"/>
                <a:gd name="connsiteX44" fmla="*/ 3000280 w 3095625"/>
                <a:gd name="connsiteY44" fmla="*/ 379381 h 590550"/>
                <a:gd name="connsiteX45" fmla="*/ 97536 w 3095625"/>
                <a:gd name="connsiteY45" fmla="*/ 379381 h 590550"/>
                <a:gd name="connsiteX46" fmla="*/ 73819 w 3095625"/>
                <a:gd name="connsiteY46" fmla="*/ 355664 h 590550"/>
                <a:gd name="connsiteX47" fmla="*/ 73819 w 3095625"/>
                <a:gd name="connsiteY47" fmla="*/ 176879 h 590550"/>
                <a:gd name="connsiteX48" fmla="*/ 97536 w 3095625"/>
                <a:gd name="connsiteY48" fmla="*/ 153162 h 590550"/>
                <a:gd name="connsiteX49" fmla="*/ 97536 w 3095625"/>
                <a:gd name="connsiteY49" fmla="*/ 153162 h 590550"/>
                <a:gd name="connsiteX50" fmla="*/ 121253 w 3095625"/>
                <a:gd name="connsiteY50" fmla="*/ 176879 h 590550"/>
                <a:gd name="connsiteX51" fmla="*/ 121253 w 3095625"/>
                <a:gd name="connsiteY51" fmla="*/ 355568 h 590550"/>
                <a:gd name="connsiteX52" fmla="*/ 97536 w 3095625"/>
                <a:gd name="connsiteY52" fmla="*/ 379381 h 590550"/>
                <a:gd name="connsiteX53" fmla="*/ 97536 w 3095625"/>
                <a:gd name="connsiteY53" fmla="*/ 379381 h 590550"/>
                <a:gd name="connsiteX54" fmla="*/ 97536 w 3095625"/>
                <a:gd name="connsiteY54" fmla="*/ 379381 h 590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3095625" h="590550">
                  <a:moveTo>
                    <a:pt x="3013996" y="9525"/>
                  </a:moveTo>
                  <a:cubicBezTo>
                    <a:pt x="3054953" y="9525"/>
                    <a:pt x="3088291" y="42863"/>
                    <a:pt x="3088291" y="83820"/>
                  </a:cubicBezTo>
                  <a:lnTo>
                    <a:pt x="3088291" y="515874"/>
                  </a:lnTo>
                  <a:cubicBezTo>
                    <a:pt x="3088291" y="556832"/>
                    <a:pt x="3054953" y="590169"/>
                    <a:pt x="3013996" y="590169"/>
                  </a:cubicBezTo>
                  <a:lnTo>
                    <a:pt x="83820" y="590169"/>
                  </a:lnTo>
                  <a:cubicBezTo>
                    <a:pt x="42863" y="590169"/>
                    <a:pt x="9525" y="556832"/>
                    <a:pt x="9525" y="515874"/>
                  </a:cubicBezTo>
                  <a:lnTo>
                    <a:pt x="9525" y="83820"/>
                  </a:lnTo>
                  <a:cubicBezTo>
                    <a:pt x="9525" y="42863"/>
                    <a:pt x="42863" y="9525"/>
                    <a:pt x="83820" y="9525"/>
                  </a:cubicBezTo>
                  <a:lnTo>
                    <a:pt x="3013996" y="9525"/>
                  </a:lnTo>
                  <a:moveTo>
                    <a:pt x="3000280" y="388906"/>
                  </a:moveTo>
                  <a:lnTo>
                    <a:pt x="3000280" y="388906"/>
                  </a:lnTo>
                  <a:cubicBezTo>
                    <a:pt x="3018663" y="388906"/>
                    <a:pt x="3033522" y="373951"/>
                    <a:pt x="3033522" y="355664"/>
                  </a:cubicBezTo>
                  <a:lnTo>
                    <a:pt x="3033522" y="176879"/>
                  </a:lnTo>
                  <a:cubicBezTo>
                    <a:pt x="3033522" y="158496"/>
                    <a:pt x="3018568" y="143637"/>
                    <a:pt x="3000280" y="143637"/>
                  </a:cubicBezTo>
                  <a:cubicBezTo>
                    <a:pt x="2981897" y="143637"/>
                    <a:pt x="2967038" y="158591"/>
                    <a:pt x="2967038" y="176879"/>
                  </a:cubicBezTo>
                  <a:lnTo>
                    <a:pt x="2967038" y="355568"/>
                  </a:lnTo>
                  <a:cubicBezTo>
                    <a:pt x="2966942" y="373951"/>
                    <a:pt x="2981897" y="388906"/>
                    <a:pt x="3000280" y="388906"/>
                  </a:cubicBezTo>
                  <a:moveTo>
                    <a:pt x="97536" y="388906"/>
                  </a:moveTo>
                  <a:lnTo>
                    <a:pt x="97536" y="388906"/>
                  </a:lnTo>
                  <a:cubicBezTo>
                    <a:pt x="115919" y="388906"/>
                    <a:pt x="130778" y="373951"/>
                    <a:pt x="130778" y="355664"/>
                  </a:cubicBezTo>
                  <a:lnTo>
                    <a:pt x="130778" y="176879"/>
                  </a:lnTo>
                  <a:cubicBezTo>
                    <a:pt x="130778" y="158496"/>
                    <a:pt x="115824" y="143637"/>
                    <a:pt x="97536" y="143637"/>
                  </a:cubicBezTo>
                  <a:cubicBezTo>
                    <a:pt x="79153" y="143637"/>
                    <a:pt x="64294" y="158591"/>
                    <a:pt x="64294" y="176879"/>
                  </a:cubicBezTo>
                  <a:lnTo>
                    <a:pt x="64294" y="355568"/>
                  </a:lnTo>
                  <a:cubicBezTo>
                    <a:pt x="64294" y="373951"/>
                    <a:pt x="79248" y="388906"/>
                    <a:pt x="97536" y="388906"/>
                  </a:cubicBezTo>
                  <a:moveTo>
                    <a:pt x="3013996" y="0"/>
                  </a:moveTo>
                  <a:lnTo>
                    <a:pt x="83820" y="0"/>
                  </a:lnTo>
                  <a:cubicBezTo>
                    <a:pt x="37529" y="0"/>
                    <a:pt x="0" y="37529"/>
                    <a:pt x="0" y="83820"/>
                  </a:cubicBezTo>
                  <a:lnTo>
                    <a:pt x="0" y="515874"/>
                  </a:lnTo>
                  <a:cubicBezTo>
                    <a:pt x="0" y="562166"/>
                    <a:pt x="37529" y="599694"/>
                    <a:pt x="83820" y="599694"/>
                  </a:cubicBezTo>
                  <a:lnTo>
                    <a:pt x="3014091" y="599694"/>
                  </a:lnTo>
                  <a:cubicBezTo>
                    <a:pt x="3060383" y="599694"/>
                    <a:pt x="3097911" y="562166"/>
                    <a:pt x="3097911" y="515874"/>
                  </a:cubicBezTo>
                  <a:lnTo>
                    <a:pt x="3097911" y="83820"/>
                  </a:lnTo>
                  <a:cubicBezTo>
                    <a:pt x="3097816" y="37529"/>
                    <a:pt x="3060287" y="0"/>
                    <a:pt x="3013996" y="0"/>
                  </a:cubicBezTo>
                  <a:lnTo>
                    <a:pt x="3013996" y="0"/>
                  </a:lnTo>
                  <a:close/>
                  <a:moveTo>
                    <a:pt x="3000280" y="379381"/>
                  </a:moveTo>
                  <a:cubicBezTo>
                    <a:pt x="2987231" y="379381"/>
                    <a:pt x="2976563" y="368713"/>
                    <a:pt x="2976563" y="355664"/>
                  </a:cubicBezTo>
                  <a:lnTo>
                    <a:pt x="2976563" y="176879"/>
                  </a:lnTo>
                  <a:cubicBezTo>
                    <a:pt x="2976563" y="163830"/>
                    <a:pt x="2987231" y="153162"/>
                    <a:pt x="3000280" y="153162"/>
                  </a:cubicBezTo>
                  <a:lnTo>
                    <a:pt x="3000280" y="153162"/>
                  </a:lnTo>
                  <a:cubicBezTo>
                    <a:pt x="3013329" y="153162"/>
                    <a:pt x="3023997" y="163830"/>
                    <a:pt x="3023997" y="176879"/>
                  </a:cubicBezTo>
                  <a:lnTo>
                    <a:pt x="3023997" y="355568"/>
                  </a:lnTo>
                  <a:cubicBezTo>
                    <a:pt x="3023997" y="368713"/>
                    <a:pt x="3013329" y="379381"/>
                    <a:pt x="3000280" y="379381"/>
                  </a:cubicBezTo>
                  <a:lnTo>
                    <a:pt x="3000280" y="379381"/>
                  </a:lnTo>
                  <a:lnTo>
                    <a:pt x="3000280" y="379381"/>
                  </a:lnTo>
                  <a:close/>
                  <a:moveTo>
                    <a:pt x="97536" y="379381"/>
                  </a:moveTo>
                  <a:cubicBezTo>
                    <a:pt x="84487" y="379381"/>
                    <a:pt x="73819" y="368713"/>
                    <a:pt x="73819" y="355664"/>
                  </a:cubicBezTo>
                  <a:lnTo>
                    <a:pt x="73819" y="176879"/>
                  </a:lnTo>
                  <a:cubicBezTo>
                    <a:pt x="73819" y="163830"/>
                    <a:pt x="84487" y="153162"/>
                    <a:pt x="97536" y="153162"/>
                  </a:cubicBezTo>
                  <a:lnTo>
                    <a:pt x="97536" y="153162"/>
                  </a:lnTo>
                  <a:cubicBezTo>
                    <a:pt x="110585" y="153162"/>
                    <a:pt x="121253" y="163830"/>
                    <a:pt x="121253" y="176879"/>
                  </a:cubicBezTo>
                  <a:lnTo>
                    <a:pt x="121253" y="355568"/>
                  </a:lnTo>
                  <a:cubicBezTo>
                    <a:pt x="121253" y="368713"/>
                    <a:pt x="110585" y="379381"/>
                    <a:pt x="97536" y="379381"/>
                  </a:cubicBezTo>
                  <a:lnTo>
                    <a:pt x="97536" y="379381"/>
                  </a:lnTo>
                  <a:lnTo>
                    <a:pt x="97536" y="379381"/>
                  </a:lnTo>
                  <a:close/>
                </a:path>
              </a:pathLst>
            </a:custGeom>
            <a:grpFill/>
            <a:ln w="6350" cap="flat">
              <a:solidFill>
                <a:schemeClr val="bg1"/>
              </a:solidFill>
              <a:prstDash val="solid"/>
              <a:miter/>
            </a:ln>
          </p:spPr>
          <p:txBody>
            <a:bodyPr rtlCol="0" anchor="ctr"/>
            <a:lstStyle/>
            <a:p>
              <a:endParaRPr lang="zh-TW" altLang="en-US"/>
            </a:p>
          </p:txBody>
        </p:sp>
        <p:sp>
          <p:nvSpPr>
            <p:cNvPr id="150" name="手繪多邊形: 圖案 149">
              <a:extLst>
                <a:ext uri="{FF2B5EF4-FFF2-40B4-BE49-F238E27FC236}">
                  <a16:creationId xmlns:a16="http://schemas.microsoft.com/office/drawing/2014/main" id="{0323D51B-D243-4357-84B8-411FFE47F91E}"/>
                </a:ext>
              </a:extLst>
            </p:cNvPr>
            <p:cNvSpPr/>
            <p:nvPr/>
          </p:nvSpPr>
          <p:spPr>
            <a:xfrm>
              <a:off x="4477052" y="4253116"/>
              <a:ext cx="229536" cy="60970"/>
            </a:xfrm>
            <a:custGeom>
              <a:avLst/>
              <a:gdLst>
                <a:gd name="connsiteX0" fmla="*/ 23432 w 609600"/>
                <a:gd name="connsiteY0" fmla="*/ 170402 h 161925"/>
                <a:gd name="connsiteX1" fmla="*/ 0 w 609600"/>
                <a:gd name="connsiteY1" fmla="*/ 146971 h 161925"/>
                <a:gd name="connsiteX2" fmla="*/ 0 w 609600"/>
                <a:gd name="connsiteY2" fmla="*/ 23431 h 161925"/>
                <a:gd name="connsiteX3" fmla="*/ 23432 w 609600"/>
                <a:gd name="connsiteY3" fmla="*/ 0 h 161925"/>
                <a:gd name="connsiteX4" fmla="*/ 594265 w 609600"/>
                <a:gd name="connsiteY4" fmla="*/ 0 h 161925"/>
                <a:gd name="connsiteX5" fmla="*/ 617696 w 609600"/>
                <a:gd name="connsiteY5" fmla="*/ 23431 h 161925"/>
                <a:gd name="connsiteX6" fmla="*/ 617696 w 609600"/>
                <a:gd name="connsiteY6" fmla="*/ 146971 h 161925"/>
                <a:gd name="connsiteX7" fmla="*/ 594265 w 609600"/>
                <a:gd name="connsiteY7" fmla="*/ 170402 h 161925"/>
                <a:gd name="connsiteX8" fmla="*/ 23432 w 609600"/>
                <a:gd name="connsiteY8" fmla="*/ 170402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161925">
                  <a:moveTo>
                    <a:pt x="23432" y="170402"/>
                  </a:moveTo>
                  <a:cubicBezTo>
                    <a:pt x="10573" y="170402"/>
                    <a:pt x="0" y="159925"/>
                    <a:pt x="0" y="146971"/>
                  </a:cubicBezTo>
                  <a:lnTo>
                    <a:pt x="0" y="23431"/>
                  </a:lnTo>
                  <a:cubicBezTo>
                    <a:pt x="0" y="10573"/>
                    <a:pt x="10478" y="0"/>
                    <a:pt x="23432" y="0"/>
                  </a:cubicBezTo>
                  <a:lnTo>
                    <a:pt x="594265" y="0"/>
                  </a:lnTo>
                  <a:cubicBezTo>
                    <a:pt x="607124" y="0"/>
                    <a:pt x="617696" y="10477"/>
                    <a:pt x="617696" y="23431"/>
                  </a:cubicBezTo>
                  <a:lnTo>
                    <a:pt x="617696" y="146971"/>
                  </a:lnTo>
                  <a:cubicBezTo>
                    <a:pt x="617696" y="159829"/>
                    <a:pt x="607219" y="170402"/>
                    <a:pt x="594265" y="170402"/>
                  </a:cubicBezTo>
                  <a:lnTo>
                    <a:pt x="23432" y="170402"/>
                  </a:lnTo>
                  <a:close/>
                </a:path>
              </a:pathLst>
            </a:custGeom>
            <a:grpFill/>
            <a:ln w="6350" cap="flat">
              <a:solidFill>
                <a:schemeClr val="bg1"/>
              </a:solidFill>
              <a:prstDash val="solid"/>
              <a:miter/>
            </a:ln>
          </p:spPr>
          <p:txBody>
            <a:bodyPr rtlCol="0" anchor="ctr"/>
            <a:lstStyle/>
            <a:p>
              <a:endParaRPr lang="zh-TW" altLang="en-US"/>
            </a:p>
          </p:txBody>
        </p:sp>
        <p:sp>
          <p:nvSpPr>
            <p:cNvPr id="151" name="手繪多邊形: 圖案 150">
              <a:extLst>
                <a:ext uri="{FF2B5EF4-FFF2-40B4-BE49-F238E27FC236}">
                  <a16:creationId xmlns:a16="http://schemas.microsoft.com/office/drawing/2014/main" id="{D59C6517-CAA1-4F4F-A9D4-3E78F56B5245}"/>
                </a:ext>
              </a:extLst>
            </p:cNvPr>
            <p:cNvSpPr/>
            <p:nvPr/>
          </p:nvSpPr>
          <p:spPr>
            <a:xfrm>
              <a:off x="4475259" y="4251358"/>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8932 w 619125"/>
                <a:gd name="connsiteY8" fmla="*/ 9430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099"/>
                  </a:lnTo>
                  <a:cubicBezTo>
                    <a:pt x="9525" y="17812"/>
                    <a:pt x="17907" y="9430"/>
                    <a:pt x="28194" y="9430"/>
                  </a:cubicBezTo>
                  <a:lnTo>
                    <a:pt x="598932" y="9430"/>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458" y="0"/>
                    <a:pt x="598932" y="0"/>
                  </a:cubicBezTo>
                  <a:lnTo>
                    <a:pt x="598932" y="0"/>
                  </a:lnTo>
                  <a:close/>
                </a:path>
              </a:pathLst>
            </a:custGeom>
            <a:grpFill/>
            <a:ln w="6350" cap="flat">
              <a:solidFill>
                <a:schemeClr val="bg1"/>
              </a:solidFill>
              <a:prstDash val="solid"/>
              <a:miter/>
            </a:ln>
          </p:spPr>
          <p:txBody>
            <a:bodyPr rtlCol="0" anchor="ctr"/>
            <a:lstStyle/>
            <a:p>
              <a:endParaRPr lang="zh-TW" altLang="en-US"/>
            </a:p>
          </p:txBody>
        </p:sp>
        <p:sp>
          <p:nvSpPr>
            <p:cNvPr id="152" name="手繪多邊形: 圖案 151">
              <a:extLst>
                <a:ext uri="{FF2B5EF4-FFF2-40B4-BE49-F238E27FC236}">
                  <a16:creationId xmlns:a16="http://schemas.microsoft.com/office/drawing/2014/main" id="{DA824DDA-FC2D-4F73-A4B7-AB4E27E16D71}"/>
                </a:ext>
              </a:extLst>
            </p:cNvPr>
            <p:cNvSpPr/>
            <p:nvPr/>
          </p:nvSpPr>
          <p:spPr>
            <a:xfrm>
              <a:off x="4672803"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7" y="0"/>
                  </a:lnTo>
                  <a:cubicBezTo>
                    <a:pt x="45339" y="0"/>
                    <a:pt x="45815" y="476"/>
                    <a:pt x="45815" y="1048"/>
                  </a:cubicBezTo>
                  <a:cubicBezTo>
                    <a:pt x="45815" y="1619"/>
                    <a:pt x="45339" y="2095"/>
                    <a:pt x="44767" y="2095"/>
                  </a:cubicBezTo>
                  <a:lnTo>
                    <a:pt x="1048" y="2095"/>
                  </a:lnTo>
                  <a:close/>
                </a:path>
              </a:pathLst>
            </a:custGeom>
            <a:grpFill/>
            <a:ln w="6350" cap="flat">
              <a:solidFill>
                <a:schemeClr val="bg1"/>
              </a:solidFill>
              <a:prstDash val="solid"/>
              <a:miter/>
            </a:ln>
          </p:spPr>
          <p:txBody>
            <a:bodyPr rtlCol="0" anchor="ctr"/>
            <a:lstStyle/>
            <a:p>
              <a:endParaRPr lang="zh-TW" altLang="en-US"/>
            </a:p>
          </p:txBody>
        </p:sp>
        <p:sp>
          <p:nvSpPr>
            <p:cNvPr id="153" name="手繪多邊形: 圖案 152">
              <a:extLst>
                <a:ext uri="{FF2B5EF4-FFF2-40B4-BE49-F238E27FC236}">
                  <a16:creationId xmlns:a16="http://schemas.microsoft.com/office/drawing/2014/main" id="{A2B9BD82-7584-4145-B65C-32AB5F4FC839}"/>
                </a:ext>
              </a:extLst>
            </p:cNvPr>
            <p:cNvSpPr/>
            <p:nvPr/>
          </p:nvSpPr>
          <p:spPr>
            <a:xfrm>
              <a:off x="4671010"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673"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54" name="手繪多邊形: 圖案 153">
              <a:extLst>
                <a:ext uri="{FF2B5EF4-FFF2-40B4-BE49-F238E27FC236}">
                  <a16:creationId xmlns:a16="http://schemas.microsoft.com/office/drawing/2014/main" id="{D1E3951B-7F7D-4A1C-A370-CA542A4CDB1E}"/>
                </a:ext>
              </a:extLst>
            </p:cNvPr>
            <p:cNvSpPr/>
            <p:nvPr/>
          </p:nvSpPr>
          <p:spPr>
            <a:xfrm>
              <a:off x="4728465" y="4253116"/>
              <a:ext cx="229536" cy="60970"/>
            </a:xfrm>
            <a:custGeom>
              <a:avLst/>
              <a:gdLst>
                <a:gd name="connsiteX0" fmla="*/ 23431 w 609600"/>
                <a:gd name="connsiteY0" fmla="*/ 170402 h 161925"/>
                <a:gd name="connsiteX1" fmla="*/ 0 w 609600"/>
                <a:gd name="connsiteY1" fmla="*/ 146971 h 161925"/>
                <a:gd name="connsiteX2" fmla="*/ 0 w 609600"/>
                <a:gd name="connsiteY2" fmla="*/ 23431 h 161925"/>
                <a:gd name="connsiteX3" fmla="*/ 23431 w 609600"/>
                <a:gd name="connsiteY3" fmla="*/ 0 h 161925"/>
                <a:gd name="connsiteX4" fmla="*/ 594265 w 609600"/>
                <a:gd name="connsiteY4" fmla="*/ 0 h 161925"/>
                <a:gd name="connsiteX5" fmla="*/ 617696 w 609600"/>
                <a:gd name="connsiteY5" fmla="*/ 23431 h 161925"/>
                <a:gd name="connsiteX6" fmla="*/ 617696 w 609600"/>
                <a:gd name="connsiteY6" fmla="*/ 146971 h 161925"/>
                <a:gd name="connsiteX7" fmla="*/ 594265 w 609600"/>
                <a:gd name="connsiteY7" fmla="*/ 170402 h 161925"/>
                <a:gd name="connsiteX8" fmla="*/ 23431 w 609600"/>
                <a:gd name="connsiteY8" fmla="*/ 170402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161925">
                  <a:moveTo>
                    <a:pt x="23431" y="170402"/>
                  </a:moveTo>
                  <a:cubicBezTo>
                    <a:pt x="10573" y="170402"/>
                    <a:pt x="0" y="159925"/>
                    <a:pt x="0" y="146971"/>
                  </a:cubicBezTo>
                  <a:lnTo>
                    <a:pt x="0" y="23431"/>
                  </a:lnTo>
                  <a:cubicBezTo>
                    <a:pt x="0" y="10573"/>
                    <a:pt x="10477" y="0"/>
                    <a:pt x="23431" y="0"/>
                  </a:cubicBezTo>
                  <a:lnTo>
                    <a:pt x="594265" y="0"/>
                  </a:lnTo>
                  <a:cubicBezTo>
                    <a:pt x="607124" y="0"/>
                    <a:pt x="617696" y="10477"/>
                    <a:pt x="617696" y="23431"/>
                  </a:cubicBezTo>
                  <a:lnTo>
                    <a:pt x="617696" y="146971"/>
                  </a:lnTo>
                  <a:cubicBezTo>
                    <a:pt x="617696" y="159829"/>
                    <a:pt x="607219" y="170402"/>
                    <a:pt x="594265" y="170402"/>
                  </a:cubicBezTo>
                  <a:lnTo>
                    <a:pt x="23431" y="170402"/>
                  </a:lnTo>
                  <a:close/>
                </a:path>
              </a:pathLst>
            </a:custGeom>
            <a:grpFill/>
            <a:ln w="6350" cap="flat">
              <a:solidFill>
                <a:schemeClr val="bg1"/>
              </a:solidFill>
              <a:prstDash val="solid"/>
              <a:miter/>
            </a:ln>
          </p:spPr>
          <p:txBody>
            <a:bodyPr rtlCol="0" anchor="ctr"/>
            <a:lstStyle/>
            <a:p>
              <a:endParaRPr lang="zh-TW" altLang="en-US"/>
            </a:p>
          </p:txBody>
        </p:sp>
        <p:sp>
          <p:nvSpPr>
            <p:cNvPr id="155" name="手繪多邊形: 圖案 154">
              <a:extLst>
                <a:ext uri="{FF2B5EF4-FFF2-40B4-BE49-F238E27FC236}">
                  <a16:creationId xmlns:a16="http://schemas.microsoft.com/office/drawing/2014/main" id="{99EFEBE1-C25A-45DA-A3DB-48406542010F}"/>
                </a:ext>
              </a:extLst>
            </p:cNvPr>
            <p:cNvSpPr/>
            <p:nvPr/>
          </p:nvSpPr>
          <p:spPr>
            <a:xfrm>
              <a:off x="4726672" y="4251358"/>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8932 w 619125"/>
                <a:gd name="connsiteY8" fmla="*/ 9430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099"/>
                  </a:lnTo>
                  <a:cubicBezTo>
                    <a:pt x="9525" y="17812"/>
                    <a:pt x="17907" y="9430"/>
                    <a:pt x="28194" y="9430"/>
                  </a:cubicBezTo>
                  <a:lnTo>
                    <a:pt x="598932" y="9430"/>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553" y="0"/>
                    <a:pt x="598932" y="0"/>
                  </a:cubicBezTo>
                  <a:lnTo>
                    <a:pt x="598932" y="0"/>
                  </a:lnTo>
                  <a:close/>
                </a:path>
              </a:pathLst>
            </a:custGeom>
            <a:grpFill/>
            <a:ln w="6350" cap="flat">
              <a:solidFill>
                <a:schemeClr val="bg1"/>
              </a:solidFill>
              <a:prstDash val="solid"/>
              <a:miter/>
            </a:ln>
          </p:spPr>
          <p:txBody>
            <a:bodyPr rtlCol="0" anchor="ctr"/>
            <a:lstStyle/>
            <a:p>
              <a:endParaRPr lang="zh-TW" altLang="en-US"/>
            </a:p>
          </p:txBody>
        </p:sp>
        <p:sp>
          <p:nvSpPr>
            <p:cNvPr id="156" name="手繪多邊形: 圖案 155">
              <a:extLst>
                <a:ext uri="{FF2B5EF4-FFF2-40B4-BE49-F238E27FC236}">
                  <a16:creationId xmlns:a16="http://schemas.microsoft.com/office/drawing/2014/main" id="{8E7CBBE7-2322-4DFD-A74C-E78F85715740}"/>
                </a:ext>
              </a:extLst>
            </p:cNvPr>
            <p:cNvSpPr/>
            <p:nvPr/>
          </p:nvSpPr>
          <p:spPr>
            <a:xfrm>
              <a:off x="4924216"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8" y="0"/>
                  </a:lnTo>
                  <a:cubicBezTo>
                    <a:pt x="45339" y="0"/>
                    <a:pt x="45815" y="476"/>
                    <a:pt x="45815" y="1048"/>
                  </a:cubicBezTo>
                  <a:cubicBezTo>
                    <a:pt x="45815" y="1619"/>
                    <a:pt x="45339" y="2095"/>
                    <a:pt x="44768" y="2095"/>
                  </a:cubicBezTo>
                  <a:lnTo>
                    <a:pt x="1048" y="2095"/>
                  </a:lnTo>
                  <a:close/>
                </a:path>
              </a:pathLst>
            </a:custGeom>
            <a:grpFill/>
            <a:ln w="6350" cap="flat">
              <a:solidFill>
                <a:schemeClr val="bg1"/>
              </a:solidFill>
              <a:prstDash val="solid"/>
              <a:miter/>
            </a:ln>
          </p:spPr>
          <p:txBody>
            <a:bodyPr rtlCol="0" anchor="ctr"/>
            <a:lstStyle/>
            <a:p>
              <a:endParaRPr lang="zh-TW" altLang="en-US"/>
            </a:p>
          </p:txBody>
        </p:sp>
        <p:sp>
          <p:nvSpPr>
            <p:cNvPr id="157" name="手繪多邊形: 圖案 156">
              <a:extLst>
                <a:ext uri="{FF2B5EF4-FFF2-40B4-BE49-F238E27FC236}">
                  <a16:creationId xmlns:a16="http://schemas.microsoft.com/office/drawing/2014/main" id="{AA42B447-25E9-4563-9800-13A49E9DE7A2}"/>
                </a:ext>
              </a:extLst>
            </p:cNvPr>
            <p:cNvSpPr/>
            <p:nvPr/>
          </p:nvSpPr>
          <p:spPr>
            <a:xfrm>
              <a:off x="4922423"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58" name="手繪多邊形: 圖案 157">
              <a:extLst>
                <a:ext uri="{FF2B5EF4-FFF2-40B4-BE49-F238E27FC236}">
                  <a16:creationId xmlns:a16="http://schemas.microsoft.com/office/drawing/2014/main" id="{A1C62BBD-8113-4688-9B46-17164A60B883}"/>
                </a:ext>
              </a:extLst>
            </p:cNvPr>
            <p:cNvSpPr/>
            <p:nvPr/>
          </p:nvSpPr>
          <p:spPr>
            <a:xfrm>
              <a:off x="4978049" y="4251358"/>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9027 w 619125"/>
                <a:gd name="connsiteY8" fmla="*/ 9430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099"/>
                  </a:lnTo>
                  <a:cubicBezTo>
                    <a:pt x="9525" y="17812"/>
                    <a:pt x="17907" y="9430"/>
                    <a:pt x="28194" y="9430"/>
                  </a:cubicBezTo>
                  <a:lnTo>
                    <a:pt x="599027" y="9430"/>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221" y="12573"/>
                    <a:pt x="614648" y="0"/>
                    <a:pt x="599027" y="0"/>
                  </a:cubicBezTo>
                  <a:lnTo>
                    <a:pt x="599027" y="0"/>
                  </a:lnTo>
                  <a:close/>
                </a:path>
              </a:pathLst>
            </a:custGeom>
            <a:grpFill/>
            <a:ln w="6350" cap="flat">
              <a:solidFill>
                <a:schemeClr val="bg1"/>
              </a:solidFill>
              <a:prstDash val="solid"/>
              <a:miter/>
            </a:ln>
          </p:spPr>
          <p:txBody>
            <a:bodyPr rtlCol="0" anchor="ctr"/>
            <a:lstStyle/>
            <a:p>
              <a:endParaRPr lang="zh-TW" altLang="en-US"/>
            </a:p>
          </p:txBody>
        </p:sp>
        <p:sp>
          <p:nvSpPr>
            <p:cNvPr id="159" name="手繪多邊形: 圖案 158">
              <a:extLst>
                <a:ext uri="{FF2B5EF4-FFF2-40B4-BE49-F238E27FC236}">
                  <a16:creationId xmlns:a16="http://schemas.microsoft.com/office/drawing/2014/main" id="{5E3C0D17-F2E2-4C85-9D3F-924FC7287069}"/>
                </a:ext>
              </a:extLst>
            </p:cNvPr>
            <p:cNvSpPr/>
            <p:nvPr/>
          </p:nvSpPr>
          <p:spPr>
            <a:xfrm>
              <a:off x="5175629"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7" y="0"/>
                  </a:lnTo>
                  <a:cubicBezTo>
                    <a:pt x="45339" y="0"/>
                    <a:pt x="45815" y="476"/>
                    <a:pt x="45815" y="1048"/>
                  </a:cubicBezTo>
                  <a:cubicBezTo>
                    <a:pt x="45815" y="1619"/>
                    <a:pt x="45339" y="2095"/>
                    <a:pt x="44767" y="2095"/>
                  </a:cubicBezTo>
                  <a:lnTo>
                    <a:pt x="1048" y="2095"/>
                  </a:lnTo>
                  <a:close/>
                </a:path>
              </a:pathLst>
            </a:custGeom>
            <a:grpFill/>
            <a:ln w="6350" cap="flat">
              <a:solidFill>
                <a:schemeClr val="bg1"/>
              </a:solidFill>
              <a:prstDash val="solid"/>
              <a:miter/>
            </a:ln>
          </p:spPr>
          <p:txBody>
            <a:bodyPr rtlCol="0" anchor="ctr"/>
            <a:lstStyle/>
            <a:p>
              <a:endParaRPr lang="zh-TW" altLang="en-US"/>
            </a:p>
          </p:txBody>
        </p:sp>
        <p:sp>
          <p:nvSpPr>
            <p:cNvPr id="160" name="手繪多邊形: 圖案 159">
              <a:extLst>
                <a:ext uri="{FF2B5EF4-FFF2-40B4-BE49-F238E27FC236}">
                  <a16:creationId xmlns:a16="http://schemas.microsoft.com/office/drawing/2014/main" id="{71D86787-B30E-4FF8-99F0-44BD105D49F6}"/>
                </a:ext>
              </a:extLst>
            </p:cNvPr>
            <p:cNvSpPr/>
            <p:nvPr/>
          </p:nvSpPr>
          <p:spPr>
            <a:xfrm>
              <a:off x="5173836"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8"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61" name="手繪多邊形: 圖案 160">
              <a:extLst>
                <a:ext uri="{FF2B5EF4-FFF2-40B4-BE49-F238E27FC236}">
                  <a16:creationId xmlns:a16="http://schemas.microsoft.com/office/drawing/2014/main" id="{FDE77176-43A2-4C40-8F18-174505521E5F}"/>
                </a:ext>
              </a:extLst>
            </p:cNvPr>
            <p:cNvSpPr/>
            <p:nvPr/>
          </p:nvSpPr>
          <p:spPr>
            <a:xfrm>
              <a:off x="5229498" y="4251358"/>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9027 w 619125"/>
                <a:gd name="connsiteY8" fmla="*/ 9430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099"/>
                  </a:lnTo>
                  <a:cubicBezTo>
                    <a:pt x="9525" y="17812"/>
                    <a:pt x="17907" y="9430"/>
                    <a:pt x="28194" y="9430"/>
                  </a:cubicBezTo>
                  <a:lnTo>
                    <a:pt x="599027" y="9430"/>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553" y="0"/>
                    <a:pt x="599027" y="0"/>
                  </a:cubicBezTo>
                  <a:lnTo>
                    <a:pt x="599027" y="0"/>
                  </a:lnTo>
                  <a:close/>
                </a:path>
              </a:pathLst>
            </a:custGeom>
            <a:grpFill/>
            <a:ln w="6350" cap="flat">
              <a:solidFill>
                <a:schemeClr val="bg1"/>
              </a:solidFill>
              <a:prstDash val="solid"/>
              <a:miter/>
            </a:ln>
          </p:spPr>
          <p:txBody>
            <a:bodyPr rtlCol="0" anchor="ctr"/>
            <a:lstStyle/>
            <a:p>
              <a:endParaRPr lang="zh-TW" altLang="en-US"/>
            </a:p>
          </p:txBody>
        </p:sp>
        <p:sp>
          <p:nvSpPr>
            <p:cNvPr id="162" name="手繪多邊形: 圖案 161">
              <a:extLst>
                <a:ext uri="{FF2B5EF4-FFF2-40B4-BE49-F238E27FC236}">
                  <a16:creationId xmlns:a16="http://schemas.microsoft.com/office/drawing/2014/main" id="{A9A9F7D7-1DF7-4CB7-9D08-E7665C6CC4C4}"/>
                </a:ext>
              </a:extLst>
            </p:cNvPr>
            <p:cNvSpPr/>
            <p:nvPr/>
          </p:nvSpPr>
          <p:spPr>
            <a:xfrm>
              <a:off x="5427042"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8" y="0"/>
                  </a:lnTo>
                  <a:cubicBezTo>
                    <a:pt x="45339" y="0"/>
                    <a:pt x="45815" y="476"/>
                    <a:pt x="45815" y="1048"/>
                  </a:cubicBezTo>
                  <a:cubicBezTo>
                    <a:pt x="45815" y="1619"/>
                    <a:pt x="45339" y="2095"/>
                    <a:pt x="44768" y="2095"/>
                  </a:cubicBezTo>
                  <a:lnTo>
                    <a:pt x="1048" y="2095"/>
                  </a:lnTo>
                  <a:close/>
                </a:path>
              </a:pathLst>
            </a:custGeom>
            <a:grpFill/>
            <a:ln w="6350" cap="flat">
              <a:solidFill>
                <a:schemeClr val="bg1"/>
              </a:solidFill>
              <a:prstDash val="solid"/>
              <a:miter/>
            </a:ln>
          </p:spPr>
          <p:txBody>
            <a:bodyPr rtlCol="0" anchor="ctr"/>
            <a:lstStyle/>
            <a:p>
              <a:endParaRPr lang="zh-TW" altLang="en-US"/>
            </a:p>
          </p:txBody>
        </p:sp>
        <p:sp>
          <p:nvSpPr>
            <p:cNvPr id="163" name="手繪多邊形: 圖案 162">
              <a:extLst>
                <a:ext uri="{FF2B5EF4-FFF2-40B4-BE49-F238E27FC236}">
                  <a16:creationId xmlns:a16="http://schemas.microsoft.com/office/drawing/2014/main" id="{C5CA8365-164C-4DD2-BE03-3B0510F4D756}"/>
                </a:ext>
              </a:extLst>
            </p:cNvPr>
            <p:cNvSpPr/>
            <p:nvPr/>
          </p:nvSpPr>
          <p:spPr>
            <a:xfrm>
              <a:off x="5425249"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64" name="手繪多邊形: 圖案 163">
              <a:extLst>
                <a:ext uri="{FF2B5EF4-FFF2-40B4-BE49-F238E27FC236}">
                  <a16:creationId xmlns:a16="http://schemas.microsoft.com/office/drawing/2014/main" id="{2B028BB0-4084-4FD5-BE71-FF18D23F09D1}"/>
                </a:ext>
              </a:extLst>
            </p:cNvPr>
            <p:cNvSpPr/>
            <p:nvPr/>
          </p:nvSpPr>
          <p:spPr>
            <a:xfrm>
              <a:off x="4477052" y="4334314"/>
              <a:ext cx="229536" cy="60970"/>
            </a:xfrm>
            <a:custGeom>
              <a:avLst/>
              <a:gdLst>
                <a:gd name="connsiteX0" fmla="*/ 23432 w 609600"/>
                <a:gd name="connsiteY0" fmla="*/ 170402 h 161925"/>
                <a:gd name="connsiteX1" fmla="*/ 0 w 609600"/>
                <a:gd name="connsiteY1" fmla="*/ 146971 h 161925"/>
                <a:gd name="connsiteX2" fmla="*/ 0 w 609600"/>
                <a:gd name="connsiteY2" fmla="*/ 23431 h 161925"/>
                <a:gd name="connsiteX3" fmla="*/ 23432 w 609600"/>
                <a:gd name="connsiteY3" fmla="*/ 0 h 161925"/>
                <a:gd name="connsiteX4" fmla="*/ 594265 w 609600"/>
                <a:gd name="connsiteY4" fmla="*/ 0 h 161925"/>
                <a:gd name="connsiteX5" fmla="*/ 617696 w 609600"/>
                <a:gd name="connsiteY5" fmla="*/ 23431 h 161925"/>
                <a:gd name="connsiteX6" fmla="*/ 617696 w 609600"/>
                <a:gd name="connsiteY6" fmla="*/ 146971 h 161925"/>
                <a:gd name="connsiteX7" fmla="*/ 594265 w 609600"/>
                <a:gd name="connsiteY7" fmla="*/ 170402 h 161925"/>
                <a:gd name="connsiteX8" fmla="*/ 23432 w 609600"/>
                <a:gd name="connsiteY8" fmla="*/ 170402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161925">
                  <a:moveTo>
                    <a:pt x="23432" y="170402"/>
                  </a:moveTo>
                  <a:cubicBezTo>
                    <a:pt x="10573" y="170402"/>
                    <a:pt x="0" y="159925"/>
                    <a:pt x="0" y="146971"/>
                  </a:cubicBezTo>
                  <a:lnTo>
                    <a:pt x="0" y="23431"/>
                  </a:lnTo>
                  <a:cubicBezTo>
                    <a:pt x="0" y="10573"/>
                    <a:pt x="10478" y="0"/>
                    <a:pt x="23432" y="0"/>
                  </a:cubicBezTo>
                  <a:lnTo>
                    <a:pt x="594265" y="0"/>
                  </a:lnTo>
                  <a:cubicBezTo>
                    <a:pt x="607124" y="0"/>
                    <a:pt x="617696" y="10477"/>
                    <a:pt x="617696" y="23431"/>
                  </a:cubicBezTo>
                  <a:lnTo>
                    <a:pt x="617696" y="146971"/>
                  </a:lnTo>
                  <a:cubicBezTo>
                    <a:pt x="617696" y="159829"/>
                    <a:pt x="607219" y="170402"/>
                    <a:pt x="594265" y="170402"/>
                  </a:cubicBezTo>
                  <a:lnTo>
                    <a:pt x="23432" y="170402"/>
                  </a:lnTo>
                  <a:close/>
                </a:path>
              </a:pathLst>
            </a:custGeom>
            <a:grpFill/>
            <a:ln w="6350" cap="flat">
              <a:solidFill>
                <a:schemeClr val="bg1"/>
              </a:solidFill>
              <a:prstDash val="solid"/>
              <a:miter/>
            </a:ln>
          </p:spPr>
          <p:txBody>
            <a:bodyPr rtlCol="0" anchor="ctr"/>
            <a:lstStyle/>
            <a:p>
              <a:endParaRPr lang="zh-TW" altLang="en-US"/>
            </a:p>
          </p:txBody>
        </p:sp>
        <p:sp>
          <p:nvSpPr>
            <p:cNvPr id="165" name="手繪多邊形: 圖案 164">
              <a:extLst>
                <a:ext uri="{FF2B5EF4-FFF2-40B4-BE49-F238E27FC236}">
                  <a16:creationId xmlns:a16="http://schemas.microsoft.com/office/drawing/2014/main" id="{990DC753-39D5-4119-949F-F48DBFB4D1B2}"/>
                </a:ext>
              </a:extLst>
            </p:cNvPr>
            <p:cNvSpPr/>
            <p:nvPr/>
          </p:nvSpPr>
          <p:spPr>
            <a:xfrm>
              <a:off x="4475259" y="4332520"/>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8932 w 619125"/>
                <a:gd name="connsiteY8" fmla="*/ 9525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194"/>
                  </a:lnTo>
                  <a:cubicBezTo>
                    <a:pt x="9525" y="17907"/>
                    <a:pt x="17907" y="9525"/>
                    <a:pt x="28194" y="9525"/>
                  </a:cubicBezTo>
                  <a:lnTo>
                    <a:pt x="598932" y="9525"/>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458" y="0"/>
                    <a:pt x="598932" y="0"/>
                  </a:cubicBezTo>
                  <a:lnTo>
                    <a:pt x="598932" y="0"/>
                  </a:lnTo>
                  <a:close/>
                </a:path>
              </a:pathLst>
            </a:custGeom>
            <a:grpFill/>
            <a:ln w="6350" cap="flat">
              <a:solidFill>
                <a:schemeClr val="bg1"/>
              </a:solidFill>
              <a:prstDash val="solid"/>
              <a:miter/>
            </a:ln>
          </p:spPr>
          <p:txBody>
            <a:bodyPr rtlCol="0" anchor="ctr"/>
            <a:lstStyle/>
            <a:p>
              <a:endParaRPr lang="zh-TW" altLang="en-US"/>
            </a:p>
          </p:txBody>
        </p:sp>
        <p:sp>
          <p:nvSpPr>
            <p:cNvPr id="166" name="手繪多邊形: 圖案 165">
              <a:extLst>
                <a:ext uri="{FF2B5EF4-FFF2-40B4-BE49-F238E27FC236}">
                  <a16:creationId xmlns:a16="http://schemas.microsoft.com/office/drawing/2014/main" id="{19E10AA5-E1E1-4F7D-BD80-C0ED60B7C97E}"/>
                </a:ext>
              </a:extLst>
            </p:cNvPr>
            <p:cNvSpPr/>
            <p:nvPr/>
          </p:nvSpPr>
          <p:spPr>
            <a:xfrm>
              <a:off x="4655874"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67" name="手繪多邊形: 圖案 166">
              <a:extLst>
                <a:ext uri="{FF2B5EF4-FFF2-40B4-BE49-F238E27FC236}">
                  <a16:creationId xmlns:a16="http://schemas.microsoft.com/office/drawing/2014/main" id="{4C8D4B7E-A29E-4A28-8C0F-846A7D33B75B}"/>
                </a:ext>
              </a:extLst>
            </p:cNvPr>
            <p:cNvSpPr/>
            <p:nvPr/>
          </p:nvSpPr>
          <p:spPr>
            <a:xfrm>
              <a:off x="4672803"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7" y="0"/>
                  </a:lnTo>
                  <a:cubicBezTo>
                    <a:pt x="45339" y="0"/>
                    <a:pt x="45815" y="476"/>
                    <a:pt x="45815" y="1048"/>
                  </a:cubicBezTo>
                  <a:cubicBezTo>
                    <a:pt x="45815" y="1619"/>
                    <a:pt x="45339" y="2096"/>
                    <a:pt x="44767" y="2096"/>
                  </a:cubicBezTo>
                  <a:lnTo>
                    <a:pt x="1048" y="2096"/>
                  </a:lnTo>
                  <a:close/>
                </a:path>
              </a:pathLst>
            </a:custGeom>
            <a:grpFill/>
            <a:ln w="6350" cap="flat">
              <a:solidFill>
                <a:schemeClr val="bg1"/>
              </a:solidFill>
              <a:prstDash val="solid"/>
              <a:miter/>
            </a:ln>
          </p:spPr>
          <p:txBody>
            <a:bodyPr rtlCol="0" anchor="ctr"/>
            <a:lstStyle/>
            <a:p>
              <a:endParaRPr lang="zh-TW" altLang="en-US"/>
            </a:p>
          </p:txBody>
        </p:sp>
        <p:sp>
          <p:nvSpPr>
            <p:cNvPr id="168" name="手繪多邊形: 圖案 167">
              <a:extLst>
                <a:ext uri="{FF2B5EF4-FFF2-40B4-BE49-F238E27FC236}">
                  <a16:creationId xmlns:a16="http://schemas.microsoft.com/office/drawing/2014/main" id="{1927AB64-D3A5-4C91-BB34-53F254ADABFF}"/>
                </a:ext>
              </a:extLst>
            </p:cNvPr>
            <p:cNvSpPr/>
            <p:nvPr/>
          </p:nvSpPr>
          <p:spPr>
            <a:xfrm>
              <a:off x="4671010"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673"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69" name="手繪多邊形: 圖案 168">
              <a:extLst>
                <a:ext uri="{FF2B5EF4-FFF2-40B4-BE49-F238E27FC236}">
                  <a16:creationId xmlns:a16="http://schemas.microsoft.com/office/drawing/2014/main" id="{E4F29E84-33A3-429E-9FC5-8E832FF159A8}"/>
                </a:ext>
              </a:extLst>
            </p:cNvPr>
            <p:cNvSpPr/>
            <p:nvPr/>
          </p:nvSpPr>
          <p:spPr>
            <a:xfrm>
              <a:off x="4655874"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70" name="手繪多邊形: 圖案 169">
              <a:extLst>
                <a:ext uri="{FF2B5EF4-FFF2-40B4-BE49-F238E27FC236}">
                  <a16:creationId xmlns:a16="http://schemas.microsoft.com/office/drawing/2014/main" id="{8C4DFABC-786B-4054-AFCD-BEE950B182BA}"/>
                </a:ext>
              </a:extLst>
            </p:cNvPr>
            <p:cNvSpPr/>
            <p:nvPr/>
          </p:nvSpPr>
          <p:spPr>
            <a:xfrm>
              <a:off x="4906929"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71" name="手繪多邊形: 圖案 170">
              <a:extLst>
                <a:ext uri="{FF2B5EF4-FFF2-40B4-BE49-F238E27FC236}">
                  <a16:creationId xmlns:a16="http://schemas.microsoft.com/office/drawing/2014/main" id="{00993248-F189-415A-A123-D956315FB743}"/>
                </a:ext>
              </a:extLst>
            </p:cNvPr>
            <p:cNvSpPr/>
            <p:nvPr/>
          </p:nvSpPr>
          <p:spPr>
            <a:xfrm>
              <a:off x="4906929"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72" name="手繪多邊形: 圖案 171">
              <a:extLst>
                <a:ext uri="{FF2B5EF4-FFF2-40B4-BE49-F238E27FC236}">
                  <a16:creationId xmlns:a16="http://schemas.microsoft.com/office/drawing/2014/main" id="{C0278716-3E3F-45A8-B65D-4F0CA4F280E4}"/>
                </a:ext>
              </a:extLst>
            </p:cNvPr>
            <p:cNvSpPr/>
            <p:nvPr/>
          </p:nvSpPr>
          <p:spPr>
            <a:xfrm>
              <a:off x="5157983"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73" name="手繪多邊形: 圖案 172">
              <a:extLst>
                <a:ext uri="{FF2B5EF4-FFF2-40B4-BE49-F238E27FC236}">
                  <a16:creationId xmlns:a16="http://schemas.microsoft.com/office/drawing/2014/main" id="{6597E2E4-8349-4293-9652-255858F076C6}"/>
                </a:ext>
              </a:extLst>
            </p:cNvPr>
            <p:cNvSpPr/>
            <p:nvPr/>
          </p:nvSpPr>
          <p:spPr>
            <a:xfrm>
              <a:off x="5157983"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74" name="手繪多邊形: 圖案 173">
              <a:extLst>
                <a:ext uri="{FF2B5EF4-FFF2-40B4-BE49-F238E27FC236}">
                  <a16:creationId xmlns:a16="http://schemas.microsoft.com/office/drawing/2014/main" id="{EAADC1A3-33B3-4019-8774-F4D9F27D2240}"/>
                </a:ext>
              </a:extLst>
            </p:cNvPr>
            <p:cNvSpPr/>
            <p:nvPr/>
          </p:nvSpPr>
          <p:spPr>
            <a:xfrm>
              <a:off x="5409038"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75" name="手繪多邊形: 圖案 174">
              <a:extLst>
                <a:ext uri="{FF2B5EF4-FFF2-40B4-BE49-F238E27FC236}">
                  <a16:creationId xmlns:a16="http://schemas.microsoft.com/office/drawing/2014/main" id="{2337387E-9FFE-42A3-8A3A-8C567CB6B017}"/>
                </a:ext>
              </a:extLst>
            </p:cNvPr>
            <p:cNvSpPr/>
            <p:nvPr/>
          </p:nvSpPr>
          <p:spPr>
            <a:xfrm>
              <a:off x="5409038"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76" name="手繪多邊形: 圖案 175">
              <a:extLst>
                <a:ext uri="{FF2B5EF4-FFF2-40B4-BE49-F238E27FC236}">
                  <a16:creationId xmlns:a16="http://schemas.microsoft.com/office/drawing/2014/main" id="{26C490D7-B37E-4573-A971-26EE9CA95ACD}"/>
                </a:ext>
              </a:extLst>
            </p:cNvPr>
            <p:cNvSpPr/>
            <p:nvPr/>
          </p:nvSpPr>
          <p:spPr>
            <a:xfrm>
              <a:off x="4726672" y="4332520"/>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8932 w 619125"/>
                <a:gd name="connsiteY8" fmla="*/ 9525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194"/>
                  </a:lnTo>
                  <a:cubicBezTo>
                    <a:pt x="9525" y="17907"/>
                    <a:pt x="17907" y="9525"/>
                    <a:pt x="28194" y="9525"/>
                  </a:cubicBezTo>
                  <a:lnTo>
                    <a:pt x="598932" y="9525"/>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553" y="0"/>
                    <a:pt x="598932" y="0"/>
                  </a:cubicBezTo>
                  <a:lnTo>
                    <a:pt x="598932" y="0"/>
                  </a:lnTo>
                  <a:close/>
                </a:path>
              </a:pathLst>
            </a:custGeom>
            <a:grpFill/>
            <a:ln w="6350" cap="flat">
              <a:solidFill>
                <a:schemeClr val="bg1"/>
              </a:solidFill>
              <a:prstDash val="solid"/>
              <a:miter/>
            </a:ln>
          </p:spPr>
          <p:txBody>
            <a:bodyPr rtlCol="0" anchor="ctr"/>
            <a:lstStyle/>
            <a:p>
              <a:endParaRPr lang="zh-TW" altLang="en-US"/>
            </a:p>
          </p:txBody>
        </p:sp>
        <p:sp>
          <p:nvSpPr>
            <p:cNvPr id="177" name="手繪多邊形: 圖案 176">
              <a:extLst>
                <a:ext uri="{FF2B5EF4-FFF2-40B4-BE49-F238E27FC236}">
                  <a16:creationId xmlns:a16="http://schemas.microsoft.com/office/drawing/2014/main" id="{2A4D91BC-27FD-40EF-B2E7-83C103E0A96F}"/>
                </a:ext>
              </a:extLst>
            </p:cNvPr>
            <p:cNvSpPr/>
            <p:nvPr/>
          </p:nvSpPr>
          <p:spPr>
            <a:xfrm>
              <a:off x="4924216"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8" y="0"/>
                  </a:lnTo>
                  <a:cubicBezTo>
                    <a:pt x="45339" y="0"/>
                    <a:pt x="45815" y="476"/>
                    <a:pt x="45815" y="1048"/>
                  </a:cubicBezTo>
                  <a:cubicBezTo>
                    <a:pt x="45815" y="1619"/>
                    <a:pt x="45339" y="2096"/>
                    <a:pt x="44768" y="2096"/>
                  </a:cubicBezTo>
                  <a:lnTo>
                    <a:pt x="1048" y="2096"/>
                  </a:lnTo>
                  <a:close/>
                </a:path>
              </a:pathLst>
            </a:custGeom>
            <a:grpFill/>
            <a:ln w="6350" cap="flat">
              <a:solidFill>
                <a:schemeClr val="bg1"/>
              </a:solidFill>
              <a:prstDash val="solid"/>
              <a:miter/>
            </a:ln>
          </p:spPr>
          <p:txBody>
            <a:bodyPr rtlCol="0" anchor="ctr"/>
            <a:lstStyle/>
            <a:p>
              <a:endParaRPr lang="zh-TW" altLang="en-US"/>
            </a:p>
          </p:txBody>
        </p:sp>
        <p:sp>
          <p:nvSpPr>
            <p:cNvPr id="178" name="手繪多邊形: 圖案 177">
              <a:extLst>
                <a:ext uri="{FF2B5EF4-FFF2-40B4-BE49-F238E27FC236}">
                  <a16:creationId xmlns:a16="http://schemas.microsoft.com/office/drawing/2014/main" id="{1B7385A3-F999-4901-B139-CA3806642BC6}"/>
                </a:ext>
              </a:extLst>
            </p:cNvPr>
            <p:cNvSpPr/>
            <p:nvPr/>
          </p:nvSpPr>
          <p:spPr>
            <a:xfrm>
              <a:off x="4922423"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79" name="手繪多邊形: 圖案 178">
              <a:extLst>
                <a:ext uri="{FF2B5EF4-FFF2-40B4-BE49-F238E27FC236}">
                  <a16:creationId xmlns:a16="http://schemas.microsoft.com/office/drawing/2014/main" id="{53A85EA5-07A8-470A-8C65-FEC0BB0E340A}"/>
                </a:ext>
              </a:extLst>
            </p:cNvPr>
            <p:cNvSpPr/>
            <p:nvPr/>
          </p:nvSpPr>
          <p:spPr>
            <a:xfrm>
              <a:off x="4978049" y="4332520"/>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9027 w 619125"/>
                <a:gd name="connsiteY8" fmla="*/ 9525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194"/>
                  </a:lnTo>
                  <a:cubicBezTo>
                    <a:pt x="9525" y="17907"/>
                    <a:pt x="17907" y="9525"/>
                    <a:pt x="28194" y="9525"/>
                  </a:cubicBezTo>
                  <a:lnTo>
                    <a:pt x="599027" y="9525"/>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221" y="12573"/>
                    <a:pt x="614648" y="0"/>
                    <a:pt x="599027" y="0"/>
                  </a:cubicBezTo>
                  <a:lnTo>
                    <a:pt x="599027" y="0"/>
                  </a:lnTo>
                  <a:close/>
                </a:path>
              </a:pathLst>
            </a:custGeom>
            <a:grpFill/>
            <a:ln w="6350" cap="flat">
              <a:solidFill>
                <a:schemeClr val="bg1"/>
              </a:solidFill>
              <a:prstDash val="solid"/>
              <a:miter/>
            </a:ln>
          </p:spPr>
          <p:txBody>
            <a:bodyPr rtlCol="0" anchor="ctr"/>
            <a:lstStyle/>
            <a:p>
              <a:endParaRPr lang="zh-TW" altLang="en-US"/>
            </a:p>
          </p:txBody>
        </p:sp>
        <p:sp>
          <p:nvSpPr>
            <p:cNvPr id="180" name="手繪多邊形: 圖案 179">
              <a:extLst>
                <a:ext uri="{FF2B5EF4-FFF2-40B4-BE49-F238E27FC236}">
                  <a16:creationId xmlns:a16="http://schemas.microsoft.com/office/drawing/2014/main" id="{375984E2-4759-4A05-9753-BBB45C9BC9F2}"/>
                </a:ext>
              </a:extLst>
            </p:cNvPr>
            <p:cNvSpPr/>
            <p:nvPr/>
          </p:nvSpPr>
          <p:spPr>
            <a:xfrm>
              <a:off x="5175629"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7" y="0"/>
                  </a:lnTo>
                  <a:cubicBezTo>
                    <a:pt x="45339" y="0"/>
                    <a:pt x="45815" y="476"/>
                    <a:pt x="45815" y="1048"/>
                  </a:cubicBezTo>
                  <a:cubicBezTo>
                    <a:pt x="45815" y="1619"/>
                    <a:pt x="45339" y="2096"/>
                    <a:pt x="44767" y="2096"/>
                  </a:cubicBezTo>
                  <a:lnTo>
                    <a:pt x="1048" y="2096"/>
                  </a:lnTo>
                  <a:close/>
                </a:path>
              </a:pathLst>
            </a:custGeom>
            <a:grpFill/>
            <a:ln w="6350" cap="flat">
              <a:solidFill>
                <a:schemeClr val="bg1"/>
              </a:solidFill>
              <a:prstDash val="solid"/>
              <a:miter/>
            </a:ln>
          </p:spPr>
          <p:txBody>
            <a:bodyPr rtlCol="0" anchor="ctr"/>
            <a:lstStyle/>
            <a:p>
              <a:endParaRPr lang="zh-TW" altLang="en-US"/>
            </a:p>
          </p:txBody>
        </p:sp>
        <p:sp>
          <p:nvSpPr>
            <p:cNvPr id="181" name="手繪多邊形: 圖案 180">
              <a:extLst>
                <a:ext uri="{FF2B5EF4-FFF2-40B4-BE49-F238E27FC236}">
                  <a16:creationId xmlns:a16="http://schemas.microsoft.com/office/drawing/2014/main" id="{246269CE-6A66-4C1E-97DB-503BCB039E6E}"/>
                </a:ext>
              </a:extLst>
            </p:cNvPr>
            <p:cNvSpPr/>
            <p:nvPr/>
          </p:nvSpPr>
          <p:spPr>
            <a:xfrm>
              <a:off x="5173836"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8"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82" name="手繪多邊形: 圖案 181">
              <a:extLst>
                <a:ext uri="{FF2B5EF4-FFF2-40B4-BE49-F238E27FC236}">
                  <a16:creationId xmlns:a16="http://schemas.microsoft.com/office/drawing/2014/main" id="{87AFF13E-4D81-4DCB-95B4-1446BF6775C8}"/>
                </a:ext>
              </a:extLst>
            </p:cNvPr>
            <p:cNvSpPr/>
            <p:nvPr/>
          </p:nvSpPr>
          <p:spPr>
            <a:xfrm>
              <a:off x="5229498" y="4332520"/>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9027 w 619125"/>
                <a:gd name="connsiteY8" fmla="*/ 9525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194"/>
                  </a:lnTo>
                  <a:cubicBezTo>
                    <a:pt x="9525" y="17907"/>
                    <a:pt x="17907" y="9525"/>
                    <a:pt x="28194" y="9525"/>
                  </a:cubicBezTo>
                  <a:lnTo>
                    <a:pt x="599027" y="9525"/>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553" y="0"/>
                    <a:pt x="599027" y="0"/>
                  </a:cubicBezTo>
                  <a:lnTo>
                    <a:pt x="599027" y="0"/>
                  </a:lnTo>
                  <a:close/>
                </a:path>
              </a:pathLst>
            </a:custGeom>
            <a:grpFill/>
            <a:ln w="6350" cap="flat">
              <a:solidFill>
                <a:schemeClr val="bg1"/>
              </a:solidFill>
              <a:prstDash val="solid"/>
              <a:miter/>
            </a:ln>
          </p:spPr>
          <p:txBody>
            <a:bodyPr rtlCol="0" anchor="ctr"/>
            <a:lstStyle/>
            <a:p>
              <a:endParaRPr lang="zh-TW" altLang="en-US"/>
            </a:p>
          </p:txBody>
        </p:sp>
        <p:sp>
          <p:nvSpPr>
            <p:cNvPr id="183" name="手繪多邊形: 圖案 182">
              <a:extLst>
                <a:ext uri="{FF2B5EF4-FFF2-40B4-BE49-F238E27FC236}">
                  <a16:creationId xmlns:a16="http://schemas.microsoft.com/office/drawing/2014/main" id="{E9BEA00A-F419-4BA6-84E9-A23A8ECC2819}"/>
                </a:ext>
              </a:extLst>
            </p:cNvPr>
            <p:cNvSpPr/>
            <p:nvPr/>
          </p:nvSpPr>
          <p:spPr>
            <a:xfrm>
              <a:off x="5427042"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8" y="0"/>
                  </a:lnTo>
                  <a:cubicBezTo>
                    <a:pt x="45339" y="0"/>
                    <a:pt x="45815" y="476"/>
                    <a:pt x="45815" y="1048"/>
                  </a:cubicBezTo>
                  <a:cubicBezTo>
                    <a:pt x="45815" y="1619"/>
                    <a:pt x="45339" y="2096"/>
                    <a:pt x="44768" y="2096"/>
                  </a:cubicBezTo>
                  <a:lnTo>
                    <a:pt x="1048" y="2096"/>
                  </a:lnTo>
                  <a:close/>
                </a:path>
              </a:pathLst>
            </a:custGeom>
            <a:grpFill/>
            <a:ln w="6350" cap="flat">
              <a:solidFill>
                <a:schemeClr val="bg1"/>
              </a:solidFill>
              <a:prstDash val="solid"/>
              <a:miter/>
            </a:ln>
          </p:spPr>
          <p:txBody>
            <a:bodyPr rtlCol="0" anchor="ctr"/>
            <a:lstStyle/>
            <a:p>
              <a:endParaRPr lang="zh-TW" altLang="en-US"/>
            </a:p>
          </p:txBody>
        </p:sp>
        <p:sp>
          <p:nvSpPr>
            <p:cNvPr id="184" name="手繪多邊形: 圖案 183">
              <a:extLst>
                <a:ext uri="{FF2B5EF4-FFF2-40B4-BE49-F238E27FC236}">
                  <a16:creationId xmlns:a16="http://schemas.microsoft.com/office/drawing/2014/main" id="{DBAF6776-8D57-4FB8-86A3-8760592D628D}"/>
                </a:ext>
              </a:extLst>
            </p:cNvPr>
            <p:cNvSpPr/>
            <p:nvPr/>
          </p:nvSpPr>
          <p:spPr>
            <a:xfrm>
              <a:off x="5425249"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85" name="手繪多邊形: 圖案 184">
              <a:extLst>
                <a:ext uri="{FF2B5EF4-FFF2-40B4-BE49-F238E27FC236}">
                  <a16:creationId xmlns:a16="http://schemas.microsoft.com/office/drawing/2014/main" id="{A9BF005A-8890-4CD7-8B1D-86A36E946036}"/>
                </a:ext>
              </a:extLst>
            </p:cNvPr>
            <p:cNvSpPr/>
            <p:nvPr/>
          </p:nvSpPr>
          <p:spPr>
            <a:xfrm>
              <a:off x="4479419" y="4210974"/>
              <a:ext cx="93249" cy="10759"/>
            </a:xfrm>
            <a:custGeom>
              <a:avLst/>
              <a:gdLst>
                <a:gd name="connsiteX0" fmla="*/ 6001 w 247650"/>
                <a:gd name="connsiteY0" fmla="*/ 34290 h 28575"/>
                <a:gd name="connsiteX1" fmla="*/ 0 w 247650"/>
                <a:gd name="connsiteY1" fmla="*/ 28480 h 28575"/>
                <a:gd name="connsiteX2" fmla="*/ 0 w 247650"/>
                <a:gd name="connsiteY2" fmla="*/ 5810 h 28575"/>
                <a:gd name="connsiteX3" fmla="*/ 6001 w 247650"/>
                <a:gd name="connsiteY3" fmla="*/ 0 h 28575"/>
                <a:gd name="connsiteX4" fmla="*/ 6001 w 247650"/>
                <a:gd name="connsiteY4" fmla="*/ 34290 h 28575"/>
                <a:gd name="connsiteX5" fmla="*/ 205454 w 247650"/>
                <a:gd name="connsiteY5" fmla="*/ 34290 h 28575"/>
                <a:gd name="connsiteX6" fmla="*/ 205454 w 247650"/>
                <a:gd name="connsiteY6" fmla="*/ 4096 h 28575"/>
                <a:gd name="connsiteX7" fmla="*/ 206502 w 247650"/>
                <a:gd name="connsiteY7" fmla="*/ 1715 h 28575"/>
                <a:gd name="connsiteX8" fmla="*/ 210217 w 247650"/>
                <a:gd name="connsiteY8" fmla="*/ 476 h 28575"/>
                <a:gd name="connsiteX9" fmla="*/ 210217 w 247650"/>
                <a:gd name="connsiteY9" fmla="*/ 24575 h 28575"/>
                <a:gd name="connsiteX10" fmla="*/ 210503 w 247650"/>
                <a:gd name="connsiteY10" fmla="*/ 24575 h 28575"/>
                <a:gd name="connsiteX11" fmla="*/ 210503 w 247650"/>
                <a:gd name="connsiteY11" fmla="*/ 34290 h 28575"/>
                <a:gd name="connsiteX12" fmla="*/ 205454 w 247650"/>
                <a:gd name="connsiteY12" fmla="*/ 34290 h 28575"/>
                <a:gd name="connsiteX13" fmla="*/ 179261 w 247650"/>
                <a:gd name="connsiteY13" fmla="*/ 34290 h 28575"/>
                <a:gd name="connsiteX14" fmla="*/ 179261 w 247650"/>
                <a:gd name="connsiteY14" fmla="*/ 476 h 28575"/>
                <a:gd name="connsiteX15" fmla="*/ 183261 w 247650"/>
                <a:gd name="connsiteY15" fmla="*/ 1715 h 28575"/>
                <a:gd name="connsiteX16" fmla="*/ 184214 w 247650"/>
                <a:gd name="connsiteY16" fmla="*/ 4096 h 28575"/>
                <a:gd name="connsiteX17" fmla="*/ 184214 w 247650"/>
                <a:gd name="connsiteY17" fmla="*/ 34195 h 28575"/>
                <a:gd name="connsiteX18" fmla="*/ 179261 w 247650"/>
                <a:gd name="connsiteY18" fmla="*/ 34195 h 28575"/>
                <a:gd name="connsiteX19" fmla="*/ 136493 w 247650"/>
                <a:gd name="connsiteY19" fmla="*/ 34290 h 28575"/>
                <a:gd name="connsiteX20" fmla="*/ 136493 w 247650"/>
                <a:gd name="connsiteY20" fmla="*/ 4191 h 28575"/>
                <a:gd name="connsiteX21" fmla="*/ 137541 w 247650"/>
                <a:gd name="connsiteY21" fmla="*/ 1810 h 28575"/>
                <a:gd name="connsiteX22" fmla="*/ 141541 w 247650"/>
                <a:gd name="connsiteY22" fmla="*/ 572 h 28575"/>
                <a:gd name="connsiteX23" fmla="*/ 141541 w 247650"/>
                <a:gd name="connsiteY23" fmla="*/ 34385 h 28575"/>
                <a:gd name="connsiteX24" fmla="*/ 136493 w 247650"/>
                <a:gd name="connsiteY24" fmla="*/ 34385 h 28575"/>
                <a:gd name="connsiteX25" fmla="*/ 107537 w 247650"/>
                <a:gd name="connsiteY25" fmla="*/ 34290 h 28575"/>
                <a:gd name="connsiteX26" fmla="*/ 101346 w 247650"/>
                <a:gd name="connsiteY26" fmla="*/ 27337 h 28575"/>
                <a:gd name="connsiteX27" fmla="*/ 102965 w 247650"/>
                <a:gd name="connsiteY27" fmla="*/ 27813 h 28575"/>
                <a:gd name="connsiteX28" fmla="*/ 103632 w 247650"/>
                <a:gd name="connsiteY28" fmla="*/ 27908 h 28575"/>
                <a:gd name="connsiteX29" fmla="*/ 104489 w 247650"/>
                <a:gd name="connsiteY29" fmla="*/ 27908 h 28575"/>
                <a:gd name="connsiteX30" fmla="*/ 111062 w 247650"/>
                <a:gd name="connsiteY30" fmla="*/ 23622 h 28575"/>
                <a:gd name="connsiteX31" fmla="*/ 111538 w 247650"/>
                <a:gd name="connsiteY31" fmla="*/ 22384 h 28575"/>
                <a:gd name="connsiteX32" fmla="*/ 111538 w 247650"/>
                <a:gd name="connsiteY32" fmla="*/ 381 h 28575"/>
                <a:gd name="connsiteX33" fmla="*/ 115824 w 247650"/>
                <a:gd name="connsiteY33" fmla="*/ 381 h 28575"/>
                <a:gd name="connsiteX34" fmla="*/ 115824 w 247650"/>
                <a:gd name="connsiteY34" fmla="*/ 34290 h 28575"/>
                <a:gd name="connsiteX35" fmla="*/ 107537 w 247650"/>
                <a:gd name="connsiteY35" fmla="*/ 34290 h 28575"/>
                <a:gd name="connsiteX36" fmla="*/ 67437 w 247650"/>
                <a:gd name="connsiteY36" fmla="*/ 34290 h 28575"/>
                <a:gd name="connsiteX37" fmla="*/ 67437 w 247650"/>
                <a:gd name="connsiteY37" fmla="*/ 381 h 28575"/>
                <a:gd name="connsiteX38" fmla="*/ 80867 w 247650"/>
                <a:gd name="connsiteY38" fmla="*/ 381 h 28575"/>
                <a:gd name="connsiteX39" fmla="*/ 95917 w 247650"/>
                <a:gd name="connsiteY39" fmla="*/ 21336 h 28575"/>
                <a:gd name="connsiteX40" fmla="*/ 85535 w 247650"/>
                <a:gd name="connsiteY40" fmla="*/ 8763 h 28575"/>
                <a:gd name="connsiteX41" fmla="*/ 83820 w 247650"/>
                <a:gd name="connsiteY41" fmla="*/ 6096 h 28575"/>
                <a:gd name="connsiteX42" fmla="*/ 80010 w 247650"/>
                <a:gd name="connsiteY42" fmla="*/ 5429 h 28575"/>
                <a:gd name="connsiteX43" fmla="*/ 79058 w 247650"/>
                <a:gd name="connsiteY43" fmla="*/ 5334 h 28575"/>
                <a:gd name="connsiteX44" fmla="*/ 71533 w 247650"/>
                <a:gd name="connsiteY44" fmla="*/ 11430 h 28575"/>
                <a:gd name="connsiteX45" fmla="*/ 71438 w 247650"/>
                <a:gd name="connsiteY45" fmla="*/ 12002 h 28575"/>
                <a:gd name="connsiteX46" fmla="*/ 71533 w 247650"/>
                <a:gd name="connsiteY46" fmla="*/ 34290 h 28575"/>
                <a:gd name="connsiteX47" fmla="*/ 67437 w 247650"/>
                <a:gd name="connsiteY47" fmla="*/ 34290 h 28575"/>
                <a:gd name="connsiteX48" fmla="*/ 47816 w 247650"/>
                <a:gd name="connsiteY48" fmla="*/ 22479 h 28575"/>
                <a:gd name="connsiteX49" fmla="*/ 43625 w 247650"/>
                <a:gd name="connsiteY49" fmla="*/ 20669 h 28575"/>
                <a:gd name="connsiteX50" fmla="*/ 43625 w 247650"/>
                <a:gd name="connsiteY50" fmla="*/ 286 h 28575"/>
                <a:gd name="connsiteX51" fmla="*/ 47816 w 247650"/>
                <a:gd name="connsiteY51" fmla="*/ 5810 h 28575"/>
                <a:gd name="connsiteX52" fmla="*/ 47816 w 247650"/>
                <a:gd name="connsiteY52" fmla="*/ 22479 h 28575"/>
                <a:gd name="connsiteX53" fmla="*/ 245745 w 247650"/>
                <a:gd name="connsiteY53" fmla="*/ 381 h 28575"/>
                <a:gd name="connsiteX54" fmla="*/ 246126 w 247650"/>
                <a:gd name="connsiteY54" fmla="*/ 381 h 28575"/>
                <a:gd name="connsiteX55" fmla="*/ 250698 w 247650"/>
                <a:gd name="connsiteY55" fmla="*/ 1334 h 28575"/>
                <a:gd name="connsiteX56" fmla="*/ 251079 w 247650"/>
                <a:gd name="connsiteY56" fmla="*/ 4001 h 28575"/>
                <a:gd name="connsiteX57" fmla="*/ 251079 w 247650"/>
                <a:gd name="connsiteY57" fmla="*/ 18955 h 28575"/>
                <a:gd name="connsiteX58" fmla="*/ 245745 w 247650"/>
                <a:gd name="connsiteY58" fmla="*/ 22003 h 28575"/>
                <a:gd name="connsiteX59" fmla="*/ 245745 w 247650"/>
                <a:gd name="connsiteY59" fmla="*/ 381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47650" h="28575">
                  <a:moveTo>
                    <a:pt x="6001" y="34290"/>
                  </a:moveTo>
                  <a:cubicBezTo>
                    <a:pt x="0" y="33623"/>
                    <a:pt x="0" y="30861"/>
                    <a:pt x="0" y="28480"/>
                  </a:cubicBezTo>
                  <a:lnTo>
                    <a:pt x="0" y="5810"/>
                  </a:lnTo>
                  <a:cubicBezTo>
                    <a:pt x="0" y="3429"/>
                    <a:pt x="0" y="667"/>
                    <a:pt x="6001" y="0"/>
                  </a:cubicBezTo>
                  <a:lnTo>
                    <a:pt x="6001" y="34290"/>
                  </a:lnTo>
                  <a:close/>
                  <a:moveTo>
                    <a:pt x="205454" y="34290"/>
                  </a:moveTo>
                  <a:lnTo>
                    <a:pt x="205454" y="4096"/>
                  </a:lnTo>
                  <a:cubicBezTo>
                    <a:pt x="205550" y="2667"/>
                    <a:pt x="205931" y="2191"/>
                    <a:pt x="206502" y="1715"/>
                  </a:cubicBezTo>
                  <a:cubicBezTo>
                    <a:pt x="207264" y="1143"/>
                    <a:pt x="208598" y="667"/>
                    <a:pt x="210217" y="476"/>
                  </a:cubicBezTo>
                  <a:lnTo>
                    <a:pt x="210217" y="24575"/>
                  </a:lnTo>
                  <a:lnTo>
                    <a:pt x="210503" y="24575"/>
                  </a:lnTo>
                  <a:lnTo>
                    <a:pt x="210503" y="34290"/>
                  </a:lnTo>
                  <a:lnTo>
                    <a:pt x="205454" y="34290"/>
                  </a:lnTo>
                  <a:close/>
                  <a:moveTo>
                    <a:pt x="179261" y="34290"/>
                  </a:moveTo>
                  <a:lnTo>
                    <a:pt x="179261" y="476"/>
                  </a:lnTo>
                  <a:cubicBezTo>
                    <a:pt x="181070" y="667"/>
                    <a:pt x="182499" y="1048"/>
                    <a:pt x="183261" y="1715"/>
                  </a:cubicBezTo>
                  <a:cubicBezTo>
                    <a:pt x="183737" y="2096"/>
                    <a:pt x="184214" y="2667"/>
                    <a:pt x="184214" y="4096"/>
                  </a:cubicBezTo>
                  <a:lnTo>
                    <a:pt x="184214" y="34195"/>
                  </a:lnTo>
                  <a:lnTo>
                    <a:pt x="179261" y="34195"/>
                  </a:lnTo>
                  <a:close/>
                  <a:moveTo>
                    <a:pt x="136493" y="34290"/>
                  </a:moveTo>
                  <a:lnTo>
                    <a:pt x="136493" y="4191"/>
                  </a:lnTo>
                  <a:cubicBezTo>
                    <a:pt x="136493" y="2858"/>
                    <a:pt x="136874" y="2286"/>
                    <a:pt x="137541" y="1810"/>
                  </a:cubicBezTo>
                  <a:cubicBezTo>
                    <a:pt x="138398" y="1143"/>
                    <a:pt x="139732" y="762"/>
                    <a:pt x="141541" y="572"/>
                  </a:cubicBezTo>
                  <a:lnTo>
                    <a:pt x="141541" y="34385"/>
                  </a:lnTo>
                  <a:lnTo>
                    <a:pt x="136493" y="34385"/>
                  </a:lnTo>
                  <a:close/>
                  <a:moveTo>
                    <a:pt x="107537" y="34290"/>
                  </a:moveTo>
                  <a:cubicBezTo>
                    <a:pt x="105632" y="32195"/>
                    <a:pt x="103441" y="29813"/>
                    <a:pt x="101346" y="27337"/>
                  </a:cubicBezTo>
                  <a:lnTo>
                    <a:pt x="102965" y="27813"/>
                  </a:lnTo>
                  <a:lnTo>
                    <a:pt x="103632" y="27908"/>
                  </a:lnTo>
                  <a:lnTo>
                    <a:pt x="104489" y="27908"/>
                  </a:lnTo>
                  <a:cubicBezTo>
                    <a:pt x="107442" y="27908"/>
                    <a:pt x="109918" y="26289"/>
                    <a:pt x="111062" y="23622"/>
                  </a:cubicBezTo>
                  <a:lnTo>
                    <a:pt x="111538" y="22384"/>
                  </a:lnTo>
                  <a:lnTo>
                    <a:pt x="111538" y="381"/>
                  </a:lnTo>
                  <a:lnTo>
                    <a:pt x="115824" y="381"/>
                  </a:lnTo>
                  <a:lnTo>
                    <a:pt x="115824" y="34290"/>
                  </a:lnTo>
                  <a:lnTo>
                    <a:pt x="107537" y="34290"/>
                  </a:lnTo>
                  <a:close/>
                  <a:moveTo>
                    <a:pt x="67437" y="34290"/>
                  </a:moveTo>
                  <a:lnTo>
                    <a:pt x="67437" y="381"/>
                  </a:lnTo>
                  <a:lnTo>
                    <a:pt x="80867" y="381"/>
                  </a:lnTo>
                  <a:cubicBezTo>
                    <a:pt x="87725" y="9811"/>
                    <a:pt x="92869" y="17050"/>
                    <a:pt x="95917" y="21336"/>
                  </a:cubicBezTo>
                  <a:cubicBezTo>
                    <a:pt x="90964" y="15621"/>
                    <a:pt x="86678" y="10573"/>
                    <a:pt x="85535" y="8763"/>
                  </a:cubicBezTo>
                  <a:lnTo>
                    <a:pt x="83820" y="6096"/>
                  </a:lnTo>
                  <a:lnTo>
                    <a:pt x="80010" y="5429"/>
                  </a:lnTo>
                  <a:cubicBezTo>
                    <a:pt x="79724" y="5429"/>
                    <a:pt x="79343" y="5334"/>
                    <a:pt x="79058" y="5334"/>
                  </a:cubicBezTo>
                  <a:cubicBezTo>
                    <a:pt x="75248" y="5334"/>
                    <a:pt x="72200" y="7811"/>
                    <a:pt x="71533" y="11430"/>
                  </a:cubicBezTo>
                  <a:lnTo>
                    <a:pt x="71438" y="12002"/>
                  </a:lnTo>
                  <a:lnTo>
                    <a:pt x="71533" y="34290"/>
                  </a:lnTo>
                  <a:lnTo>
                    <a:pt x="67437" y="34290"/>
                  </a:lnTo>
                  <a:close/>
                  <a:moveTo>
                    <a:pt x="47816" y="22479"/>
                  </a:moveTo>
                  <a:cubicBezTo>
                    <a:pt x="46482" y="21812"/>
                    <a:pt x="45053" y="21241"/>
                    <a:pt x="43625" y="20669"/>
                  </a:cubicBezTo>
                  <a:lnTo>
                    <a:pt x="43625" y="286"/>
                  </a:lnTo>
                  <a:cubicBezTo>
                    <a:pt x="47816" y="1238"/>
                    <a:pt x="47816" y="3620"/>
                    <a:pt x="47816" y="5810"/>
                  </a:cubicBezTo>
                  <a:lnTo>
                    <a:pt x="47816" y="22479"/>
                  </a:lnTo>
                  <a:close/>
                  <a:moveTo>
                    <a:pt x="245745" y="381"/>
                  </a:moveTo>
                  <a:lnTo>
                    <a:pt x="246126" y="381"/>
                  </a:lnTo>
                  <a:cubicBezTo>
                    <a:pt x="249460" y="476"/>
                    <a:pt x="250603" y="1238"/>
                    <a:pt x="250698" y="1334"/>
                  </a:cubicBezTo>
                  <a:cubicBezTo>
                    <a:pt x="250698" y="1334"/>
                    <a:pt x="251079" y="2096"/>
                    <a:pt x="251079" y="4001"/>
                  </a:cubicBezTo>
                  <a:lnTo>
                    <a:pt x="251079" y="18955"/>
                  </a:lnTo>
                  <a:cubicBezTo>
                    <a:pt x="251079" y="20669"/>
                    <a:pt x="251079" y="22003"/>
                    <a:pt x="245745" y="22003"/>
                  </a:cubicBezTo>
                  <a:lnTo>
                    <a:pt x="245745" y="381"/>
                  </a:lnTo>
                  <a:close/>
                </a:path>
              </a:pathLst>
            </a:custGeom>
            <a:grpFill/>
            <a:ln w="6350" cap="flat">
              <a:noFill/>
              <a:prstDash val="solid"/>
              <a:miter/>
            </a:ln>
          </p:spPr>
          <p:txBody>
            <a:bodyPr rtlCol="0" anchor="ctr"/>
            <a:lstStyle/>
            <a:p>
              <a:endParaRPr lang="zh-TW" altLang="en-US"/>
            </a:p>
          </p:txBody>
        </p:sp>
        <p:sp>
          <p:nvSpPr>
            <p:cNvPr id="186" name="手繪多邊形: 圖案 185">
              <a:extLst>
                <a:ext uri="{FF2B5EF4-FFF2-40B4-BE49-F238E27FC236}">
                  <a16:creationId xmlns:a16="http://schemas.microsoft.com/office/drawing/2014/main" id="{F348FEE3-5984-4E33-BCA1-4F4A18322450}"/>
                </a:ext>
              </a:extLst>
            </p:cNvPr>
            <p:cNvSpPr/>
            <p:nvPr/>
          </p:nvSpPr>
          <p:spPr>
            <a:xfrm>
              <a:off x="4477016" y="4208500"/>
              <a:ext cx="96835" cy="17932"/>
            </a:xfrm>
            <a:custGeom>
              <a:avLst/>
              <a:gdLst>
                <a:gd name="connsiteX0" fmla="*/ 46863 w 257175"/>
                <a:gd name="connsiteY0" fmla="*/ 0 h 47625"/>
                <a:gd name="connsiteX1" fmla="*/ 15335 w 257175"/>
                <a:gd name="connsiteY1" fmla="*/ 0 h 47625"/>
                <a:gd name="connsiteX2" fmla="*/ 0 w 257175"/>
                <a:gd name="connsiteY2" fmla="*/ 12382 h 47625"/>
                <a:gd name="connsiteX3" fmla="*/ 0 w 257175"/>
                <a:gd name="connsiteY3" fmla="*/ 35147 h 47625"/>
                <a:gd name="connsiteX4" fmla="*/ 15335 w 257175"/>
                <a:gd name="connsiteY4" fmla="*/ 47434 h 47625"/>
                <a:gd name="connsiteX5" fmla="*/ 45244 w 257175"/>
                <a:gd name="connsiteY5" fmla="*/ 47434 h 47625"/>
                <a:gd name="connsiteX6" fmla="*/ 49244 w 257175"/>
                <a:gd name="connsiteY6" fmla="*/ 47149 h 47625"/>
                <a:gd name="connsiteX7" fmla="*/ 36767 w 257175"/>
                <a:gd name="connsiteY7" fmla="*/ 35909 h 47625"/>
                <a:gd name="connsiteX8" fmla="*/ 18764 w 257175"/>
                <a:gd name="connsiteY8" fmla="*/ 35909 h 47625"/>
                <a:gd name="connsiteX9" fmla="*/ 18764 w 257175"/>
                <a:gd name="connsiteY9" fmla="*/ 11239 h 47625"/>
                <a:gd name="connsiteX10" fmla="*/ 43625 w 257175"/>
                <a:gd name="connsiteY10" fmla="*/ 11239 h 47625"/>
                <a:gd name="connsiteX11" fmla="*/ 43625 w 257175"/>
                <a:gd name="connsiteY11" fmla="*/ 31814 h 47625"/>
                <a:gd name="connsiteX12" fmla="*/ 59817 w 257175"/>
                <a:gd name="connsiteY12" fmla="*/ 40005 h 47625"/>
                <a:gd name="connsiteX13" fmla="*/ 60674 w 257175"/>
                <a:gd name="connsiteY13" fmla="*/ 35147 h 47625"/>
                <a:gd name="connsiteX14" fmla="*/ 60674 w 257175"/>
                <a:gd name="connsiteY14" fmla="*/ 12382 h 47625"/>
                <a:gd name="connsiteX15" fmla="*/ 46863 w 257175"/>
                <a:gd name="connsiteY15" fmla="*/ 0 h 47625"/>
                <a:gd name="connsiteX16" fmla="*/ 46863 w 257175"/>
                <a:gd name="connsiteY16" fmla="*/ 0 h 47625"/>
                <a:gd name="connsiteX17" fmla="*/ 46863 w 257175"/>
                <a:gd name="connsiteY17" fmla="*/ 0 h 47625"/>
                <a:gd name="connsiteX18" fmla="*/ 251651 w 257175"/>
                <a:gd name="connsiteY18" fmla="*/ 571 h 47625"/>
                <a:gd name="connsiteX19" fmla="*/ 219932 w 257175"/>
                <a:gd name="connsiteY19" fmla="*/ 571 h 47625"/>
                <a:gd name="connsiteX20" fmla="*/ 219932 w 257175"/>
                <a:gd name="connsiteY20" fmla="*/ 571 h 47625"/>
                <a:gd name="connsiteX21" fmla="*/ 218885 w 257175"/>
                <a:gd name="connsiteY21" fmla="*/ 571 h 47625"/>
                <a:gd name="connsiteX22" fmla="*/ 209074 w 257175"/>
                <a:gd name="connsiteY22" fmla="*/ 3238 h 47625"/>
                <a:gd name="connsiteX23" fmla="*/ 205550 w 257175"/>
                <a:gd name="connsiteY23" fmla="*/ 10477 h 47625"/>
                <a:gd name="connsiteX24" fmla="*/ 205550 w 257175"/>
                <a:gd name="connsiteY24" fmla="*/ 10477 h 47625"/>
                <a:gd name="connsiteX25" fmla="*/ 205550 w 257175"/>
                <a:gd name="connsiteY25" fmla="*/ 10573 h 47625"/>
                <a:gd name="connsiteX26" fmla="*/ 205550 w 257175"/>
                <a:gd name="connsiteY26" fmla="*/ 10668 h 47625"/>
                <a:gd name="connsiteX27" fmla="*/ 205550 w 257175"/>
                <a:gd name="connsiteY27" fmla="*/ 10668 h 47625"/>
                <a:gd name="connsiteX28" fmla="*/ 205550 w 257175"/>
                <a:gd name="connsiteY28" fmla="*/ 47149 h 47625"/>
                <a:gd name="connsiteX29" fmla="*/ 223361 w 257175"/>
                <a:gd name="connsiteY29" fmla="*/ 47149 h 47625"/>
                <a:gd name="connsiteX30" fmla="*/ 223361 w 257175"/>
                <a:gd name="connsiteY30" fmla="*/ 35052 h 47625"/>
                <a:gd name="connsiteX31" fmla="*/ 252127 w 257175"/>
                <a:gd name="connsiteY31" fmla="*/ 35052 h 47625"/>
                <a:gd name="connsiteX32" fmla="*/ 263843 w 257175"/>
                <a:gd name="connsiteY32" fmla="*/ 25622 h 47625"/>
                <a:gd name="connsiteX33" fmla="*/ 263843 w 257175"/>
                <a:gd name="connsiteY33" fmla="*/ 10668 h 47625"/>
                <a:gd name="connsiteX34" fmla="*/ 260985 w 257175"/>
                <a:gd name="connsiteY34" fmla="*/ 2953 h 47625"/>
                <a:gd name="connsiteX35" fmla="*/ 252698 w 257175"/>
                <a:gd name="connsiteY35" fmla="*/ 667 h 47625"/>
                <a:gd name="connsiteX36" fmla="*/ 252794 w 257175"/>
                <a:gd name="connsiteY36" fmla="*/ 667 h 47625"/>
                <a:gd name="connsiteX37" fmla="*/ 252127 w 257175"/>
                <a:gd name="connsiteY37" fmla="*/ 667 h 47625"/>
                <a:gd name="connsiteX38" fmla="*/ 251651 w 257175"/>
                <a:gd name="connsiteY38" fmla="*/ 571 h 47625"/>
                <a:gd name="connsiteX39" fmla="*/ 251651 w 257175"/>
                <a:gd name="connsiteY39" fmla="*/ 571 h 47625"/>
                <a:gd name="connsiteX40" fmla="*/ 223076 w 257175"/>
                <a:gd name="connsiteY40" fmla="*/ 24765 h 47625"/>
                <a:gd name="connsiteX41" fmla="*/ 223076 w 257175"/>
                <a:gd name="connsiteY41" fmla="*/ 12763 h 47625"/>
                <a:gd name="connsiteX42" fmla="*/ 245745 w 257175"/>
                <a:gd name="connsiteY42" fmla="*/ 12763 h 47625"/>
                <a:gd name="connsiteX43" fmla="*/ 245745 w 257175"/>
                <a:gd name="connsiteY43" fmla="*/ 24860 h 47625"/>
                <a:gd name="connsiteX44" fmla="*/ 223076 w 257175"/>
                <a:gd name="connsiteY44" fmla="*/ 24860 h 47625"/>
                <a:gd name="connsiteX45" fmla="*/ 223076 w 257175"/>
                <a:gd name="connsiteY45" fmla="*/ 24765 h 47625"/>
                <a:gd name="connsiteX46" fmla="*/ 183833 w 257175"/>
                <a:gd name="connsiteY46" fmla="*/ 571 h 47625"/>
                <a:gd name="connsiteX47" fmla="*/ 149924 w 257175"/>
                <a:gd name="connsiteY47" fmla="*/ 571 h 47625"/>
                <a:gd name="connsiteX48" fmla="*/ 140113 w 257175"/>
                <a:gd name="connsiteY48" fmla="*/ 3238 h 47625"/>
                <a:gd name="connsiteX49" fmla="*/ 136493 w 257175"/>
                <a:gd name="connsiteY49" fmla="*/ 10763 h 47625"/>
                <a:gd name="connsiteX50" fmla="*/ 136493 w 257175"/>
                <a:gd name="connsiteY50" fmla="*/ 47244 h 47625"/>
                <a:gd name="connsiteX51" fmla="*/ 154305 w 257175"/>
                <a:gd name="connsiteY51" fmla="*/ 47244 h 47625"/>
                <a:gd name="connsiteX52" fmla="*/ 154305 w 257175"/>
                <a:gd name="connsiteY52" fmla="*/ 34766 h 47625"/>
                <a:gd name="connsiteX53" fmla="*/ 179261 w 257175"/>
                <a:gd name="connsiteY53" fmla="*/ 34766 h 47625"/>
                <a:gd name="connsiteX54" fmla="*/ 179261 w 257175"/>
                <a:gd name="connsiteY54" fmla="*/ 47244 h 47625"/>
                <a:gd name="connsiteX55" fmla="*/ 197072 w 257175"/>
                <a:gd name="connsiteY55" fmla="*/ 47244 h 47625"/>
                <a:gd name="connsiteX56" fmla="*/ 197072 w 257175"/>
                <a:gd name="connsiteY56" fmla="*/ 10763 h 47625"/>
                <a:gd name="connsiteX57" fmla="*/ 193643 w 257175"/>
                <a:gd name="connsiteY57" fmla="*/ 3334 h 47625"/>
                <a:gd name="connsiteX58" fmla="*/ 183833 w 257175"/>
                <a:gd name="connsiteY58" fmla="*/ 571 h 47625"/>
                <a:gd name="connsiteX59" fmla="*/ 183833 w 257175"/>
                <a:gd name="connsiteY59" fmla="*/ 571 h 47625"/>
                <a:gd name="connsiteX60" fmla="*/ 154305 w 257175"/>
                <a:gd name="connsiteY60" fmla="*/ 26194 h 47625"/>
                <a:gd name="connsiteX61" fmla="*/ 154305 w 257175"/>
                <a:gd name="connsiteY61" fmla="*/ 12763 h 47625"/>
                <a:gd name="connsiteX62" fmla="*/ 179261 w 257175"/>
                <a:gd name="connsiteY62" fmla="*/ 12763 h 47625"/>
                <a:gd name="connsiteX63" fmla="*/ 179261 w 257175"/>
                <a:gd name="connsiteY63" fmla="*/ 26289 h 47625"/>
                <a:gd name="connsiteX64" fmla="*/ 154305 w 257175"/>
                <a:gd name="connsiteY64" fmla="*/ 26289 h 47625"/>
                <a:gd name="connsiteX65" fmla="*/ 154305 w 257175"/>
                <a:gd name="connsiteY65" fmla="*/ 26194 h 47625"/>
                <a:gd name="connsiteX66" fmla="*/ 128492 w 257175"/>
                <a:gd name="connsiteY66" fmla="*/ 571 h 47625"/>
                <a:gd name="connsiteX67" fmla="*/ 111443 w 257175"/>
                <a:gd name="connsiteY67" fmla="*/ 571 h 47625"/>
                <a:gd name="connsiteX68" fmla="*/ 111443 w 257175"/>
                <a:gd name="connsiteY68" fmla="*/ 27718 h 47625"/>
                <a:gd name="connsiteX69" fmla="*/ 110776 w 257175"/>
                <a:gd name="connsiteY69" fmla="*/ 28194 h 47625"/>
                <a:gd name="connsiteX70" fmla="*/ 110585 w 257175"/>
                <a:gd name="connsiteY70" fmla="*/ 28194 h 47625"/>
                <a:gd name="connsiteX71" fmla="*/ 110014 w 257175"/>
                <a:gd name="connsiteY71" fmla="*/ 27813 h 47625"/>
                <a:gd name="connsiteX72" fmla="*/ 91726 w 257175"/>
                <a:gd name="connsiteY72" fmla="*/ 2191 h 47625"/>
                <a:gd name="connsiteX73" fmla="*/ 91630 w 257175"/>
                <a:gd name="connsiteY73" fmla="*/ 2191 h 47625"/>
                <a:gd name="connsiteX74" fmla="*/ 91630 w 257175"/>
                <a:gd name="connsiteY74" fmla="*/ 2191 h 47625"/>
                <a:gd name="connsiteX75" fmla="*/ 91440 w 257175"/>
                <a:gd name="connsiteY75" fmla="*/ 2000 h 47625"/>
                <a:gd name="connsiteX76" fmla="*/ 91345 w 257175"/>
                <a:gd name="connsiteY76" fmla="*/ 1905 h 47625"/>
                <a:gd name="connsiteX77" fmla="*/ 87535 w 257175"/>
                <a:gd name="connsiteY77" fmla="*/ 667 h 47625"/>
                <a:gd name="connsiteX78" fmla="*/ 73152 w 257175"/>
                <a:gd name="connsiteY78" fmla="*/ 667 h 47625"/>
                <a:gd name="connsiteX79" fmla="*/ 68961 w 257175"/>
                <a:gd name="connsiteY79" fmla="*/ 2191 h 47625"/>
                <a:gd name="connsiteX80" fmla="*/ 67437 w 257175"/>
                <a:gd name="connsiteY80" fmla="*/ 6286 h 47625"/>
                <a:gd name="connsiteX81" fmla="*/ 67437 w 257175"/>
                <a:gd name="connsiteY81" fmla="*/ 6286 h 47625"/>
                <a:gd name="connsiteX82" fmla="*/ 67437 w 257175"/>
                <a:gd name="connsiteY82" fmla="*/ 47339 h 47625"/>
                <a:gd name="connsiteX83" fmla="*/ 84296 w 257175"/>
                <a:gd name="connsiteY83" fmla="*/ 47339 h 47625"/>
                <a:gd name="connsiteX84" fmla="*/ 84201 w 257175"/>
                <a:gd name="connsiteY84" fmla="*/ 19241 h 47625"/>
                <a:gd name="connsiteX85" fmla="*/ 85534 w 257175"/>
                <a:gd name="connsiteY85" fmla="*/ 18383 h 47625"/>
                <a:gd name="connsiteX86" fmla="*/ 85916 w 257175"/>
                <a:gd name="connsiteY86" fmla="*/ 18383 h 47625"/>
                <a:gd name="connsiteX87" fmla="*/ 86582 w 257175"/>
                <a:gd name="connsiteY87" fmla="*/ 18764 h 47625"/>
                <a:gd name="connsiteX88" fmla="*/ 111062 w 257175"/>
                <a:gd name="connsiteY88" fmla="*/ 47339 h 47625"/>
                <a:gd name="connsiteX89" fmla="*/ 128588 w 257175"/>
                <a:gd name="connsiteY89" fmla="*/ 47339 h 47625"/>
                <a:gd name="connsiteX90" fmla="*/ 128588 w 257175"/>
                <a:gd name="connsiteY90" fmla="*/ 571 h 47625"/>
                <a:gd name="connsiteX91" fmla="*/ 128492 w 257175"/>
                <a:gd name="connsiteY91" fmla="*/ 571 h 47625"/>
                <a:gd name="connsiteX92" fmla="*/ 32957 w 257175"/>
                <a:gd name="connsiteY92" fmla="*/ 31147 h 47625"/>
                <a:gd name="connsiteX93" fmla="*/ 51816 w 257175"/>
                <a:gd name="connsiteY93" fmla="*/ 48006 h 47625"/>
                <a:gd name="connsiteX94" fmla="*/ 64580 w 257175"/>
                <a:gd name="connsiteY94" fmla="*/ 48006 h 47625"/>
                <a:gd name="connsiteX95" fmla="*/ 32957 w 257175"/>
                <a:gd name="connsiteY95" fmla="*/ 31147 h 47625"/>
                <a:gd name="connsiteX96" fmla="*/ 32957 w 257175"/>
                <a:gd name="connsiteY96" fmla="*/ 31147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257175" h="47625">
                  <a:moveTo>
                    <a:pt x="46863" y="0"/>
                  </a:moveTo>
                  <a:lnTo>
                    <a:pt x="15335" y="0"/>
                  </a:lnTo>
                  <a:cubicBezTo>
                    <a:pt x="5144" y="0"/>
                    <a:pt x="0" y="4096"/>
                    <a:pt x="0" y="12382"/>
                  </a:cubicBezTo>
                  <a:lnTo>
                    <a:pt x="0" y="35147"/>
                  </a:lnTo>
                  <a:cubicBezTo>
                    <a:pt x="0" y="43339"/>
                    <a:pt x="5144" y="47434"/>
                    <a:pt x="15335" y="47434"/>
                  </a:cubicBezTo>
                  <a:lnTo>
                    <a:pt x="45244" y="47434"/>
                  </a:lnTo>
                  <a:cubicBezTo>
                    <a:pt x="46672" y="47434"/>
                    <a:pt x="48006" y="47339"/>
                    <a:pt x="49244" y="47149"/>
                  </a:cubicBezTo>
                  <a:cubicBezTo>
                    <a:pt x="46482" y="43244"/>
                    <a:pt x="41339" y="39052"/>
                    <a:pt x="36767" y="35909"/>
                  </a:cubicBezTo>
                  <a:lnTo>
                    <a:pt x="18764" y="35909"/>
                  </a:lnTo>
                  <a:lnTo>
                    <a:pt x="18764" y="11239"/>
                  </a:lnTo>
                  <a:lnTo>
                    <a:pt x="43625" y="11239"/>
                  </a:lnTo>
                  <a:lnTo>
                    <a:pt x="43625" y="31814"/>
                  </a:lnTo>
                  <a:cubicBezTo>
                    <a:pt x="51054" y="34100"/>
                    <a:pt x="56197" y="37147"/>
                    <a:pt x="59817" y="40005"/>
                  </a:cubicBezTo>
                  <a:cubicBezTo>
                    <a:pt x="60293" y="38576"/>
                    <a:pt x="60674" y="36957"/>
                    <a:pt x="60674" y="35147"/>
                  </a:cubicBezTo>
                  <a:lnTo>
                    <a:pt x="60674" y="12382"/>
                  </a:lnTo>
                  <a:cubicBezTo>
                    <a:pt x="60579" y="4572"/>
                    <a:pt x="56007" y="476"/>
                    <a:pt x="46863" y="0"/>
                  </a:cubicBezTo>
                  <a:lnTo>
                    <a:pt x="46863" y="0"/>
                  </a:lnTo>
                  <a:lnTo>
                    <a:pt x="46863" y="0"/>
                  </a:lnTo>
                  <a:close/>
                  <a:moveTo>
                    <a:pt x="251651" y="571"/>
                  </a:moveTo>
                  <a:lnTo>
                    <a:pt x="219932" y="571"/>
                  </a:lnTo>
                  <a:lnTo>
                    <a:pt x="219932" y="571"/>
                  </a:lnTo>
                  <a:lnTo>
                    <a:pt x="218885" y="571"/>
                  </a:lnTo>
                  <a:cubicBezTo>
                    <a:pt x="214598" y="571"/>
                    <a:pt x="211360" y="1429"/>
                    <a:pt x="209074" y="3238"/>
                  </a:cubicBezTo>
                  <a:cubicBezTo>
                    <a:pt x="206788" y="5048"/>
                    <a:pt x="205645" y="7429"/>
                    <a:pt x="205550" y="10477"/>
                  </a:cubicBezTo>
                  <a:lnTo>
                    <a:pt x="205550" y="10477"/>
                  </a:lnTo>
                  <a:lnTo>
                    <a:pt x="205550" y="10573"/>
                  </a:lnTo>
                  <a:cubicBezTo>
                    <a:pt x="205550" y="10573"/>
                    <a:pt x="205550" y="10668"/>
                    <a:pt x="205550" y="10668"/>
                  </a:cubicBezTo>
                  <a:lnTo>
                    <a:pt x="205550" y="10668"/>
                  </a:lnTo>
                  <a:lnTo>
                    <a:pt x="205550" y="47149"/>
                  </a:lnTo>
                  <a:lnTo>
                    <a:pt x="223361" y="47149"/>
                  </a:lnTo>
                  <a:lnTo>
                    <a:pt x="223361" y="35052"/>
                  </a:lnTo>
                  <a:lnTo>
                    <a:pt x="252127" y="35052"/>
                  </a:lnTo>
                  <a:cubicBezTo>
                    <a:pt x="259937" y="35052"/>
                    <a:pt x="263843" y="31909"/>
                    <a:pt x="263843" y="25622"/>
                  </a:cubicBezTo>
                  <a:lnTo>
                    <a:pt x="263843" y="10668"/>
                  </a:lnTo>
                  <a:cubicBezTo>
                    <a:pt x="263843" y="7048"/>
                    <a:pt x="262890" y="4477"/>
                    <a:pt x="260985" y="2953"/>
                  </a:cubicBezTo>
                  <a:cubicBezTo>
                    <a:pt x="259175" y="1524"/>
                    <a:pt x="256413" y="762"/>
                    <a:pt x="252698" y="667"/>
                  </a:cubicBezTo>
                  <a:lnTo>
                    <a:pt x="252794" y="667"/>
                  </a:lnTo>
                  <a:lnTo>
                    <a:pt x="252127" y="667"/>
                  </a:lnTo>
                  <a:cubicBezTo>
                    <a:pt x="251936" y="571"/>
                    <a:pt x="251746" y="571"/>
                    <a:pt x="251651" y="571"/>
                  </a:cubicBezTo>
                  <a:lnTo>
                    <a:pt x="251651" y="571"/>
                  </a:lnTo>
                  <a:close/>
                  <a:moveTo>
                    <a:pt x="223076" y="24765"/>
                  </a:moveTo>
                  <a:lnTo>
                    <a:pt x="223076" y="12763"/>
                  </a:lnTo>
                  <a:lnTo>
                    <a:pt x="245745" y="12763"/>
                  </a:lnTo>
                  <a:lnTo>
                    <a:pt x="245745" y="24860"/>
                  </a:lnTo>
                  <a:lnTo>
                    <a:pt x="223076" y="24860"/>
                  </a:lnTo>
                  <a:lnTo>
                    <a:pt x="223076" y="24765"/>
                  </a:lnTo>
                  <a:close/>
                  <a:moveTo>
                    <a:pt x="183833" y="571"/>
                  </a:moveTo>
                  <a:lnTo>
                    <a:pt x="149924" y="571"/>
                  </a:lnTo>
                  <a:cubicBezTo>
                    <a:pt x="145637" y="571"/>
                    <a:pt x="142399" y="1429"/>
                    <a:pt x="140113" y="3238"/>
                  </a:cubicBezTo>
                  <a:cubicBezTo>
                    <a:pt x="137731" y="5143"/>
                    <a:pt x="136493" y="7620"/>
                    <a:pt x="136493" y="10763"/>
                  </a:cubicBezTo>
                  <a:lnTo>
                    <a:pt x="136493" y="47244"/>
                  </a:lnTo>
                  <a:lnTo>
                    <a:pt x="154305" y="47244"/>
                  </a:lnTo>
                  <a:lnTo>
                    <a:pt x="154305" y="34766"/>
                  </a:lnTo>
                  <a:lnTo>
                    <a:pt x="179261" y="34766"/>
                  </a:lnTo>
                  <a:lnTo>
                    <a:pt x="179261" y="47244"/>
                  </a:lnTo>
                  <a:lnTo>
                    <a:pt x="197072" y="47244"/>
                  </a:lnTo>
                  <a:lnTo>
                    <a:pt x="197072" y="10763"/>
                  </a:lnTo>
                  <a:cubicBezTo>
                    <a:pt x="197072" y="7620"/>
                    <a:pt x="195929" y="5143"/>
                    <a:pt x="193643" y="3334"/>
                  </a:cubicBezTo>
                  <a:cubicBezTo>
                    <a:pt x="191357" y="1524"/>
                    <a:pt x="188024" y="571"/>
                    <a:pt x="183833" y="571"/>
                  </a:cubicBezTo>
                  <a:lnTo>
                    <a:pt x="183833" y="571"/>
                  </a:lnTo>
                  <a:close/>
                  <a:moveTo>
                    <a:pt x="154305" y="26194"/>
                  </a:moveTo>
                  <a:lnTo>
                    <a:pt x="154305" y="12763"/>
                  </a:lnTo>
                  <a:lnTo>
                    <a:pt x="179261" y="12763"/>
                  </a:lnTo>
                  <a:lnTo>
                    <a:pt x="179261" y="26289"/>
                  </a:lnTo>
                  <a:lnTo>
                    <a:pt x="154305" y="26289"/>
                  </a:lnTo>
                  <a:lnTo>
                    <a:pt x="154305" y="26194"/>
                  </a:lnTo>
                  <a:close/>
                  <a:moveTo>
                    <a:pt x="128492" y="571"/>
                  </a:moveTo>
                  <a:lnTo>
                    <a:pt x="111443" y="571"/>
                  </a:lnTo>
                  <a:lnTo>
                    <a:pt x="111443" y="27718"/>
                  </a:lnTo>
                  <a:cubicBezTo>
                    <a:pt x="111347" y="28003"/>
                    <a:pt x="111157" y="28194"/>
                    <a:pt x="110776" y="28194"/>
                  </a:cubicBezTo>
                  <a:cubicBezTo>
                    <a:pt x="110680" y="28194"/>
                    <a:pt x="110585" y="28194"/>
                    <a:pt x="110585" y="28194"/>
                  </a:cubicBezTo>
                  <a:cubicBezTo>
                    <a:pt x="110585" y="28194"/>
                    <a:pt x="110204" y="28099"/>
                    <a:pt x="110014" y="27813"/>
                  </a:cubicBezTo>
                  <a:cubicBezTo>
                    <a:pt x="106966" y="23146"/>
                    <a:pt x="95441" y="7239"/>
                    <a:pt x="91726" y="2191"/>
                  </a:cubicBezTo>
                  <a:cubicBezTo>
                    <a:pt x="91726" y="2191"/>
                    <a:pt x="91726" y="2191"/>
                    <a:pt x="91630" y="2191"/>
                  </a:cubicBezTo>
                  <a:lnTo>
                    <a:pt x="91630" y="2191"/>
                  </a:lnTo>
                  <a:cubicBezTo>
                    <a:pt x="91535" y="2095"/>
                    <a:pt x="91535" y="2095"/>
                    <a:pt x="91440" y="2000"/>
                  </a:cubicBezTo>
                  <a:cubicBezTo>
                    <a:pt x="91440" y="2000"/>
                    <a:pt x="91345" y="1905"/>
                    <a:pt x="91345" y="1905"/>
                  </a:cubicBezTo>
                  <a:cubicBezTo>
                    <a:pt x="90392" y="1048"/>
                    <a:pt x="89154" y="667"/>
                    <a:pt x="87535" y="667"/>
                  </a:cubicBezTo>
                  <a:lnTo>
                    <a:pt x="73152" y="667"/>
                  </a:lnTo>
                  <a:cubicBezTo>
                    <a:pt x="71342" y="667"/>
                    <a:pt x="69914" y="1143"/>
                    <a:pt x="68961" y="2191"/>
                  </a:cubicBezTo>
                  <a:cubicBezTo>
                    <a:pt x="68008" y="3238"/>
                    <a:pt x="67532" y="4572"/>
                    <a:pt x="67437" y="6286"/>
                  </a:cubicBezTo>
                  <a:lnTo>
                    <a:pt x="67437" y="6286"/>
                  </a:lnTo>
                  <a:lnTo>
                    <a:pt x="67437" y="47339"/>
                  </a:lnTo>
                  <a:lnTo>
                    <a:pt x="84296" y="47339"/>
                  </a:lnTo>
                  <a:cubicBezTo>
                    <a:pt x="84296" y="47339"/>
                    <a:pt x="84201" y="25622"/>
                    <a:pt x="84201" y="19241"/>
                  </a:cubicBezTo>
                  <a:cubicBezTo>
                    <a:pt x="84296" y="18859"/>
                    <a:pt x="84487" y="18383"/>
                    <a:pt x="85534" y="18383"/>
                  </a:cubicBezTo>
                  <a:cubicBezTo>
                    <a:pt x="85630" y="18383"/>
                    <a:pt x="85725" y="18383"/>
                    <a:pt x="85916" y="18383"/>
                  </a:cubicBezTo>
                  <a:cubicBezTo>
                    <a:pt x="85916" y="18383"/>
                    <a:pt x="86392" y="18383"/>
                    <a:pt x="86582" y="18764"/>
                  </a:cubicBezTo>
                  <a:cubicBezTo>
                    <a:pt x="89821" y="24003"/>
                    <a:pt x="111062" y="47339"/>
                    <a:pt x="111062" y="47339"/>
                  </a:cubicBezTo>
                  <a:lnTo>
                    <a:pt x="128588" y="47339"/>
                  </a:lnTo>
                  <a:lnTo>
                    <a:pt x="128588" y="571"/>
                  </a:lnTo>
                  <a:lnTo>
                    <a:pt x="128492" y="571"/>
                  </a:lnTo>
                  <a:close/>
                  <a:moveTo>
                    <a:pt x="32957" y="31147"/>
                  </a:moveTo>
                  <a:cubicBezTo>
                    <a:pt x="38576" y="34766"/>
                    <a:pt x="48673" y="41815"/>
                    <a:pt x="51816" y="48006"/>
                  </a:cubicBezTo>
                  <a:lnTo>
                    <a:pt x="64580" y="48006"/>
                  </a:lnTo>
                  <a:cubicBezTo>
                    <a:pt x="62579" y="44291"/>
                    <a:pt x="55055" y="35052"/>
                    <a:pt x="32957" y="31147"/>
                  </a:cubicBezTo>
                  <a:lnTo>
                    <a:pt x="32957" y="31147"/>
                  </a:lnTo>
                  <a:close/>
                </a:path>
              </a:pathLst>
            </a:custGeom>
            <a:solidFill>
              <a:schemeClr val="bg1"/>
            </a:solidFill>
            <a:ln w="9525" cap="flat">
              <a:noFill/>
              <a:prstDash val="solid"/>
              <a:miter/>
            </a:ln>
          </p:spPr>
          <p:txBody>
            <a:bodyPr rtlCol="0" anchor="ctr"/>
            <a:lstStyle/>
            <a:p>
              <a:endParaRPr lang="zh-TW" altLang="en-US"/>
            </a:p>
          </p:txBody>
        </p:sp>
        <p:sp>
          <p:nvSpPr>
            <p:cNvPr id="187" name="手繪多邊形: 圖案 186">
              <a:extLst>
                <a:ext uri="{FF2B5EF4-FFF2-40B4-BE49-F238E27FC236}">
                  <a16:creationId xmlns:a16="http://schemas.microsoft.com/office/drawing/2014/main" id="{D5814ADE-B1A2-41D2-A9FC-CF735D5D418B}"/>
                </a:ext>
              </a:extLst>
            </p:cNvPr>
            <p:cNvSpPr/>
            <p:nvPr/>
          </p:nvSpPr>
          <p:spPr>
            <a:xfrm>
              <a:off x="4462455" y="4192468"/>
              <a:ext cx="3586" cy="222362"/>
            </a:xfrm>
            <a:custGeom>
              <a:avLst/>
              <a:gdLst>
                <a:gd name="connsiteX0" fmla="*/ 0 w 0"/>
                <a:gd name="connsiteY0" fmla="*/ 592836 h 590550"/>
                <a:gd name="connsiteX1" fmla="*/ 0 w 0"/>
                <a:gd name="connsiteY1" fmla="*/ 0 h 590550"/>
              </a:gdLst>
              <a:ahLst/>
              <a:cxnLst>
                <a:cxn ang="0">
                  <a:pos x="connsiteX0" y="connsiteY0"/>
                </a:cxn>
                <a:cxn ang="0">
                  <a:pos x="connsiteX1" y="connsiteY1"/>
                </a:cxn>
              </a:cxnLst>
              <a:rect l="l" t="t" r="r" b="b"/>
              <a:pathLst>
                <a:path h="590550">
                  <a:moveTo>
                    <a:pt x="0" y="592836"/>
                  </a:moveTo>
                  <a:lnTo>
                    <a:pt x="0" y="0"/>
                  </a:lnTo>
                </a:path>
              </a:pathLst>
            </a:custGeom>
            <a:grpFill/>
            <a:ln w="6350" cap="flat">
              <a:solidFill>
                <a:schemeClr val="bg1"/>
              </a:solidFill>
              <a:prstDash val="solid"/>
              <a:miter/>
            </a:ln>
          </p:spPr>
          <p:txBody>
            <a:bodyPr rtlCol="0" anchor="ctr"/>
            <a:lstStyle/>
            <a:p>
              <a:endParaRPr lang="zh-TW" altLang="en-US"/>
            </a:p>
          </p:txBody>
        </p:sp>
        <p:sp>
          <p:nvSpPr>
            <p:cNvPr id="188" name="手繪多邊形: 圖案 187">
              <a:extLst>
                <a:ext uri="{FF2B5EF4-FFF2-40B4-BE49-F238E27FC236}">
                  <a16:creationId xmlns:a16="http://schemas.microsoft.com/office/drawing/2014/main" id="{2F982154-B745-47B8-8012-0EB701ADE1C2}"/>
                </a:ext>
              </a:extLst>
            </p:cNvPr>
            <p:cNvSpPr/>
            <p:nvPr/>
          </p:nvSpPr>
          <p:spPr>
            <a:xfrm>
              <a:off x="5477432" y="4192468"/>
              <a:ext cx="3586" cy="222362"/>
            </a:xfrm>
            <a:custGeom>
              <a:avLst/>
              <a:gdLst>
                <a:gd name="connsiteX0" fmla="*/ 0 w 0"/>
                <a:gd name="connsiteY0" fmla="*/ 592836 h 590550"/>
                <a:gd name="connsiteX1" fmla="*/ 0 w 0"/>
                <a:gd name="connsiteY1" fmla="*/ 0 h 590550"/>
              </a:gdLst>
              <a:ahLst/>
              <a:cxnLst>
                <a:cxn ang="0">
                  <a:pos x="connsiteX0" y="connsiteY0"/>
                </a:cxn>
                <a:cxn ang="0">
                  <a:pos x="connsiteX1" y="connsiteY1"/>
                </a:cxn>
              </a:cxnLst>
              <a:rect l="l" t="t" r="r" b="b"/>
              <a:pathLst>
                <a:path h="590550">
                  <a:moveTo>
                    <a:pt x="0" y="592836"/>
                  </a:moveTo>
                  <a:lnTo>
                    <a:pt x="0" y="0"/>
                  </a:lnTo>
                </a:path>
              </a:pathLst>
            </a:custGeom>
            <a:grpFill/>
            <a:ln w="6350" cap="flat">
              <a:solidFill>
                <a:schemeClr val="bg1"/>
              </a:solidFill>
              <a:prstDash val="solid"/>
              <a:miter/>
            </a:ln>
          </p:spPr>
          <p:txBody>
            <a:bodyPr rtlCol="0" anchor="ctr"/>
            <a:lstStyle/>
            <a:p>
              <a:endParaRPr lang="zh-TW" altLang="en-US"/>
            </a:p>
          </p:txBody>
        </p:sp>
      </p:grpSp>
    </p:spTree>
    <p:extLst>
      <p:ext uri="{BB962C8B-B14F-4D97-AF65-F5344CB8AC3E}">
        <p14:creationId xmlns:p14="http://schemas.microsoft.com/office/powerpoint/2010/main" val="334536399"/>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ch Day 2019 PPT" id="{EF7FEA27-FB4A-E842-BB3C-561DF3D8B68A}" vid="{939D5306-F468-094D-B021-C08CC655C58C}"/>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TotalTime>
  <Words>1265</Words>
  <Application>Microsoft Office PowerPoint</Application>
  <PresentationFormat>如螢幕大小 (16:9)</PresentationFormat>
  <Paragraphs>362</Paragraphs>
  <Slides>26</Slides>
  <Notes>14</Notes>
  <HiddenSlides>1</HiddenSlides>
  <MMClips>0</MMClips>
  <ScaleCrop>false</ScaleCrop>
  <HeadingPairs>
    <vt:vector size="6" baseType="variant">
      <vt:variant>
        <vt:lpstr>使用字型</vt:lpstr>
      </vt:variant>
      <vt:variant>
        <vt:i4>4</vt:i4>
      </vt:variant>
      <vt:variant>
        <vt:lpstr>佈景主題</vt:lpstr>
      </vt:variant>
      <vt:variant>
        <vt:i4>1</vt:i4>
      </vt:variant>
      <vt:variant>
        <vt:lpstr>投影片標題</vt:lpstr>
      </vt:variant>
      <vt:variant>
        <vt:i4>26</vt:i4>
      </vt:variant>
    </vt:vector>
  </HeadingPairs>
  <TitlesOfParts>
    <vt:vector size="31" baseType="lpstr">
      <vt:lpstr>微軟正黑體</vt:lpstr>
      <vt:lpstr>Calibri</vt:lpstr>
      <vt:lpstr>微軟正黑體</vt:lpstr>
      <vt:lpstr>Arial</vt:lpstr>
      <vt:lpstr>Office 佈景主題</vt:lpstr>
      <vt:lpstr>在AWS平台上 啟用雲NAS</vt:lpstr>
      <vt:lpstr>PowerPoint 簡報</vt:lpstr>
      <vt:lpstr>PowerPoint 簡報</vt:lpstr>
      <vt:lpstr>QTScloud 是 QNAP 首款雲 NAS 解決方案</vt:lpstr>
      <vt:lpstr>經多年淬鍊的 QTS 作業系統 現已開放在雲上運行</vt:lpstr>
      <vt:lpstr>使用 QNAP 雲 NAS  有效率地活用儲存在各雲端中的檔案</vt:lpstr>
      <vt:lpstr>PowerPoint 簡報</vt:lpstr>
      <vt:lpstr>PowerPoint 簡報</vt:lpstr>
      <vt:lpstr>以常見的 NFS/CIFS/iSCSI 協定活用檔案</vt:lpstr>
      <vt:lpstr>雲上的災難備援機</vt:lpstr>
      <vt:lpstr>多重備份與資料串連</vt:lpstr>
      <vt:lpstr>PowerPoint 簡報</vt:lpstr>
      <vt:lpstr>PowerPoint 簡報</vt:lpstr>
      <vt:lpstr>PowerPoint 簡報</vt:lpstr>
      <vt:lpstr>演示方案</vt:lpstr>
      <vt:lpstr>PowerPoint 簡報</vt:lpstr>
      <vt:lpstr>QTScloud 重點功能</vt:lpstr>
      <vt:lpstr>使用 HybridMount  擴充 QTScloud 的可用空間</vt:lpstr>
      <vt:lpstr>便捷的檔案分享與權限管理</vt:lpstr>
      <vt:lpstr>HBS3 備份傳輸在雲上如虎添翼</vt:lpstr>
      <vt:lpstr>雲端資料保護及安全性</vt:lpstr>
      <vt:lpstr>隨時掌握您 Cloud NAS 的狀態</vt:lpstr>
      <vt:lpstr>多元化應用： 檔案備份、工作生產力及多媒體管理</vt:lpstr>
      <vt:lpstr>支援的雲端平台</vt:lpstr>
      <vt:lpstr>雲 NAS QTScloud 訂價</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Plan for vQTS Cloud</dc:title>
  <dc:creator>Aseem Manmualiya</dc:creator>
  <cp:lastModifiedBy>QNAP_Coco Chiang</cp:lastModifiedBy>
  <cp:revision>4</cp:revision>
  <dcterms:modified xsi:type="dcterms:W3CDTF">2020-01-14T01:45:10Z</dcterms:modified>
</cp:coreProperties>
</file>