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4"/>
  </p:sldMasterIdLst>
  <p:notesMasterIdLst>
    <p:notesMasterId r:id="rId51"/>
  </p:notesMasterIdLst>
  <p:sldIdLst>
    <p:sldId id="327" r:id="rId5"/>
    <p:sldId id="330" r:id="rId6"/>
    <p:sldId id="294" r:id="rId7"/>
    <p:sldId id="365" r:id="rId8"/>
    <p:sldId id="360" r:id="rId9"/>
    <p:sldId id="367" r:id="rId10"/>
    <p:sldId id="300" r:id="rId11"/>
    <p:sldId id="329" r:id="rId12"/>
    <p:sldId id="351" r:id="rId13"/>
    <p:sldId id="303" r:id="rId14"/>
    <p:sldId id="357" r:id="rId15"/>
    <p:sldId id="353" r:id="rId16"/>
    <p:sldId id="362" r:id="rId17"/>
    <p:sldId id="355" r:id="rId18"/>
    <p:sldId id="370" r:id="rId19"/>
    <p:sldId id="378" r:id="rId20"/>
    <p:sldId id="332" r:id="rId21"/>
    <p:sldId id="347" r:id="rId22"/>
    <p:sldId id="361" r:id="rId23"/>
    <p:sldId id="308" r:id="rId24"/>
    <p:sldId id="336" r:id="rId25"/>
    <p:sldId id="309" r:id="rId26"/>
    <p:sldId id="344" r:id="rId27"/>
    <p:sldId id="316" r:id="rId28"/>
    <p:sldId id="317" r:id="rId29"/>
    <p:sldId id="318" r:id="rId30"/>
    <p:sldId id="368" r:id="rId31"/>
    <p:sldId id="358" r:id="rId32"/>
    <p:sldId id="356" r:id="rId33"/>
    <p:sldId id="320" r:id="rId34"/>
    <p:sldId id="382" r:id="rId35"/>
    <p:sldId id="381" r:id="rId36"/>
    <p:sldId id="374" r:id="rId37"/>
    <p:sldId id="377" r:id="rId38"/>
    <p:sldId id="375" r:id="rId39"/>
    <p:sldId id="376" r:id="rId40"/>
    <p:sldId id="373" r:id="rId41"/>
    <p:sldId id="369" r:id="rId42"/>
    <p:sldId id="380" r:id="rId43"/>
    <p:sldId id="379" r:id="rId44"/>
    <p:sldId id="350" r:id="rId45"/>
    <p:sldId id="366" r:id="rId46"/>
    <p:sldId id="322" r:id="rId47"/>
    <p:sldId id="364" r:id="rId48"/>
    <p:sldId id="371" r:id="rId49"/>
    <p:sldId id="34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erry Chen" initials="QC" lastIdx="1" clrIdx="0">
    <p:extLst>
      <p:ext uri="{19B8F6BF-5375-455C-9EA6-DF929625EA0E}">
        <p15:presenceInfo xmlns:p15="http://schemas.microsoft.com/office/powerpoint/2012/main" userId="S::cherrychen@ieinet.onmicrosoft.com::6bd7dd6b-9f82-4cb6-a05e-449191304a33" providerId="AD"/>
      </p:ext>
    </p:extLst>
  </p:cmAuthor>
  <p:cmAuthor id="2" name="QNAP_Mili Wang" initials="QW" lastIdx="2" clrIdx="1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8F8"/>
    <a:srgbClr val="FFFFFF"/>
    <a:srgbClr val="C00072"/>
    <a:srgbClr val="FF0099"/>
    <a:srgbClr val="37FFFF"/>
    <a:srgbClr val="00FCF6"/>
    <a:srgbClr val="E20087"/>
    <a:srgbClr val="2CA0DA"/>
    <a:srgbClr val="5B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B9FC-70B7-4240-9250-92B07862163A}" type="datetimeFigureOut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F1E4-BFE0-49D8-8F18-9CDB5DD4A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05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05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45859006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59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4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41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45859006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590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238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181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522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/>
                <a:cs typeface="+mn-lt"/>
              </a:rPr>
              <a:t>And the underly algo will keep,</a:t>
            </a:r>
            <a:br>
              <a:rPr lang="en-US" altLang="zh-TW">
                <a:ea typeface="新細明體"/>
                <a:cs typeface="+mn-lt"/>
              </a:rPr>
            </a:br>
            <a:r>
              <a:rPr lang="en-US" altLang="zh-TW">
                <a:ea typeface="新細明體"/>
              </a:rPr>
              <a:t>A. At least retain 1 snapshot per month, including the past 3 months.</a:t>
            </a:r>
            <a:endParaRPr lang="zh-TW">
              <a:ea typeface="新細明體"/>
            </a:endParaRPr>
          </a:p>
          <a:p>
            <a:r>
              <a:rPr lang="en-US" altLang="zh-TW">
                <a:ea typeface="新細明體"/>
              </a:rPr>
              <a:t>B. At least retain 1 snapshot per week, including the past 4 weeks.</a:t>
            </a:r>
            <a:endParaRPr lang="zh-TW">
              <a:ea typeface="新細明體"/>
            </a:endParaRPr>
          </a:p>
          <a:p>
            <a:r>
              <a:rPr lang="en-US" altLang="zh-TW">
                <a:ea typeface="新細明體"/>
              </a:rPr>
              <a:t>C. At least retain 1 snapshot per day, including the past 5 days.</a:t>
            </a:r>
            <a:endParaRPr lang="zh-TW">
              <a:ea typeface="新細明體"/>
            </a:endParaRPr>
          </a:p>
          <a:p>
            <a:r>
              <a:rPr lang="en-US" altLang="zh-TW"/>
              <a:t>D. The maximum total amount of recover points is 20.</a:t>
            </a:r>
            <a:endParaRPr lang="zh-TW"/>
          </a:p>
          <a:p>
            <a:r>
              <a:rPr lang="en-US" altLang="zh-TW"/>
              <a:t>E. When the stored space capacity is full, the system will follow the retention policy to delete some snapshots.</a:t>
            </a:r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46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688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25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05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51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72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78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37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38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24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24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8F1E4-BFE0-49D8-8F18-9CDB5DD4A65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51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15D8F2F-89A3-421E-B1CE-734CEE809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6"/>
            <a:ext cx="12191999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85" y="2424507"/>
            <a:ext cx="5555412" cy="182509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85" y="4623757"/>
            <a:ext cx="5555412" cy="31534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3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7754" y="554805"/>
            <a:ext cx="10818445" cy="151106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3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64308" y="575353"/>
            <a:ext cx="10841891" cy="148204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08" y="500185"/>
            <a:ext cx="10841891" cy="15572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C063AD6-86C3-41EB-86E6-4F3FD6F84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6"/>
            <a:ext cx="12191999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C063AD6-86C3-41EB-86E6-4F3FD6F84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" y="274"/>
            <a:ext cx="12188652" cy="68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9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6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15D8F2F-89A3-421E-B1CE-734CEE809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" y="274"/>
            <a:ext cx="12188652" cy="68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85" y="1007797"/>
            <a:ext cx="11205842" cy="1091124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85" y="2098921"/>
            <a:ext cx="11205842" cy="230930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82" y="420625"/>
            <a:ext cx="10739517" cy="1492322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38" y="1912948"/>
            <a:ext cx="10724662" cy="43057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54" y="585627"/>
            <a:ext cx="10818445" cy="147177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92" y="595901"/>
            <a:ext cx="10849708" cy="14614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55" y="2183802"/>
            <a:ext cx="530664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4154" y="2183802"/>
            <a:ext cx="533204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8092"/>
            <a:ext cx="4114800" cy="2366108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43015"/>
            <a:ext cx="4114800" cy="39756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FE393D2-3254-4DB3-BC12-F28B75415C7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1999" cy="68562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682" y="585627"/>
            <a:ext cx="10739517" cy="1471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538" y="2086708"/>
            <a:ext cx="10724662" cy="413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0" y="6355845"/>
            <a:ext cx="673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9814" y="6383215"/>
            <a:ext cx="57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2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707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8" r:id="rId15"/>
    <p:sldLayoutId id="214748370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5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svg"/><Relationship Id="rId10" Type="http://schemas.openxmlformats.org/officeDocument/2006/relationships/image" Target="../media/image49.jpeg"/><Relationship Id="rId4" Type="http://schemas.openxmlformats.org/officeDocument/2006/relationships/image" Target="../media/image43.sv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52.png"/><Relationship Id="rId21" Type="http://schemas.openxmlformats.org/officeDocument/2006/relationships/image" Target="../media/image38.png"/><Relationship Id="rId7" Type="http://schemas.openxmlformats.org/officeDocument/2006/relationships/image" Target="../media/image14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6.svg"/><Relationship Id="rId15" Type="http://schemas.openxmlformats.org/officeDocument/2006/relationships/image" Target="../media/image32.png"/><Relationship Id="rId23" Type="http://schemas.microsoft.com/office/2007/relationships/hdphoto" Target="../media/hdphoto2.wdp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53.png"/><Relationship Id="rId21" Type="http://schemas.openxmlformats.org/officeDocument/2006/relationships/image" Target="../media/image12.png"/><Relationship Id="rId7" Type="http://schemas.openxmlformats.org/officeDocument/2006/relationships/image" Target="../media/image14.sv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24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image" Target="../media/image33.png"/><Relationship Id="rId23" Type="http://schemas.openxmlformats.org/officeDocument/2006/relationships/image" Target="../media/image19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software.qnap.com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2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microsoft.com/office/2007/relationships/hdphoto" Target="../media/hdphoto2.wdp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78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55" y="404385"/>
            <a:ext cx="10098721" cy="1345107"/>
          </a:xfrm>
        </p:spPr>
        <p:txBody>
          <a:bodyPr>
            <a:noAutofit/>
          </a:bodyPr>
          <a:lstStyle/>
          <a:p>
            <a:r>
              <a:rPr lang="en-US" altLang="zh-TW"/>
              <a:t>VJBOD</a:t>
            </a:r>
            <a:r>
              <a:rPr lang="zh-TW" altLang="en-US"/>
              <a:t> </a:t>
            </a:r>
            <a:r>
              <a:rPr lang="en-US" altLang="zh-TW"/>
              <a:t>C</a:t>
            </a:r>
            <a:r>
              <a:rPr lang="en-US" altLang="zh-TW" cap="none"/>
              <a:t>loud</a:t>
            </a:r>
            <a:r>
              <a:rPr lang="en-US" altLang="zh-TW"/>
              <a:t> </a:t>
            </a:r>
            <a:r>
              <a:rPr lang="en-US" altLang="zh-TW" err="1">
                <a:latin typeface="微軟正黑體" panose="020B0604030504040204" pitchFamily="34" charset="-120"/>
              </a:rPr>
              <a:t>自動快照還原點</a:t>
            </a:r>
            <a:r>
              <a:rPr lang="en-US" altLang="zh-TW">
                <a:latin typeface="微軟正黑體" panose="020B0604030504040204" pitchFamily="34" charset="-120"/>
              </a:rPr>
              <a:t>, </a:t>
            </a:r>
            <a:br>
              <a:rPr lang="en-US" altLang="zh-TW">
                <a:latin typeface="微軟正黑體" panose="020B0604030504040204" pitchFamily="34" charset="-120"/>
              </a:rPr>
            </a:br>
            <a:r>
              <a:rPr lang="en-US" altLang="zh-TW" err="1">
                <a:latin typeface="微軟正黑體" panose="020B0604030504040204" pitchFamily="34" charset="-120"/>
              </a:rPr>
              <a:t>讓資料有保障</a:t>
            </a:r>
            <a:endParaRPr lang="en-US" altLang="zh-TW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AE491A-2140-44B1-B5EF-AD75A4B4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56" y="2837720"/>
            <a:ext cx="4645150" cy="3241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zh-TW" altLang="en-US" sz="2000">
                <a:ea typeface="微軟正黑體"/>
              </a:rPr>
              <a:t>本地存放空間將會預設比 Cloud Volume / LUN 空間大</a:t>
            </a:r>
            <a:r>
              <a:rPr lang="zh-TW" sz="2000">
                <a:ea typeface="Microsoft JhengHei"/>
              </a:rPr>
              <a:t>，其多出的空</a:t>
            </a:r>
            <a:r>
              <a:rPr lang="zh-TW" altLang="en-US" sz="2000">
                <a:ea typeface="Microsoft JhengHei"/>
              </a:rPr>
              <a:t>間</a:t>
            </a:r>
            <a:r>
              <a:rPr lang="zh-TW" sz="2000">
                <a:ea typeface="Microsoft JhengHei"/>
              </a:rPr>
              <a:t>，將會</a:t>
            </a:r>
            <a:r>
              <a:rPr lang="zh-TW" altLang="en-US" sz="2000">
                <a:ea typeface="Microsoft JhengHei"/>
              </a:rPr>
              <a:t>存放</a:t>
            </a:r>
            <a:r>
              <a:rPr lang="zh-TW" sz="2000">
                <a:ea typeface="Microsoft JhengHei"/>
              </a:rPr>
              <a:t>自</a:t>
            </a:r>
            <a:r>
              <a:rPr lang="zh-TW" altLang="en-US" sz="2000">
                <a:ea typeface="Microsoft JhengHei"/>
              </a:rPr>
              <a:t>動快照還原機制的快照。</a:t>
            </a:r>
            <a:endParaRPr lang="zh-TW" sz="2000">
              <a:ea typeface="Microsoft JhengHei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F898CD68-A94E-481C-9386-AA20252A65BE}"/>
              </a:ext>
            </a:extLst>
          </p:cNvPr>
          <p:cNvSpPr/>
          <p:nvPr/>
        </p:nvSpPr>
        <p:spPr>
          <a:xfrm>
            <a:off x="6358958" y="1559329"/>
            <a:ext cx="3649915" cy="478600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0" name="L-圖案 189">
            <a:extLst>
              <a:ext uri="{FF2B5EF4-FFF2-40B4-BE49-F238E27FC236}">
                <a16:creationId xmlns:a16="http://schemas.microsoft.com/office/drawing/2014/main" id="{C78562B3-0CCB-4E70-AE42-23BCD8C01FAF}"/>
              </a:ext>
            </a:extLst>
          </p:cNvPr>
          <p:cNvSpPr/>
          <p:nvPr/>
        </p:nvSpPr>
        <p:spPr>
          <a:xfrm flipH="1">
            <a:off x="6700196" y="2036720"/>
            <a:ext cx="3045351" cy="3688235"/>
          </a:xfrm>
          <a:prstGeom prst="corner">
            <a:avLst>
              <a:gd name="adj1" fmla="val 15402"/>
              <a:gd name="adj2" fmla="val 12762"/>
            </a:avLst>
          </a:prstGeom>
          <a:solidFill>
            <a:schemeClr val="accent2">
              <a:lumMod val="40000"/>
              <a:lumOff val="60000"/>
            </a:schemeClr>
          </a:solidFill>
          <a:ln w="28575"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D4038909-E7CB-4328-BEB3-855B61E4C269}"/>
              </a:ext>
            </a:extLst>
          </p:cNvPr>
          <p:cNvSpPr/>
          <p:nvPr/>
        </p:nvSpPr>
        <p:spPr>
          <a:xfrm>
            <a:off x="8090677" y="2033843"/>
            <a:ext cx="1256715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Space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8742AB76-556A-40F4-8003-31085D945108}"/>
              </a:ext>
            </a:extLst>
          </p:cNvPr>
          <p:cNvSpPr/>
          <p:nvPr/>
        </p:nvSpPr>
        <p:spPr>
          <a:xfrm>
            <a:off x="6682013" y="3728327"/>
            <a:ext cx="1384270" cy="1541768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 Cloud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Volume</a:t>
            </a:r>
            <a:b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105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(EXT4 File System)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94A41D03-9C0E-44BA-B0A0-4F5D9120B49B}"/>
              </a:ext>
            </a:extLst>
          </p:cNvPr>
          <p:cNvSpPr/>
          <p:nvPr/>
        </p:nvSpPr>
        <p:spPr>
          <a:xfrm>
            <a:off x="6355188" y="1500965"/>
            <a:ext cx="3653685" cy="485366"/>
          </a:xfrm>
          <a:prstGeom prst="rect">
            <a:avLst/>
          </a:prstGeom>
          <a:solidFill>
            <a:srgbClr val="002060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/>
            <a:r>
              <a:rPr lang="en-US" altLang="zh-TW" sz="28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QTS 4.4.1 </a:t>
            </a:r>
            <a:endParaRPr lang="zh-TW" altLang="en-US" sz="2800" b="1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B00B1AE4-C7C3-4EC8-AB53-8744ED410051}"/>
              </a:ext>
            </a:extLst>
          </p:cNvPr>
          <p:cNvCxnSpPr>
            <a:cxnSpLocks/>
          </p:cNvCxnSpPr>
          <p:nvPr/>
        </p:nvCxnSpPr>
        <p:spPr>
          <a:xfrm>
            <a:off x="9425213" y="2837720"/>
            <a:ext cx="700392" cy="710119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矩形 165">
            <a:extLst>
              <a:ext uri="{FF2B5EF4-FFF2-40B4-BE49-F238E27FC236}">
                <a16:creationId xmlns:a16="http://schemas.microsoft.com/office/drawing/2014/main" id="{A631B151-B5F3-471A-B6CD-80A70EB2E51D}"/>
              </a:ext>
            </a:extLst>
          </p:cNvPr>
          <p:cNvSpPr/>
          <p:nvPr/>
        </p:nvSpPr>
        <p:spPr>
          <a:xfrm>
            <a:off x="6701468" y="2034902"/>
            <a:ext cx="1388872" cy="1528326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Cloud</a:t>
            </a:r>
            <a:endParaRPr lang="en-US" altLang="zh-TW" sz="1200" kern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6C9C5898-6935-4841-860A-EB407E32CE95}"/>
              </a:ext>
            </a:extLst>
          </p:cNvPr>
          <p:cNvSpPr/>
          <p:nvPr/>
        </p:nvSpPr>
        <p:spPr>
          <a:xfrm>
            <a:off x="8072955" y="3726192"/>
            <a:ext cx="1284163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ea typeface="+mn-lt"/>
              <a:cs typeface="+mn-lt"/>
            </a:endParaRPr>
          </a:p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Space</a:t>
            </a:r>
            <a:endParaRPr lang="en-US" sz="1200" kern="0">
              <a:solidFill>
                <a:schemeClr val="bg1"/>
              </a:solidFill>
              <a:ea typeface="+mn-lt"/>
              <a:cs typeface="+mn-lt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(LocalStored mode)</a:t>
            </a: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994D32CD-31EB-4EF8-8FCB-9DBC4F2DFE1F}"/>
              </a:ext>
            </a:extLst>
          </p:cNvPr>
          <p:cNvSpPr/>
          <p:nvPr/>
        </p:nvSpPr>
        <p:spPr>
          <a:xfrm>
            <a:off x="8095841" y="3086485"/>
            <a:ext cx="1249321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CCBB7966-1E89-4F92-B389-AF9F0332FCFF}"/>
              </a:ext>
            </a:extLst>
          </p:cNvPr>
          <p:cNvSpPr/>
          <p:nvPr/>
        </p:nvSpPr>
        <p:spPr>
          <a:xfrm>
            <a:off x="6382596" y="2035984"/>
            <a:ext cx="785800" cy="37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44450" h="381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  <a:endParaRPr kumimoji="0" lang="zh-TW" altLang="en-US" sz="11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70" name="矩形: 圓角 169">
            <a:extLst>
              <a:ext uri="{FF2B5EF4-FFF2-40B4-BE49-F238E27FC236}">
                <a16:creationId xmlns:a16="http://schemas.microsoft.com/office/drawing/2014/main" id="{28CF0D41-CB41-4E66-BACE-6F3058A3E41A}"/>
              </a:ext>
            </a:extLst>
          </p:cNvPr>
          <p:cNvSpPr/>
          <p:nvPr/>
        </p:nvSpPr>
        <p:spPr>
          <a:xfrm>
            <a:off x="6696474" y="5720016"/>
            <a:ext cx="3049752" cy="417766"/>
          </a:xfrm>
          <a:prstGeom prst="roundRect">
            <a:avLst>
              <a:gd name="adj" fmla="val 6051"/>
            </a:avLst>
          </a:prstGeom>
          <a:solidFill>
            <a:srgbClr val="00B0F0"/>
          </a:solidFill>
          <a:ln w="3175">
            <a:noFill/>
          </a:ln>
          <a:scene3d>
            <a:camera prst="orthographicFront"/>
            <a:lightRig rig="threePt" dir="t"/>
          </a:scene3d>
          <a:sp3d contourW="12700">
            <a:bevelT w="50800" h="38100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998C4AAA-8AA6-430E-B095-BA125A1FFA73}"/>
              </a:ext>
            </a:extLst>
          </p:cNvPr>
          <p:cNvSpPr/>
          <p:nvPr/>
        </p:nvSpPr>
        <p:spPr>
          <a:xfrm>
            <a:off x="6427665" y="5792558"/>
            <a:ext cx="3534485" cy="3468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Local Disks/</a:t>
            </a: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HDDs/SSDs</a:t>
            </a:r>
            <a:endParaRPr kumimoji="0" lang="zh-TW" altLang="en-US" sz="14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0AC8429C-4D92-47E7-9CE1-FBE7226F7FE5}"/>
              </a:ext>
            </a:extLst>
          </p:cNvPr>
          <p:cNvSpPr/>
          <p:nvPr/>
        </p:nvSpPr>
        <p:spPr>
          <a:xfrm>
            <a:off x="8069259" y="4805415"/>
            <a:ext cx="1287860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E38C131A-3533-4B34-9059-740B01DB9E44}"/>
              </a:ext>
            </a:extLst>
          </p:cNvPr>
          <p:cNvSpPr/>
          <p:nvPr/>
        </p:nvSpPr>
        <p:spPr>
          <a:xfrm>
            <a:off x="7400794" y="5371806"/>
            <a:ext cx="1309974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1329202">
              <a:defRPr/>
            </a:pP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 Engine</a:t>
            </a:r>
            <a:endParaRPr lang="zh-TW" altLang="en-US" sz="1400" kern="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7A5BC97E-D25B-4336-A5CB-DA50A0D5F579}"/>
              </a:ext>
            </a:extLst>
          </p:cNvPr>
          <p:cNvSpPr/>
          <p:nvPr/>
        </p:nvSpPr>
        <p:spPr>
          <a:xfrm>
            <a:off x="10268541" y="256103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ea typeface="微軟正黑體"/>
              </a:rPr>
              <a:t>雲端物件</a:t>
            </a:r>
            <a:endParaRPr lang="en-US" altLang="zh-TW" b="1">
              <a:ea typeface="微軟正黑體"/>
            </a:endParaRPr>
          </a:p>
          <a:p>
            <a:pPr algn="ctr"/>
            <a:r>
              <a:rPr lang="zh-TW" altLang="en-US" b="1">
                <a:ea typeface="微軟正黑體"/>
              </a:rPr>
              <a:t>儲存空間</a:t>
            </a:r>
            <a:endParaRPr lang="en-US" altLang="zh-TW" b="1">
              <a:ea typeface="微軟正黑體"/>
            </a:endParaRPr>
          </a:p>
        </p:txBody>
      </p:sp>
      <p:sp>
        <p:nvSpPr>
          <p:cNvPr id="175" name="左-右雙向箭號 240">
            <a:extLst>
              <a:ext uri="{FF2B5EF4-FFF2-40B4-BE49-F238E27FC236}">
                <a16:creationId xmlns:a16="http://schemas.microsoft.com/office/drawing/2014/main" id="{F6C8FA54-776A-4027-B0DA-DF565EFCB1FB}"/>
              </a:ext>
            </a:extLst>
          </p:cNvPr>
          <p:cNvSpPr/>
          <p:nvPr/>
        </p:nvSpPr>
        <p:spPr>
          <a:xfrm>
            <a:off x="5216967" y="4256511"/>
            <a:ext cx="1469198" cy="477463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File Access</a:t>
            </a:r>
            <a:endParaRPr kumimoji="1" lang="zh-TW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左-右雙向箭號 240">
            <a:extLst>
              <a:ext uri="{FF2B5EF4-FFF2-40B4-BE49-F238E27FC236}">
                <a16:creationId xmlns:a16="http://schemas.microsoft.com/office/drawing/2014/main" id="{B432E768-1982-4F8F-89E1-EF1ED16C91F6}"/>
              </a:ext>
            </a:extLst>
          </p:cNvPr>
          <p:cNvSpPr/>
          <p:nvPr/>
        </p:nvSpPr>
        <p:spPr>
          <a:xfrm>
            <a:off x="5211278" y="2273102"/>
            <a:ext cx="1469198" cy="477463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Block Access</a:t>
            </a:r>
          </a:p>
        </p:txBody>
      </p:sp>
      <p:cxnSp>
        <p:nvCxnSpPr>
          <p:cNvPr id="185" name="直線單箭頭接點 184">
            <a:extLst>
              <a:ext uri="{FF2B5EF4-FFF2-40B4-BE49-F238E27FC236}">
                <a16:creationId xmlns:a16="http://schemas.microsoft.com/office/drawing/2014/main" id="{819AAD83-87AF-4BB6-BB2E-B550DCE0F60E}"/>
              </a:ext>
            </a:extLst>
          </p:cNvPr>
          <p:cNvCxnSpPr>
            <a:cxnSpLocks/>
          </p:cNvCxnSpPr>
          <p:nvPr/>
        </p:nvCxnSpPr>
        <p:spPr>
          <a:xfrm flipV="1">
            <a:off x="9357119" y="3781304"/>
            <a:ext cx="749030" cy="603114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群組 216">
            <a:extLst>
              <a:ext uri="{FF2B5EF4-FFF2-40B4-BE49-F238E27FC236}">
                <a16:creationId xmlns:a16="http://schemas.microsoft.com/office/drawing/2014/main" id="{4EB58AB4-96F5-4850-9CC1-F6712CFEE2AA}"/>
              </a:ext>
            </a:extLst>
          </p:cNvPr>
          <p:cNvGrpSpPr/>
          <p:nvPr/>
        </p:nvGrpSpPr>
        <p:grpSpPr>
          <a:xfrm>
            <a:off x="10293609" y="4324264"/>
            <a:ext cx="1281910" cy="541674"/>
            <a:chOff x="8648700" y="4436457"/>
            <a:chExt cx="1400175" cy="629487"/>
          </a:xfrm>
        </p:grpSpPr>
        <p:sp>
          <p:nvSpPr>
            <p:cNvPr id="218" name="文字方塊 217">
              <a:extLst>
                <a:ext uri="{FF2B5EF4-FFF2-40B4-BE49-F238E27FC236}">
                  <a16:creationId xmlns:a16="http://schemas.microsoft.com/office/drawing/2014/main" id="{62D13D27-53CA-473A-AF56-A799C551B974}"/>
                </a:ext>
              </a:extLst>
            </p:cNvPr>
            <p:cNvSpPr txBox="1"/>
            <p:nvPr/>
          </p:nvSpPr>
          <p:spPr>
            <a:xfrm>
              <a:off x="9653762" y="4457901"/>
              <a:ext cx="395113" cy="608043"/>
            </a:xfrm>
            <a:prstGeom prst="rect">
              <a:avLst/>
            </a:prstGeom>
            <a:solidFill>
              <a:srgbClr val="5B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zh-TW" altLang="en-US" sz="14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快照</a:t>
              </a:r>
            </a:p>
          </p:txBody>
        </p:sp>
        <p:grpSp>
          <p:nvGrpSpPr>
            <p:cNvPr id="219" name="圖形 152">
              <a:extLst>
                <a:ext uri="{FF2B5EF4-FFF2-40B4-BE49-F238E27FC236}">
                  <a16:creationId xmlns:a16="http://schemas.microsoft.com/office/drawing/2014/main" id="{1FF5219E-FED7-40BD-B0C3-C13E632DC0EF}"/>
                </a:ext>
              </a:extLst>
            </p:cNvPr>
            <p:cNvGrpSpPr/>
            <p:nvPr/>
          </p:nvGrpSpPr>
          <p:grpSpPr>
            <a:xfrm flipH="1">
              <a:off x="8648700" y="4436457"/>
              <a:ext cx="458537" cy="590550"/>
              <a:chOff x="9272428" y="5069210"/>
              <a:chExt cx="458537" cy="590550"/>
            </a:xfrm>
          </p:grpSpPr>
          <p:sp>
            <p:nvSpPr>
              <p:cNvPr id="234" name="手繪多邊形: 圖案 233">
                <a:extLst>
                  <a:ext uri="{FF2B5EF4-FFF2-40B4-BE49-F238E27FC236}">
                    <a16:creationId xmlns:a16="http://schemas.microsoft.com/office/drawing/2014/main" id="{0D76EFA8-79AD-40AA-AE83-DD472DD724F0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5" name="手繪多邊形: 圖案 234">
                <a:extLst>
                  <a:ext uri="{FF2B5EF4-FFF2-40B4-BE49-F238E27FC236}">
                    <a16:creationId xmlns:a16="http://schemas.microsoft.com/office/drawing/2014/main" id="{75562F4D-3A3C-4901-BED9-E2004D386600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6" name="手繪多邊形: 圖案 235">
                <a:extLst>
                  <a:ext uri="{FF2B5EF4-FFF2-40B4-BE49-F238E27FC236}">
                    <a16:creationId xmlns:a16="http://schemas.microsoft.com/office/drawing/2014/main" id="{7F107D6D-50AA-4A50-A821-8463AE231CDD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7" name="手繪多邊形: 圖案 236">
                <a:extLst>
                  <a:ext uri="{FF2B5EF4-FFF2-40B4-BE49-F238E27FC236}">
                    <a16:creationId xmlns:a16="http://schemas.microsoft.com/office/drawing/2014/main" id="{91CB4363-544D-4C34-B1ED-D1FA8A9D208B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8" name="手繪多邊形: 圖案 237">
                <a:extLst>
                  <a:ext uri="{FF2B5EF4-FFF2-40B4-BE49-F238E27FC236}">
                    <a16:creationId xmlns:a16="http://schemas.microsoft.com/office/drawing/2014/main" id="{B397BBB2-372D-4050-ADF8-9F3790946049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9" name="手繪多邊形: 圖案 238">
                <a:extLst>
                  <a:ext uri="{FF2B5EF4-FFF2-40B4-BE49-F238E27FC236}">
                    <a16:creationId xmlns:a16="http://schemas.microsoft.com/office/drawing/2014/main" id="{330F9DA8-654E-4146-B61F-AA664EC07604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0" name="手繪多邊形: 圖案 239">
                <a:extLst>
                  <a:ext uri="{FF2B5EF4-FFF2-40B4-BE49-F238E27FC236}">
                    <a16:creationId xmlns:a16="http://schemas.microsoft.com/office/drawing/2014/main" id="{F286FF2B-71BB-40AB-A0CD-31A611E26182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1" name="手繪多邊形: 圖案 240">
                <a:extLst>
                  <a:ext uri="{FF2B5EF4-FFF2-40B4-BE49-F238E27FC236}">
                    <a16:creationId xmlns:a16="http://schemas.microsoft.com/office/drawing/2014/main" id="{9BF6F124-B0B2-4927-B5C2-299237FFFCBC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2" name="手繪多邊形: 圖案 241">
                <a:extLst>
                  <a:ext uri="{FF2B5EF4-FFF2-40B4-BE49-F238E27FC236}">
                    <a16:creationId xmlns:a16="http://schemas.microsoft.com/office/drawing/2014/main" id="{6D4C529E-3976-4A8D-84FA-37F34D45E007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3" name="手繪多邊形: 圖案 242">
                <a:extLst>
                  <a:ext uri="{FF2B5EF4-FFF2-40B4-BE49-F238E27FC236}">
                    <a16:creationId xmlns:a16="http://schemas.microsoft.com/office/drawing/2014/main" id="{EA4CFACB-35A8-46A9-898F-08E370732E6A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4" name="手繪多邊形: 圖案 243">
                <a:extLst>
                  <a:ext uri="{FF2B5EF4-FFF2-40B4-BE49-F238E27FC236}">
                    <a16:creationId xmlns:a16="http://schemas.microsoft.com/office/drawing/2014/main" id="{7BAA645A-55C3-4101-BF22-620F6DE7CB61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5" name="手繪多邊形: 圖案 244">
                <a:extLst>
                  <a:ext uri="{FF2B5EF4-FFF2-40B4-BE49-F238E27FC236}">
                    <a16:creationId xmlns:a16="http://schemas.microsoft.com/office/drawing/2014/main" id="{73F9D373-4CFF-4B12-9769-C024FCE895AF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6" name="手繪多邊形: 圖案 245">
                <a:extLst>
                  <a:ext uri="{FF2B5EF4-FFF2-40B4-BE49-F238E27FC236}">
                    <a16:creationId xmlns:a16="http://schemas.microsoft.com/office/drawing/2014/main" id="{658705DF-D0D1-4DA2-A2EB-67DA12BE1908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220" name="圖形 152">
              <a:extLst>
                <a:ext uri="{FF2B5EF4-FFF2-40B4-BE49-F238E27FC236}">
                  <a16:creationId xmlns:a16="http://schemas.microsoft.com/office/drawing/2014/main" id="{7A63FD2C-486C-4F3E-B379-3CC3D36ED2F0}"/>
                </a:ext>
              </a:extLst>
            </p:cNvPr>
            <p:cNvGrpSpPr/>
            <p:nvPr/>
          </p:nvGrpSpPr>
          <p:grpSpPr>
            <a:xfrm flipH="1">
              <a:off x="9121822" y="4438731"/>
              <a:ext cx="458537" cy="590550"/>
              <a:chOff x="9272428" y="5069210"/>
              <a:chExt cx="458537" cy="590550"/>
            </a:xfrm>
          </p:grpSpPr>
          <p:sp>
            <p:nvSpPr>
              <p:cNvPr id="221" name="手繪多邊形: 圖案 220">
                <a:extLst>
                  <a:ext uri="{FF2B5EF4-FFF2-40B4-BE49-F238E27FC236}">
                    <a16:creationId xmlns:a16="http://schemas.microsoft.com/office/drawing/2014/main" id="{EF994367-DBB1-4A12-9EBA-47F4915ED36F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2" name="手繪多邊形: 圖案 221">
                <a:extLst>
                  <a:ext uri="{FF2B5EF4-FFF2-40B4-BE49-F238E27FC236}">
                    <a16:creationId xmlns:a16="http://schemas.microsoft.com/office/drawing/2014/main" id="{D2C4891B-CCF6-40C0-A3C4-7D7E917FAF5F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3" name="手繪多邊形: 圖案 222">
                <a:extLst>
                  <a:ext uri="{FF2B5EF4-FFF2-40B4-BE49-F238E27FC236}">
                    <a16:creationId xmlns:a16="http://schemas.microsoft.com/office/drawing/2014/main" id="{BE54D9F1-58BA-44B8-B4F6-3C96FBC50215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4" name="手繪多邊形: 圖案 223">
                <a:extLst>
                  <a:ext uri="{FF2B5EF4-FFF2-40B4-BE49-F238E27FC236}">
                    <a16:creationId xmlns:a16="http://schemas.microsoft.com/office/drawing/2014/main" id="{53C1FB5E-F3BF-4D0C-B23A-390673ADD12C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5" name="手繪多邊形: 圖案 224">
                <a:extLst>
                  <a:ext uri="{FF2B5EF4-FFF2-40B4-BE49-F238E27FC236}">
                    <a16:creationId xmlns:a16="http://schemas.microsoft.com/office/drawing/2014/main" id="{A8C11218-E3C7-48F9-9877-65E23FE710C4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6" name="手繪多邊形: 圖案 225">
                <a:extLst>
                  <a:ext uri="{FF2B5EF4-FFF2-40B4-BE49-F238E27FC236}">
                    <a16:creationId xmlns:a16="http://schemas.microsoft.com/office/drawing/2014/main" id="{F7C46DC4-AD7A-4F8A-8C27-58282A502157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7" name="手繪多邊形: 圖案 226">
                <a:extLst>
                  <a:ext uri="{FF2B5EF4-FFF2-40B4-BE49-F238E27FC236}">
                    <a16:creationId xmlns:a16="http://schemas.microsoft.com/office/drawing/2014/main" id="{8FD651DF-91C2-4D3F-ACD1-36527CFBDEC8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8" name="手繪多邊形: 圖案 227">
                <a:extLst>
                  <a:ext uri="{FF2B5EF4-FFF2-40B4-BE49-F238E27FC236}">
                    <a16:creationId xmlns:a16="http://schemas.microsoft.com/office/drawing/2014/main" id="{3FF4A7ED-B04D-4891-8DA9-1E7D6B443061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9" name="手繪多邊形: 圖案 228">
                <a:extLst>
                  <a:ext uri="{FF2B5EF4-FFF2-40B4-BE49-F238E27FC236}">
                    <a16:creationId xmlns:a16="http://schemas.microsoft.com/office/drawing/2014/main" id="{00895B3A-6F8C-41B1-939B-00A54AFDCD44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0" name="手繪多邊形: 圖案 229">
                <a:extLst>
                  <a:ext uri="{FF2B5EF4-FFF2-40B4-BE49-F238E27FC236}">
                    <a16:creationId xmlns:a16="http://schemas.microsoft.com/office/drawing/2014/main" id="{B800D58B-EBEF-4A88-B7F9-4C09595B7E26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1" name="手繪多邊形: 圖案 230">
                <a:extLst>
                  <a:ext uri="{FF2B5EF4-FFF2-40B4-BE49-F238E27FC236}">
                    <a16:creationId xmlns:a16="http://schemas.microsoft.com/office/drawing/2014/main" id="{5284E51B-D687-4583-85D9-1F000712BA3A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2" name="手繪多邊形: 圖案 231">
                <a:extLst>
                  <a:ext uri="{FF2B5EF4-FFF2-40B4-BE49-F238E27FC236}">
                    <a16:creationId xmlns:a16="http://schemas.microsoft.com/office/drawing/2014/main" id="{B3F42694-B3E8-47D1-8E67-532327A3DC2A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3" name="手繪多邊形: 圖案 232">
                <a:extLst>
                  <a:ext uri="{FF2B5EF4-FFF2-40B4-BE49-F238E27FC236}">
                    <a16:creationId xmlns:a16="http://schemas.microsoft.com/office/drawing/2014/main" id="{5CA65490-3766-4A17-8CD4-ECC675AE81F6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47" name="矩形 246">
            <a:extLst>
              <a:ext uri="{FF2B5EF4-FFF2-40B4-BE49-F238E27FC236}">
                <a16:creationId xmlns:a16="http://schemas.microsoft.com/office/drawing/2014/main" id="{8DA6AA87-8117-4909-96A5-6B8ECC106C0F}"/>
              </a:ext>
            </a:extLst>
          </p:cNvPr>
          <p:cNvSpPr/>
          <p:nvPr/>
        </p:nvSpPr>
        <p:spPr>
          <a:xfrm>
            <a:off x="8071279" y="3725769"/>
            <a:ext cx="1284363" cy="10851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矩形 247">
            <a:extLst>
              <a:ext uri="{FF2B5EF4-FFF2-40B4-BE49-F238E27FC236}">
                <a16:creationId xmlns:a16="http://schemas.microsoft.com/office/drawing/2014/main" id="{B76E5F89-B332-4E5B-B354-6475EBFF2B70}"/>
              </a:ext>
            </a:extLst>
          </p:cNvPr>
          <p:cNvSpPr/>
          <p:nvPr/>
        </p:nvSpPr>
        <p:spPr>
          <a:xfrm>
            <a:off x="8088783" y="1985006"/>
            <a:ext cx="1267045" cy="11363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152B1ED3-8D6B-44AD-8C13-C2481C7E479B}"/>
              </a:ext>
            </a:extLst>
          </p:cNvPr>
          <p:cNvGrpSpPr/>
          <p:nvPr/>
        </p:nvGrpSpPr>
        <p:grpSpPr>
          <a:xfrm>
            <a:off x="10084740" y="3196871"/>
            <a:ext cx="1449999" cy="1011720"/>
            <a:chOff x="6134382" y="1540701"/>
            <a:chExt cx="4347104" cy="3033140"/>
          </a:xfrm>
        </p:grpSpPr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175E949F-C2F4-43CB-A9D9-7E86059191BF}"/>
                </a:ext>
              </a:extLst>
            </p:cNvPr>
            <p:cNvGrpSpPr/>
            <p:nvPr/>
          </p:nvGrpSpPr>
          <p:grpSpPr>
            <a:xfrm>
              <a:off x="6134382" y="1540701"/>
              <a:ext cx="4347104" cy="3013135"/>
              <a:chOff x="2426218" y="335742"/>
              <a:chExt cx="7276477" cy="5043588"/>
            </a:xfrm>
          </p:grpSpPr>
          <p:pic>
            <p:nvPicPr>
              <p:cNvPr id="91" name="圖形 90">
                <a:extLst>
                  <a:ext uri="{FF2B5EF4-FFF2-40B4-BE49-F238E27FC236}">
                    <a16:creationId xmlns:a16="http://schemas.microsoft.com/office/drawing/2014/main" id="{DB230E52-F252-4D87-917A-223AA9028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47477" y="335742"/>
                <a:ext cx="6258560" cy="4326014"/>
              </a:xfrm>
              <a:prstGeom prst="rect">
                <a:avLst/>
              </a:prstGeom>
            </p:spPr>
          </p:pic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4980176D-C145-4CDA-B242-490C8A6F7C89}"/>
                  </a:ext>
                </a:extLst>
              </p:cNvPr>
              <p:cNvSpPr/>
              <p:nvPr/>
            </p:nvSpPr>
            <p:spPr>
              <a:xfrm>
                <a:off x="549923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4CD629B-8147-4543-AA63-CB8052F203F2}"/>
                  </a:ext>
                </a:extLst>
              </p:cNvPr>
              <p:cNvSpPr/>
              <p:nvPr/>
            </p:nvSpPr>
            <p:spPr>
              <a:xfrm>
                <a:off x="59462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37567B3B-6475-4ED4-9A2B-FA5518885AB2}"/>
                  </a:ext>
                </a:extLst>
              </p:cNvPr>
              <p:cNvSpPr/>
              <p:nvPr/>
            </p:nvSpPr>
            <p:spPr>
              <a:xfrm>
                <a:off x="64034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5" name="群組 94">
                <a:extLst>
                  <a:ext uri="{FF2B5EF4-FFF2-40B4-BE49-F238E27FC236}">
                    <a16:creationId xmlns:a16="http://schemas.microsoft.com/office/drawing/2014/main" id="{C3C8BE6B-4F31-454F-B706-C36D77D93A24}"/>
                  </a:ext>
                </a:extLst>
              </p:cNvPr>
              <p:cNvGrpSpPr/>
              <p:nvPr/>
            </p:nvGrpSpPr>
            <p:grpSpPr>
              <a:xfrm>
                <a:off x="2426218" y="4123037"/>
                <a:ext cx="1071485" cy="1071480"/>
                <a:chOff x="551616" y="5265594"/>
                <a:chExt cx="222492" cy="222491"/>
              </a:xfrm>
            </p:grpSpPr>
            <p:sp>
              <p:nvSpPr>
                <p:cNvPr id="103" name="手繪多邊形: 圖案 102">
                  <a:extLst>
                    <a:ext uri="{FF2B5EF4-FFF2-40B4-BE49-F238E27FC236}">
                      <a16:creationId xmlns:a16="http://schemas.microsoft.com/office/drawing/2014/main" id="{4879C472-A243-4C1E-ACE3-607C0C3C1DC6}"/>
                    </a:ext>
                  </a:extLst>
                </p:cNvPr>
                <p:cNvSpPr/>
                <p:nvPr/>
              </p:nvSpPr>
              <p:spPr>
                <a:xfrm>
                  <a:off x="731494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4" name="手繪多邊形: 圖案 103">
                  <a:extLst>
                    <a:ext uri="{FF2B5EF4-FFF2-40B4-BE49-F238E27FC236}">
                      <a16:creationId xmlns:a16="http://schemas.microsoft.com/office/drawing/2014/main" id="{C1BCC3B5-39B8-4D2B-9F42-9BF7F379109D}"/>
                    </a:ext>
                  </a:extLst>
                </p:cNvPr>
                <p:cNvSpPr/>
                <p:nvPr/>
              </p:nvSpPr>
              <p:spPr>
                <a:xfrm>
                  <a:off x="64157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5" name="手繪多邊形: 圖案 104">
                  <a:extLst>
                    <a:ext uri="{FF2B5EF4-FFF2-40B4-BE49-F238E27FC236}">
                      <a16:creationId xmlns:a16="http://schemas.microsoft.com/office/drawing/2014/main" id="{4D793CA5-4157-4C0D-9264-CDDE00D6511D}"/>
                    </a:ext>
                  </a:extLst>
                </p:cNvPr>
                <p:cNvSpPr/>
                <p:nvPr/>
              </p:nvSpPr>
              <p:spPr>
                <a:xfrm>
                  <a:off x="731494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6" name="手繪多邊形: 圖案 105">
                  <a:extLst>
                    <a:ext uri="{FF2B5EF4-FFF2-40B4-BE49-F238E27FC236}">
                      <a16:creationId xmlns:a16="http://schemas.microsoft.com/office/drawing/2014/main" id="{1B9F4194-D6AD-4116-8C3A-6EDFA64594A5}"/>
                    </a:ext>
                  </a:extLst>
                </p:cNvPr>
                <p:cNvSpPr/>
                <p:nvPr/>
              </p:nvSpPr>
              <p:spPr>
                <a:xfrm>
                  <a:off x="64157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7" name="手繪多邊形: 圖案 106">
                  <a:extLst>
                    <a:ext uri="{FF2B5EF4-FFF2-40B4-BE49-F238E27FC236}">
                      <a16:creationId xmlns:a16="http://schemas.microsoft.com/office/drawing/2014/main" id="{AD2B1324-7583-4ABD-88FB-2BFAACE327E1}"/>
                    </a:ext>
                  </a:extLst>
                </p:cNvPr>
                <p:cNvSpPr/>
                <p:nvPr/>
              </p:nvSpPr>
              <p:spPr>
                <a:xfrm>
                  <a:off x="731494" y="5445471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8" name="手繪多邊形: 圖案 107">
                  <a:extLst>
                    <a:ext uri="{FF2B5EF4-FFF2-40B4-BE49-F238E27FC236}">
                      <a16:creationId xmlns:a16="http://schemas.microsoft.com/office/drawing/2014/main" id="{0D245352-B54B-446F-89EF-426E52580E7B}"/>
                    </a:ext>
                  </a:extLst>
                </p:cNvPr>
                <p:cNvSpPr/>
                <p:nvPr/>
              </p:nvSpPr>
              <p:spPr>
                <a:xfrm>
                  <a:off x="551616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" name="群組 95">
                <a:extLst>
                  <a:ext uri="{FF2B5EF4-FFF2-40B4-BE49-F238E27FC236}">
                    <a16:creationId xmlns:a16="http://schemas.microsoft.com/office/drawing/2014/main" id="{D840594E-2CF2-4F8A-BA68-9CFBA3624A2C}"/>
                  </a:ext>
                </a:extLst>
              </p:cNvPr>
              <p:cNvGrpSpPr/>
              <p:nvPr/>
            </p:nvGrpSpPr>
            <p:grpSpPr>
              <a:xfrm>
                <a:off x="8614059" y="4290924"/>
                <a:ext cx="1088636" cy="1088406"/>
                <a:chOff x="1385335" y="5265594"/>
                <a:chExt cx="222540" cy="222492"/>
              </a:xfrm>
            </p:grpSpPr>
            <p:sp>
              <p:nvSpPr>
                <p:cNvPr id="97" name="手繪多邊形: 圖案 96">
                  <a:extLst>
                    <a:ext uri="{FF2B5EF4-FFF2-40B4-BE49-F238E27FC236}">
                      <a16:creationId xmlns:a16="http://schemas.microsoft.com/office/drawing/2014/main" id="{F9F6ACEC-E3D7-4FBC-ADFC-3FD8EA3CCAD8}"/>
                    </a:ext>
                  </a:extLst>
                </p:cNvPr>
                <p:cNvSpPr/>
                <p:nvPr/>
              </p:nvSpPr>
              <p:spPr>
                <a:xfrm>
                  <a:off x="1385335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8" name="手繪多邊形: 圖案 97">
                  <a:extLst>
                    <a:ext uri="{FF2B5EF4-FFF2-40B4-BE49-F238E27FC236}">
                      <a16:creationId xmlns:a16="http://schemas.microsoft.com/office/drawing/2014/main" id="{A842DE5C-2971-4718-AFE8-DEAD824EC951}"/>
                    </a:ext>
                  </a:extLst>
                </p:cNvPr>
                <p:cNvSpPr/>
                <p:nvPr/>
              </p:nvSpPr>
              <p:spPr>
                <a:xfrm>
                  <a:off x="147529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9" name="手繪多邊形: 圖案 98">
                  <a:extLst>
                    <a:ext uri="{FF2B5EF4-FFF2-40B4-BE49-F238E27FC236}">
                      <a16:creationId xmlns:a16="http://schemas.microsoft.com/office/drawing/2014/main" id="{C3905EFB-51C7-4C6D-9596-319717508D6B}"/>
                    </a:ext>
                  </a:extLst>
                </p:cNvPr>
                <p:cNvSpPr/>
                <p:nvPr/>
              </p:nvSpPr>
              <p:spPr>
                <a:xfrm>
                  <a:off x="1385335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0" name="手繪多邊形: 圖案 99">
                  <a:extLst>
                    <a:ext uri="{FF2B5EF4-FFF2-40B4-BE49-F238E27FC236}">
                      <a16:creationId xmlns:a16="http://schemas.microsoft.com/office/drawing/2014/main" id="{5068A6D6-42AE-4F00-9976-1ED9A9C4D399}"/>
                    </a:ext>
                  </a:extLst>
                </p:cNvPr>
                <p:cNvSpPr/>
                <p:nvPr/>
              </p:nvSpPr>
              <p:spPr>
                <a:xfrm>
                  <a:off x="147529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1" name="手繪多邊形: 圖案 100">
                  <a:extLst>
                    <a:ext uri="{FF2B5EF4-FFF2-40B4-BE49-F238E27FC236}">
                      <a16:creationId xmlns:a16="http://schemas.microsoft.com/office/drawing/2014/main" id="{8FB45F69-4F4D-410E-AC42-0DE444F1D21B}"/>
                    </a:ext>
                  </a:extLst>
                </p:cNvPr>
                <p:cNvSpPr/>
                <p:nvPr/>
              </p:nvSpPr>
              <p:spPr>
                <a:xfrm>
                  <a:off x="1385335" y="5445472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2" name="手繪多邊形: 圖案 101">
                  <a:extLst>
                    <a:ext uri="{FF2B5EF4-FFF2-40B4-BE49-F238E27FC236}">
                      <a16:creationId xmlns:a16="http://schemas.microsoft.com/office/drawing/2014/main" id="{8105CCF9-34D4-4D34-ADAD-9A3121E7BFC7}"/>
                    </a:ext>
                  </a:extLst>
                </p:cNvPr>
                <p:cNvSpPr/>
                <p:nvPr/>
              </p:nvSpPr>
              <p:spPr>
                <a:xfrm>
                  <a:off x="1565261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BBEA0B1E-0564-4B87-BD54-860CCF68CE63}"/>
                </a:ext>
              </a:extLst>
            </p:cNvPr>
            <p:cNvSpPr/>
            <p:nvPr/>
          </p:nvSpPr>
          <p:spPr>
            <a:xfrm>
              <a:off x="7019442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03B1AA5-1062-4C80-8DF1-9DF393CE6FE3}"/>
                </a:ext>
              </a:extLst>
            </p:cNvPr>
            <p:cNvSpPr/>
            <p:nvPr/>
          </p:nvSpPr>
          <p:spPr>
            <a:xfrm>
              <a:off x="80772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DD8512C7-FF66-4111-B2C8-0B03100DCA77}"/>
                </a:ext>
              </a:extLst>
            </p:cNvPr>
            <p:cNvSpPr/>
            <p:nvPr/>
          </p:nvSpPr>
          <p:spPr>
            <a:xfrm>
              <a:off x="90678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9" name="圖形 211">
            <a:extLst>
              <a:ext uri="{FF2B5EF4-FFF2-40B4-BE49-F238E27FC236}">
                <a16:creationId xmlns:a16="http://schemas.microsoft.com/office/drawing/2014/main" id="{B3691CD9-B1D9-44AE-8447-1F84363D086A}"/>
              </a:ext>
            </a:extLst>
          </p:cNvPr>
          <p:cNvGrpSpPr/>
          <p:nvPr/>
        </p:nvGrpSpPr>
        <p:grpSpPr>
          <a:xfrm>
            <a:off x="10807059" y="3559525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10" name="手繪多邊形: 圖案 109">
              <a:extLst>
                <a:ext uri="{FF2B5EF4-FFF2-40B4-BE49-F238E27FC236}">
                  <a16:creationId xmlns:a16="http://schemas.microsoft.com/office/drawing/2014/main" id="{244659BE-E016-4A63-8F03-8330BD5B527C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11" name="手繪多邊形: 圖案 110">
              <a:extLst>
                <a:ext uri="{FF2B5EF4-FFF2-40B4-BE49-F238E27FC236}">
                  <a16:creationId xmlns:a16="http://schemas.microsoft.com/office/drawing/2014/main" id="{997362E1-6B89-40C5-A70C-A48A89D8505C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12" name="手繪多邊形: 圖案 111">
              <a:extLst>
                <a:ext uri="{FF2B5EF4-FFF2-40B4-BE49-F238E27FC236}">
                  <a16:creationId xmlns:a16="http://schemas.microsoft.com/office/drawing/2014/main" id="{BBC2891D-A004-4DEE-931E-C7A8CCF30E83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113" name="圖形 211">
            <a:extLst>
              <a:ext uri="{FF2B5EF4-FFF2-40B4-BE49-F238E27FC236}">
                <a16:creationId xmlns:a16="http://schemas.microsoft.com/office/drawing/2014/main" id="{F9024FA9-2BA2-4705-98BB-1999111155CC}"/>
              </a:ext>
            </a:extLst>
          </p:cNvPr>
          <p:cNvGrpSpPr/>
          <p:nvPr/>
        </p:nvGrpSpPr>
        <p:grpSpPr>
          <a:xfrm>
            <a:off x="10523158" y="3559525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14" name="手繪多邊形: 圖案 113">
              <a:extLst>
                <a:ext uri="{FF2B5EF4-FFF2-40B4-BE49-F238E27FC236}">
                  <a16:creationId xmlns:a16="http://schemas.microsoft.com/office/drawing/2014/main" id="{1C91045C-949F-4090-9CDA-B2A8F322EFD6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15" name="手繪多邊形: 圖案 114">
              <a:extLst>
                <a:ext uri="{FF2B5EF4-FFF2-40B4-BE49-F238E27FC236}">
                  <a16:creationId xmlns:a16="http://schemas.microsoft.com/office/drawing/2014/main" id="{AAA53452-0789-4C5E-BCE9-D87B96889392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16" name="手繪多邊形: 圖案 115">
              <a:extLst>
                <a:ext uri="{FF2B5EF4-FFF2-40B4-BE49-F238E27FC236}">
                  <a16:creationId xmlns:a16="http://schemas.microsoft.com/office/drawing/2014/main" id="{E3E762E5-C945-4F1D-879F-B489D32BBE84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164" name="圖片 163" descr="一張含有 向量圖形 的圖片&#10;&#10;自動產生的描述">
            <a:extLst>
              <a:ext uri="{FF2B5EF4-FFF2-40B4-BE49-F238E27FC236}">
                <a16:creationId xmlns:a16="http://schemas.microsoft.com/office/drawing/2014/main" id="{413AC6B2-03DB-44F3-AE37-7497DB9C65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729" y="1357201"/>
            <a:ext cx="1096752" cy="1096749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718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409A9413-4D4B-4B1A-8AF4-41CF188D4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142" y="2228137"/>
            <a:ext cx="4815176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/>
              <a:t>任何雲端存取將經過本地 </a:t>
            </a:r>
            <a:r>
              <a:rPr lang="en-US" altLang="zh-TW" sz="2000"/>
              <a:t>NAS </a:t>
            </a:r>
            <a:r>
              <a:rPr lang="zh-TW" altLang="en-US" sz="2000"/>
              <a:t>存放空間。</a:t>
            </a:r>
          </a:p>
          <a:p>
            <a:pPr>
              <a:lnSpc>
                <a:spcPct val="100000"/>
              </a:lnSpc>
            </a:pPr>
            <a:r>
              <a:rPr lang="zh-TW" altLang="en-US" sz="1800">
                <a:latin typeface="微軟正黑體"/>
                <a:ea typeface="微軟正黑體"/>
                <a:cs typeface="Arial"/>
              </a:rPr>
              <a:t>本地存放空間搭配快取引擎，享受如本地儲存般的寫入效能。</a:t>
            </a:r>
          </a:p>
          <a:p>
            <a:pPr>
              <a:lnSpc>
                <a:spcPct val="100000"/>
              </a:lnSpc>
            </a:pPr>
            <a:r>
              <a:rPr lang="zh-TW" altLang="en-US" sz="1800">
                <a:latin typeface="微軟正黑體"/>
                <a:ea typeface="微軟正黑體"/>
                <a:cs typeface="Arial"/>
              </a:rPr>
              <a:t>本地存放空間可以是全 </a:t>
            </a:r>
            <a:r>
              <a:rPr lang="en-US" altLang="zh-TW" sz="1800">
                <a:latin typeface="微軟正黑體"/>
                <a:ea typeface="微軟正黑體"/>
                <a:cs typeface="Arial"/>
              </a:rPr>
              <a:t>SSD</a:t>
            </a:r>
            <a:r>
              <a:rPr lang="zh-TW" altLang="en-US" sz="1800">
                <a:latin typeface="微軟正黑體"/>
                <a:ea typeface="微軟正黑體"/>
                <a:cs typeface="Arial"/>
              </a:rPr>
              <a:t> ， </a:t>
            </a:r>
            <a:r>
              <a:rPr lang="en-US" altLang="zh-TW" sz="1800" err="1">
                <a:latin typeface="微軟正黑體"/>
                <a:ea typeface="微軟正黑體"/>
                <a:cs typeface="Arial"/>
              </a:rPr>
              <a:t>或是</a:t>
            </a:r>
            <a:r>
              <a:rPr lang="en-US" altLang="zh-TW" sz="1800">
                <a:latin typeface="微軟正黑體"/>
                <a:ea typeface="微軟正黑體"/>
                <a:cs typeface="Arial"/>
              </a:rPr>
              <a:t> HDD + SSD </a:t>
            </a:r>
            <a:r>
              <a:rPr lang="zh-TW" altLang="en-US" sz="1800">
                <a:latin typeface="微軟正黑體"/>
                <a:ea typeface="微軟正黑體"/>
                <a:cs typeface="Arial"/>
              </a:rPr>
              <a:t>快取 </a:t>
            </a:r>
            <a:r>
              <a:rPr lang="en-US" altLang="zh-TW" sz="1800">
                <a:latin typeface="微軟正黑體"/>
                <a:ea typeface="微軟正黑體"/>
                <a:cs typeface="Arial"/>
              </a:rPr>
              <a:t>(Cache) </a:t>
            </a:r>
            <a:r>
              <a:rPr lang="zh-TW" altLang="en-US" sz="1800">
                <a:latin typeface="微軟正黑體"/>
                <a:ea typeface="微軟正黑體"/>
                <a:cs typeface="Arial"/>
              </a:rPr>
              <a:t>或是 </a:t>
            </a:r>
            <a:r>
              <a:rPr lang="en-US" altLang="zh-TW" sz="1800" err="1">
                <a:latin typeface="微軟正黑體"/>
                <a:ea typeface="微軟正黑體"/>
                <a:cs typeface="Arial"/>
              </a:rPr>
              <a:t>Qtier</a:t>
            </a:r>
            <a:r>
              <a:rPr lang="en-US" altLang="zh-TW" sz="1800">
                <a:latin typeface="微軟正黑體"/>
                <a:ea typeface="微軟正黑體"/>
                <a:cs typeface="Arial"/>
              </a:rPr>
              <a:t> </a:t>
            </a:r>
            <a:r>
              <a:rPr lang="zh-TW" altLang="en-US" sz="1800">
                <a:latin typeface="微軟正黑體"/>
                <a:ea typeface="微軟正黑體"/>
                <a:cs typeface="Arial"/>
              </a:rPr>
              <a:t>分層儲存 。</a:t>
            </a:r>
          </a:p>
          <a:p>
            <a:pPr>
              <a:lnSpc>
                <a:spcPct val="100000"/>
              </a:lnSpc>
            </a:pPr>
            <a:endParaRPr lang="zh-TW" altLang="en-US" sz="20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A733524-0EC8-4483-B299-F6DB97122864}"/>
              </a:ext>
            </a:extLst>
          </p:cNvPr>
          <p:cNvSpPr/>
          <p:nvPr/>
        </p:nvSpPr>
        <p:spPr>
          <a:xfrm>
            <a:off x="6777991" y="1813792"/>
            <a:ext cx="3649915" cy="478600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1" name="L-圖案 189">
            <a:extLst>
              <a:ext uri="{FF2B5EF4-FFF2-40B4-BE49-F238E27FC236}">
                <a16:creationId xmlns:a16="http://schemas.microsoft.com/office/drawing/2014/main" id="{9C565F09-C35D-46E8-885D-7A30A5C56B10}"/>
              </a:ext>
            </a:extLst>
          </p:cNvPr>
          <p:cNvSpPr/>
          <p:nvPr/>
        </p:nvSpPr>
        <p:spPr>
          <a:xfrm flipH="1">
            <a:off x="7119229" y="2291183"/>
            <a:ext cx="3045351" cy="3688235"/>
          </a:xfrm>
          <a:prstGeom prst="corner">
            <a:avLst>
              <a:gd name="adj1" fmla="val 15402"/>
              <a:gd name="adj2" fmla="val 12762"/>
            </a:avLst>
          </a:prstGeom>
          <a:solidFill>
            <a:schemeClr val="accent2">
              <a:lumMod val="40000"/>
              <a:lumOff val="60000"/>
            </a:schemeClr>
          </a:solidFill>
          <a:ln w="28575"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5EEF841-6CA2-47B4-B274-EC58BE793DCF}"/>
              </a:ext>
            </a:extLst>
          </p:cNvPr>
          <p:cNvSpPr/>
          <p:nvPr/>
        </p:nvSpPr>
        <p:spPr>
          <a:xfrm>
            <a:off x="8509710" y="2288306"/>
            <a:ext cx="1273858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4CB9D8C-56A2-4AE5-8F4F-784FF70EBB0A}"/>
              </a:ext>
            </a:extLst>
          </p:cNvPr>
          <p:cNvSpPr/>
          <p:nvPr/>
        </p:nvSpPr>
        <p:spPr>
          <a:xfrm>
            <a:off x="7101046" y="3982790"/>
            <a:ext cx="1384270" cy="1541768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 Cloud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Volume</a:t>
            </a:r>
            <a:b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105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(EXT4 File System)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E5AD6AF7-3F0A-4910-AE62-4131F2661F88}"/>
              </a:ext>
            </a:extLst>
          </p:cNvPr>
          <p:cNvCxnSpPr>
            <a:cxnSpLocks/>
          </p:cNvCxnSpPr>
          <p:nvPr/>
        </p:nvCxnSpPr>
        <p:spPr>
          <a:xfrm>
            <a:off x="9931795" y="4081431"/>
            <a:ext cx="664696" cy="1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AD7C2DCC-7FAC-4164-A55B-00349BB53378}"/>
              </a:ext>
            </a:extLst>
          </p:cNvPr>
          <p:cNvSpPr/>
          <p:nvPr/>
        </p:nvSpPr>
        <p:spPr>
          <a:xfrm>
            <a:off x="7120501" y="2289365"/>
            <a:ext cx="1388872" cy="1528326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Cloud</a:t>
            </a:r>
            <a:endParaRPr lang="en-US" altLang="zh-TW" sz="1200" kern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83818AA-2FDC-45D2-AA40-894446960E61}"/>
              </a:ext>
            </a:extLst>
          </p:cNvPr>
          <p:cNvSpPr/>
          <p:nvPr/>
        </p:nvSpPr>
        <p:spPr>
          <a:xfrm>
            <a:off x="8491988" y="3980655"/>
            <a:ext cx="1284163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1074CD8-2D31-4F21-BE27-0A51EF45CABE}"/>
              </a:ext>
            </a:extLst>
          </p:cNvPr>
          <p:cNvSpPr/>
          <p:nvPr/>
        </p:nvSpPr>
        <p:spPr>
          <a:xfrm>
            <a:off x="8514874" y="3340948"/>
            <a:ext cx="1249321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FBC774D-9C43-48A0-97D2-5569E824A51B}"/>
              </a:ext>
            </a:extLst>
          </p:cNvPr>
          <p:cNvSpPr/>
          <p:nvPr/>
        </p:nvSpPr>
        <p:spPr>
          <a:xfrm>
            <a:off x="6801629" y="2290447"/>
            <a:ext cx="785800" cy="37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44450" h="381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  <a:endParaRPr kumimoji="0" lang="zh-TW" altLang="en-US" sz="11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A9E318BD-6A90-4C67-9F06-CE6D7C8D00EC}"/>
              </a:ext>
            </a:extLst>
          </p:cNvPr>
          <p:cNvSpPr/>
          <p:nvPr/>
        </p:nvSpPr>
        <p:spPr>
          <a:xfrm>
            <a:off x="7115507" y="5974479"/>
            <a:ext cx="3049752" cy="417766"/>
          </a:xfrm>
          <a:prstGeom prst="roundRect">
            <a:avLst>
              <a:gd name="adj" fmla="val 6051"/>
            </a:avLst>
          </a:prstGeom>
          <a:solidFill>
            <a:srgbClr val="00B0F0"/>
          </a:solidFill>
          <a:ln w="3175">
            <a:noFill/>
          </a:ln>
          <a:scene3d>
            <a:camera prst="orthographicFront"/>
            <a:lightRig rig="threePt" dir="t"/>
          </a:scene3d>
          <a:sp3d contourW="12700">
            <a:bevelT w="50800" h="38100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7D80AE8-5030-46EA-9683-4ADFAC4B374C}"/>
              </a:ext>
            </a:extLst>
          </p:cNvPr>
          <p:cNvSpPr/>
          <p:nvPr/>
        </p:nvSpPr>
        <p:spPr>
          <a:xfrm>
            <a:off x="6846698" y="6047021"/>
            <a:ext cx="3534485" cy="3468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Local Disks/</a:t>
            </a: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HDDs/SSDs</a:t>
            </a:r>
            <a:endParaRPr kumimoji="0" lang="zh-TW" altLang="en-US" sz="14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36D9E44-C3AB-4132-BA80-B815404C211E}"/>
              </a:ext>
            </a:extLst>
          </p:cNvPr>
          <p:cNvSpPr/>
          <p:nvPr/>
        </p:nvSpPr>
        <p:spPr>
          <a:xfrm>
            <a:off x="8488292" y="5059878"/>
            <a:ext cx="1287860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F74C349-2DD8-45D8-96A1-32BA87E8590D}"/>
              </a:ext>
            </a:extLst>
          </p:cNvPr>
          <p:cNvSpPr/>
          <p:nvPr/>
        </p:nvSpPr>
        <p:spPr>
          <a:xfrm>
            <a:off x="7790973" y="5626269"/>
            <a:ext cx="1367682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1329202">
              <a:defRPr/>
            </a:pPr>
            <a:r>
              <a:rPr lang="en-US" altLang="zh-TW" sz="1400" b="1" kern="0">
                <a:solidFill>
                  <a:srgbClr val="FF000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 Engine</a:t>
            </a:r>
            <a:endParaRPr lang="zh-TW" altLang="en-US" sz="1400" b="1" kern="0">
              <a:solidFill>
                <a:srgbClr val="FF0000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8EEE511-8C3B-43D3-840F-18C38B0071B7}"/>
              </a:ext>
            </a:extLst>
          </p:cNvPr>
          <p:cNvSpPr/>
          <p:nvPr/>
        </p:nvSpPr>
        <p:spPr>
          <a:xfrm>
            <a:off x="10687574" y="273360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ea typeface="微軟正黑體"/>
              </a:rPr>
              <a:t>雲端物件</a:t>
            </a:r>
            <a:endParaRPr lang="en-US" altLang="zh-TW" b="1">
              <a:ea typeface="微軟正黑體"/>
            </a:endParaRPr>
          </a:p>
          <a:p>
            <a:pPr algn="ctr"/>
            <a:r>
              <a:rPr lang="zh-TW" altLang="en-US" b="1">
                <a:ea typeface="微軟正黑體"/>
              </a:rPr>
              <a:t>儲存空間</a:t>
            </a:r>
            <a:endParaRPr lang="en-US" altLang="zh-TW" b="1">
              <a:ea typeface="微軟正黑體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F9624482-D13F-4FF0-B91A-8FE227895D2C}"/>
              </a:ext>
            </a:extLst>
          </p:cNvPr>
          <p:cNvSpPr/>
          <p:nvPr/>
        </p:nvSpPr>
        <p:spPr>
          <a:xfrm>
            <a:off x="7110775" y="5533002"/>
            <a:ext cx="2675106" cy="434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E55ED9C3-BBC8-402C-933E-67566071D226}"/>
              </a:ext>
            </a:extLst>
          </p:cNvPr>
          <p:cNvSpPr/>
          <p:nvPr/>
        </p:nvSpPr>
        <p:spPr>
          <a:xfrm>
            <a:off x="6774221" y="1755428"/>
            <a:ext cx="3653685" cy="485366"/>
          </a:xfrm>
          <a:prstGeom prst="rect">
            <a:avLst/>
          </a:prstGeom>
          <a:solidFill>
            <a:srgbClr val="002060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/>
            <a:r>
              <a:rPr lang="en-US" altLang="zh-TW" sz="28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QTS 4.4.1 </a:t>
            </a:r>
            <a:endParaRPr lang="zh-TW" altLang="en-US" sz="2800" b="1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25" name="左-右雙向箭號 240">
            <a:extLst>
              <a:ext uri="{FF2B5EF4-FFF2-40B4-BE49-F238E27FC236}">
                <a16:creationId xmlns:a16="http://schemas.microsoft.com/office/drawing/2014/main" id="{238F4E63-9803-4396-AE53-2BCCF8C4C9CE}"/>
              </a:ext>
            </a:extLst>
          </p:cNvPr>
          <p:cNvSpPr/>
          <p:nvPr/>
        </p:nvSpPr>
        <p:spPr>
          <a:xfrm>
            <a:off x="5690535" y="4529689"/>
            <a:ext cx="1469198" cy="477463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File Access</a:t>
            </a:r>
            <a:endParaRPr kumimoji="1" lang="zh-TW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左-右雙向箭號 240">
            <a:extLst>
              <a:ext uri="{FF2B5EF4-FFF2-40B4-BE49-F238E27FC236}">
                <a16:creationId xmlns:a16="http://schemas.microsoft.com/office/drawing/2014/main" id="{E257897B-3981-495F-B02C-CBD3F5E1DF55}"/>
              </a:ext>
            </a:extLst>
          </p:cNvPr>
          <p:cNvSpPr/>
          <p:nvPr/>
        </p:nvSpPr>
        <p:spPr>
          <a:xfrm>
            <a:off x="5667838" y="2528511"/>
            <a:ext cx="1469198" cy="477463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Block Access</a:t>
            </a:r>
          </a:p>
        </p:txBody>
      </p:sp>
      <p:pic>
        <p:nvPicPr>
          <p:cNvPr id="127" name="圖片 126" descr="一張含有 向量圖形 的圖片&#10;&#10;自動產生的描述">
            <a:extLst>
              <a:ext uri="{FF2B5EF4-FFF2-40B4-BE49-F238E27FC236}">
                <a16:creationId xmlns:a16="http://schemas.microsoft.com/office/drawing/2014/main" id="{9577D1F3-2A8B-404A-BADE-8C93C2EA4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743" y="1412057"/>
            <a:ext cx="1096752" cy="1096749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28B2D9AF-CAA9-4AE4-AFE2-8CB4FB4B8B1A}"/>
              </a:ext>
            </a:extLst>
          </p:cNvPr>
          <p:cNvGrpSpPr/>
          <p:nvPr/>
        </p:nvGrpSpPr>
        <p:grpSpPr>
          <a:xfrm>
            <a:off x="10503773" y="3369446"/>
            <a:ext cx="1449999" cy="1011720"/>
            <a:chOff x="6134382" y="1540701"/>
            <a:chExt cx="4347104" cy="3033140"/>
          </a:xfrm>
        </p:grpSpPr>
        <p:grpSp>
          <p:nvGrpSpPr>
            <p:cNvPr id="129" name="群組 128">
              <a:extLst>
                <a:ext uri="{FF2B5EF4-FFF2-40B4-BE49-F238E27FC236}">
                  <a16:creationId xmlns:a16="http://schemas.microsoft.com/office/drawing/2014/main" id="{75B378A7-5148-4AAE-8EDE-BB1421B292A7}"/>
                </a:ext>
              </a:extLst>
            </p:cNvPr>
            <p:cNvGrpSpPr/>
            <p:nvPr/>
          </p:nvGrpSpPr>
          <p:grpSpPr>
            <a:xfrm>
              <a:off x="6134382" y="1540701"/>
              <a:ext cx="4347104" cy="3013135"/>
              <a:chOff x="2426218" y="335742"/>
              <a:chExt cx="7276477" cy="5043588"/>
            </a:xfrm>
          </p:grpSpPr>
          <p:pic>
            <p:nvPicPr>
              <p:cNvPr id="133" name="圖形 132">
                <a:extLst>
                  <a:ext uri="{FF2B5EF4-FFF2-40B4-BE49-F238E27FC236}">
                    <a16:creationId xmlns:a16="http://schemas.microsoft.com/office/drawing/2014/main" id="{2DFDFD36-EEFC-4E55-9AF5-EC40F85C0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47477" y="335742"/>
                <a:ext cx="6258560" cy="4326014"/>
              </a:xfrm>
              <a:prstGeom prst="rect">
                <a:avLst/>
              </a:prstGeom>
            </p:spPr>
          </p:pic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2197DD6C-36FA-4144-AEC7-E0FF5EF8DB70}"/>
                  </a:ext>
                </a:extLst>
              </p:cNvPr>
              <p:cNvSpPr/>
              <p:nvPr/>
            </p:nvSpPr>
            <p:spPr>
              <a:xfrm>
                <a:off x="549923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53684195-0BD3-4BC3-83AC-26C72E8E1131}"/>
                  </a:ext>
                </a:extLst>
              </p:cNvPr>
              <p:cNvSpPr/>
              <p:nvPr/>
            </p:nvSpPr>
            <p:spPr>
              <a:xfrm>
                <a:off x="59462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6F95E501-6A46-4F25-BD5A-2760A3FF084B}"/>
                  </a:ext>
                </a:extLst>
              </p:cNvPr>
              <p:cNvSpPr/>
              <p:nvPr/>
            </p:nvSpPr>
            <p:spPr>
              <a:xfrm>
                <a:off x="64034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7" name="群組 136">
                <a:extLst>
                  <a:ext uri="{FF2B5EF4-FFF2-40B4-BE49-F238E27FC236}">
                    <a16:creationId xmlns:a16="http://schemas.microsoft.com/office/drawing/2014/main" id="{D2790451-F484-400B-B29F-8863E7A8EF1B}"/>
                  </a:ext>
                </a:extLst>
              </p:cNvPr>
              <p:cNvGrpSpPr/>
              <p:nvPr/>
            </p:nvGrpSpPr>
            <p:grpSpPr>
              <a:xfrm>
                <a:off x="2426218" y="4123037"/>
                <a:ext cx="1071485" cy="1071480"/>
                <a:chOff x="551616" y="5265594"/>
                <a:chExt cx="222492" cy="222491"/>
              </a:xfrm>
            </p:grpSpPr>
            <p:sp>
              <p:nvSpPr>
                <p:cNvPr id="145" name="手繪多邊形: 圖案 144">
                  <a:extLst>
                    <a:ext uri="{FF2B5EF4-FFF2-40B4-BE49-F238E27FC236}">
                      <a16:creationId xmlns:a16="http://schemas.microsoft.com/office/drawing/2014/main" id="{20114EE9-93B7-4F95-8BE3-2FAA44D68746}"/>
                    </a:ext>
                  </a:extLst>
                </p:cNvPr>
                <p:cNvSpPr/>
                <p:nvPr/>
              </p:nvSpPr>
              <p:spPr>
                <a:xfrm>
                  <a:off x="731494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6" name="手繪多邊形: 圖案 145">
                  <a:extLst>
                    <a:ext uri="{FF2B5EF4-FFF2-40B4-BE49-F238E27FC236}">
                      <a16:creationId xmlns:a16="http://schemas.microsoft.com/office/drawing/2014/main" id="{6D5A61D6-C28B-42C4-8774-3D0E6F823410}"/>
                    </a:ext>
                  </a:extLst>
                </p:cNvPr>
                <p:cNvSpPr/>
                <p:nvPr/>
              </p:nvSpPr>
              <p:spPr>
                <a:xfrm>
                  <a:off x="64157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7" name="手繪多邊形: 圖案 146">
                  <a:extLst>
                    <a:ext uri="{FF2B5EF4-FFF2-40B4-BE49-F238E27FC236}">
                      <a16:creationId xmlns:a16="http://schemas.microsoft.com/office/drawing/2014/main" id="{CBD28E17-E574-4025-AB57-DC52AF66AC63}"/>
                    </a:ext>
                  </a:extLst>
                </p:cNvPr>
                <p:cNvSpPr/>
                <p:nvPr/>
              </p:nvSpPr>
              <p:spPr>
                <a:xfrm>
                  <a:off x="731494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8" name="手繪多邊形: 圖案 147">
                  <a:extLst>
                    <a:ext uri="{FF2B5EF4-FFF2-40B4-BE49-F238E27FC236}">
                      <a16:creationId xmlns:a16="http://schemas.microsoft.com/office/drawing/2014/main" id="{7EB68930-4EDC-425B-B589-1C07C62F0B36}"/>
                    </a:ext>
                  </a:extLst>
                </p:cNvPr>
                <p:cNvSpPr/>
                <p:nvPr/>
              </p:nvSpPr>
              <p:spPr>
                <a:xfrm>
                  <a:off x="64157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9" name="手繪多邊形: 圖案 148">
                  <a:extLst>
                    <a:ext uri="{FF2B5EF4-FFF2-40B4-BE49-F238E27FC236}">
                      <a16:creationId xmlns:a16="http://schemas.microsoft.com/office/drawing/2014/main" id="{13BA6AC1-23AF-447E-B7D5-1FE2354C8FAE}"/>
                    </a:ext>
                  </a:extLst>
                </p:cNvPr>
                <p:cNvSpPr/>
                <p:nvPr/>
              </p:nvSpPr>
              <p:spPr>
                <a:xfrm>
                  <a:off x="731494" y="5445471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50" name="手繪多邊形: 圖案 149">
                  <a:extLst>
                    <a:ext uri="{FF2B5EF4-FFF2-40B4-BE49-F238E27FC236}">
                      <a16:creationId xmlns:a16="http://schemas.microsoft.com/office/drawing/2014/main" id="{9E8901CE-A878-4DDE-BB78-4D99F20D57DC}"/>
                    </a:ext>
                  </a:extLst>
                </p:cNvPr>
                <p:cNvSpPr/>
                <p:nvPr/>
              </p:nvSpPr>
              <p:spPr>
                <a:xfrm>
                  <a:off x="551616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8" name="群組 137">
                <a:extLst>
                  <a:ext uri="{FF2B5EF4-FFF2-40B4-BE49-F238E27FC236}">
                    <a16:creationId xmlns:a16="http://schemas.microsoft.com/office/drawing/2014/main" id="{F75B6834-2E1D-42B2-95B2-CB09FFBD8A3A}"/>
                  </a:ext>
                </a:extLst>
              </p:cNvPr>
              <p:cNvGrpSpPr/>
              <p:nvPr/>
            </p:nvGrpSpPr>
            <p:grpSpPr>
              <a:xfrm>
                <a:off x="8614059" y="4290924"/>
                <a:ext cx="1088636" cy="1088406"/>
                <a:chOff x="1385335" y="5265594"/>
                <a:chExt cx="222540" cy="222492"/>
              </a:xfrm>
            </p:grpSpPr>
            <p:sp>
              <p:nvSpPr>
                <p:cNvPr id="139" name="手繪多邊形: 圖案 138">
                  <a:extLst>
                    <a:ext uri="{FF2B5EF4-FFF2-40B4-BE49-F238E27FC236}">
                      <a16:creationId xmlns:a16="http://schemas.microsoft.com/office/drawing/2014/main" id="{E50B5D81-9DDC-4E33-BDCE-6176F50E91CE}"/>
                    </a:ext>
                  </a:extLst>
                </p:cNvPr>
                <p:cNvSpPr/>
                <p:nvPr/>
              </p:nvSpPr>
              <p:spPr>
                <a:xfrm>
                  <a:off x="1385335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0" name="手繪多邊形: 圖案 139">
                  <a:extLst>
                    <a:ext uri="{FF2B5EF4-FFF2-40B4-BE49-F238E27FC236}">
                      <a16:creationId xmlns:a16="http://schemas.microsoft.com/office/drawing/2014/main" id="{BB8962A0-5961-4749-B7D9-54D0FC1EC58D}"/>
                    </a:ext>
                  </a:extLst>
                </p:cNvPr>
                <p:cNvSpPr/>
                <p:nvPr/>
              </p:nvSpPr>
              <p:spPr>
                <a:xfrm>
                  <a:off x="147529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1" name="手繪多邊形: 圖案 140">
                  <a:extLst>
                    <a:ext uri="{FF2B5EF4-FFF2-40B4-BE49-F238E27FC236}">
                      <a16:creationId xmlns:a16="http://schemas.microsoft.com/office/drawing/2014/main" id="{243FBCD6-574A-4186-87F7-4721865D6A1C}"/>
                    </a:ext>
                  </a:extLst>
                </p:cNvPr>
                <p:cNvSpPr/>
                <p:nvPr/>
              </p:nvSpPr>
              <p:spPr>
                <a:xfrm>
                  <a:off x="1385335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2" name="手繪多邊形: 圖案 141">
                  <a:extLst>
                    <a:ext uri="{FF2B5EF4-FFF2-40B4-BE49-F238E27FC236}">
                      <a16:creationId xmlns:a16="http://schemas.microsoft.com/office/drawing/2014/main" id="{86441E13-51F7-4C7B-BA23-3AECA9658703}"/>
                    </a:ext>
                  </a:extLst>
                </p:cNvPr>
                <p:cNvSpPr/>
                <p:nvPr/>
              </p:nvSpPr>
              <p:spPr>
                <a:xfrm>
                  <a:off x="147529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3" name="手繪多邊形: 圖案 142">
                  <a:extLst>
                    <a:ext uri="{FF2B5EF4-FFF2-40B4-BE49-F238E27FC236}">
                      <a16:creationId xmlns:a16="http://schemas.microsoft.com/office/drawing/2014/main" id="{DD5AF48C-E83C-4B7D-B2BA-9C0F6B1E72D2}"/>
                    </a:ext>
                  </a:extLst>
                </p:cNvPr>
                <p:cNvSpPr/>
                <p:nvPr/>
              </p:nvSpPr>
              <p:spPr>
                <a:xfrm>
                  <a:off x="1385335" y="5445472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4" name="手繪多邊形: 圖案 143">
                  <a:extLst>
                    <a:ext uri="{FF2B5EF4-FFF2-40B4-BE49-F238E27FC236}">
                      <a16:creationId xmlns:a16="http://schemas.microsoft.com/office/drawing/2014/main" id="{2C4CBA2F-A4E6-4731-B555-E5D37F750BF4}"/>
                    </a:ext>
                  </a:extLst>
                </p:cNvPr>
                <p:cNvSpPr/>
                <p:nvPr/>
              </p:nvSpPr>
              <p:spPr>
                <a:xfrm>
                  <a:off x="1565261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B289FB8B-EEF5-49F5-8558-84FA56EC7A49}"/>
                </a:ext>
              </a:extLst>
            </p:cNvPr>
            <p:cNvSpPr/>
            <p:nvPr/>
          </p:nvSpPr>
          <p:spPr>
            <a:xfrm>
              <a:off x="7019442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BF195771-6EA6-45E9-A613-97149732E9B7}"/>
                </a:ext>
              </a:extLst>
            </p:cNvPr>
            <p:cNvSpPr/>
            <p:nvPr/>
          </p:nvSpPr>
          <p:spPr>
            <a:xfrm>
              <a:off x="80772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4FBFA55E-A8DB-4465-B10E-DE59E64F3508}"/>
                </a:ext>
              </a:extLst>
            </p:cNvPr>
            <p:cNvSpPr/>
            <p:nvPr/>
          </p:nvSpPr>
          <p:spPr>
            <a:xfrm>
              <a:off x="90678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1" name="圖形 211">
            <a:extLst>
              <a:ext uri="{FF2B5EF4-FFF2-40B4-BE49-F238E27FC236}">
                <a16:creationId xmlns:a16="http://schemas.microsoft.com/office/drawing/2014/main" id="{67C9FDB7-E822-4354-952E-00BDF43E82BE}"/>
              </a:ext>
            </a:extLst>
          </p:cNvPr>
          <p:cNvGrpSpPr/>
          <p:nvPr/>
        </p:nvGrpSpPr>
        <p:grpSpPr>
          <a:xfrm>
            <a:off x="11226092" y="3732100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52" name="手繪多邊形: 圖案 151">
              <a:extLst>
                <a:ext uri="{FF2B5EF4-FFF2-40B4-BE49-F238E27FC236}">
                  <a16:creationId xmlns:a16="http://schemas.microsoft.com/office/drawing/2014/main" id="{739E4460-294D-4AD1-B49F-E404D0FF640E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3" name="手繪多邊形: 圖案 152">
              <a:extLst>
                <a:ext uri="{FF2B5EF4-FFF2-40B4-BE49-F238E27FC236}">
                  <a16:creationId xmlns:a16="http://schemas.microsoft.com/office/drawing/2014/main" id="{3E0F2F51-FC49-4876-87C1-3855D489488C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4" name="手繪多邊形: 圖案 153">
              <a:extLst>
                <a:ext uri="{FF2B5EF4-FFF2-40B4-BE49-F238E27FC236}">
                  <a16:creationId xmlns:a16="http://schemas.microsoft.com/office/drawing/2014/main" id="{55604B21-5D15-43B4-89F9-662E1B7100CF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155" name="圖形 211">
            <a:extLst>
              <a:ext uri="{FF2B5EF4-FFF2-40B4-BE49-F238E27FC236}">
                <a16:creationId xmlns:a16="http://schemas.microsoft.com/office/drawing/2014/main" id="{F72AA92C-881A-4E04-B088-134293F34313}"/>
              </a:ext>
            </a:extLst>
          </p:cNvPr>
          <p:cNvGrpSpPr/>
          <p:nvPr/>
        </p:nvGrpSpPr>
        <p:grpSpPr>
          <a:xfrm>
            <a:off x="10942191" y="3732100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56" name="手繪多邊形: 圖案 155">
              <a:extLst>
                <a:ext uri="{FF2B5EF4-FFF2-40B4-BE49-F238E27FC236}">
                  <a16:creationId xmlns:a16="http://schemas.microsoft.com/office/drawing/2014/main" id="{C77564CB-BCC4-49A0-96DC-59A970450AA1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7" name="手繪多邊形: 圖案 156">
              <a:extLst>
                <a:ext uri="{FF2B5EF4-FFF2-40B4-BE49-F238E27FC236}">
                  <a16:creationId xmlns:a16="http://schemas.microsoft.com/office/drawing/2014/main" id="{812B3279-C6A9-4F53-8F59-7DD2802B6C42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8" name="手繪多邊形: 圖案 157">
              <a:extLst>
                <a:ext uri="{FF2B5EF4-FFF2-40B4-BE49-F238E27FC236}">
                  <a16:creationId xmlns:a16="http://schemas.microsoft.com/office/drawing/2014/main" id="{F9261B84-368C-4BC7-9F02-799B2B1E378F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C940D492-EBC8-4DFC-B370-E9BA3260C8C4}"/>
              </a:ext>
            </a:extLst>
          </p:cNvPr>
          <p:cNvSpPr/>
          <p:nvPr/>
        </p:nvSpPr>
        <p:spPr>
          <a:xfrm>
            <a:off x="376617" y="308615"/>
            <a:ext cx="97879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>
                <a:latin typeface="Arial" panose="020B0604020202020204" pitchFamily="34" charset="0"/>
                <a:cs typeface="Arial" panose="020B0604020202020204" pitchFamily="34" charset="0"/>
              </a:rPr>
              <a:t>VJBOD</a:t>
            </a:r>
            <a:r>
              <a:rPr lang="zh-TW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400" b="1">
                <a:latin typeface="Arial" panose="020B0604020202020204" pitchFamily="34" charset="0"/>
                <a:cs typeface="Arial" panose="020B0604020202020204" pitchFamily="34" charset="0"/>
              </a:rPr>
              <a:t>Cloud </a:t>
            </a:r>
            <a:r>
              <a:rPr lang="en-US" altLang="zh-TW" sz="4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可搭配系統</a:t>
            </a:r>
            <a:r>
              <a:rPr lang="zh-TW" altLang="en-US" sz="4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快取或分層 </a:t>
            </a:r>
            <a:r>
              <a:rPr lang="en-US" altLang="zh-TW" sz="4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Qtier</a:t>
            </a:r>
            <a:r>
              <a:rPr lang="zh-TW" altLang="en-US" sz="4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讓效能更提升</a:t>
            </a:r>
          </a:p>
        </p:txBody>
      </p:sp>
    </p:spTree>
    <p:extLst>
      <p:ext uri="{BB962C8B-B14F-4D97-AF65-F5344CB8AC3E}">
        <p14:creationId xmlns:p14="http://schemas.microsoft.com/office/powerpoint/2010/main" val="279300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矩形: 圓角 161">
            <a:extLst>
              <a:ext uri="{FF2B5EF4-FFF2-40B4-BE49-F238E27FC236}">
                <a16:creationId xmlns:a16="http://schemas.microsoft.com/office/drawing/2014/main" id="{83E102EE-0489-4C61-B288-305F43AAE5A2}"/>
              </a:ext>
            </a:extLst>
          </p:cNvPr>
          <p:cNvSpPr/>
          <p:nvPr/>
        </p:nvSpPr>
        <p:spPr>
          <a:xfrm>
            <a:off x="4219074" y="4331369"/>
            <a:ext cx="1131045" cy="1090864"/>
          </a:xfrm>
          <a:prstGeom prst="roundRect">
            <a:avLst/>
          </a:prstGeom>
          <a:solidFill>
            <a:schemeClr val="tx1"/>
          </a:solidFill>
          <a:ln w="38100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7000">
                  <a:schemeClr val="accent3">
                    <a:lumMod val="7500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" name="矩形: 圓角 175">
            <a:extLst>
              <a:ext uri="{FF2B5EF4-FFF2-40B4-BE49-F238E27FC236}">
                <a16:creationId xmlns:a16="http://schemas.microsoft.com/office/drawing/2014/main" id="{0FE330A8-4741-4E7E-9444-F79C635FD3C3}"/>
              </a:ext>
            </a:extLst>
          </p:cNvPr>
          <p:cNvSpPr/>
          <p:nvPr/>
        </p:nvSpPr>
        <p:spPr>
          <a:xfrm>
            <a:off x="4219074" y="1810889"/>
            <a:ext cx="1131045" cy="2166151"/>
          </a:xfrm>
          <a:prstGeom prst="roundRect">
            <a:avLst/>
          </a:prstGeom>
          <a:solidFill>
            <a:schemeClr val="tx1"/>
          </a:solidFill>
          <a:ln w="38100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7000">
                  <a:schemeClr val="accent3">
                    <a:lumMod val="7500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5C955A7-88AB-47F2-AB6B-7C1452AD0A7F}"/>
              </a:ext>
            </a:extLst>
          </p:cNvPr>
          <p:cNvSpPr/>
          <p:nvPr/>
        </p:nvSpPr>
        <p:spPr>
          <a:xfrm>
            <a:off x="5573653" y="1848902"/>
            <a:ext cx="4698460" cy="4786009"/>
          </a:xfrm>
          <a:prstGeom prst="roundRect">
            <a:avLst>
              <a:gd name="adj" fmla="val 4312"/>
            </a:avLst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4" name="图片 57">
            <a:extLst>
              <a:ext uri="{FF2B5EF4-FFF2-40B4-BE49-F238E27FC236}">
                <a16:creationId xmlns:a16="http://schemas.microsoft.com/office/drawing/2014/main" id="{149450C5-A16F-4FC5-ABCC-FDB37DA2D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rot="5400000">
            <a:off x="4030813" y="3983136"/>
            <a:ext cx="4963102" cy="340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59E8824-D218-42C4-8490-C629F8A5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95" y="328629"/>
            <a:ext cx="11155009" cy="1686518"/>
          </a:xfrm>
        </p:spPr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</a:rPr>
              <a:t>透過 </a:t>
            </a:r>
            <a:r>
              <a:rPr lang="en-US" altLang="zh-TW">
                <a:latin typeface="Arial" panose="020B0604020202020204" pitchFamily="34" charset="0"/>
              </a:rPr>
              <a:t>VJBOD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C</a:t>
            </a:r>
            <a:r>
              <a:rPr lang="en-US" altLang="zh-TW" cap="none">
                <a:latin typeface="Arial" panose="020B0604020202020204" pitchFamily="34" charset="0"/>
              </a:rPr>
              <a:t>loud</a:t>
            </a:r>
            <a:r>
              <a:rPr lang="en-US" altLang="zh-TW">
                <a:latin typeface="Arial" panose="020B0604020202020204" pitchFamily="34" charset="0"/>
              </a:rPr>
              <a:t> </a:t>
            </a:r>
            <a:r>
              <a:rPr lang="zh-TW" altLang="en-US">
                <a:latin typeface="Arial" panose="020B0604020202020204" pitchFamily="34" charset="0"/>
              </a:rPr>
              <a:t>區塊型雲網關的</a:t>
            </a:r>
            <a:br>
              <a:rPr lang="en-US" altLang="zh-TW">
                <a:latin typeface="Arial" panose="020B0604020202020204" pitchFamily="34" charset="0"/>
              </a:rPr>
            </a:br>
            <a:r>
              <a:rPr lang="zh-TW" altLang="en-US">
                <a:latin typeface="Arial" panose="020B0604020202020204" pitchFamily="34" charset="0"/>
              </a:rPr>
              <a:t>存取協定轉換資料上雲無負擔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FAC1EF-D2C0-4315-B545-9861BED3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106" y="1756420"/>
            <a:ext cx="3530593" cy="46693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>
                <a:latin typeface="Arial"/>
                <a:ea typeface="微軟正黑體"/>
                <a:cs typeface="Arial"/>
              </a:rPr>
              <a:t>VJBOD Cloud </a:t>
            </a:r>
            <a:r>
              <a:rPr lang="zh-TW" sz="1800" cap="all">
                <a:latin typeface="Arial"/>
                <a:ea typeface="Microsoft JhengHei"/>
                <a:cs typeface="Arial"/>
              </a:rPr>
              <a:t>區塊型雲網關</a:t>
            </a:r>
            <a:r>
              <a:rPr lang="zh-TW" altLang="en-US" sz="1800" cap="all">
                <a:latin typeface="Arial"/>
                <a:ea typeface="微軟正黑體"/>
                <a:cs typeface="Arial"/>
              </a:rPr>
              <a:t>，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可將各家雲端儲存空間轉換成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Cloud Volume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/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LUN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。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1800">
                <a:ea typeface="微軟正黑體"/>
              </a:rPr>
              <a:t>一般企業 </a:t>
            </a:r>
            <a:r>
              <a:rPr lang="en-US" altLang="zh-TW" sz="1800">
                <a:ea typeface="微軟正黑體"/>
              </a:rPr>
              <a:t>IT </a:t>
            </a:r>
            <a:r>
              <a:rPr lang="zh-TW" altLang="en-US" sz="1800">
                <a:ea typeface="微軟正黑體"/>
              </a:rPr>
              <a:t>人員或使用者可透過較熟悉的檔案存取協定 </a:t>
            </a:r>
            <a:r>
              <a:rPr lang="en-US" altLang="zh-TW" sz="1800">
                <a:ea typeface="微軟正黑體"/>
              </a:rPr>
              <a:t>(</a:t>
            </a:r>
            <a:r>
              <a:rPr lang="zh-TW" altLang="en-US" sz="1800">
                <a:ea typeface="微軟正黑體"/>
              </a:rPr>
              <a:t>如</a:t>
            </a:r>
            <a:r>
              <a:rPr lang="en-US" altLang="zh-TW" sz="1800">
                <a:ea typeface="微軟正黑體"/>
              </a:rPr>
              <a:t>NFS</a:t>
            </a:r>
            <a:r>
              <a:rPr lang="zh-TW" altLang="en-US" sz="1800">
                <a:ea typeface="微軟正黑體"/>
              </a:rPr>
              <a:t>、</a:t>
            </a:r>
            <a:r>
              <a:rPr lang="en-US" altLang="zh-TW" sz="1800">
                <a:ea typeface="微軟正黑體"/>
              </a:rPr>
              <a:t>SMB</a:t>
            </a:r>
            <a:r>
              <a:rPr lang="zh-TW" altLang="en-US" sz="1800">
                <a:ea typeface="微軟正黑體"/>
              </a:rPr>
              <a:t>、</a:t>
            </a:r>
            <a:r>
              <a:rPr lang="en-US" altLang="zh-TW" sz="1800">
                <a:ea typeface="微軟正黑體"/>
              </a:rPr>
              <a:t>AFP FTP</a:t>
            </a:r>
            <a:r>
              <a:rPr lang="zh-TW" altLang="en-US" sz="1800">
                <a:ea typeface="微軟正黑體"/>
              </a:rPr>
              <a:t>、</a:t>
            </a:r>
            <a:r>
              <a:rPr lang="en-US" altLang="zh-TW" sz="1800">
                <a:ea typeface="微軟正黑體"/>
              </a:rPr>
              <a:t>WebDAV) </a:t>
            </a:r>
            <a:r>
              <a:rPr lang="zh-TW" altLang="en-US" sz="1800">
                <a:ea typeface="微軟正黑體"/>
              </a:rPr>
              <a:t>來存取 </a:t>
            </a:r>
            <a:r>
              <a:rPr lang="en-US" altLang="zh-TW" sz="1800">
                <a:ea typeface="微軟正黑體"/>
              </a:rPr>
              <a:t>Cloud Volume</a:t>
            </a:r>
            <a:r>
              <a:rPr lang="zh-TW" altLang="en-US" sz="1800">
                <a:ea typeface="微軟正黑體"/>
              </a:rPr>
              <a:t>。</a:t>
            </a:r>
            <a:endParaRPr lang="en-US" altLang="zh-TW" sz="1800"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sz="1800">
                <a:latin typeface="Arial"/>
                <a:ea typeface="微軟正黑體"/>
                <a:cs typeface="Arial"/>
              </a:rPr>
              <a:t>利用區塊型存取協定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(iSCSI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、</a:t>
            </a:r>
            <a:r>
              <a:rPr lang="en-US" altLang="zh-TW" sz="1800" err="1">
                <a:latin typeface="Arial"/>
                <a:ea typeface="微軟正黑體"/>
                <a:cs typeface="Arial"/>
              </a:rPr>
              <a:t>Fibre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 channel) 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來存取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Cloud LUN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。</a:t>
            </a:r>
            <a:endParaRPr lang="en-US" altLang="zh-TW" sz="1800">
              <a:latin typeface="Arial"/>
              <a:ea typeface="微軟正黑體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1800">
                <a:latin typeface="Arial"/>
                <a:ea typeface="微軟正黑體"/>
                <a:cs typeface="Arial"/>
              </a:rPr>
              <a:t>用戶無需改動習慣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使用既有的方式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或運行原本的應用程式，就可以輕鬆將資料備份上雲。</a:t>
            </a:r>
          </a:p>
          <a:p>
            <a:pPr>
              <a:lnSpc>
                <a:spcPct val="100000"/>
              </a:lnSpc>
            </a:pPr>
            <a:endParaRPr lang="zh-TW" altLang="en-US" sz="180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644227C-FFD2-4B49-AEDB-4138D3A3D447}"/>
              </a:ext>
            </a:extLst>
          </p:cNvPr>
          <p:cNvSpPr/>
          <p:nvPr/>
        </p:nvSpPr>
        <p:spPr>
          <a:xfrm>
            <a:off x="6690292" y="1848902"/>
            <a:ext cx="3649915" cy="478600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1" name="L-圖案 189">
            <a:extLst>
              <a:ext uri="{FF2B5EF4-FFF2-40B4-BE49-F238E27FC236}">
                <a16:creationId xmlns:a16="http://schemas.microsoft.com/office/drawing/2014/main" id="{56060899-3494-46C7-A756-CF853F3D029A}"/>
              </a:ext>
            </a:extLst>
          </p:cNvPr>
          <p:cNvSpPr/>
          <p:nvPr/>
        </p:nvSpPr>
        <p:spPr>
          <a:xfrm flipH="1">
            <a:off x="7031530" y="2326293"/>
            <a:ext cx="3045351" cy="3688235"/>
          </a:xfrm>
          <a:prstGeom prst="corner">
            <a:avLst>
              <a:gd name="adj1" fmla="val 15402"/>
              <a:gd name="adj2" fmla="val 12762"/>
            </a:avLst>
          </a:prstGeom>
          <a:solidFill>
            <a:schemeClr val="accent2">
              <a:lumMod val="40000"/>
              <a:lumOff val="60000"/>
            </a:schemeClr>
          </a:solidFill>
          <a:ln w="28575"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534C6AC-5B62-4215-9190-246DDA7D53E4}"/>
              </a:ext>
            </a:extLst>
          </p:cNvPr>
          <p:cNvSpPr/>
          <p:nvPr/>
        </p:nvSpPr>
        <p:spPr>
          <a:xfrm>
            <a:off x="8422011" y="2323416"/>
            <a:ext cx="1273858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E627AF5-3833-420D-B231-F98CF134B437}"/>
              </a:ext>
            </a:extLst>
          </p:cNvPr>
          <p:cNvSpPr/>
          <p:nvPr/>
        </p:nvSpPr>
        <p:spPr>
          <a:xfrm>
            <a:off x="7013347" y="4017900"/>
            <a:ext cx="1384270" cy="1541768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 Cloud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Volume</a:t>
            </a:r>
            <a:b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105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(EXT4 File System)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1DDDE8AF-89E4-4102-9564-6D5290217E61}"/>
              </a:ext>
            </a:extLst>
          </p:cNvPr>
          <p:cNvCxnSpPr>
            <a:cxnSpLocks/>
          </p:cNvCxnSpPr>
          <p:nvPr/>
        </p:nvCxnSpPr>
        <p:spPr>
          <a:xfrm>
            <a:off x="9830543" y="4005825"/>
            <a:ext cx="664696" cy="1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8B1194D5-DF6D-4224-B4EB-9677D59D5849}"/>
              </a:ext>
            </a:extLst>
          </p:cNvPr>
          <p:cNvSpPr/>
          <p:nvPr/>
        </p:nvSpPr>
        <p:spPr>
          <a:xfrm>
            <a:off x="7032802" y="2324475"/>
            <a:ext cx="1388872" cy="1528326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Cloud</a:t>
            </a:r>
            <a:endParaRPr lang="en-US" altLang="zh-TW" sz="1200" kern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FB118C2-F3B7-4703-8E98-02C777146646}"/>
              </a:ext>
            </a:extLst>
          </p:cNvPr>
          <p:cNvSpPr/>
          <p:nvPr/>
        </p:nvSpPr>
        <p:spPr>
          <a:xfrm>
            <a:off x="8404289" y="4015765"/>
            <a:ext cx="1284163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F38DFC5-2934-49FA-91B3-1BBAFDDB8C35}"/>
              </a:ext>
            </a:extLst>
          </p:cNvPr>
          <p:cNvSpPr/>
          <p:nvPr/>
        </p:nvSpPr>
        <p:spPr>
          <a:xfrm>
            <a:off x="8427175" y="3376058"/>
            <a:ext cx="1249321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F351D55-50F1-4DC7-905A-667E1933C2F1}"/>
              </a:ext>
            </a:extLst>
          </p:cNvPr>
          <p:cNvSpPr/>
          <p:nvPr/>
        </p:nvSpPr>
        <p:spPr>
          <a:xfrm>
            <a:off x="6713930" y="2325557"/>
            <a:ext cx="785800" cy="37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44450" h="381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  <a:endParaRPr kumimoji="0" lang="zh-TW" altLang="en-US" sz="11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E0306D4-9D39-4BD0-8FF0-AE78E09DD81D}"/>
              </a:ext>
            </a:extLst>
          </p:cNvPr>
          <p:cNvSpPr/>
          <p:nvPr/>
        </p:nvSpPr>
        <p:spPr>
          <a:xfrm>
            <a:off x="5711461" y="2197478"/>
            <a:ext cx="915005" cy="41813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ISCSI (Ethernet)</a:t>
            </a:r>
            <a:endParaRPr lang="zh-TW" altLang="en-US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02F503F-6EF2-4F79-8316-03B24116A8DD}"/>
              </a:ext>
            </a:extLst>
          </p:cNvPr>
          <p:cNvSpPr/>
          <p:nvPr/>
        </p:nvSpPr>
        <p:spPr>
          <a:xfrm>
            <a:off x="5700113" y="2965125"/>
            <a:ext cx="939324" cy="364973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 err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Fibre</a:t>
            </a:r>
            <a:r>
              <a:rPr lang="en-US" altLang="zh-TW" sz="1200" kern="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Channel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3260144D-CA76-4673-B3D0-B3D4C6D643D7}"/>
              </a:ext>
            </a:extLst>
          </p:cNvPr>
          <p:cNvSpPr/>
          <p:nvPr/>
        </p:nvSpPr>
        <p:spPr>
          <a:xfrm>
            <a:off x="5713747" y="4456392"/>
            <a:ext cx="925690" cy="41813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NFS</a:t>
            </a:r>
            <a:endParaRPr lang="zh-TW" altLang="en-US" sz="1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1987ED7E-7476-4D3D-B664-D8C333E5A457}"/>
              </a:ext>
            </a:extLst>
          </p:cNvPr>
          <p:cNvSpPr/>
          <p:nvPr/>
        </p:nvSpPr>
        <p:spPr>
          <a:xfrm>
            <a:off x="5713747" y="5217443"/>
            <a:ext cx="925690" cy="41813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AFP</a:t>
            </a:r>
            <a:endParaRPr lang="zh-TW" altLang="en-US" sz="1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52B269A7-A609-4C15-83CF-267E5B24520D}"/>
              </a:ext>
            </a:extLst>
          </p:cNvPr>
          <p:cNvSpPr/>
          <p:nvPr/>
        </p:nvSpPr>
        <p:spPr>
          <a:xfrm>
            <a:off x="5713747" y="3997274"/>
            <a:ext cx="925690" cy="41813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SMB</a:t>
            </a:r>
            <a:endParaRPr lang="zh-TW" altLang="en-US" sz="1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85DE5567-6F5B-4117-9D6F-EB22EF52F0FB}"/>
              </a:ext>
            </a:extLst>
          </p:cNvPr>
          <p:cNvSpPr/>
          <p:nvPr/>
        </p:nvSpPr>
        <p:spPr>
          <a:xfrm>
            <a:off x="5700856" y="5675502"/>
            <a:ext cx="938581" cy="41813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FTP</a:t>
            </a:r>
            <a:endParaRPr lang="zh-TW" altLang="en-US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20053743-9953-4B78-8B52-81279FF21C80}"/>
              </a:ext>
            </a:extLst>
          </p:cNvPr>
          <p:cNvSpPr/>
          <p:nvPr/>
        </p:nvSpPr>
        <p:spPr>
          <a:xfrm>
            <a:off x="5700856" y="6119501"/>
            <a:ext cx="938581" cy="41813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Web</a:t>
            </a:r>
            <a:endParaRPr lang="en-US" altLang="zh-TW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DAV</a:t>
            </a:r>
            <a:endParaRPr lang="zh-TW" altLang="en-US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D1CDA2A-C26E-40D6-ABD0-0DFE347BBA35}"/>
              </a:ext>
            </a:extLst>
          </p:cNvPr>
          <p:cNvSpPr/>
          <p:nvPr/>
        </p:nvSpPr>
        <p:spPr>
          <a:xfrm>
            <a:off x="7027808" y="6009589"/>
            <a:ext cx="3049752" cy="417766"/>
          </a:xfrm>
          <a:prstGeom prst="roundRect">
            <a:avLst>
              <a:gd name="adj" fmla="val 6051"/>
            </a:avLst>
          </a:prstGeom>
          <a:solidFill>
            <a:srgbClr val="00B0F0"/>
          </a:solidFill>
          <a:ln w="3175">
            <a:noFill/>
          </a:ln>
          <a:scene3d>
            <a:camera prst="orthographicFront"/>
            <a:lightRig rig="threePt" dir="t"/>
          </a:scene3d>
          <a:sp3d contourW="12700">
            <a:bevelT w="50800" h="38100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F2A9A62-559C-499E-8519-03B247E648F0}"/>
              </a:ext>
            </a:extLst>
          </p:cNvPr>
          <p:cNvSpPr/>
          <p:nvPr/>
        </p:nvSpPr>
        <p:spPr>
          <a:xfrm>
            <a:off x="6758999" y="6082131"/>
            <a:ext cx="3534485" cy="3468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Local Disks/</a:t>
            </a: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HDDs/SSDs</a:t>
            </a:r>
            <a:endParaRPr kumimoji="0" lang="zh-TW" altLang="en-US" sz="14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45EF6905-AE5A-4D63-8F2C-270AC465A9DB}"/>
              </a:ext>
            </a:extLst>
          </p:cNvPr>
          <p:cNvSpPr/>
          <p:nvPr/>
        </p:nvSpPr>
        <p:spPr>
          <a:xfrm>
            <a:off x="8400593" y="5094988"/>
            <a:ext cx="1287860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46E62A-8B7A-4F49-ACA1-6EAE0266B46C}"/>
              </a:ext>
            </a:extLst>
          </p:cNvPr>
          <p:cNvSpPr/>
          <p:nvPr/>
        </p:nvSpPr>
        <p:spPr>
          <a:xfrm>
            <a:off x="7732128" y="5661379"/>
            <a:ext cx="1309974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1329202">
              <a:defRPr/>
            </a:pP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 Engine</a:t>
            </a:r>
            <a:endParaRPr lang="zh-TW" altLang="en-US" sz="1400" kern="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93C1AE95-2C44-4CD3-B92C-AD0741E81EB5}"/>
              </a:ext>
            </a:extLst>
          </p:cNvPr>
          <p:cNvSpPr/>
          <p:nvPr/>
        </p:nvSpPr>
        <p:spPr>
          <a:xfrm>
            <a:off x="10599875" y="276871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ea typeface="微軟正黑體"/>
              </a:rPr>
              <a:t>雲端物件</a:t>
            </a:r>
            <a:endParaRPr lang="en-US" altLang="zh-TW" b="1">
              <a:ea typeface="微軟正黑體"/>
            </a:endParaRPr>
          </a:p>
          <a:p>
            <a:pPr algn="ctr"/>
            <a:r>
              <a:rPr lang="zh-TW" altLang="en-US" b="1">
                <a:ea typeface="微軟正黑體"/>
              </a:rPr>
              <a:t>儲存空間</a:t>
            </a:r>
            <a:endParaRPr lang="en-US" altLang="zh-TW" b="1">
              <a:ea typeface="微軟正黑體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6ABCCB5-65BE-4590-A67A-9B96F9CBDA8F}"/>
              </a:ext>
            </a:extLst>
          </p:cNvPr>
          <p:cNvGrpSpPr/>
          <p:nvPr/>
        </p:nvGrpSpPr>
        <p:grpSpPr>
          <a:xfrm>
            <a:off x="4330203" y="4540152"/>
            <a:ext cx="960278" cy="814319"/>
            <a:chOff x="4539628" y="4907209"/>
            <a:chExt cx="960278" cy="814319"/>
          </a:xfrm>
        </p:grpSpPr>
        <p:grpSp>
          <p:nvGrpSpPr>
            <p:cNvPr id="143" name="群組 142">
              <a:extLst>
                <a:ext uri="{FF2B5EF4-FFF2-40B4-BE49-F238E27FC236}">
                  <a16:creationId xmlns:a16="http://schemas.microsoft.com/office/drawing/2014/main" id="{9346800E-4995-4C5C-9443-F6AFA3FAE633}"/>
                </a:ext>
              </a:extLst>
            </p:cNvPr>
            <p:cNvGrpSpPr/>
            <p:nvPr/>
          </p:nvGrpSpPr>
          <p:grpSpPr>
            <a:xfrm>
              <a:off x="4681382" y="4907209"/>
              <a:ext cx="639648" cy="546562"/>
              <a:chOff x="13318847" y="8893093"/>
              <a:chExt cx="1455133" cy="1114619"/>
            </a:xfrm>
          </p:grpSpPr>
          <p:sp>
            <p:nvSpPr>
              <p:cNvPr id="130" name="手繪多邊形: 圖案 129">
                <a:extLst>
                  <a:ext uri="{FF2B5EF4-FFF2-40B4-BE49-F238E27FC236}">
                    <a16:creationId xmlns:a16="http://schemas.microsoft.com/office/drawing/2014/main" id="{8CABD70B-BD77-437C-9673-AA5F00D5FFD2}"/>
                  </a:ext>
                </a:extLst>
              </p:cNvPr>
              <p:cNvSpPr/>
              <p:nvPr/>
            </p:nvSpPr>
            <p:spPr>
              <a:xfrm>
                <a:off x="13318847" y="8893093"/>
                <a:ext cx="1455133" cy="957323"/>
              </a:xfrm>
              <a:custGeom>
                <a:avLst/>
                <a:gdLst>
                  <a:gd name="connsiteX0" fmla="*/ 1312938 w 1455132"/>
                  <a:gd name="connsiteY0" fmla="*/ 961281 h 957324"/>
                  <a:gd name="connsiteX1" fmla="*/ 145513 w 1455132"/>
                  <a:gd name="connsiteY1" fmla="*/ 961281 h 957324"/>
                  <a:gd name="connsiteX2" fmla="*/ 0 w 1455132"/>
                  <a:gd name="connsiteY2" fmla="*/ 815768 h 957324"/>
                  <a:gd name="connsiteX3" fmla="*/ 0 w 1455132"/>
                  <a:gd name="connsiteY3" fmla="*/ 145513 h 957324"/>
                  <a:gd name="connsiteX4" fmla="*/ 145513 w 1455132"/>
                  <a:gd name="connsiteY4" fmla="*/ 0 h 957324"/>
                  <a:gd name="connsiteX5" fmla="*/ 1312938 w 1455132"/>
                  <a:gd name="connsiteY5" fmla="*/ 0 h 957324"/>
                  <a:gd name="connsiteX6" fmla="*/ 1458452 w 1455132"/>
                  <a:gd name="connsiteY6" fmla="*/ 145513 h 957324"/>
                  <a:gd name="connsiteX7" fmla="*/ 1458452 w 1455132"/>
                  <a:gd name="connsiteY7" fmla="*/ 815768 h 957324"/>
                  <a:gd name="connsiteX8" fmla="*/ 1312938 w 1455132"/>
                  <a:gd name="connsiteY8" fmla="*/ 961281 h 95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5132" h="957324">
                    <a:moveTo>
                      <a:pt x="1312938" y="961281"/>
                    </a:moveTo>
                    <a:lnTo>
                      <a:pt x="145513" y="961281"/>
                    </a:lnTo>
                    <a:cubicBezTo>
                      <a:pt x="65226" y="961281"/>
                      <a:pt x="0" y="896183"/>
                      <a:pt x="0" y="815768"/>
                    </a:cubicBezTo>
                    <a:lnTo>
                      <a:pt x="0" y="145513"/>
                    </a:lnTo>
                    <a:cubicBezTo>
                      <a:pt x="0" y="65226"/>
                      <a:pt x="65098" y="0"/>
                      <a:pt x="145513" y="0"/>
                    </a:cubicBezTo>
                    <a:lnTo>
                      <a:pt x="1312938" y="0"/>
                    </a:lnTo>
                    <a:cubicBezTo>
                      <a:pt x="1393226" y="0"/>
                      <a:pt x="1458452" y="65098"/>
                      <a:pt x="1458452" y="145513"/>
                    </a:cubicBezTo>
                    <a:lnTo>
                      <a:pt x="1458452" y="815768"/>
                    </a:lnTo>
                    <a:cubicBezTo>
                      <a:pt x="1458452" y="896055"/>
                      <a:pt x="1393226" y="961281"/>
                      <a:pt x="1312938" y="961281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手繪多邊形: 圖案 130">
                <a:extLst>
                  <a:ext uri="{FF2B5EF4-FFF2-40B4-BE49-F238E27FC236}">
                    <a16:creationId xmlns:a16="http://schemas.microsoft.com/office/drawing/2014/main" id="{A074727E-D508-452F-AC55-87A3D47EA684}"/>
                  </a:ext>
                </a:extLst>
              </p:cNvPr>
              <p:cNvSpPr/>
              <p:nvPr/>
            </p:nvSpPr>
            <p:spPr>
              <a:xfrm>
                <a:off x="13429252" y="8995204"/>
                <a:ext cx="1225375" cy="753095"/>
              </a:xfrm>
              <a:custGeom>
                <a:avLst/>
                <a:gdLst>
                  <a:gd name="connsiteX0" fmla="*/ 0 w 1225374"/>
                  <a:gd name="connsiteY0" fmla="*/ 0 h 753095"/>
                  <a:gd name="connsiteX1" fmla="*/ 1237501 w 1225374"/>
                  <a:gd name="connsiteY1" fmla="*/ 0 h 753095"/>
                  <a:gd name="connsiteX2" fmla="*/ 1237501 w 1225374"/>
                  <a:gd name="connsiteY2" fmla="*/ 757180 h 753095"/>
                  <a:gd name="connsiteX3" fmla="*/ 0 w 1225374"/>
                  <a:gd name="connsiteY3" fmla="*/ 757180 h 75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374" h="753095">
                    <a:moveTo>
                      <a:pt x="0" y="0"/>
                    </a:moveTo>
                    <a:lnTo>
                      <a:pt x="1237501" y="0"/>
                    </a:lnTo>
                    <a:lnTo>
                      <a:pt x="1237501" y="757180"/>
                    </a:lnTo>
                    <a:lnTo>
                      <a:pt x="0" y="757180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手繪多邊形: 圖案 131">
                <a:extLst>
                  <a:ext uri="{FF2B5EF4-FFF2-40B4-BE49-F238E27FC236}">
                    <a16:creationId xmlns:a16="http://schemas.microsoft.com/office/drawing/2014/main" id="{B239D505-A5FF-474E-ABCC-6EF2FD9A0A0E}"/>
                  </a:ext>
                </a:extLst>
              </p:cNvPr>
              <p:cNvSpPr/>
              <p:nvPr/>
            </p:nvSpPr>
            <p:spPr>
              <a:xfrm>
                <a:off x="13318847" y="9863790"/>
                <a:ext cx="1455133" cy="143922"/>
              </a:xfrm>
              <a:custGeom>
                <a:avLst/>
                <a:gdLst>
                  <a:gd name="connsiteX0" fmla="*/ 1403437 w 1455132"/>
                  <a:gd name="connsiteY0" fmla="*/ 136834 h 127643"/>
                  <a:gd name="connsiteX1" fmla="*/ 54887 w 1455132"/>
                  <a:gd name="connsiteY1" fmla="*/ 136834 h 127643"/>
                  <a:gd name="connsiteX2" fmla="*/ 0 w 1455132"/>
                  <a:gd name="connsiteY2" fmla="*/ 81947 h 127643"/>
                  <a:gd name="connsiteX3" fmla="*/ 0 w 1455132"/>
                  <a:gd name="connsiteY3" fmla="*/ 54886 h 127643"/>
                  <a:gd name="connsiteX4" fmla="*/ 54887 w 1455132"/>
                  <a:gd name="connsiteY4" fmla="*/ 0 h 127643"/>
                  <a:gd name="connsiteX5" fmla="*/ 1403437 w 1455132"/>
                  <a:gd name="connsiteY5" fmla="*/ 0 h 127643"/>
                  <a:gd name="connsiteX6" fmla="*/ 1458324 w 1455132"/>
                  <a:gd name="connsiteY6" fmla="*/ 54886 h 127643"/>
                  <a:gd name="connsiteX7" fmla="*/ 1458324 w 1455132"/>
                  <a:gd name="connsiteY7" fmla="*/ 81947 h 127643"/>
                  <a:gd name="connsiteX8" fmla="*/ 1403437 w 1455132"/>
                  <a:gd name="connsiteY8" fmla="*/ 136834 h 12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5132" h="127643">
                    <a:moveTo>
                      <a:pt x="1403437" y="136834"/>
                    </a:moveTo>
                    <a:lnTo>
                      <a:pt x="54887" y="136834"/>
                    </a:lnTo>
                    <a:cubicBezTo>
                      <a:pt x="24508" y="136834"/>
                      <a:pt x="0" y="112198"/>
                      <a:pt x="0" y="81947"/>
                    </a:cubicBezTo>
                    <a:lnTo>
                      <a:pt x="0" y="54886"/>
                    </a:lnTo>
                    <a:cubicBezTo>
                      <a:pt x="0" y="24507"/>
                      <a:pt x="24635" y="0"/>
                      <a:pt x="54887" y="0"/>
                    </a:cubicBezTo>
                    <a:lnTo>
                      <a:pt x="1403437" y="0"/>
                    </a:lnTo>
                    <a:cubicBezTo>
                      <a:pt x="1433816" y="0"/>
                      <a:pt x="1458324" y="24635"/>
                      <a:pt x="1458324" y="54886"/>
                    </a:cubicBezTo>
                    <a:lnTo>
                      <a:pt x="1458324" y="81947"/>
                    </a:lnTo>
                    <a:cubicBezTo>
                      <a:pt x="1458452" y="112198"/>
                      <a:pt x="1433816" y="136834"/>
                      <a:pt x="1403437" y="136834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手繪多邊形: 圖案 132">
                <a:extLst>
                  <a:ext uri="{FF2B5EF4-FFF2-40B4-BE49-F238E27FC236}">
                    <a16:creationId xmlns:a16="http://schemas.microsoft.com/office/drawing/2014/main" id="{3FA1C746-1131-49E4-B0B2-90D9360EA8D7}"/>
                  </a:ext>
                </a:extLst>
              </p:cNvPr>
              <p:cNvSpPr/>
              <p:nvPr/>
            </p:nvSpPr>
            <p:spPr>
              <a:xfrm>
                <a:off x="13950039" y="9904153"/>
                <a:ext cx="191465" cy="38292"/>
              </a:xfrm>
              <a:custGeom>
                <a:avLst/>
                <a:gdLst>
                  <a:gd name="connsiteX0" fmla="*/ 174105 w 191464"/>
                  <a:gd name="connsiteY0" fmla="*/ 43654 h 38292"/>
                  <a:gd name="connsiteX1" fmla="*/ 21827 w 191464"/>
                  <a:gd name="connsiteY1" fmla="*/ 43654 h 38292"/>
                  <a:gd name="connsiteX2" fmla="*/ 0 w 191464"/>
                  <a:gd name="connsiteY2" fmla="*/ 21827 h 38292"/>
                  <a:gd name="connsiteX3" fmla="*/ 0 w 191464"/>
                  <a:gd name="connsiteY3" fmla="*/ 21827 h 38292"/>
                  <a:gd name="connsiteX4" fmla="*/ 21827 w 191464"/>
                  <a:gd name="connsiteY4" fmla="*/ 0 h 38292"/>
                  <a:gd name="connsiteX5" fmla="*/ 174105 w 191464"/>
                  <a:gd name="connsiteY5" fmla="*/ 0 h 38292"/>
                  <a:gd name="connsiteX6" fmla="*/ 195932 w 191464"/>
                  <a:gd name="connsiteY6" fmla="*/ 21827 h 38292"/>
                  <a:gd name="connsiteX7" fmla="*/ 195932 w 191464"/>
                  <a:gd name="connsiteY7" fmla="*/ 21827 h 38292"/>
                  <a:gd name="connsiteX8" fmla="*/ 174105 w 191464"/>
                  <a:gd name="connsiteY8" fmla="*/ 43654 h 3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464" h="38292">
                    <a:moveTo>
                      <a:pt x="174105" y="43654"/>
                    </a:moveTo>
                    <a:lnTo>
                      <a:pt x="21827" y="43654"/>
                    </a:lnTo>
                    <a:cubicBezTo>
                      <a:pt x="9701" y="43654"/>
                      <a:pt x="0" y="33825"/>
                      <a:pt x="0" y="21827"/>
                    </a:cubicBezTo>
                    <a:lnTo>
                      <a:pt x="0" y="21827"/>
                    </a:lnTo>
                    <a:cubicBezTo>
                      <a:pt x="0" y="9701"/>
                      <a:pt x="9829" y="0"/>
                      <a:pt x="21827" y="0"/>
                    </a:cubicBezTo>
                    <a:lnTo>
                      <a:pt x="174105" y="0"/>
                    </a:lnTo>
                    <a:cubicBezTo>
                      <a:pt x="186232" y="0"/>
                      <a:pt x="195932" y="9828"/>
                      <a:pt x="195932" y="21827"/>
                    </a:cubicBezTo>
                    <a:lnTo>
                      <a:pt x="195932" y="21827"/>
                    </a:lnTo>
                    <a:cubicBezTo>
                      <a:pt x="195932" y="33825"/>
                      <a:pt x="186232" y="43654"/>
                      <a:pt x="174105" y="436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手繪多邊形: 圖案 133">
                <a:extLst>
                  <a:ext uri="{FF2B5EF4-FFF2-40B4-BE49-F238E27FC236}">
                    <a16:creationId xmlns:a16="http://schemas.microsoft.com/office/drawing/2014/main" id="{E419DEA1-EAB0-4D4B-8504-8CA31AADBFF8}"/>
                  </a:ext>
                </a:extLst>
              </p:cNvPr>
              <p:cNvSpPr/>
              <p:nvPr/>
            </p:nvSpPr>
            <p:spPr>
              <a:xfrm>
                <a:off x="13588681" y="9103446"/>
                <a:ext cx="510573" cy="510573"/>
              </a:xfrm>
              <a:custGeom>
                <a:avLst/>
                <a:gdLst>
                  <a:gd name="connsiteX0" fmla="*/ 0 w 510572"/>
                  <a:gd name="connsiteY0" fmla="*/ 0 h 510572"/>
                  <a:gd name="connsiteX1" fmla="*/ 514785 w 510572"/>
                  <a:gd name="connsiteY1" fmla="*/ 0 h 510572"/>
                  <a:gd name="connsiteX2" fmla="*/ 514785 w 510572"/>
                  <a:gd name="connsiteY2" fmla="*/ 520784 h 510572"/>
                  <a:gd name="connsiteX3" fmla="*/ 0 w 510572"/>
                  <a:gd name="connsiteY3" fmla="*/ 520784 h 51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572" h="510572">
                    <a:moveTo>
                      <a:pt x="0" y="0"/>
                    </a:moveTo>
                    <a:lnTo>
                      <a:pt x="514785" y="0"/>
                    </a:lnTo>
                    <a:lnTo>
                      <a:pt x="514785" y="520784"/>
                    </a:lnTo>
                    <a:lnTo>
                      <a:pt x="0" y="520784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手繪多邊形: 圖案 134">
                <a:extLst>
                  <a:ext uri="{FF2B5EF4-FFF2-40B4-BE49-F238E27FC236}">
                    <a16:creationId xmlns:a16="http://schemas.microsoft.com/office/drawing/2014/main" id="{DC64E269-2060-4C3F-87A0-167F27B272AE}"/>
                  </a:ext>
                </a:extLst>
              </p:cNvPr>
              <p:cNvSpPr/>
              <p:nvPr/>
            </p:nvSpPr>
            <p:spPr>
              <a:xfrm>
                <a:off x="13974675" y="9123486"/>
                <a:ext cx="12764" cy="12764"/>
              </a:xfrm>
              <a:custGeom>
                <a:avLst/>
                <a:gdLst>
                  <a:gd name="connsiteX0" fmla="*/ 0 w 12764"/>
                  <a:gd name="connsiteY0" fmla="*/ 0 h 12764"/>
                  <a:gd name="connsiteX1" fmla="*/ 17998 w 12764"/>
                  <a:gd name="connsiteY1" fmla="*/ 0 h 12764"/>
                  <a:gd name="connsiteX2" fmla="*/ 17998 w 12764"/>
                  <a:gd name="connsiteY2" fmla="*/ 17998 h 12764"/>
                  <a:gd name="connsiteX3" fmla="*/ 0 w 12764"/>
                  <a:gd name="connsiteY3" fmla="*/ 17998 h 1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4" h="12764">
                    <a:moveTo>
                      <a:pt x="0" y="0"/>
                    </a:moveTo>
                    <a:lnTo>
                      <a:pt x="17998" y="0"/>
                    </a:lnTo>
                    <a:lnTo>
                      <a:pt x="17998" y="17998"/>
                    </a:lnTo>
                    <a:lnTo>
                      <a:pt x="0" y="17998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手繪多邊形: 圖案 135">
                <a:extLst>
                  <a:ext uri="{FF2B5EF4-FFF2-40B4-BE49-F238E27FC236}">
                    <a16:creationId xmlns:a16="http://schemas.microsoft.com/office/drawing/2014/main" id="{143E94D4-FBEF-42EA-8ECF-48C831AE07DA}"/>
                  </a:ext>
                </a:extLst>
              </p:cNvPr>
              <p:cNvSpPr/>
              <p:nvPr/>
            </p:nvSpPr>
            <p:spPr>
              <a:xfrm>
                <a:off x="14013606" y="9123486"/>
                <a:ext cx="12764" cy="12764"/>
              </a:xfrm>
              <a:custGeom>
                <a:avLst/>
                <a:gdLst>
                  <a:gd name="connsiteX0" fmla="*/ 0 w 12764"/>
                  <a:gd name="connsiteY0" fmla="*/ 0 h 12764"/>
                  <a:gd name="connsiteX1" fmla="*/ 17998 w 12764"/>
                  <a:gd name="connsiteY1" fmla="*/ 0 h 12764"/>
                  <a:gd name="connsiteX2" fmla="*/ 17998 w 12764"/>
                  <a:gd name="connsiteY2" fmla="*/ 17998 h 12764"/>
                  <a:gd name="connsiteX3" fmla="*/ 0 w 12764"/>
                  <a:gd name="connsiteY3" fmla="*/ 17998 h 1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4" h="12764">
                    <a:moveTo>
                      <a:pt x="0" y="0"/>
                    </a:moveTo>
                    <a:lnTo>
                      <a:pt x="17998" y="0"/>
                    </a:lnTo>
                    <a:lnTo>
                      <a:pt x="17998" y="17998"/>
                    </a:lnTo>
                    <a:lnTo>
                      <a:pt x="0" y="17998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手繪多邊形: 圖案 136">
                <a:extLst>
                  <a:ext uri="{FF2B5EF4-FFF2-40B4-BE49-F238E27FC236}">
                    <a16:creationId xmlns:a16="http://schemas.microsoft.com/office/drawing/2014/main" id="{23C3D546-FBC4-4F49-A743-CBA1E9E11956}"/>
                  </a:ext>
                </a:extLst>
              </p:cNvPr>
              <p:cNvSpPr/>
              <p:nvPr/>
            </p:nvSpPr>
            <p:spPr>
              <a:xfrm>
                <a:off x="14052537" y="9123486"/>
                <a:ext cx="12764" cy="12764"/>
              </a:xfrm>
              <a:custGeom>
                <a:avLst/>
                <a:gdLst>
                  <a:gd name="connsiteX0" fmla="*/ 0 w 12764"/>
                  <a:gd name="connsiteY0" fmla="*/ 0 h 12764"/>
                  <a:gd name="connsiteX1" fmla="*/ 17998 w 12764"/>
                  <a:gd name="connsiteY1" fmla="*/ 0 h 12764"/>
                  <a:gd name="connsiteX2" fmla="*/ 17998 w 12764"/>
                  <a:gd name="connsiteY2" fmla="*/ 17998 h 12764"/>
                  <a:gd name="connsiteX3" fmla="*/ 0 w 12764"/>
                  <a:gd name="connsiteY3" fmla="*/ 17998 h 1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4" h="12764">
                    <a:moveTo>
                      <a:pt x="0" y="0"/>
                    </a:moveTo>
                    <a:lnTo>
                      <a:pt x="17998" y="0"/>
                    </a:lnTo>
                    <a:lnTo>
                      <a:pt x="17998" y="17998"/>
                    </a:lnTo>
                    <a:lnTo>
                      <a:pt x="0" y="17998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手繪多邊形: 圖案 137">
                <a:extLst>
                  <a:ext uri="{FF2B5EF4-FFF2-40B4-BE49-F238E27FC236}">
                    <a16:creationId xmlns:a16="http://schemas.microsoft.com/office/drawing/2014/main" id="{DF421A17-9E77-4D3A-9B8E-01417522439B}"/>
                  </a:ext>
                </a:extLst>
              </p:cNvPr>
              <p:cNvSpPr/>
              <p:nvPr/>
            </p:nvSpPr>
            <p:spPr>
              <a:xfrm>
                <a:off x="13591617" y="9161396"/>
                <a:ext cx="510573" cy="12764"/>
              </a:xfrm>
              <a:custGeom>
                <a:avLst/>
                <a:gdLst>
                  <a:gd name="connsiteX0" fmla="*/ 0 w 510572"/>
                  <a:gd name="connsiteY0" fmla="*/ 0 h 0"/>
                  <a:gd name="connsiteX1" fmla="*/ 510828 w 5105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572">
                    <a:moveTo>
                      <a:pt x="0" y="0"/>
                    </a:moveTo>
                    <a:lnTo>
                      <a:pt x="510828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手繪多邊形: 圖案 138">
                <a:extLst>
                  <a:ext uri="{FF2B5EF4-FFF2-40B4-BE49-F238E27FC236}">
                    <a16:creationId xmlns:a16="http://schemas.microsoft.com/office/drawing/2014/main" id="{96CB87F0-3DB4-4DB9-BF41-4D198737B254}"/>
                  </a:ext>
                </a:extLst>
              </p:cNvPr>
              <p:cNvSpPr/>
              <p:nvPr/>
            </p:nvSpPr>
            <p:spPr>
              <a:xfrm>
                <a:off x="13630548" y="9208241"/>
                <a:ext cx="421223" cy="12764"/>
              </a:xfrm>
              <a:custGeom>
                <a:avLst/>
                <a:gdLst>
                  <a:gd name="connsiteX0" fmla="*/ 0 w 421222"/>
                  <a:gd name="connsiteY0" fmla="*/ 0 h 0"/>
                  <a:gd name="connsiteX1" fmla="*/ 429519 w 42122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1222">
                    <a:moveTo>
                      <a:pt x="0" y="0"/>
                    </a:moveTo>
                    <a:lnTo>
                      <a:pt x="429519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手繪多邊形: 圖案 139">
                <a:extLst>
                  <a:ext uri="{FF2B5EF4-FFF2-40B4-BE49-F238E27FC236}">
                    <a16:creationId xmlns:a16="http://schemas.microsoft.com/office/drawing/2014/main" id="{BB96C352-35C4-4A37-BF36-39AACAF27BAC}"/>
                  </a:ext>
                </a:extLst>
              </p:cNvPr>
              <p:cNvSpPr/>
              <p:nvPr/>
            </p:nvSpPr>
            <p:spPr>
              <a:xfrm>
                <a:off x="13630548" y="9244108"/>
                <a:ext cx="421223" cy="12764"/>
              </a:xfrm>
              <a:custGeom>
                <a:avLst/>
                <a:gdLst>
                  <a:gd name="connsiteX0" fmla="*/ 0 w 421222"/>
                  <a:gd name="connsiteY0" fmla="*/ 0 h 0"/>
                  <a:gd name="connsiteX1" fmla="*/ 429519 w 42122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1222">
                    <a:moveTo>
                      <a:pt x="0" y="0"/>
                    </a:moveTo>
                    <a:lnTo>
                      <a:pt x="429519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手繪多邊形: 圖案 140">
                <a:extLst>
                  <a:ext uri="{FF2B5EF4-FFF2-40B4-BE49-F238E27FC236}">
                    <a16:creationId xmlns:a16="http://schemas.microsoft.com/office/drawing/2014/main" id="{4BB7CE11-9583-46A0-9829-FDA55A1E64C8}"/>
                  </a:ext>
                </a:extLst>
              </p:cNvPr>
              <p:cNvSpPr/>
              <p:nvPr/>
            </p:nvSpPr>
            <p:spPr>
              <a:xfrm>
                <a:off x="13630548" y="9280104"/>
                <a:ext cx="421223" cy="12764"/>
              </a:xfrm>
              <a:custGeom>
                <a:avLst/>
                <a:gdLst>
                  <a:gd name="connsiteX0" fmla="*/ 0 w 421222"/>
                  <a:gd name="connsiteY0" fmla="*/ 0 h 0"/>
                  <a:gd name="connsiteX1" fmla="*/ 429519 w 42122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1222">
                    <a:moveTo>
                      <a:pt x="0" y="0"/>
                    </a:moveTo>
                    <a:lnTo>
                      <a:pt x="429519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手繪多邊形: 圖案 141">
                <a:extLst>
                  <a:ext uri="{FF2B5EF4-FFF2-40B4-BE49-F238E27FC236}">
                    <a16:creationId xmlns:a16="http://schemas.microsoft.com/office/drawing/2014/main" id="{11D8DF6B-7C4F-4971-8B82-0E8139552663}"/>
                  </a:ext>
                </a:extLst>
              </p:cNvPr>
              <p:cNvSpPr/>
              <p:nvPr/>
            </p:nvSpPr>
            <p:spPr>
              <a:xfrm>
                <a:off x="13630548" y="9315972"/>
                <a:ext cx="165936" cy="12764"/>
              </a:xfrm>
              <a:custGeom>
                <a:avLst/>
                <a:gdLst>
                  <a:gd name="connsiteX0" fmla="*/ 0 w 165936"/>
                  <a:gd name="connsiteY0" fmla="*/ 0 h 0"/>
                  <a:gd name="connsiteX1" fmla="*/ 175892 w 16593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936">
                    <a:moveTo>
                      <a:pt x="0" y="0"/>
                    </a:moveTo>
                    <a:lnTo>
                      <a:pt x="175892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25E19F96-9E90-4659-827E-AEDC3369D549}"/>
                </a:ext>
              </a:extLst>
            </p:cNvPr>
            <p:cNvSpPr/>
            <p:nvPr/>
          </p:nvSpPr>
          <p:spPr>
            <a:xfrm>
              <a:off x="4539628" y="5467220"/>
              <a:ext cx="960278" cy="2543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32920" tIns="66460" rIns="132920" bIns="66460" rtlCol="0" anchor="ctr"/>
            <a:lstStyle/>
            <a:p>
              <a:pPr marL="0" marR="0" lvl="0" indent="0" algn="ctr" defTabSz="1329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000" kern="0">
                  <a:solidFill>
                    <a:schemeClr val="bg1">
                      <a:lumMod val="95000"/>
                    </a:schemeClr>
                  </a:solidFill>
                  <a:latin typeface="Arial"/>
                  <a:ea typeface="新細明體"/>
                  <a:cs typeface="Arial"/>
                </a:rPr>
                <a:t>Client</a:t>
              </a:r>
              <a:endParaRPr lang="en-US" altLang="zh-TW" sz="100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pic>
          <p:nvPicPr>
            <p:cNvPr id="101" name="圖形 100">
              <a:extLst>
                <a:ext uri="{FF2B5EF4-FFF2-40B4-BE49-F238E27FC236}">
                  <a16:creationId xmlns:a16="http://schemas.microsoft.com/office/drawing/2014/main" id="{FBADB29D-8793-4ED3-AF71-BEEDA671C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75114" y="5210784"/>
              <a:ext cx="293120" cy="263806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860D1D1-896A-4961-8C46-5457113C10B6}"/>
              </a:ext>
            </a:extLst>
          </p:cNvPr>
          <p:cNvGrpSpPr/>
          <p:nvPr/>
        </p:nvGrpSpPr>
        <p:grpSpPr>
          <a:xfrm>
            <a:off x="4026518" y="1889841"/>
            <a:ext cx="1393994" cy="1156692"/>
            <a:chOff x="4241987" y="2345543"/>
            <a:chExt cx="1393994" cy="115669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FB409F3-E8EB-4CF4-B5B2-C4CE27B08932}"/>
                </a:ext>
              </a:extLst>
            </p:cNvPr>
            <p:cNvSpPr/>
            <p:nvPr/>
          </p:nvSpPr>
          <p:spPr>
            <a:xfrm>
              <a:off x="4241987" y="2345543"/>
              <a:ext cx="1393994" cy="37086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32920" tIns="66460" rIns="132920" bIns="66460" rtlCol="0" anchor="ctr"/>
            <a:lstStyle/>
            <a:p>
              <a:pPr marL="0" marR="0" lvl="0" indent="0" algn="ctr" defTabSz="1329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新細明體"/>
                  <a:cs typeface="Arial"/>
                </a:rPr>
                <a:t>Customer</a:t>
              </a:r>
              <a:endParaRPr lang="en-US" altLang="zh-TW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新細明體"/>
                <a:cs typeface="Arial"/>
              </a:endParaRPr>
            </a:p>
            <a:p>
              <a:pPr marL="0" marR="0" lvl="0" indent="0" algn="ctr" defTabSz="1329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900" b="1" kern="0">
                  <a:solidFill>
                    <a:schemeClr val="bg1"/>
                  </a:solidFill>
                  <a:latin typeface="Arial"/>
                  <a:ea typeface="新細明體"/>
                  <a:cs typeface="Arial"/>
                </a:rPr>
                <a:t>File System</a:t>
              </a:r>
              <a:endParaRPr lang="zh-TW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新細明體"/>
                <a:cs typeface="Arial"/>
              </a:endParaRPr>
            </a:p>
          </p:txBody>
        </p:sp>
        <p:grpSp>
          <p:nvGrpSpPr>
            <p:cNvPr id="88" name="群組 87">
              <a:extLst>
                <a:ext uri="{FF2B5EF4-FFF2-40B4-BE49-F238E27FC236}">
                  <a16:creationId xmlns:a16="http://schemas.microsoft.com/office/drawing/2014/main" id="{A7FF3FE3-CBBF-4C52-8774-42E9F309783F}"/>
                </a:ext>
              </a:extLst>
            </p:cNvPr>
            <p:cNvGrpSpPr/>
            <p:nvPr/>
          </p:nvGrpSpPr>
          <p:grpSpPr>
            <a:xfrm>
              <a:off x="4567510" y="2717275"/>
              <a:ext cx="734444" cy="506418"/>
              <a:chOff x="315956" y="2573846"/>
              <a:chExt cx="832784" cy="574228"/>
            </a:xfrm>
          </p:grpSpPr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6858DCD0-2487-4D8F-A135-43201397B130}"/>
                  </a:ext>
                </a:extLst>
              </p:cNvPr>
              <p:cNvGrpSpPr/>
              <p:nvPr/>
            </p:nvGrpSpPr>
            <p:grpSpPr>
              <a:xfrm>
                <a:off x="315956" y="2626868"/>
                <a:ext cx="252544" cy="514000"/>
                <a:chOff x="315956" y="2626868"/>
                <a:chExt cx="252544" cy="514000"/>
              </a:xfrm>
            </p:grpSpPr>
            <p:sp>
              <p:nvSpPr>
                <p:cNvPr id="83" name="手繪多邊形: 圖案 82">
                  <a:extLst>
                    <a:ext uri="{FF2B5EF4-FFF2-40B4-BE49-F238E27FC236}">
                      <a16:creationId xmlns:a16="http://schemas.microsoft.com/office/drawing/2014/main" id="{FB493FBE-396D-47AC-951C-DCDDA3AFED06}"/>
                    </a:ext>
                  </a:extLst>
                </p:cNvPr>
                <p:cNvSpPr/>
                <p:nvPr/>
              </p:nvSpPr>
              <p:spPr>
                <a:xfrm>
                  <a:off x="315956" y="2626868"/>
                  <a:ext cx="252544" cy="514000"/>
                </a:xfrm>
                <a:custGeom>
                  <a:avLst/>
                  <a:gdLst>
                    <a:gd name="connsiteX0" fmla="*/ 63199 w 1005807"/>
                    <a:gd name="connsiteY0" fmla="*/ 63199 h 2047113"/>
                    <a:gd name="connsiteX1" fmla="*/ 946298 w 1005807"/>
                    <a:gd name="connsiteY1" fmla="*/ 63199 h 2047113"/>
                    <a:gd name="connsiteX2" fmla="*/ 946298 w 1005807"/>
                    <a:gd name="connsiteY2" fmla="*/ 1986066 h 2047113"/>
                    <a:gd name="connsiteX3" fmla="*/ 63199 w 1005807"/>
                    <a:gd name="connsiteY3" fmla="*/ 1986066 h 2047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07" h="2047113">
                      <a:moveTo>
                        <a:pt x="63199" y="63199"/>
                      </a:moveTo>
                      <a:lnTo>
                        <a:pt x="946298" y="63199"/>
                      </a:lnTo>
                      <a:lnTo>
                        <a:pt x="946298" y="1986066"/>
                      </a:lnTo>
                      <a:lnTo>
                        <a:pt x="63199" y="1986066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手繪多邊形: 圖案 83">
                  <a:extLst>
                    <a:ext uri="{FF2B5EF4-FFF2-40B4-BE49-F238E27FC236}">
                      <a16:creationId xmlns:a16="http://schemas.microsoft.com/office/drawing/2014/main" id="{EF70C639-CF47-4F76-A13B-65E21C7956DB}"/>
                    </a:ext>
                  </a:extLst>
                </p:cNvPr>
                <p:cNvSpPr/>
                <p:nvPr/>
              </p:nvSpPr>
              <p:spPr>
                <a:xfrm>
                  <a:off x="372445" y="2851431"/>
                  <a:ext cx="136671" cy="92104"/>
                </a:xfrm>
                <a:custGeom>
                  <a:avLst/>
                  <a:gdLst>
                    <a:gd name="connsiteX0" fmla="*/ 9209 w 544319"/>
                    <a:gd name="connsiteY0" fmla="*/ 9210 h 366823"/>
                    <a:gd name="connsiteX1" fmla="*/ 536252 w 544319"/>
                    <a:gd name="connsiteY1" fmla="*/ 9210 h 366823"/>
                    <a:gd name="connsiteX2" fmla="*/ 536252 w 544319"/>
                    <a:gd name="connsiteY2" fmla="*/ 365265 h 366823"/>
                    <a:gd name="connsiteX3" fmla="*/ 9209 w 544319"/>
                    <a:gd name="connsiteY3" fmla="*/ 365265 h 366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319" h="366823">
                      <a:moveTo>
                        <a:pt x="9209" y="9210"/>
                      </a:moveTo>
                      <a:lnTo>
                        <a:pt x="536252" y="9210"/>
                      </a:lnTo>
                      <a:lnTo>
                        <a:pt x="536252" y="365265"/>
                      </a:lnTo>
                      <a:lnTo>
                        <a:pt x="9209" y="36526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手繪多邊形: 圖案 84">
                  <a:extLst>
                    <a:ext uri="{FF2B5EF4-FFF2-40B4-BE49-F238E27FC236}">
                      <a16:creationId xmlns:a16="http://schemas.microsoft.com/office/drawing/2014/main" id="{536D7A78-33C5-4C4E-9622-24879E6E9038}"/>
                    </a:ext>
                  </a:extLst>
                </p:cNvPr>
                <p:cNvSpPr/>
                <p:nvPr/>
              </p:nvSpPr>
              <p:spPr>
                <a:xfrm>
                  <a:off x="372444" y="2967661"/>
                  <a:ext cx="136671" cy="35653"/>
                </a:xfrm>
                <a:custGeom>
                  <a:avLst/>
                  <a:gdLst>
                    <a:gd name="connsiteX0" fmla="*/ 9209 w 544319"/>
                    <a:gd name="connsiteY0" fmla="*/ 9209 h 141996"/>
                    <a:gd name="connsiteX1" fmla="*/ 536252 w 544319"/>
                    <a:gd name="connsiteY1" fmla="*/ 9209 h 141996"/>
                    <a:gd name="connsiteX2" fmla="*/ 536252 w 544319"/>
                    <a:gd name="connsiteY2" fmla="*/ 137361 h 141996"/>
                    <a:gd name="connsiteX3" fmla="*/ 9209 w 544319"/>
                    <a:gd name="connsiteY3" fmla="*/ 137361 h 14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319" h="141996">
                      <a:moveTo>
                        <a:pt x="9209" y="9209"/>
                      </a:moveTo>
                      <a:lnTo>
                        <a:pt x="536252" y="9209"/>
                      </a:lnTo>
                      <a:lnTo>
                        <a:pt x="536252" y="137361"/>
                      </a:lnTo>
                      <a:lnTo>
                        <a:pt x="9209" y="1373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手繪多邊形: 圖案 85">
                  <a:extLst>
                    <a:ext uri="{FF2B5EF4-FFF2-40B4-BE49-F238E27FC236}">
                      <a16:creationId xmlns:a16="http://schemas.microsoft.com/office/drawing/2014/main" id="{4926AC3E-CF49-4223-B313-E9B4F91D7744}"/>
                    </a:ext>
                  </a:extLst>
                </p:cNvPr>
                <p:cNvSpPr/>
                <p:nvPr/>
              </p:nvSpPr>
              <p:spPr>
                <a:xfrm>
                  <a:off x="372444" y="3026667"/>
                  <a:ext cx="136671" cy="35653"/>
                </a:xfrm>
                <a:custGeom>
                  <a:avLst/>
                  <a:gdLst>
                    <a:gd name="connsiteX0" fmla="*/ 9209 w 544319"/>
                    <a:gd name="connsiteY0" fmla="*/ 9209 h 141996"/>
                    <a:gd name="connsiteX1" fmla="*/ 536252 w 544319"/>
                    <a:gd name="connsiteY1" fmla="*/ 9209 h 141996"/>
                    <a:gd name="connsiteX2" fmla="*/ 536252 w 544319"/>
                    <a:gd name="connsiteY2" fmla="*/ 137361 h 141996"/>
                    <a:gd name="connsiteX3" fmla="*/ 9209 w 544319"/>
                    <a:gd name="connsiteY3" fmla="*/ 137361 h 14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319" h="141996">
                      <a:moveTo>
                        <a:pt x="9209" y="9209"/>
                      </a:moveTo>
                      <a:lnTo>
                        <a:pt x="536252" y="9209"/>
                      </a:lnTo>
                      <a:lnTo>
                        <a:pt x="536252" y="137361"/>
                      </a:lnTo>
                      <a:lnTo>
                        <a:pt x="9209" y="1373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手繪多邊形: 圖案 86">
                  <a:extLst>
                    <a:ext uri="{FF2B5EF4-FFF2-40B4-BE49-F238E27FC236}">
                      <a16:creationId xmlns:a16="http://schemas.microsoft.com/office/drawing/2014/main" id="{EABDA2C4-57DF-4767-97DF-EFD08737D0C9}"/>
                    </a:ext>
                  </a:extLst>
                </p:cNvPr>
                <p:cNvSpPr/>
                <p:nvPr/>
              </p:nvSpPr>
              <p:spPr>
                <a:xfrm>
                  <a:off x="376094" y="2807691"/>
                  <a:ext cx="23769" cy="23769"/>
                </a:xfrm>
                <a:custGeom>
                  <a:avLst/>
                  <a:gdLst>
                    <a:gd name="connsiteX0" fmla="*/ 87209 w 94664"/>
                    <a:gd name="connsiteY0" fmla="*/ 48042 h 94664"/>
                    <a:gd name="connsiteX1" fmla="*/ 48042 w 94664"/>
                    <a:gd name="connsiteY1" fmla="*/ 87210 h 94664"/>
                    <a:gd name="connsiteX2" fmla="*/ 8875 w 94664"/>
                    <a:gd name="connsiteY2" fmla="*/ 48042 h 94664"/>
                    <a:gd name="connsiteX3" fmla="*/ 48042 w 94664"/>
                    <a:gd name="connsiteY3" fmla="*/ 8875 h 94664"/>
                    <a:gd name="connsiteX4" fmla="*/ 87209 w 94664"/>
                    <a:gd name="connsiteY4" fmla="*/ 48042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64" h="94664">
                      <a:moveTo>
                        <a:pt x="87209" y="48042"/>
                      </a:moveTo>
                      <a:cubicBezTo>
                        <a:pt x="87209" y="69674"/>
                        <a:pt x="69674" y="87210"/>
                        <a:pt x="48042" y="87210"/>
                      </a:cubicBezTo>
                      <a:cubicBezTo>
                        <a:pt x="26411" y="87210"/>
                        <a:pt x="8875" y="69674"/>
                        <a:pt x="8875" y="48042"/>
                      </a:cubicBezTo>
                      <a:cubicBezTo>
                        <a:pt x="8875" y="26411"/>
                        <a:pt x="26411" y="8875"/>
                        <a:pt x="48042" y="8875"/>
                      </a:cubicBezTo>
                      <a:cubicBezTo>
                        <a:pt x="69674" y="8875"/>
                        <a:pt x="87209" y="26411"/>
                        <a:pt x="87209" y="480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群組 67">
                <a:extLst>
                  <a:ext uri="{FF2B5EF4-FFF2-40B4-BE49-F238E27FC236}">
                    <a16:creationId xmlns:a16="http://schemas.microsoft.com/office/drawing/2014/main" id="{B2AE46B5-DC85-44BB-AA30-B7BF52C6545A}"/>
                  </a:ext>
                </a:extLst>
              </p:cNvPr>
              <p:cNvGrpSpPr/>
              <p:nvPr/>
            </p:nvGrpSpPr>
            <p:grpSpPr>
              <a:xfrm>
                <a:off x="469527" y="2573846"/>
                <a:ext cx="679213" cy="574228"/>
                <a:chOff x="576639" y="2568822"/>
                <a:chExt cx="679213" cy="574228"/>
              </a:xfrm>
            </p:grpSpPr>
            <p:sp>
              <p:nvSpPr>
                <p:cNvPr id="69" name="手繪多邊形: 圖案 68">
                  <a:extLst>
                    <a:ext uri="{FF2B5EF4-FFF2-40B4-BE49-F238E27FC236}">
                      <a16:creationId xmlns:a16="http://schemas.microsoft.com/office/drawing/2014/main" id="{61708819-DA9A-4C29-944D-FD154C94192B}"/>
                    </a:ext>
                  </a:extLst>
                </p:cNvPr>
                <p:cNvSpPr/>
                <p:nvPr/>
              </p:nvSpPr>
              <p:spPr>
                <a:xfrm>
                  <a:off x="807868" y="2977559"/>
                  <a:ext cx="213919" cy="127758"/>
                </a:xfrm>
                <a:custGeom>
                  <a:avLst/>
                  <a:gdLst>
                    <a:gd name="connsiteX0" fmla="*/ 63199 w 851977"/>
                    <a:gd name="connsiteY0" fmla="*/ 63199 h 508820"/>
                    <a:gd name="connsiteX1" fmla="*/ 789628 w 851977"/>
                    <a:gd name="connsiteY1" fmla="*/ 63199 h 508820"/>
                    <a:gd name="connsiteX2" fmla="*/ 789628 w 851977"/>
                    <a:gd name="connsiteY2" fmla="*/ 447772 h 508820"/>
                    <a:gd name="connsiteX3" fmla="*/ 63199 w 851977"/>
                    <a:gd name="connsiteY3" fmla="*/ 447772 h 508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1977" h="508820">
                      <a:moveTo>
                        <a:pt x="63199" y="63199"/>
                      </a:moveTo>
                      <a:lnTo>
                        <a:pt x="789628" y="63199"/>
                      </a:lnTo>
                      <a:lnTo>
                        <a:pt x="789628" y="447772"/>
                      </a:lnTo>
                      <a:lnTo>
                        <a:pt x="63199" y="44777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手繪多邊形: 圖案 69">
                  <a:extLst>
                    <a:ext uri="{FF2B5EF4-FFF2-40B4-BE49-F238E27FC236}">
                      <a16:creationId xmlns:a16="http://schemas.microsoft.com/office/drawing/2014/main" id="{5021CF5C-4269-443F-AD12-F74BF71983CE}"/>
                    </a:ext>
                  </a:extLst>
                </p:cNvPr>
                <p:cNvSpPr/>
                <p:nvPr/>
              </p:nvSpPr>
              <p:spPr>
                <a:xfrm>
                  <a:off x="623688" y="3077685"/>
                  <a:ext cx="582336" cy="65365"/>
                </a:xfrm>
                <a:custGeom>
                  <a:avLst/>
                  <a:gdLst>
                    <a:gd name="connsiteX0" fmla="*/ 63199 w 2319272"/>
                    <a:gd name="connsiteY0" fmla="*/ 63199 h 260326"/>
                    <a:gd name="connsiteX1" fmla="*/ 2256687 w 2319272"/>
                    <a:gd name="connsiteY1" fmla="*/ 63199 h 260326"/>
                    <a:gd name="connsiteX2" fmla="*/ 2256687 w 2319272"/>
                    <a:gd name="connsiteY2" fmla="*/ 205669 h 260326"/>
                    <a:gd name="connsiteX3" fmla="*/ 63199 w 2319272"/>
                    <a:gd name="connsiteY3" fmla="*/ 205669 h 26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9272" h="260326">
                      <a:moveTo>
                        <a:pt x="63199" y="63199"/>
                      </a:moveTo>
                      <a:lnTo>
                        <a:pt x="2256687" y="63199"/>
                      </a:lnTo>
                      <a:lnTo>
                        <a:pt x="2256687" y="205669"/>
                      </a:lnTo>
                      <a:lnTo>
                        <a:pt x="63199" y="2056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手繪多邊形: 圖案 70">
                  <a:extLst>
                    <a:ext uri="{FF2B5EF4-FFF2-40B4-BE49-F238E27FC236}">
                      <a16:creationId xmlns:a16="http://schemas.microsoft.com/office/drawing/2014/main" id="{D3734A3F-4FC6-4300-927F-65C007493F26}"/>
                    </a:ext>
                  </a:extLst>
                </p:cNvPr>
                <p:cNvSpPr/>
                <p:nvPr/>
              </p:nvSpPr>
              <p:spPr>
                <a:xfrm>
                  <a:off x="576639" y="2568822"/>
                  <a:ext cx="679213" cy="475722"/>
                </a:xfrm>
                <a:custGeom>
                  <a:avLst/>
                  <a:gdLst>
                    <a:gd name="connsiteX0" fmla="*/ 38547 w 2283773"/>
                    <a:gd name="connsiteY0" fmla="*/ 38547 h 1431796"/>
                    <a:gd name="connsiteX1" fmla="*/ 2253452 w 2283773"/>
                    <a:gd name="connsiteY1" fmla="*/ 38547 h 1431796"/>
                    <a:gd name="connsiteX2" fmla="*/ 2253452 w 2283773"/>
                    <a:gd name="connsiteY2" fmla="*/ 1393783 h 1431796"/>
                    <a:gd name="connsiteX3" fmla="*/ 38547 w 2283773"/>
                    <a:gd name="connsiteY3" fmla="*/ 1393783 h 1431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3773" h="1431796">
                      <a:moveTo>
                        <a:pt x="38547" y="38547"/>
                      </a:moveTo>
                      <a:lnTo>
                        <a:pt x="2253452" y="38547"/>
                      </a:lnTo>
                      <a:lnTo>
                        <a:pt x="2253452" y="1393783"/>
                      </a:lnTo>
                      <a:lnTo>
                        <a:pt x="38547" y="13937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rnd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2" name="群組 71">
                  <a:extLst>
                    <a:ext uri="{FF2B5EF4-FFF2-40B4-BE49-F238E27FC236}">
                      <a16:creationId xmlns:a16="http://schemas.microsoft.com/office/drawing/2014/main" id="{4CA7EB10-FE9C-40D4-874C-FE2B3BFC6538}"/>
                    </a:ext>
                  </a:extLst>
                </p:cNvPr>
                <p:cNvGrpSpPr/>
                <p:nvPr/>
              </p:nvGrpSpPr>
              <p:grpSpPr>
                <a:xfrm>
                  <a:off x="627174" y="2629802"/>
                  <a:ext cx="573422" cy="359503"/>
                  <a:chOff x="7380172" y="1874094"/>
                  <a:chExt cx="958662" cy="601018"/>
                </a:xfrm>
                <a:solidFill>
                  <a:schemeClr val="tx1"/>
                </a:solidFill>
              </p:grpSpPr>
              <p:sp>
                <p:nvSpPr>
                  <p:cNvPr id="73" name="手繪多邊形: 圖案 72">
                    <a:extLst>
                      <a:ext uri="{FF2B5EF4-FFF2-40B4-BE49-F238E27FC236}">
                        <a16:creationId xmlns:a16="http://schemas.microsoft.com/office/drawing/2014/main" id="{2796F04C-EA68-4C4A-AA7E-C211A3722402}"/>
                      </a:ext>
                    </a:extLst>
                  </p:cNvPr>
                  <p:cNvSpPr/>
                  <p:nvPr/>
                </p:nvSpPr>
                <p:spPr>
                  <a:xfrm>
                    <a:off x="7380172" y="1874094"/>
                    <a:ext cx="958662" cy="601018"/>
                  </a:xfrm>
                  <a:custGeom>
                    <a:avLst/>
                    <a:gdLst>
                      <a:gd name="connsiteX0" fmla="*/ 38547 w 2283773"/>
                      <a:gd name="connsiteY0" fmla="*/ 38547 h 1431796"/>
                      <a:gd name="connsiteX1" fmla="*/ 2253452 w 2283773"/>
                      <a:gd name="connsiteY1" fmla="*/ 38547 h 1431796"/>
                      <a:gd name="connsiteX2" fmla="*/ 2253452 w 2283773"/>
                      <a:gd name="connsiteY2" fmla="*/ 1393783 h 1431796"/>
                      <a:gd name="connsiteX3" fmla="*/ 38547 w 2283773"/>
                      <a:gd name="connsiteY3" fmla="*/ 1393783 h 143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3773" h="1431796">
                        <a:moveTo>
                          <a:pt x="38547" y="38547"/>
                        </a:moveTo>
                        <a:lnTo>
                          <a:pt x="2253452" y="38547"/>
                        </a:lnTo>
                        <a:lnTo>
                          <a:pt x="2253452" y="1393783"/>
                        </a:lnTo>
                        <a:lnTo>
                          <a:pt x="38547" y="1393783"/>
                        </a:lnTo>
                        <a:close/>
                      </a:path>
                    </a:pathLst>
                  </a:custGeom>
                  <a:grpFill/>
                  <a:ln w="1270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手繪多邊形: 圖案 73">
                    <a:extLst>
                      <a:ext uri="{FF2B5EF4-FFF2-40B4-BE49-F238E27FC236}">
                        <a16:creationId xmlns:a16="http://schemas.microsoft.com/office/drawing/2014/main" id="{729546AA-50C7-49FF-9D53-31BDE342F32C}"/>
                      </a:ext>
                    </a:extLst>
                  </p:cNvPr>
                  <p:cNvSpPr/>
                  <p:nvPr/>
                </p:nvSpPr>
                <p:spPr>
                  <a:xfrm>
                    <a:off x="7524461" y="1960613"/>
                    <a:ext cx="407307" cy="412268"/>
                  </a:xfrm>
                  <a:custGeom>
                    <a:avLst/>
                    <a:gdLst>
                      <a:gd name="connsiteX0" fmla="*/ 26377 w 970308"/>
                      <a:gd name="connsiteY0" fmla="*/ 26377 h 982141"/>
                      <a:gd name="connsiteX1" fmla="*/ 947814 w 970308"/>
                      <a:gd name="connsiteY1" fmla="*/ 26377 h 982141"/>
                      <a:gd name="connsiteX2" fmla="*/ 947814 w 970308"/>
                      <a:gd name="connsiteY2" fmla="*/ 958583 h 982141"/>
                      <a:gd name="connsiteX3" fmla="*/ 26377 w 970308"/>
                      <a:gd name="connsiteY3" fmla="*/ 958583 h 982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0308" h="982141">
                        <a:moveTo>
                          <a:pt x="26377" y="26377"/>
                        </a:moveTo>
                        <a:lnTo>
                          <a:pt x="947814" y="26377"/>
                        </a:lnTo>
                        <a:lnTo>
                          <a:pt x="947814" y="958583"/>
                        </a:lnTo>
                        <a:lnTo>
                          <a:pt x="26377" y="958583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手繪多邊形: 圖案 74">
                    <a:extLst>
                      <a:ext uri="{FF2B5EF4-FFF2-40B4-BE49-F238E27FC236}">
                        <a16:creationId xmlns:a16="http://schemas.microsoft.com/office/drawing/2014/main" id="{6ED9F980-CDCA-4027-AF27-1971A892CDC0}"/>
                      </a:ext>
                    </a:extLst>
                  </p:cNvPr>
                  <p:cNvSpPr/>
                  <p:nvPr/>
                </p:nvSpPr>
                <p:spPr>
                  <a:xfrm>
                    <a:off x="7821758" y="1982779"/>
                    <a:ext cx="19870" cy="19869"/>
                  </a:xfrm>
                  <a:custGeom>
                    <a:avLst/>
                    <a:gdLst>
                      <a:gd name="connsiteX0" fmla="*/ 9305 w 47332"/>
                      <a:gd name="connsiteY0" fmla="*/ 9305 h 47332"/>
                      <a:gd name="connsiteX1" fmla="*/ 41491 w 47332"/>
                      <a:gd name="connsiteY1" fmla="*/ 9305 h 47332"/>
                      <a:gd name="connsiteX2" fmla="*/ 41491 w 47332"/>
                      <a:gd name="connsiteY2" fmla="*/ 41491 h 47332"/>
                      <a:gd name="connsiteX3" fmla="*/ 9305 w 47332"/>
                      <a:gd name="connsiteY3" fmla="*/ 41491 h 4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32" h="47332">
                        <a:moveTo>
                          <a:pt x="9305" y="9305"/>
                        </a:moveTo>
                        <a:lnTo>
                          <a:pt x="41491" y="9305"/>
                        </a:lnTo>
                        <a:lnTo>
                          <a:pt x="41491" y="41491"/>
                        </a:lnTo>
                        <a:lnTo>
                          <a:pt x="9305" y="41491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手繪多邊形: 圖案 75">
                    <a:extLst>
                      <a:ext uri="{FF2B5EF4-FFF2-40B4-BE49-F238E27FC236}">
                        <a16:creationId xmlns:a16="http://schemas.microsoft.com/office/drawing/2014/main" id="{B47FC598-9C69-4093-8C67-83C1A0361F77}"/>
                      </a:ext>
                    </a:extLst>
                  </p:cNvPr>
                  <p:cNvSpPr/>
                  <p:nvPr/>
                </p:nvSpPr>
                <p:spPr>
                  <a:xfrm>
                    <a:off x="7850967" y="1982784"/>
                    <a:ext cx="19870" cy="19869"/>
                  </a:xfrm>
                  <a:custGeom>
                    <a:avLst/>
                    <a:gdLst>
                      <a:gd name="connsiteX0" fmla="*/ 9305 w 47332"/>
                      <a:gd name="connsiteY0" fmla="*/ 9305 h 47332"/>
                      <a:gd name="connsiteX1" fmla="*/ 41491 w 47332"/>
                      <a:gd name="connsiteY1" fmla="*/ 9305 h 47332"/>
                      <a:gd name="connsiteX2" fmla="*/ 41491 w 47332"/>
                      <a:gd name="connsiteY2" fmla="*/ 41491 h 47332"/>
                      <a:gd name="connsiteX3" fmla="*/ 9305 w 47332"/>
                      <a:gd name="connsiteY3" fmla="*/ 41491 h 4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32" h="47332">
                        <a:moveTo>
                          <a:pt x="9305" y="9305"/>
                        </a:moveTo>
                        <a:lnTo>
                          <a:pt x="41491" y="9305"/>
                        </a:lnTo>
                        <a:lnTo>
                          <a:pt x="41491" y="41491"/>
                        </a:lnTo>
                        <a:lnTo>
                          <a:pt x="9305" y="41491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手繪多邊形: 圖案 76">
                    <a:extLst>
                      <a:ext uri="{FF2B5EF4-FFF2-40B4-BE49-F238E27FC236}">
                        <a16:creationId xmlns:a16="http://schemas.microsoft.com/office/drawing/2014/main" id="{6C0C49A5-EE7B-47CA-9C8C-434BDACCF996}"/>
                      </a:ext>
                    </a:extLst>
                  </p:cNvPr>
                  <p:cNvSpPr/>
                  <p:nvPr/>
                </p:nvSpPr>
                <p:spPr>
                  <a:xfrm>
                    <a:off x="7880222" y="1982787"/>
                    <a:ext cx="19870" cy="19869"/>
                  </a:xfrm>
                  <a:custGeom>
                    <a:avLst/>
                    <a:gdLst>
                      <a:gd name="connsiteX0" fmla="*/ 9305 w 47332"/>
                      <a:gd name="connsiteY0" fmla="*/ 9305 h 47332"/>
                      <a:gd name="connsiteX1" fmla="*/ 41491 w 47332"/>
                      <a:gd name="connsiteY1" fmla="*/ 9305 h 47332"/>
                      <a:gd name="connsiteX2" fmla="*/ 41491 w 47332"/>
                      <a:gd name="connsiteY2" fmla="*/ 41491 h 47332"/>
                      <a:gd name="connsiteX3" fmla="*/ 9305 w 47332"/>
                      <a:gd name="connsiteY3" fmla="*/ 41491 h 4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32" h="47332">
                        <a:moveTo>
                          <a:pt x="9305" y="9305"/>
                        </a:moveTo>
                        <a:lnTo>
                          <a:pt x="41491" y="9305"/>
                        </a:lnTo>
                        <a:lnTo>
                          <a:pt x="41491" y="41491"/>
                        </a:lnTo>
                        <a:lnTo>
                          <a:pt x="9305" y="41491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手繪多邊形: 圖案 77">
                    <a:extLst>
                      <a:ext uri="{FF2B5EF4-FFF2-40B4-BE49-F238E27FC236}">
                        <a16:creationId xmlns:a16="http://schemas.microsoft.com/office/drawing/2014/main" id="{EBCA38E4-46B2-4B2A-A877-4009FF18E154}"/>
                      </a:ext>
                    </a:extLst>
                  </p:cNvPr>
                  <p:cNvSpPr/>
                  <p:nvPr/>
                </p:nvSpPr>
                <p:spPr>
                  <a:xfrm>
                    <a:off x="7533910" y="2011251"/>
                    <a:ext cx="387439" cy="4967"/>
                  </a:xfrm>
                  <a:custGeom>
                    <a:avLst/>
                    <a:gdLst>
                      <a:gd name="connsiteX0" fmla="*/ 9305 w 922975"/>
                      <a:gd name="connsiteY0" fmla="*/ 9305 h 11833"/>
                      <a:gd name="connsiteX1" fmla="*/ 923525 w 922975"/>
                      <a:gd name="connsiteY1" fmla="*/ 9305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2975" h="11833">
                        <a:moveTo>
                          <a:pt x="9305" y="9305"/>
                        </a:moveTo>
                        <a:lnTo>
                          <a:pt x="923525" y="9305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手繪多邊形: 圖案 78">
                    <a:extLst>
                      <a:ext uri="{FF2B5EF4-FFF2-40B4-BE49-F238E27FC236}">
                        <a16:creationId xmlns:a16="http://schemas.microsoft.com/office/drawing/2014/main" id="{B2A746BB-E022-4D1A-AECE-F1EAC59819A4}"/>
                      </a:ext>
                    </a:extLst>
                  </p:cNvPr>
                  <p:cNvSpPr/>
                  <p:nvPr/>
                </p:nvSpPr>
                <p:spPr>
                  <a:xfrm>
                    <a:off x="7563157" y="2046511"/>
                    <a:ext cx="327832" cy="4967"/>
                  </a:xfrm>
                  <a:custGeom>
                    <a:avLst/>
                    <a:gdLst>
                      <a:gd name="connsiteX0" fmla="*/ 9209 w 780979"/>
                      <a:gd name="connsiteY0" fmla="*/ 9209 h 11833"/>
                      <a:gd name="connsiteX1" fmla="*/ 778001 w 780979"/>
                      <a:gd name="connsiteY1" fmla="*/ 9209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0979" h="11833">
                        <a:moveTo>
                          <a:pt x="9209" y="9209"/>
                        </a:moveTo>
                        <a:lnTo>
                          <a:pt x="778001" y="9209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手繪多邊形: 圖案 79">
                    <a:extLst>
                      <a:ext uri="{FF2B5EF4-FFF2-40B4-BE49-F238E27FC236}">
                        <a16:creationId xmlns:a16="http://schemas.microsoft.com/office/drawing/2014/main" id="{18E348F6-6729-46AB-B477-FF204C5397C3}"/>
                      </a:ext>
                    </a:extLst>
                  </p:cNvPr>
                  <p:cNvSpPr/>
                  <p:nvPr/>
                </p:nvSpPr>
                <p:spPr>
                  <a:xfrm>
                    <a:off x="7563157" y="2073534"/>
                    <a:ext cx="327832" cy="4967"/>
                  </a:xfrm>
                  <a:custGeom>
                    <a:avLst/>
                    <a:gdLst>
                      <a:gd name="connsiteX0" fmla="*/ 9209 w 780979"/>
                      <a:gd name="connsiteY0" fmla="*/ 9210 h 11833"/>
                      <a:gd name="connsiteX1" fmla="*/ 778001 w 780979"/>
                      <a:gd name="connsiteY1" fmla="*/ 9210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0979" h="11833">
                        <a:moveTo>
                          <a:pt x="9209" y="9210"/>
                        </a:moveTo>
                        <a:lnTo>
                          <a:pt x="778001" y="9210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手繪多邊形: 圖案 80">
                    <a:extLst>
                      <a:ext uri="{FF2B5EF4-FFF2-40B4-BE49-F238E27FC236}">
                        <a16:creationId xmlns:a16="http://schemas.microsoft.com/office/drawing/2014/main" id="{B1A8D41C-EA9F-4007-9AA4-F2DC0D9CE634}"/>
                      </a:ext>
                    </a:extLst>
                  </p:cNvPr>
                  <p:cNvSpPr/>
                  <p:nvPr/>
                </p:nvSpPr>
                <p:spPr>
                  <a:xfrm>
                    <a:off x="7563165" y="2100522"/>
                    <a:ext cx="327832" cy="4967"/>
                  </a:xfrm>
                  <a:custGeom>
                    <a:avLst/>
                    <a:gdLst>
                      <a:gd name="connsiteX0" fmla="*/ 9209 w 780979"/>
                      <a:gd name="connsiteY0" fmla="*/ 9209 h 11833"/>
                      <a:gd name="connsiteX1" fmla="*/ 778001 w 780979"/>
                      <a:gd name="connsiteY1" fmla="*/ 9209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0979" h="11833">
                        <a:moveTo>
                          <a:pt x="9209" y="9209"/>
                        </a:moveTo>
                        <a:lnTo>
                          <a:pt x="778001" y="9209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手繪多邊形: 圖案 81">
                    <a:extLst>
                      <a:ext uri="{FF2B5EF4-FFF2-40B4-BE49-F238E27FC236}">
                        <a16:creationId xmlns:a16="http://schemas.microsoft.com/office/drawing/2014/main" id="{A29DBFEF-127A-47F5-B0EF-2DE5E949042C}"/>
                      </a:ext>
                    </a:extLst>
                  </p:cNvPr>
                  <p:cNvSpPr/>
                  <p:nvPr/>
                </p:nvSpPr>
                <p:spPr>
                  <a:xfrm>
                    <a:off x="7563147" y="2127490"/>
                    <a:ext cx="139081" cy="4967"/>
                  </a:xfrm>
                  <a:custGeom>
                    <a:avLst/>
                    <a:gdLst>
                      <a:gd name="connsiteX0" fmla="*/ 9209 w 331324"/>
                      <a:gd name="connsiteY0" fmla="*/ 9209 h 11833"/>
                      <a:gd name="connsiteX1" fmla="*/ 324086 w 331324"/>
                      <a:gd name="connsiteY1" fmla="*/ 9209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1324" h="11833">
                        <a:moveTo>
                          <a:pt x="9209" y="9209"/>
                        </a:moveTo>
                        <a:lnTo>
                          <a:pt x="324086" y="9209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14" name="文字方塊 113">
              <a:extLst>
                <a:ext uri="{FF2B5EF4-FFF2-40B4-BE49-F238E27FC236}">
                  <a16:creationId xmlns:a16="http://schemas.microsoft.com/office/drawing/2014/main" id="{16E7F092-5168-4154-A76C-E28F71A11916}"/>
                </a:ext>
              </a:extLst>
            </p:cNvPr>
            <p:cNvSpPr txBox="1"/>
            <p:nvPr/>
          </p:nvSpPr>
          <p:spPr>
            <a:xfrm>
              <a:off x="4419600" y="3225236"/>
              <a:ext cx="115717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TW" sz="1200">
                  <a:solidFill>
                    <a:schemeClr val="bg1"/>
                  </a:solidFill>
                  <a:latin typeface="Arial"/>
                  <a:ea typeface="新細明體"/>
                </a:rPr>
                <a:t>Local Servers</a:t>
              </a:r>
              <a:r>
                <a:rPr lang="zh-TW" sz="1200">
                  <a:solidFill>
                    <a:schemeClr val="bg1"/>
                  </a:solidFill>
                  <a:latin typeface="Arial"/>
                  <a:ea typeface="新細明體"/>
                  <a:cs typeface="Arial"/>
                </a:rPr>
                <a:t>​</a:t>
              </a:r>
              <a:endParaRPr lang="zh-TW" altLang="en-US" sz="1200">
                <a:solidFill>
                  <a:schemeClr val="bg1"/>
                </a:solidFill>
                <a:ea typeface="新細明體"/>
              </a:endParaRPr>
            </a:p>
          </p:txBody>
        </p:sp>
        <p:pic>
          <p:nvPicPr>
            <p:cNvPr id="102" name="圖形 101">
              <a:extLst>
                <a:ext uri="{FF2B5EF4-FFF2-40B4-BE49-F238E27FC236}">
                  <a16:creationId xmlns:a16="http://schemas.microsoft.com/office/drawing/2014/main" id="{03078C73-461A-4DA2-9BA0-6C4DF66E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4050" y="2979907"/>
              <a:ext cx="293120" cy="263806"/>
            </a:xfrm>
            <a:prstGeom prst="rect">
              <a:avLst/>
            </a:prstGeom>
          </p:spPr>
        </p:pic>
      </p:grpSp>
      <p:sp>
        <p:nvSpPr>
          <p:cNvPr id="41" name="左-右雙向箭號 240">
            <a:extLst>
              <a:ext uri="{FF2B5EF4-FFF2-40B4-BE49-F238E27FC236}">
                <a16:creationId xmlns:a16="http://schemas.microsoft.com/office/drawing/2014/main" id="{25B84207-2C01-4AA9-A362-C06D998CCC4D}"/>
              </a:ext>
            </a:extLst>
          </p:cNvPr>
          <p:cNvSpPr/>
          <p:nvPr/>
        </p:nvSpPr>
        <p:spPr>
          <a:xfrm>
            <a:off x="5254262" y="4806112"/>
            <a:ext cx="1817772" cy="477463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File Access</a:t>
            </a:r>
            <a:endParaRPr kumimoji="1" lang="zh-TW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左-右雙向箭號 240">
            <a:extLst>
              <a:ext uri="{FF2B5EF4-FFF2-40B4-BE49-F238E27FC236}">
                <a16:creationId xmlns:a16="http://schemas.microsoft.com/office/drawing/2014/main" id="{4D055300-4911-4809-9D4E-EE6B17DBAD50}"/>
              </a:ext>
            </a:extLst>
          </p:cNvPr>
          <p:cNvSpPr/>
          <p:nvPr/>
        </p:nvSpPr>
        <p:spPr>
          <a:xfrm>
            <a:off x="5231565" y="2536325"/>
            <a:ext cx="1817772" cy="477463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Block Access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64637A38-F2F3-4385-95B5-71078F2D2DBB}"/>
              </a:ext>
            </a:extLst>
          </p:cNvPr>
          <p:cNvSpPr/>
          <p:nvPr/>
        </p:nvSpPr>
        <p:spPr>
          <a:xfrm>
            <a:off x="6686522" y="1790538"/>
            <a:ext cx="3653685" cy="485366"/>
          </a:xfrm>
          <a:prstGeom prst="rect">
            <a:avLst/>
          </a:prstGeom>
          <a:solidFill>
            <a:srgbClr val="002060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/>
            <a:r>
              <a:rPr lang="en-US" altLang="zh-TW" sz="28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QTS 4.4.1 </a:t>
            </a:r>
            <a:endParaRPr lang="zh-TW" altLang="en-US" sz="2800" b="1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pic>
        <p:nvPicPr>
          <p:cNvPr id="108" name="圖片 107" descr="一張含有 向量圖形 的圖片&#10;&#10;自動產生的描述">
            <a:extLst>
              <a:ext uri="{FF2B5EF4-FFF2-40B4-BE49-F238E27FC236}">
                <a16:creationId xmlns:a16="http://schemas.microsoft.com/office/drawing/2014/main" id="{32B3C562-3531-49F0-9F18-6EB7746DE9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044" y="1447167"/>
            <a:ext cx="1096752" cy="1096749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481F4688-D966-4F5B-943C-5CC4455BC413}"/>
              </a:ext>
            </a:extLst>
          </p:cNvPr>
          <p:cNvGrpSpPr/>
          <p:nvPr/>
        </p:nvGrpSpPr>
        <p:grpSpPr>
          <a:xfrm>
            <a:off x="10416074" y="3404556"/>
            <a:ext cx="1449999" cy="1011720"/>
            <a:chOff x="6134382" y="1540701"/>
            <a:chExt cx="4347104" cy="3033140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1CB12BD5-7B1A-420B-BF01-750CA3C64E60}"/>
                </a:ext>
              </a:extLst>
            </p:cNvPr>
            <p:cNvGrpSpPr/>
            <p:nvPr/>
          </p:nvGrpSpPr>
          <p:grpSpPr>
            <a:xfrm>
              <a:off x="6134382" y="1540701"/>
              <a:ext cx="4347104" cy="3013135"/>
              <a:chOff x="2426218" y="335742"/>
              <a:chExt cx="7276477" cy="5043588"/>
            </a:xfrm>
          </p:grpSpPr>
          <p:pic>
            <p:nvPicPr>
              <p:cNvPr id="115" name="圖形 114">
                <a:extLst>
                  <a:ext uri="{FF2B5EF4-FFF2-40B4-BE49-F238E27FC236}">
                    <a16:creationId xmlns:a16="http://schemas.microsoft.com/office/drawing/2014/main" id="{9D6B23F3-465D-4B94-9531-DB9EE790D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47477" y="335742"/>
                <a:ext cx="6258560" cy="4326014"/>
              </a:xfrm>
              <a:prstGeom prst="rect">
                <a:avLst/>
              </a:prstGeom>
            </p:spPr>
          </p:pic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625A4FE9-8878-4CB7-8411-3907F84A0A0A}"/>
                  </a:ext>
                </a:extLst>
              </p:cNvPr>
              <p:cNvSpPr/>
              <p:nvPr/>
            </p:nvSpPr>
            <p:spPr>
              <a:xfrm>
                <a:off x="549923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7FF5F074-5FF5-440F-98F9-18F80AA37040}"/>
                  </a:ext>
                </a:extLst>
              </p:cNvPr>
              <p:cNvSpPr/>
              <p:nvPr/>
            </p:nvSpPr>
            <p:spPr>
              <a:xfrm>
                <a:off x="59462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17D27DB1-14B1-4F4A-BF7E-1C6D80C228CC}"/>
                  </a:ext>
                </a:extLst>
              </p:cNvPr>
              <p:cNvSpPr/>
              <p:nvPr/>
            </p:nvSpPr>
            <p:spPr>
              <a:xfrm>
                <a:off x="64034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3" name="群組 122">
                <a:extLst>
                  <a:ext uri="{FF2B5EF4-FFF2-40B4-BE49-F238E27FC236}">
                    <a16:creationId xmlns:a16="http://schemas.microsoft.com/office/drawing/2014/main" id="{8256038C-BAB6-4E19-81C6-BCC67DF95C91}"/>
                  </a:ext>
                </a:extLst>
              </p:cNvPr>
              <p:cNvGrpSpPr/>
              <p:nvPr/>
            </p:nvGrpSpPr>
            <p:grpSpPr>
              <a:xfrm>
                <a:off x="2426218" y="4123037"/>
                <a:ext cx="1071485" cy="1071480"/>
                <a:chOff x="551616" y="5265594"/>
                <a:chExt cx="222492" cy="222491"/>
              </a:xfrm>
            </p:grpSpPr>
            <p:sp>
              <p:nvSpPr>
                <p:cNvPr id="147" name="手繪多邊形: 圖案 146">
                  <a:extLst>
                    <a:ext uri="{FF2B5EF4-FFF2-40B4-BE49-F238E27FC236}">
                      <a16:creationId xmlns:a16="http://schemas.microsoft.com/office/drawing/2014/main" id="{3931A978-723F-43B7-89E5-FD836FB4026F}"/>
                    </a:ext>
                  </a:extLst>
                </p:cNvPr>
                <p:cNvSpPr/>
                <p:nvPr/>
              </p:nvSpPr>
              <p:spPr>
                <a:xfrm>
                  <a:off x="731494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8" name="手繪多邊形: 圖案 147">
                  <a:extLst>
                    <a:ext uri="{FF2B5EF4-FFF2-40B4-BE49-F238E27FC236}">
                      <a16:creationId xmlns:a16="http://schemas.microsoft.com/office/drawing/2014/main" id="{F71859B1-E7E3-4546-B426-C9D69A005EAA}"/>
                    </a:ext>
                  </a:extLst>
                </p:cNvPr>
                <p:cNvSpPr/>
                <p:nvPr/>
              </p:nvSpPr>
              <p:spPr>
                <a:xfrm>
                  <a:off x="64157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9" name="手繪多邊形: 圖案 148">
                  <a:extLst>
                    <a:ext uri="{FF2B5EF4-FFF2-40B4-BE49-F238E27FC236}">
                      <a16:creationId xmlns:a16="http://schemas.microsoft.com/office/drawing/2014/main" id="{73B3DEEA-ECA5-45FF-80FD-A816706A7DA6}"/>
                    </a:ext>
                  </a:extLst>
                </p:cNvPr>
                <p:cNvSpPr/>
                <p:nvPr/>
              </p:nvSpPr>
              <p:spPr>
                <a:xfrm>
                  <a:off x="731494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50" name="手繪多邊形: 圖案 149">
                  <a:extLst>
                    <a:ext uri="{FF2B5EF4-FFF2-40B4-BE49-F238E27FC236}">
                      <a16:creationId xmlns:a16="http://schemas.microsoft.com/office/drawing/2014/main" id="{F1EC06DC-D489-44EC-91D1-F61A24108ABB}"/>
                    </a:ext>
                  </a:extLst>
                </p:cNvPr>
                <p:cNvSpPr/>
                <p:nvPr/>
              </p:nvSpPr>
              <p:spPr>
                <a:xfrm>
                  <a:off x="64157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51" name="手繪多邊形: 圖案 150">
                  <a:extLst>
                    <a:ext uri="{FF2B5EF4-FFF2-40B4-BE49-F238E27FC236}">
                      <a16:creationId xmlns:a16="http://schemas.microsoft.com/office/drawing/2014/main" id="{16737F20-C8C9-4BB5-B31E-65AD4BEAC5A6}"/>
                    </a:ext>
                  </a:extLst>
                </p:cNvPr>
                <p:cNvSpPr/>
                <p:nvPr/>
              </p:nvSpPr>
              <p:spPr>
                <a:xfrm>
                  <a:off x="731494" y="5445471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52" name="手繪多邊形: 圖案 151">
                  <a:extLst>
                    <a:ext uri="{FF2B5EF4-FFF2-40B4-BE49-F238E27FC236}">
                      <a16:creationId xmlns:a16="http://schemas.microsoft.com/office/drawing/2014/main" id="{7E7EE295-6C1C-4C9E-B8DB-BFBB8A67A70B}"/>
                    </a:ext>
                  </a:extLst>
                </p:cNvPr>
                <p:cNvSpPr/>
                <p:nvPr/>
              </p:nvSpPr>
              <p:spPr>
                <a:xfrm>
                  <a:off x="551616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5" name="群組 124">
                <a:extLst>
                  <a:ext uri="{FF2B5EF4-FFF2-40B4-BE49-F238E27FC236}">
                    <a16:creationId xmlns:a16="http://schemas.microsoft.com/office/drawing/2014/main" id="{64B6E37E-7EDB-4C1D-9541-8F4616CDDE6C}"/>
                  </a:ext>
                </a:extLst>
              </p:cNvPr>
              <p:cNvGrpSpPr/>
              <p:nvPr/>
            </p:nvGrpSpPr>
            <p:grpSpPr>
              <a:xfrm>
                <a:off x="8614059" y="4290924"/>
                <a:ext cx="1088636" cy="1088406"/>
                <a:chOff x="1385335" y="5265594"/>
                <a:chExt cx="222540" cy="222492"/>
              </a:xfrm>
            </p:grpSpPr>
            <p:sp>
              <p:nvSpPr>
                <p:cNvPr id="126" name="手繪多邊形: 圖案 125">
                  <a:extLst>
                    <a:ext uri="{FF2B5EF4-FFF2-40B4-BE49-F238E27FC236}">
                      <a16:creationId xmlns:a16="http://schemas.microsoft.com/office/drawing/2014/main" id="{F4AE167A-0E86-465D-858D-7E5649101B78}"/>
                    </a:ext>
                  </a:extLst>
                </p:cNvPr>
                <p:cNvSpPr/>
                <p:nvPr/>
              </p:nvSpPr>
              <p:spPr>
                <a:xfrm>
                  <a:off x="1385335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27" name="手繪多邊形: 圖案 126">
                  <a:extLst>
                    <a:ext uri="{FF2B5EF4-FFF2-40B4-BE49-F238E27FC236}">
                      <a16:creationId xmlns:a16="http://schemas.microsoft.com/office/drawing/2014/main" id="{00FC086C-6BBB-4873-9F7F-7244A19D011C}"/>
                    </a:ext>
                  </a:extLst>
                </p:cNvPr>
                <p:cNvSpPr/>
                <p:nvPr/>
              </p:nvSpPr>
              <p:spPr>
                <a:xfrm>
                  <a:off x="147529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29" name="手繪多邊形: 圖案 128">
                  <a:extLst>
                    <a:ext uri="{FF2B5EF4-FFF2-40B4-BE49-F238E27FC236}">
                      <a16:creationId xmlns:a16="http://schemas.microsoft.com/office/drawing/2014/main" id="{6CE65465-43CF-4A6D-A183-48F655BC7602}"/>
                    </a:ext>
                  </a:extLst>
                </p:cNvPr>
                <p:cNvSpPr/>
                <p:nvPr/>
              </p:nvSpPr>
              <p:spPr>
                <a:xfrm>
                  <a:off x="1385335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4" name="手繪多邊形: 圖案 143">
                  <a:extLst>
                    <a:ext uri="{FF2B5EF4-FFF2-40B4-BE49-F238E27FC236}">
                      <a16:creationId xmlns:a16="http://schemas.microsoft.com/office/drawing/2014/main" id="{1B8D34C0-12C4-4AAA-84A1-6A029484550D}"/>
                    </a:ext>
                  </a:extLst>
                </p:cNvPr>
                <p:cNvSpPr/>
                <p:nvPr/>
              </p:nvSpPr>
              <p:spPr>
                <a:xfrm>
                  <a:off x="147529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5" name="手繪多邊形: 圖案 144">
                  <a:extLst>
                    <a:ext uri="{FF2B5EF4-FFF2-40B4-BE49-F238E27FC236}">
                      <a16:creationId xmlns:a16="http://schemas.microsoft.com/office/drawing/2014/main" id="{A141681A-8985-45DA-9AE2-CD81224B7333}"/>
                    </a:ext>
                  </a:extLst>
                </p:cNvPr>
                <p:cNvSpPr/>
                <p:nvPr/>
              </p:nvSpPr>
              <p:spPr>
                <a:xfrm>
                  <a:off x="1385335" y="5445472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6" name="手繪多邊形: 圖案 145">
                  <a:extLst>
                    <a:ext uri="{FF2B5EF4-FFF2-40B4-BE49-F238E27FC236}">
                      <a16:creationId xmlns:a16="http://schemas.microsoft.com/office/drawing/2014/main" id="{CBF49FC9-A61C-40EB-A9EB-1DEBD7C805BB}"/>
                    </a:ext>
                  </a:extLst>
                </p:cNvPr>
                <p:cNvSpPr/>
                <p:nvPr/>
              </p:nvSpPr>
              <p:spPr>
                <a:xfrm>
                  <a:off x="1565261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C16F44C-B8BA-4B57-B28B-C0FD84C48D44}"/>
                </a:ext>
              </a:extLst>
            </p:cNvPr>
            <p:cNvSpPr/>
            <p:nvPr/>
          </p:nvSpPr>
          <p:spPr>
            <a:xfrm>
              <a:off x="7019442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6AEFFA6-F16F-4C71-9164-388E975ACF7B}"/>
                </a:ext>
              </a:extLst>
            </p:cNvPr>
            <p:cNvSpPr/>
            <p:nvPr/>
          </p:nvSpPr>
          <p:spPr>
            <a:xfrm>
              <a:off x="80772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C16F1005-0F8F-4BCB-A988-801EFC76C0E8}"/>
                </a:ext>
              </a:extLst>
            </p:cNvPr>
            <p:cNvSpPr/>
            <p:nvPr/>
          </p:nvSpPr>
          <p:spPr>
            <a:xfrm>
              <a:off x="90678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3" name="圖形 211">
            <a:extLst>
              <a:ext uri="{FF2B5EF4-FFF2-40B4-BE49-F238E27FC236}">
                <a16:creationId xmlns:a16="http://schemas.microsoft.com/office/drawing/2014/main" id="{A9F0BE34-81CE-4BB7-B1A9-CA6CF4BA369D}"/>
              </a:ext>
            </a:extLst>
          </p:cNvPr>
          <p:cNvGrpSpPr/>
          <p:nvPr/>
        </p:nvGrpSpPr>
        <p:grpSpPr>
          <a:xfrm>
            <a:off x="11138393" y="3767210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54" name="手繪多邊形: 圖案 153">
              <a:extLst>
                <a:ext uri="{FF2B5EF4-FFF2-40B4-BE49-F238E27FC236}">
                  <a16:creationId xmlns:a16="http://schemas.microsoft.com/office/drawing/2014/main" id="{50EF0A2A-6541-41A0-A100-01B6B08B0222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6" name="手繪多邊形: 圖案 155">
              <a:extLst>
                <a:ext uri="{FF2B5EF4-FFF2-40B4-BE49-F238E27FC236}">
                  <a16:creationId xmlns:a16="http://schemas.microsoft.com/office/drawing/2014/main" id="{1502A8F4-3F3B-4178-B59E-F75AE79ACD69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7" name="手繪多邊形: 圖案 156">
              <a:extLst>
                <a:ext uri="{FF2B5EF4-FFF2-40B4-BE49-F238E27FC236}">
                  <a16:creationId xmlns:a16="http://schemas.microsoft.com/office/drawing/2014/main" id="{A31F3DD3-9B8E-41F3-AE84-7291831A58BB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158" name="圖形 211">
            <a:extLst>
              <a:ext uri="{FF2B5EF4-FFF2-40B4-BE49-F238E27FC236}">
                <a16:creationId xmlns:a16="http://schemas.microsoft.com/office/drawing/2014/main" id="{5328C530-18BD-46FD-8E9A-63E64286E109}"/>
              </a:ext>
            </a:extLst>
          </p:cNvPr>
          <p:cNvGrpSpPr/>
          <p:nvPr/>
        </p:nvGrpSpPr>
        <p:grpSpPr>
          <a:xfrm>
            <a:off x="10854492" y="3767210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59" name="手繪多邊形: 圖案 158">
              <a:extLst>
                <a:ext uri="{FF2B5EF4-FFF2-40B4-BE49-F238E27FC236}">
                  <a16:creationId xmlns:a16="http://schemas.microsoft.com/office/drawing/2014/main" id="{92FABAE9-6057-45DA-B16B-A90F83DB9384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0" name="手繪多邊形: 圖案 159">
              <a:extLst>
                <a:ext uri="{FF2B5EF4-FFF2-40B4-BE49-F238E27FC236}">
                  <a16:creationId xmlns:a16="http://schemas.microsoft.com/office/drawing/2014/main" id="{8A4A5FD0-D0EA-4F4A-B83D-12B240C73667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1" name="手繪多邊形: 圖案 160">
              <a:extLst>
                <a:ext uri="{FF2B5EF4-FFF2-40B4-BE49-F238E27FC236}">
                  <a16:creationId xmlns:a16="http://schemas.microsoft.com/office/drawing/2014/main" id="{21E49242-095C-419B-924E-864A4438D240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85BD8F1-2EB3-4816-B11C-8297DE3AAA25}"/>
              </a:ext>
            </a:extLst>
          </p:cNvPr>
          <p:cNvGrpSpPr/>
          <p:nvPr/>
        </p:nvGrpSpPr>
        <p:grpSpPr>
          <a:xfrm>
            <a:off x="4391683" y="3163856"/>
            <a:ext cx="699179" cy="617998"/>
            <a:chOff x="13318847" y="8893093"/>
            <a:chExt cx="1455133" cy="1114619"/>
          </a:xfrm>
        </p:grpSpPr>
        <p:sp>
          <p:nvSpPr>
            <p:cNvPr id="163" name="手繪多邊形: 圖案 162">
              <a:extLst>
                <a:ext uri="{FF2B5EF4-FFF2-40B4-BE49-F238E27FC236}">
                  <a16:creationId xmlns:a16="http://schemas.microsoft.com/office/drawing/2014/main" id="{BE297302-F331-463A-86F4-DDF999B76C3B}"/>
                </a:ext>
              </a:extLst>
            </p:cNvPr>
            <p:cNvSpPr/>
            <p:nvPr/>
          </p:nvSpPr>
          <p:spPr>
            <a:xfrm>
              <a:off x="13318847" y="8893093"/>
              <a:ext cx="1455133" cy="957323"/>
            </a:xfrm>
            <a:custGeom>
              <a:avLst/>
              <a:gdLst>
                <a:gd name="connsiteX0" fmla="*/ 1312938 w 1455132"/>
                <a:gd name="connsiteY0" fmla="*/ 961281 h 957324"/>
                <a:gd name="connsiteX1" fmla="*/ 145513 w 1455132"/>
                <a:gd name="connsiteY1" fmla="*/ 961281 h 957324"/>
                <a:gd name="connsiteX2" fmla="*/ 0 w 1455132"/>
                <a:gd name="connsiteY2" fmla="*/ 815768 h 957324"/>
                <a:gd name="connsiteX3" fmla="*/ 0 w 1455132"/>
                <a:gd name="connsiteY3" fmla="*/ 145513 h 957324"/>
                <a:gd name="connsiteX4" fmla="*/ 145513 w 1455132"/>
                <a:gd name="connsiteY4" fmla="*/ 0 h 957324"/>
                <a:gd name="connsiteX5" fmla="*/ 1312938 w 1455132"/>
                <a:gd name="connsiteY5" fmla="*/ 0 h 957324"/>
                <a:gd name="connsiteX6" fmla="*/ 1458452 w 1455132"/>
                <a:gd name="connsiteY6" fmla="*/ 145513 h 957324"/>
                <a:gd name="connsiteX7" fmla="*/ 1458452 w 1455132"/>
                <a:gd name="connsiteY7" fmla="*/ 815768 h 957324"/>
                <a:gd name="connsiteX8" fmla="*/ 1312938 w 1455132"/>
                <a:gd name="connsiteY8" fmla="*/ 961281 h 95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957324">
                  <a:moveTo>
                    <a:pt x="1312938" y="961281"/>
                  </a:moveTo>
                  <a:lnTo>
                    <a:pt x="145513" y="961281"/>
                  </a:lnTo>
                  <a:cubicBezTo>
                    <a:pt x="65226" y="961281"/>
                    <a:pt x="0" y="896183"/>
                    <a:pt x="0" y="815768"/>
                  </a:cubicBezTo>
                  <a:lnTo>
                    <a:pt x="0" y="145513"/>
                  </a:lnTo>
                  <a:cubicBezTo>
                    <a:pt x="0" y="65226"/>
                    <a:pt x="65098" y="0"/>
                    <a:pt x="145513" y="0"/>
                  </a:cubicBezTo>
                  <a:lnTo>
                    <a:pt x="1312938" y="0"/>
                  </a:lnTo>
                  <a:cubicBezTo>
                    <a:pt x="1393226" y="0"/>
                    <a:pt x="1458452" y="65098"/>
                    <a:pt x="1458452" y="145513"/>
                  </a:cubicBezTo>
                  <a:lnTo>
                    <a:pt x="1458452" y="815768"/>
                  </a:lnTo>
                  <a:cubicBezTo>
                    <a:pt x="1458452" y="896055"/>
                    <a:pt x="1393226" y="961281"/>
                    <a:pt x="1312938" y="961281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手繪多邊形: 圖案 163">
              <a:extLst>
                <a:ext uri="{FF2B5EF4-FFF2-40B4-BE49-F238E27FC236}">
                  <a16:creationId xmlns:a16="http://schemas.microsoft.com/office/drawing/2014/main" id="{055E391F-CBE2-4AEF-B505-D4E40DBCBA85}"/>
                </a:ext>
              </a:extLst>
            </p:cNvPr>
            <p:cNvSpPr/>
            <p:nvPr/>
          </p:nvSpPr>
          <p:spPr>
            <a:xfrm>
              <a:off x="13429255" y="8995204"/>
              <a:ext cx="1225375" cy="753095"/>
            </a:xfrm>
            <a:custGeom>
              <a:avLst/>
              <a:gdLst>
                <a:gd name="connsiteX0" fmla="*/ 0 w 1225374"/>
                <a:gd name="connsiteY0" fmla="*/ 0 h 753095"/>
                <a:gd name="connsiteX1" fmla="*/ 1237501 w 1225374"/>
                <a:gd name="connsiteY1" fmla="*/ 0 h 753095"/>
                <a:gd name="connsiteX2" fmla="*/ 1237501 w 1225374"/>
                <a:gd name="connsiteY2" fmla="*/ 757180 h 753095"/>
                <a:gd name="connsiteX3" fmla="*/ 0 w 1225374"/>
                <a:gd name="connsiteY3" fmla="*/ 757180 h 75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4" h="753095">
                  <a:moveTo>
                    <a:pt x="0" y="0"/>
                  </a:moveTo>
                  <a:lnTo>
                    <a:pt x="1237501" y="0"/>
                  </a:lnTo>
                  <a:lnTo>
                    <a:pt x="1237501" y="757180"/>
                  </a:lnTo>
                  <a:lnTo>
                    <a:pt x="0" y="757180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手繪多邊形: 圖案 164">
              <a:extLst>
                <a:ext uri="{FF2B5EF4-FFF2-40B4-BE49-F238E27FC236}">
                  <a16:creationId xmlns:a16="http://schemas.microsoft.com/office/drawing/2014/main" id="{721EE56B-CC67-4C04-AC9D-071CEDF00AB7}"/>
                </a:ext>
              </a:extLst>
            </p:cNvPr>
            <p:cNvSpPr/>
            <p:nvPr/>
          </p:nvSpPr>
          <p:spPr>
            <a:xfrm>
              <a:off x="13318847" y="9863790"/>
              <a:ext cx="1455133" cy="143922"/>
            </a:xfrm>
            <a:custGeom>
              <a:avLst/>
              <a:gdLst>
                <a:gd name="connsiteX0" fmla="*/ 1403437 w 1455132"/>
                <a:gd name="connsiteY0" fmla="*/ 136834 h 127643"/>
                <a:gd name="connsiteX1" fmla="*/ 54887 w 1455132"/>
                <a:gd name="connsiteY1" fmla="*/ 136834 h 127643"/>
                <a:gd name="connsiteX2" fmla="*/ 0 w 1455132"/>
                <a:gd name="connsiteY2" fmla="*/ 81947 h 127643"/>
                <a:gd name="connsiteX3" fmla="*/ 0 w 1455132"/>
                <a:gd name="connsiteY3" fmla="*/ 54886 h 127643"/>
                <a:gd name="connsiteX4" fmla="*/ 54887 w 1455132"/>
                <a:gd name="connsiteY4" fmla="*/ 0 h 127643"/>
                <a:gd name="connsiteX5" fmla="*/ 1403437 w 1455132"/>
                <a:gd name="connsiteY5" fmla="*/ 0 h 127643"/>
                <a:gd name="connsiteX6" fmla="*/ 1458324 w 1455132"/>
                <a:gd name="connsiteY6" fmla="*/ 54886 h 127643"/>
                <a:gd name="connsiteX7" fmla="*/ 1458324 w 1455132"/>
                <a:gd name="connsiteY7" fmla="*/ 81947 h 127643"/>
                <a:gd name="connsiteX8" fmla="*/ 1403437 w 1455132"/>
                <a:gd name="connsiteY8" fmla="*/ 136834 h 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127643">
                  <a:moveTo>
                    <a:pt x="1403437" y="136834"/>
                  </a:moveTo>
                  <a:lnTo>
                    <a:pt x="54887" y="136834"/>
                  </a:lnTo>
                  <a:cubicBezTo>
                    <a:pt x="24508" y="136834"/>
                    <a:pt x="0" y="112198"/>
                    <a:pt x="0" y="81947"/>
                  </a:cubicBezTo>
                  <a:lnTo>
                    <a:pt x="0" y="54886"/>
                  </a:lnTo>
                  <a:cubicBezTo>
                    <a:pt x="0" y="24507"/>
                    <a:pt x="24635" y="0"/>
                    <a:pt x="54887" y="0"/>
                  </a:cubicBezTo>
                  <a:lnTo>
                    <a:pt x="1403437" y="0"/>
                  </a:lnTo>
                  <a:cubicBezTo>
                    <a:pt x="1433816" y="0"/>
                    <a:pt x="1458324" y="24635"/>
                    <a:pt x="1458324" y="54886"/>
                  </a:cubicBezTo>
                  <a:lnTo>
                    <a:pt x="1458324" y="81947"/>
                  </a:lnTo>
                  <a:cubicBezTo>
                    <a:pt x="1458452" y="112198"/>
                    <a:pt x="1433816" y="136834"/>
                    <a:pt x="1403437" y="136834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手繪多邊形: 圖案 165">
              <a:extLst>
                <a:ext uri="{FF2B5EF4-FFF2-40B4-BE49-F238E27FC236}">
                  <a16:creationId xmlns:a16="http://schemas.microsoft.com/office/drawing/2014/main" id="{269443A7-12FB-4255-A151-261C35503D9C}"/>
                </a:ext>
              </a:extLst>
            </p:cNvPr>
            <p:cNvSpPr/>
            <p:nvPr/>
          </p:nvSpPr>
          <p:spPr>
            <a:xfrm>
              <a:off x="13950039" y="9904153"/>
              <a:ext cx="191465" cy="38292"/>
            </a:xfrm>
            <a:custGeom>
              <a:avLst/>
              <a:gdLst>
                <a:gd name="connsiteX0" fmla="*/ 174105 w 191464"/>
                <a:gd name="connsiteY0" fmla="*/ 43654 h 38292"/>
                <a:gd name="connsiteX1" fmla="*/ 21827 w 191464"/>
                <a:gd name="connsiteY1" fmla="*/ 43654 h 38292"/>
                <a:gd name="connsiteX2" fmla="*/ 0 w 191464"/>
                <a:gd name="connsiteY2" fmla="*/ 21827 h 38292"/>
                <a:gd name="connsiteX3" fmla="*/ 0 w 191464"/>
                <a:gd name="connsiteY3" fmla="*/ 21827 h 38292"/>
                <a:gd name="connsiteX4" fmla="*/ 21827 w 191464"/>
                <a:gd name="connsiteY4" fmla="*/ 0 h 38292"/>
                <a:gd name="connsiteX5" fmla="*/ 174105 w 191464"/>
                <a:gd name="connsiteY5" fmla="*/ 0 h 38292"/>
                <a:gd name="connsiteX6" fmla="*/ 195932 w 191464"/>
                <a:gd name="connsiteY6" fmla="*/ 21827 h 38292"/>
                <a:gd name="connsiteX7" fmla="*/ 195932 w 191464"/>
                <a:gd name="connsiteY7" fmla="*/ 21827 h 38292"/>
                <a:gd name="connsiteX8" fmla="*/ 174105 w 191464"/>
                <a:gd name="connsiteY8" fmla="*/ 43654 h 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" h="38292">
                  <a:moveTo>
                    <a:pt x="174105" y="43654"/>
                  </a:moveTo>
                  <a:lnTo>
                    <a:pt x="21827" y="43654"/>
                  </a:lnTo>
                  <a:cubicBezTo>
                    <a:pt x="9701" y="43654"/>
                    <a:pt x="0" y="33825"/>
                    <a:pt x="0" y="21827"/>
                  </a:cubicBezTo>
                  <a:lnTo>
                    <a:pt x="0" y="21827"/>
                  </a:lnTo>
                  <a:cubicBezTo>
                    <a:pt x="0" y="9701"/>
                    <a:pt x="9829" y="0"/>
                    <a:pt x="21827" y="0"/>
                  </a:cubicBezTo>
                  <a:lnTo>
                    <a:pt x="174105" y="0"/>
                  </a:lnTo>
                  <a:cubicBezTo>
                    <a:pt x="186232" y="0"/>
                    <a:pt x="195932" y="9828"/>
                    <a:pt x="195932" y="21827"/>
                  </a:cubicBezTo>
                  <a:lnTo>
                    <a:pt x="195932" y="21827"/>
                  </a:lnTo>
                  <a:cubicBezTo>
                    <a:pt x="195932" y="33825"/>
                    <a:pt x="186232" y="43654"/>
                    <a:pt x="174105" y="43654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手繪多邊形: 圖案 166">
              <a:extLst>
                <a:ext uri="{FF2B5EF4-FFF2-40B4-BE49-F238E27FC236}">
                  <a16:creationId xmlns:a16="http://schemas.microsoft.com/office/drawing/2014/main" id="{337BA2A6-7A6D-4115-8FC9-669F1DC33F24}"/>
                </a:ext>
              </a:extLst>
            </p:cNvPr>
            <p:cNvSpPr/>
            <p:nvPr/>
          </p:nvSpPr>
          <p:spPr>
            <a:xfrm>
              <a:off x="13588681" y="9103446"/>
              <a:ext cx="510573" cy="510573"/>
            </a:xfrm>
            <a:custGeom>
              <a:avLst/>
              <a:gdLst>
                <a:gd name="connsiteX0" fmla="*/ 0 w 510572"/>
                <a:gd name="connsiteY0" fmla="*/ 0 h 510572"/>
                <a:gd name="connsiteX1" fmla="*/ 514785 w 510572"/>
                <a:gd name="connsiteY1" fmla="*/ 0 h 510572"/>
                <a:gd name="connsiteX2" fmla="*/ 514785 w 510572"/>
                <a:gd name="connsiteY2" fmla="*/ 520784 h 510572"/>
                <a:gd name="connsiteX3" fmla="*/ 0 w 510572"/>
                <a:gd name="connsiteY3" fmla="*/ 520784 h 5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72" h="510572">
                  <a:moveTo>
                    <a:pt x="0" y="0"/>
                  </a:moveTo>
                  <a:lnTo>
                    <a:pt x="514785" y="0"/>
                  </a:lnTo>
                  <a:lnTo>
                    <a:pt x="514785" y="520784"/>
                  </a:lnTo>
                  <a:lnTo>
                    <a:pt x="0" y="520784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手繪多邊形: 圖案 167">
              <a:extLst>
                <a:ext uri="{FF2B5EF4-FFF2-40B4-BE49-F238E27FC236}">
                  <a16:creationId xmlns:a16="http://schemas.microsoft.com/office/drawing/2014/main" id="{DE98407E-8892-42F2-B13E-1460EBB4AFF3}"/>
                </a:ext>
              </a:extLst>
            </p:cNvPr>
            <p:cNvSpPr/>
            <p:nvPr/>
          </p:nvSpPr>
          <p:spPr>
            <a:xfrm>
              <a:off x="13974675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手繪多邊形: 圖案 168">
              <a:extLst>
                <a:ext uri="{FF2B5EF4-FFF2-40B4-BE49-F238E27FC236}">
                  <a16:creationId xmlns:a16="http://schemas.microsoft.com/office/drawing/2014/main" id="{2C4B8BA0-9377-41C3-985A-A815DBBA2DD5}"/>
                </a:ext>
              </a:extLst>
            </p:cNvPr>
            <p:cNvSpPr/>
            <p:nvPr/>
          </p:nvSpPr>
          <p:spPr>
            <a:xfrm>
              <a:off x="14013606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手繪多邊形: 圖案 169">
              <a:extLst>
                <a:ext uri="{FF2B5EF4-FFF2-40B4-BE49-F238E27FC236}">
                  <a16:creationId xmlns:a16="http://schemas.microsoft.com/office/drawing/2014/main" id="{C109C0E4-3042-4636-969B-8C9FBEE16D82}"/>
                </a:ext>
              </a:extLst>
            </p:cNvPr>
            <p:cNvSpPr/>
            <p:nvPr/>
          </p:nvSpPr>
          <p:spPr>
            <a:xfrm>
              <a:off x="14052537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手繪多邊形: 圖案 170">
              <a:extLst>
                <a:ext uri="{FF2B5EF4-FFF2-40B4-BE49-F238E27FC236}">
                  <a16:creationId xmlns:a16="http://schemas.microsoft.com/office/drawing/2014/main" id="{25DD53F6-32EC-4B6E-B34C-149FF3B277B6}"/>
                </a:ext>
              </a:extLst>
            </p:cNvPr>
            <p:cNvSpPr/>
            <p:nvPr/>
          </p:nvSpPr>
          <p:spPr>
            <a:xfrm>
              <a:off x="13591617" y="9161396"/>
              <a:ext cx="510573" cy="12764"/>
            </a:xfrm>
            <a:custGeom>
              <a:avLst/>
              <a:gdLst>
                <a:gd name="connsiteX0" fmla="*/ 0 w 510572"/>
                <a:gd name="connsiteY0" fmla="*/ 0 h 0"/>
                <a:gd name="connsiteX1" fmla="*/ 510828 w 5105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72">
                  <a:moveTo>
                    <a:pt x="0" y="0"/>
                  </a:moveTo>
                  <a:lnTo>
                    <a:pt x="510828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手繪多邊形: 圖案 171">
              <a:extLst>
                <a:ext uri="{FF2B5EF4-FFF2-40B4-BE49-F238E27FC236}">
                  <a16:creationId xmlns:a16="http://schemas.microsoft.com/office/drawing/2014/main" id="{08775B6C-D226-46B9-B006-E9AE8F941403}"/>
                </a:ext>
              </a:extLst>
            </p:cNvPr>
            <p:cNvSpPr/>
            <p:nvPr/>
          </p:nvSpPr>
          <p:spPr>
            <a:xfrm>
              <a:off x="13630548" y="9208241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手繪多邊形: 圖案 172">
              <a:extLst>
                <a:ext uri="{FF2B5EF4-FFF2-40B4-BE49-F238E27FC236}">
                  <a16:creationId xmlns:a16="http://schemas.microsoft.com/office/drawing/2014/main" id="{0BE20B8F-B24E-4C70-9356-4FC9FC652D59}"/>
                </a:ext>
              </a:extLst>
            </p:cNvPr>
            <p:cNvSpPr/>
            <p:nvPr/>
          </p:nvSpPr>
          <p:spPr>
            <a:xfrm>
              <a:off x="13630548" y="9244108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手繪多邊形: 圖案 173">
              <a:extLst>
                <a:ext uri="{FF2B5EF4-FFF2-40B4-BE49-F238E27FC236}">
                  <a16:creationId xmlns:a16="http://schemas.microsoft.com/office/drawing/2014/main" id="{AEAE31BE-CC01-4EF8-8B91-9BAC5B2BFB6E}"/>
                </a:ext>
              </a:extLst>
            </p:cNvPr>
            <p:cNvSpPr/>
            <p:nvPr/>
          </p:nvSpPr>
          <p:spPr>
            <a:xfrm>
              <a:off x="13630548" y="9280104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手繪多邊形: 圖案 174">
              <a:extLst>
                <a:ext uri="{FF2B5EF4-FFF2-40B4-BE49-F238E27FC236}">
                  <a16:creationId xmlns:a16="http://schemas.microsoft.com/office/drawing/2014/main" id="{8D69BF2D-FDF2-4F11-B4C9-0A023AA0BE32}"/>
                </a:ext>
              </a:extLst>
            </p:cNvPr>
            <p:cNvSpPr/>
            <p:nvPr/>
          </p:nvSpPr>
          <p:spPr>
            <a:xfrm>
              <a:off x="13630548" y="9315972"/>
              <a:ext cx="165936" cy="12764"/>
            </a:xfrm>
            <a:custGeom>
              <a:avLst/>
              <a:gdLst>
                <a:gd name="connsiteX0" fmla="*/ 0 w 165936"/>
                <a:gd name="connsiteY0" fmla="*/ 0 h 0"/>
                <a:gd name="connsiteX1" fmla="*/ 175892 w 16593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936">
                  <a:moveTo>
                    <a:pt x="0" y="0"/>
                  </a:moveTo>
                  <a:lnTo>
                    <a:pt x="175892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0DE9425-6CEF-4CB8-AFDC-1C2E3F301C68}"/>
              </a:ext>
            </a:extLst>
          </p:cNvPr>
          <p:cNvSpPr/>
          <p:nvPr/>
        </p:nvSpPr>
        <p:spPr>
          <a:xfrm>
            <a:off x="4226116" y="3747688"/>
            <a:ext cx="1043621" cy="2900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kern="0">
                <a:solidFill>
                  <a:schemeClr val="bg1">
                    <a:lumMod val="95000"/>
                  </a:schemeClr>
                </a:solidFill>
                <a:latin typeface="Arial"/>
                <a:ea typeface="新細明體"/>
                <a:cs typeface="Arial"/>
              </a:rPr>
              <a:t>Client</a:t>
            </a:r>
            <a:endParaRPr lang="en-US" altLang="zh-TW" sz="11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033BBAB8-8D1A-4DA5-B9EF-4A2F7E7B5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5414" y="3467439"/>
            <a:ext cx="328838" cy="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95B6728-54B3-47B6-B3BF-4D5C9597E539}"/>
              </a:ext>
            </a:extLst>
          </p:cNvPr>
          <p:cNvSpPr/>
          <p:nvPr/>
        </p:nvSpPr>
        <p:spPr>
          <a:xfrm>
            <a:off x="444409" y="2525825"/>
            <a:ext cx="11303181" cy="3634871"/>
          </a:xfrm>
          <a:prstGeom prst="roundRect">
            <a:avLst>
              <a:gd name="adj" fmla="val 44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338E3DF-1EC6-47C4-993C-C7E646A5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83" y="371789"/>
            <a:ext cx="9422336" cy="1336210"/>
          </a:xfrm>
        </p:spPr>
        <p:txBody>
          <a:bodyPr>
            <a:normAutofit/>
          </a:bodyPr>
          <a:lstStyle/>
          <a:p>
            <a:r>
              <a:rPr lang="en-US" altLang="zh-TW" sz="4400" cap="none" err="1">
                <a:latin typeface="微軟正黑體" panose="020B0604030504040204" pitchFamily="34" charset="-120"/>
                <a:cs typeface="Arial"/>
              </a:rPr>
              <a:t>主流的物件型雲業者已全數支援</a:t>
            </a:r>
            <a:r>
              <a:rPr lang="en-US" altLang="zh-TW" sz="4400" cap="none">
                <a:latin typeface="微軟正黑體" panose="020B0604030504040204" pitchFamily="34" charset="-120"/>
                <a:cs typeface="Arial"/>
              </a:rPr>
              <a:t> </a:t>
            </a:r>
            <a:br>
              <a:rPr lang="en-US" altLang="zh-TW" sz="4400" cap="none">
                <a:latin typeface="微軟正黑體" panose="020B0604030504040204" pitchFamily="34" charset="-120"/>
                <a:cs typeface="Arial"/>
              </a:rPr>
            </a:br>
            <a:r>
              <a:rPr lang="en-US" altLang="zh-TW" sz="4400" cap="none" err="1">
                <a:latin typeface="微軟正黑體" panose="020B0604030504040204" pitchFamily="34" charset="-120"/>
                <a:cs typeface="Arial"/>
              </a:rPr>
              <a:t>區域性的雲業者也逐步增加中</a:t>
            </a:r>
            <a:endParaRPr lang="en-US" altLang="zh-TW" sz="4400">
              <a:latin typeface="微軟正黑體" panose="020B0604030504040204" pitchFamily="34" charset="-120"/>
              <a:cs typeface="Arial"/>
            </a:endParaRP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8A75551B-9FC7-4E19-B9B3-1801348F0D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72" y="2758084"/>
            <a:ext cx="5845494" cy="3247735"/>
          </a:xfrm>
          <a:prstGeom prst="rect">
            <a:avLst/>
          </a:prstGeom>
        </p:spPr>
      </p:pic>
      <p:pic>
        <p:nvPicPr>
          <p:cNvPr id="5" name="圖片 5">
            <a:extLst>
              <a:ext uri="{FF2B5EF4-FFF2-40B4-BE49-F238E27FC236}">
                <a16:creationId xmlns:a16="http://schemas.microsoft.com/office/drawing/2014/main" id="{42C68D31-BAC4-420E-9C88-A9F4E94CB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922" y="2755146"/>
            <a:ext cx="4888406" cy="325361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2D10C93-D6E2-4A9E-9A73-63CF043CFDAE}"/>
              </a:ext>
            </a:extLst>
          </p:cNvPr>
          <p:cNvSpPr txBox="1"/>
          <p:nvPr/>
        </p:nvSpPr>
        <p:spPr>
          <a:xfrm>
            <a:off x="606622" y="1701810"/>
            <a:ext cx="11223442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SzPct val="100000"/>
              <a:buFont typeface="Arial" panose="020B0604020202020204" pitchFamily="34" charset="0"/>
              <a:buChar char="•"/>
            </a:pPr>
            <a:r>
              <a:rPr lang="zh-TW" altLang="en-US" sz="20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目前市佔率前幾名的雲端服務商都有支援。</a:t>
            </a:r>
            <a:endParaRPr lang="zh-TW" sz="2000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  <a:p>
            <a:pPr marL="177800" indent="-177800">
              <a:buSzPct val="100000"/>
              <a:buFont typeface="Arial" panose="020B0604020202020204" pitchFamily="34" charset="0"/>
              <a:buChar char="•"/>
            </a:pP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如果用戶有使用多個雲端服務</a:t>
            </a:r>
            <a:r>
              <a:rPr lang="zh-TW" altLang="en-US" sz="20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， </a:t>
            </a:r>
            <a:r>
              <a:rPr lang="zh-TW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VJBOD Cloud 可當作多個雲端服務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的中繼站 </a:t>
            </a:r>
            <a:r>
              <a:rPr lang="zh-TW" altLang="zh-TW" sz="20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900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97900032-7E84-41C0-AFEF-EFB91059FD20}"/>
              </a:ext>
            </a:extLst>
          </p:cNvPr>
          <p:cNvSpPr/>
          <p:nvPr/>
        </p:nvSpPr>
        <p:spPr>
          <a:xfrm>
            <a:off x="410059" y="2080963"/>
            <a:ext cx="11459183" cy="4096592"/>
          </a:xfrm>
          <a:prstGeom prst="roundRect">
            <a:avLst>
              <a:gd name="adj" fmla="val 44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一張含有 食物, 畫畫 的圖片&#10;&#10;自動產生的描述">
            <a:extLst>
              <a:ext uri="{FF2B5EF4-FFF2-40B4-BE49-F238E27FC236}">
                <a16:creationId xmlns:a16="http://schemas.microsoft.com/office/drawing/2014/main" id="{6DC55858-B32F-4D58-91DC-9997CFF92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53" y="3612618"/>
            <a:ext cx="622193" cy="622193"/>
          </a:xfrm>
          <a:prstGeom prst="rect">
            <a:avLst/>
          </a:prstGeom>
        </p:spPr>
      </p:pic>
      <p:pic>
        <p:nvPicPr>
          <p:cNvPr id="36" name="图片 57">
            <a:extLst>
              <a:ext uri="{FF2B5EF4-FFF2-40B4-BE49-F238E27FC236}">
                <a16:creationId xmlns:a16="http://schemas.microsoft.com/office/drawing/2014/main" id="{89D8FDF9-5841-4AE0-A2B4-BB9D56AD5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>
            <a:off x="352903" y="3189303"/>
            <a:ext cx="11527278" cy="2342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FBCA659-4AA8-4440-BF88-1CAD4BD2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412660"/>
            <a:ext cx="11271473" cy="1471774"/>
          </a:xfrm>
        </p:spPr>
        <p:txBody>
          <a:bodyPr>
            <a:no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zh-TW" altLang="en-US" sz="4400">
                <a:latin typeface="微軟正黑體"/>
                <a:ea typeface="微軟正黑體"/>
              </a:rPr>
              <a:t>支援十三個物件型雲端儲存服務空間</a:t>
            </a:r>
            <a:br>
              <a:rPr lang="en-US" altLang="zh-TW">
                <a:latin typeface="微軟正黑體"/>
                <a:ea typeface="微軟正黑體"/>
              </a:rPr>
            </a:br>
            <a:r>
              <a:rPr lang="zh-TW" altLang="en-US" sz="4000">
                <a:latin typeface="微軟正黑體"/>
                <a:ea typeface="微軟正黑體"/>
              </a:rPr>
              <a:t>（仍持續增加中）</a:t>
            </a: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9EBEAC-4739-417A-B705-0231C93804B5}"/>
              </a:ext>
            </a:extLst>
          </p:cNvPr>
          <p:cNvSpPr/>
          <p:nvPr/>
        </p:nvSpPr>
        <p:spPr>
          <a:xfrm>
            <a:off x="4322214" y="2401557"/>
            <a:ext cx="5406012" cy="6631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TW" sz="3200" b="1">
                <a:solidFill>
                  <a:srgbClr val="002060"/>
                </a:solidFill>
                <a:latin typeface="Arial"/>
                <a:ea typeface="新細明體"/>
                <a:cs typeface="Arial"/>
              </a:rPr>
              <a:t>Cloud Service Provider</a:t>
            </a:r>
            <a:endParaRPr lang="en-US" altLang="zh-TW" sz="2000">
              <a:solidFill>
                <a:srgbClr val="002060"/>
              </a:solidFill>
            </a:endParaRPr>
          </a:p>
        </p:txBody>
      </p:sp>
      <p:pic>
        <p:nvPicPr>
          <p:cNvPr id="28" name="圖片 27" descr="一張含有 物件 的圖片&#10;&#10;描述是以高可信度產生">
            <a:extLst>
              <a:ext uri="{FF2B5EF4-FFF2-40B4-BE49-F238E27FC236}">
                <a16:creationId xmlns:a16="http://schemas.microsoft.com/office/drawing/2014/main" id="{AE8BBD6F-6738-4903-B5D1-C1E0F335D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283" y="3636987"/>
            <a:ext cx="554406" cy="57345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F1FAA53-744B-44AB-80D4-8D924FCA1A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377" y="4776295"/>
            <a:ext cx="639780" cy="591644"/>
          </a:xfrm>
          <a:prstGeom prst="rect">
            <a:avLst/>
          </a:prstGeom>
        </p:spPr>
      </p:pic>
      <p:pic>
        <p:nvPicPr>
          <p:cNvPr id="14" name="圖片 15">
            <a:extLst>
              <a:ext uri="{FF2B5EF4-FFF2-40B4-BE49-F238E27FC236}">
                <a16:creationId xmlns:a16="http://schemas.microsoft.com/office/drawing/2014/main" id="{52366E01-32DA-4FA0-8291-0B206A690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469" y="4837616"/>
            <a:ext cx="561485" cy="550891"/>
          </a:xfrm>
          <a:prstGeom prst="rect">
            <a:avLst/>
          </a:prstGeom>
        </p:spPr>
      </p:pic>
      <p:pic>
        <p:nvPicPr>
          <p:cNvPr id="29" name="圖片 29">
            <a:extLst>
              <a:ext uri="{FF2B5EF4-FFF2-40B4-BE49-F238E27FC236}">
                <a16:creationId xmlns:a16="http://schemas.microsoft.com/office/drawing/2014/main" id="{929BD121-33FE-4545-A572-7CCBD3414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1817" y="4817239"/>
            <a:ext cx="591644" cy="591644"/>
          </a:xfrm>
          <a:prstGeom prst="rect">
            <a:avLst/>
          </a:prstGeom>
        </p:spPr>
      </p:pic>
      <p:pic>
        <p:nvPicPr>
          <p:cNvPr id="31" name="圖片 31">
            <a:extLst>
              <a:ext uri="{FF2B5EF4-FFF2-40B4-BE49-F238E27FC236}">
                <a16:creationId xmlns:a16="http://schemas.microsoft.com/office/drawing/2014/main" id="{365D1905-7F72-441B-A550-5F9E5E1D4B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469" y="3624472"/>
            <a:ext cx="598485" cy="598485"/>
          </a:xfrm>
          <a:prstGeom prst="rect">
            <a:avLst/>
          </a:prstGeom>
        </p:spPr>
      </p:pic>
      <p:pic>
        <p:nvPicPr>
          <p:cNvPr id="33" name="圖片 33">
            <a:extLst>
              <a:ext uri="{FF2B5EF4-FFF2-40B4-BE49-F238E27FC236}">
                <a16:creationId xmlns:a16="http://schemas.microsoft.com/office/drawing/2014/main" id="{17DFD4C0-73C6-47F0-9A49-B011CEC333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364" y="3612618"/>
            <a:ext cx="622193" cy="622193"/>
          </a:xfrm>
          <a:prstGeom prst="rect">
            <a:avLst/>
          </a:prstGeom>
        </p:spPr>
      </p:pic>
      <p:pic>
        <p:nvPicPr>
          <p:cNvPr id="35" name="圖片 35">
            <a:extLst>
              <a:ext uri="{FF2B5EF4-FFF2-40B4-BE49-F238E27FC236}">
                <a16:creationId xmlns:a16="http://schemas.microsoft.com/office/drawing/2014/main" id="{10D1DC1B-02D5-48D9-88A3-527757BA8E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8472" y="3624472"/>
            <a:ext cx="598485" cy="598485"/>
          </a:xfrm>
          <a:prstGeom prst="rect">
            <a:avLst/>
          </a:prstGeom>
        </p:spPr>
      </p:pic>
      <p:pic>
        <p:nvPicPr>
          <p:cNvPr id="37" name="圖片 37">
            <a:extLst>
              <a:ext uri="{FF2B5EF4-FFF2-40B4-BE49-F238E27FC236}">
                <a16:creationId xmlns:a16="http://schemas.microsoft.com/office/drawing/2014/main" id="{93A85821-5E1E-4243-ABA0-B0FB36271E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5075" y="4817239"/>
            <a:ext cx="591644" cy="591644"/>
          </a:xfrm>
          <a:prstGeom prst="rect">
            <a:avLst/>
          </a:prstGeom>
        </p:spPr>
      </p:pic>
      <p:pic>
        <p:nvPicPr>
          <p:cNvPr id="39" name="圖片 39">
            <a:extLst>
              <a:ext uri="{FF2B5EF4-FFF2-40B4-BE49-F238E27FC236}">
                <a16:creationId xmlns:a16="http://schemas.microsoft.com/office/drawing/2014/main" id="{4E69E3DB-511A-4814-B270-F46BDF6978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8870" y="4816746"/>
            <a:ext cx="592630" cy="592630"/>
          </a:xfrm>
          <a:prstGeom prst="rect">
            <a:avLst/>
          </a:prstGeom>
        </p:spPr>
      </p:pic>
      <p:pic>
        <p:nvPicPr>
          <p:cNvPr id="41" name="圖片 41" descr="一張含有 美工圖案 的圖片&#10;&#10;描述是以非常高的可信度產生">
            <a:extLst>
              <a:ext uri="{FF2B5EF4-FFF2-40B4-BE49-F238E27FC236}">
                <a16:creationId xmlns:a16="http://schemas.microsoft.com/office/drawing/2014/main" id="{ED5F3838-F7B9-45EF-98FF-CD0A1008F6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5075" y="3614369"/>
            <a:ext cx="618691" cy="618691"/>
          </a:xfrm>
          <a:prstGeom prst="rect">
            <a:avLst/>
          </a:prstGeom>
        </p:spPr>
      </p:pic>
      <p:pic>
        <p:nvPicPr>
          <p:cNvPr id="43" name="圖片 43">
            <a:extLst>
              <a:ext uri="{FF2B5EF4-FFF2-40B4-BE49-F238E27FC236}">
                <a16:creationId xmlns:a16="http://schemas.microsoft.com/office/drawing/2014/main" id="{0150D2E8-F417-4E1C-A7A7-5E1FF62CBE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2416" y="4813819"/>
            <a:ext cx="598485" cy="598485"/>
          </a:xfrm>
          <a:prstGeom prst="rect">
            <a:avLst/>
          </a:prstGeom>
        </p:spPr>
      </p:pic>
      <p:sp>
        <p:nvSpPr>
          <p:cNvPr id="45" name="圓柱 4">
            <a:extLst>
              <a:ext uri="{FF2B5EF4-FFF2-40B4-BE49-F238E27FC236}">
                <a16:creationId xmlns:a16="http://schemas.microsoft.com/office/drawing/2014/main" id="{E0AA4FA4-5AB1-4C0F-A920-2184C5FE28A1}"/>
              </a:ext>
            </a:extLst>
          </p:cNvPr>
          <p:cNvSpPr/>
          <p:nvPr/>
        </p:nvSpPr>
        <p:spPr>
          <a:xfrm>
            <a:off x="3087252" y="2277498"/>
            <a:ext cx="1458748" cy="732126"/>
          </a:xfrm>
          <a:prstGeom prst="can">
            <a:avLst>
              <a:gd name="adj" fmla="val 17778"/>
            </a:avLst>
          </a:prstGeom>
          <a:solidFill>
            <a:srgbClr val="00B050"/>
          </a:solidFill>
          <a:ln w="28575"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br>
              <a:rPr kumimoji="1" lang="en-US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kumimoji="1" lang="zh-TW" alt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E7A985C-26A1-488D-8567-C34F409CDAA9}"/>
              </a:ext>
            </a:extLst>
          </p:cNvPr>
          <p:cNvSpPr txBox="1"/>
          <p:nvPr/>
        </p:nvSpPr>
        <p:spPr>
          <a:xfrm>
            <a:off x="777212" y="4241483"/>
            <a:ext cx="183943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Amazon S3</a:t>
            </a:r>
            <a:r>
              <a:rPr lang="zh-TW" altLang="en-US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zh-TW" sz="1400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CB5BC877-EA86-4813-89CF-D361A9153C83}"/>
              </a:ext>
            </a:extLst>
          </p:cNvPr>
          <p:cNvSpPr txBox="1"/>
          <p:nvPr/>
        </p:nvSpPr>
        <p:spPr>
          <a:xfrm>
            <a:off x="543045" y="5459388"/>
            <a:ext cx="15144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Alibaba Cloud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CDDC925-DD0B-4B8D-8580-ADD71C7BC19E}"/>
              </a:ext>
            </a:extLst>
          </p:cNvPr>
          <p:cNvSpPr txBox="1"/>
          <p:nvPr/>
        </p:nvSpPr>
        <p:spPr>
          <a:xfrm>
            <a:off x="1977193" y="4241483"/>
            <a:ext cx="183943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Az</a:t>
            </a:r>
            <a:r>
              <a:rPr lang="en-US" altLang="zh-TW" sz="140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ure</a:t>
            </a:r>
            <a:endParaRPr lang="en-US" altLang="zh-TW" sz="1400">
              <a:solidFill>
                <a:schemeClr val="bg1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7869D35-EEC3-4042-8215-7BAEFA29AD5C}"/>
              </a:ext>
            </a:extLst>
          </p:cNvPr>
          <p:cNvSpPr txBox="1"/>
          <p:nvPr/>
        </p:nvSpPr>
        <p:spPr>
          <a:xfrm>
            <a:off x="5845408" y="5510397"/>
            <a:ext cx="6788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HKT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8FC6753B-E738-483A-A2AB-F080883E96EA}"/>
              </a:ext>
            </a:extLst>
          </p:cNvPr>
          <p:cNvSpPr txBox="1"/>
          <p:nvPr/>
        </p:nvSpPr>
        <p:spPr>
          <a:xfrm>
            <a:off x="2301435" y="5486655"/>
            <a:ext cx="12309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BackBlaze</a:t>
            </a:r>
            <a:endParaRPr lang="en-US" altLang="zh-TW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55FDE2E9-22C3-4286-9DFE-DF0AF4615B83}"/>
              </a:ext>
            </a:extLst>
          </p:cNvPr>
          <p:cNvSpPr txBox="1"/>
          <p:nvPr/>
        </p:nvSpPr>
        <p:spPr>
          <a:xfrm>
            <a:off x="3522488" y="5491192"/>
            <a:ext cx="205153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Google Cloud Storage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4356AD0-CBC8-4EF1-A404-54464C41FED5}"/>
              </a:ext>
            </a:extLst>
          </p:cNvPr>
          <p:cNvSpPr txBox="1"/>
          <p:nvPr/>
        </p:nvSpPr>
        <p:spPr>
          <a:xfrm>
            <a:off x="7164466" y="4241483"/>
            <a:ext cx="14054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Huawei Cloud</a:t>
            </a:r>
            <a:endParaRPr lang="zh-TW" altLang="en-US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8C8B155F-3C6B-4B53-8ED0-3B5DFF0FDD9E}"/>
              </a:ext>
            </a:extLst>
          </p:cNvPr>
          <p:cNvSpPr txBox="1"/>
          <p:nvPr/>
        </p:nvSpPr>
        <p:spPr>
          <a:xfrm>
            <a:off x="8824473" y="5454905"/>
            <a:ext cx="13307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OpenStack</a:t>
            </a:r>
          </a:p>
          <a:p>
            <a:pPr algn="ctr"/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Swift </a:t>
            </a:r>
            <a:endParaRPr lang="zh-TW" sz="140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FE5BB10F-4392-4338-B0FA-CF03A7879B67}"/>
              </a:ext>
            </a:extLst>
          </p:cNvPr>
          <p:cNvSpPr txBox="1"/>
          <p:nvPr/>
        </p:nvSpPr>
        <p:spPr>
          <a:xfrm>
            <a:off x="6735108" y="5429931"/>
            <a:ext cx="22027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IBM Cloud 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Object Storage</a:t>
            </a:r>
            <a:endParaRPr lang="zh-TW" sz="140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AEAC843F-0C36-4FE6-8BD8-FA3A9343A1BB}"/>
              </a:ext>
            </a:extLst>
          </p:cNvPr>
          <p:cNvSpPr txBox="1"/>
          <p:nvPr/>
        </p:nvSpPr>
        <p:spPr>
          <a:xfrm>
            <a:off x="8831093" y="4241483"/>
            <a:ext cx="13650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RackSpace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　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  <a:p>
            <a:pPr algn="ctr"/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70ECE2B-AFFB-4E26-BF88-34324A86186D}"/>
              </a:ext>
            </a:extLst>
          </p:cNvPr>
          <p:cNvSpPr txBox="1"/>
          <p:nvPr/>
        </p:nvSpPr>
        <p:spPr>
          <a:xfrm>
            <a:off x="10420995" y="4241483"/>
            <a:ext cx="13253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Wasabi Cloud Storage</a:t>
            </a:r>
            <a:endParaRPr lang="zh-TW" sz="140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55331-5662-4053-A7BA-C8843211772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475" y="3583884"/>
            <a:ext cx="679660" cy="679660"/>
          </a:xfrm>
          <a:prstGeom prst="rect">
            <a:avLst/>
          </a:prstGeom>
        </p:spPr>
      </p:pic>
      <p:sp>
        <p:nvSpPr>
          <p:cNvPr id="32" name="文字方塊 53">
            <a:extLst>
              <a:ext uri="{FF2B5EF4-FFF2-40B4-BE49-F238E27FC236}">
                <a16:creationId xmlns:a16="http://schemas.microsoft.com/office/drawing/2014/main" id="{BE06C66D-074B-454C-B051-08C664A9AE37}"/>
              </a:ext>
            </a:extLst>
          </p:cNvPr>
          <p:cNvSpPr txBox="1"/>
          <p:nvPr/>
        </p:nvSpPr>
        <p:spPr>
          <a:xfrm>
            <a:off x="3863934" y="4241483"/>
            <a:ext cx="14054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Digital Ocean</a:t>
            </a:r>
            <a:endParaRPr lang="zh-TW" altLang="en-US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文字方塊 50">
            <a:extLst>
              <a:ext uri="{FF2B5EF4-FFF2-40B4-BE49-F238E27FC236}">
                <a16:creationId xmlns:a16="http://schemas.microsoft.com/office/drawing/2014/main" id="{D67E5996-F2EF-4042-9187-57A11A6F5300}"/>
              </a:ext>
            </a:extLst>
          </p:cNvPr>
          <p:cNvSpPr txBox="1"/>
          <p:nvPr/>
        </p:nvSpPr>
        <p:spPr>
          <a:xfrm>
            <a:off x="5822168" y="4241483"/>
            <a:ext cx="8350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400" err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HiCloud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40" name="文字方塊 54">
            <a:extLst>
              <a:ext uri="{FF2B5EF4-FFF2-40B4-BE49-F238E27FC236}">
                <a16:creationId xmlns:a16="http://schemas.microsoft.com/office/drawing/2014/main" id="{C7F7A7CA-A030-4823-9FF7-60F71628B821}"/>
              </a:ext>
            </a:extLst>
          </p:cNvPr>
          <p:cNvSpPr txBox="1"/>
          <p:nvPr/>
        </p:nvSpPr>
        <p:spPr>
          <a:xfrm>
            <a:off x="10406287" y="5406676"/>
            <a:ext cx="13307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More …...</a:t>
            </a:r>
          </a:p>
        </p:txBody>
      </p:sp>
    </p:spTree>
    <p:extLst>
      <p:ext uri="{BB962C8B-B14F-4D97-AF65-F5344CB8AC3E}">
        <p14:creationId xmlns:p14="http://schemas.microsoft.com/office/powerpoint/2010/main" val="159049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88" y="404551"/>
            <a:ext cx="11886112" cy="1473154"/>
          </a:xfrm>
        </p:spPr>
        <p:txBody>
          <a:bodyPr>
            <a:normAutofit/>
          </a:bodyPr>
          <a:lstStyle/>
          <a:p>
            <a:r>
              <a:rPr lang="zh-TW" altLang="en-US" sz="4400">
                <a:latin typeface="微軟正黑體" panose="020B0604030504040204" pitchFamily="34" charset="-120"/>
              </a:rPr>
              <a:t>異地備援的用途就在於萬一災難發生時 </a:t>
            </a:r>
            <a:br>
              <a:rPr lang="zh-TW" altLang="en-US" sz="4400">
                <a:latin typeface="微軟正黑體" panose="020B0604030504040204" pitchFamily="34" charset="-120"/>
              </a:rPr>
            </a:br>
            <a:r>
              <a:rPr lang="zh-TW" altLang="en-US" sz="4400">
                <a:latin typeface="微軟正黑體" panose="020B0604030504040204" pitchFamily="34" charset="-120"/>
              </a:rPr>
              <a:t>可透過備援 NAS 來恢復資料後繼續營運</a:t>
            </a:r>
          </a:p>
        </p:txBody>
      </p:sp>
      <p:sp>
        <p:nvSpPr>
          <p:cNvPr id="306" name="圓角矩形 29">
            <a:extLst>
              <a:ext uri="{FF2B5EF4-FFF2-40B4-BE49-F238E27FC236}">
                <a16:creationId xmlns:a16="http://schemas.microsoft.com/office/drawing/2014/main" id="{5FCC83BD-26F9-47B0-A24C-1A4AA558EBB6}"/>
              </a:ext>
            </a:extLst>
          </p:cNvPr>
          <p:cNvSpPr/>
          <p:nvPr/>
        </p:nvSpPr>
        <p:spPr>
          <a:xfrm>
            <a:off x="381000" y="1869870"/>
            <a:ext cx="11430000" cy="4252036"/>
          </a:xfrm>
          <a:prstGeom prst="roundRect">
            <a:avLst>
              <a:gd name="adj" fmla="val 533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" name="直線單箭頭接點 307">
            <a:extLst>
              <a:ext uri="{FF2B5EF4-FFF2-40B4-BE49-F238E27FC236}">
                <a16:creationId xmlns:a16="http://schemas.microsoft.com/office/drawing/2014/main" id="{BC4EB8F6-599A-4C0D-9512-B7A276555C91}"/>
              </a:ext>
            </a:extLst>
          </p:cNvPr>
          <p:cNvCxnSpPr>
            <a:cxnSpLocks/>
          </p:cNvCxnSpPr>
          <p:nvPr/>
        </p:nvCxnSpPr>
        <p:spPr>
          <a:xfrm flipV="1">
            <a:off x="3214451" y="4180988"/>
            <a:ext cx="3627" cy="69996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9" name="直線單箭頭接點 308">
            <a:extLst>
              <a:ext uri="{FF2B5EF4-FFF2-40B4-BE49-F238E27FC236}">
                <a16:creationId xmlns:a16="http://schemas.microsoft.com/office/drawing/2014/main" id="{B02532D0-CCEF-4CBE-8149-B10C6302C447}"/>
              </a:ext>
            </a:extLst>
          </p:cNvPr>
          <p:cNvCxnSpPr>
            <a:cxnSpLocks/>
          </p:cNvCxnSpPr>
          <p:nvPr/>
        </p:nvCxnSpPr>
        <p:spPr>
          <a:xfrm>
            <a:off x="3191513" y="4921379"/>
            <a:ext cx="737297" cy="4145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0" name="直線單箭頭接點 309">
            <a:extLst>
              <a:ext uri="{FF2B5EF4-FFF2-40B4-BE49-F238E27FC236}">
                <a16:creationId xmlns:a16="http://schemas.microsoft.com/office/drawing/2014/main" id="{6C79E526-2519-42EA-8FB3-AC04F749CD3F}"/>
              </a:ext>
            </a:extLst>
          </p:cNvPr>
          <p:cNvCxnSpPr>
            <a:cxnSpLocks/>
          </p:cNvCxnSpPr>
          <p:nvPr/>
        </p:nvCxnSpPr>
        <p:spPr>
          <a:xfrm flipH="1" flipV="1">
            <a:off x="2851875" y="4220056"/>
            <a:ext cx="375355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4" name="矩形 313">
            <a:extLst>
              <a:ext uri="{FF2B5EF4-FFF2-40B4-BE49-F238E27FC236}">
                <a16:creationId xmlns:a16="http://schemas.microsoft.com/office/drawing/2014/main" id="{E12C3C33-43EE-4B97-BFBE-4AA61865C0EF}"/>
              </a:ext>
            </a:extLst>
          </p:cNvPr>
          <p:cNvSpPr/>
          <p:nvPr/>
        </p:nvSpPr>
        <p:spPr>
          <a:xfrm>
            <a:off x="619936" y="2800056"/>
            <a:ext cx="1393994" cy="4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9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grpSp>
        <p:nvGrpSpPr>
          <p:cNvPr id="315" name="群組 314">
            <a:extLst>
              <a:ext uri="{FF2B5EF4-FFF2-40B4-BE49-F238E27FC236}">
                <a16:creationId xmlns:a16="http://schemas.microsoft.com/office/drawing/2014/main" id="{A5055330-EABF-4655-8FD9-725657E522B4}"/>
              </a:ext>
            </a:extLst>
          </p:cNvPr>
          <p:cNvGrpSpPr/>
          <p:nvPr/>
        </p:nvGrpSpPr>
        <p:grpSpPr>
          <a:xfrm>
            <a:off x="913374" y="3236308"/>
            <a:ext cx="734444" cy="506418"/>
            <a:chOff x="315956" y="2573846"/>
            <a:chExt cx="832784" cy="574228"/>
          </a:xfrm>
        </p:grpSpPr>
        <p:grpSp>
          <p:nvGrpSpPr>
            <p:cNvPr id="318" name="群組 317">
              <a:extLst>
                <a:ext uri="{FF2B5EF4-FFF2-40B4-BE49-F238E27FC236}">
                  <a16:creationId xmlns:a16="http://schemas.microsoft.com/office/drawing/2014/main" id="{7D60D1A1-4EA3-4340-8847-D223E2E3EA0B}"/>
                </a:ext>
              </a:extLst>
            </p:cNvPr>
            <p:cNvGrpSpPr/>
            <p:nvPr/>
          </p:nvGrpSpPr>
          <p:grpSpPr>
            <a:xfrm>
              <a:off x="315956" y="2626868"/>
              <a:ext cx="252544" cy="514000"/>
              <a:chOff x="315956" y="2626868"/>
              <a:chExt cx="252544" cy="514000"/>
            </a:xfrm>
          </p:grpSpPr>
          <p:sp>
            <p:nvSpPr>
              <p:cNvPr id="334" name="手繪多邊形: 圖案 333">
                <a:extLst>
                  <a:ext uri="{FF2B5EF4-FFF2-40B4-BE49-F238E27FC236}">
                    <a16:creationId xmlns:a16="http://schemas.microsoft.com/office/drawing/2014/main" id="{F6D76647-9632-4FDD-92A1-F48596DD11F0}"/>
                  </a:ext>
                </a:extLst>
              </p:cNvPr>
              <p:cNvSpPr/>
              <p:nvPr/>
            </p:nvSpPr>
            <p:spPr>
              <a:xfrm>
                <a:off x="315956" y="2626868"/>
                <a:ext cx="252544" cy="514000"/>
              </a:xfrm>
              <a:custGeom>
                <a:avLst/>
                <a:gdLst>
                  <a:gd name="connsiteX0" fmla="*/ 63199 w 1005807"/>
                  <a:gd name="connsiteY0" fmla="*/ 63199 h 2047113"/>
                  <a:gd name="connsiteX1" fmla="*/ 946298 w 1005807"/>
                  <a:gd name="connsiteY1" fmla="*/ 63199 h 2047113"/>
                  <a:gd name="connsiteX2" fmla="*/ 946298 w 1005807"/>
                  <a:gd name="connsiteY2" fmla="*/ 1986066 h 2047113"/>
                  <a:gd name="connsiteX3" fmla="*/ 63199 w 1005807"/>
                  <a:gd name="connsiteY3" fmla="*/ 1986066 h 204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807" h="2047113">
                    <a:moveTo>
                      <a:pt x="63199" y="63199"/>
                    </a:moveTo>
                    <a:lnTo>
                      <a:pt x="946298" y="63199"/>
                    </a:lnTo>
                    <a:lnTo>
                      <a:pt x="946298" y="1986066"/>
                    </a:lnTo>
                    <a:lnTo>
                      <a:pt x="63199" y="1986066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手繪多邊形: 圖案 334">
                <a:extLst>
                  <a:ext uri="{FF2B5EF4-FFF2-40B4-BE49-F238E27FC236}">
                    <a16:creationId xmlns:a16="http://schemas.microsoft.com/office/drawing/2014/main" id="{BC820B45-FC77-4C7C-B6B0-7FCDFA698E1B}"/>
                  </a:ext>
                </a:extLst>
              </p:cNvPr>
              <p:cNvSpPr/>
              <p:nvPr/>
            </p:nvSpPr>
            <p:spPr>
              <a:xfrm>
                <a:off x="372445" y="2851431"/>
                <a:ext cx="136671" cy="92104"/>
              </a:xfrm>
              <a:custGeom>
                <a:avLst/>
                <a:gdLst>
                  <a:gd name="connsiteX0" fmla="*/ 9209 w 544319"/>
                  <a:gd name="connsiteY0" fmla="*/ 9210 h 366823"/>
                  <a:gd name="connsiteX1" fmla="*/ 536252 w 544319"/>
                  <a:gd name="connsiteY1" fmla="*/ 9210 h 366823"/>
                  <a:gd name="connsiteX2" fmla="*/ 536252 w 544319"/>
                  <a:gd name="connsiteY2" fmla="*/ 365265 h 366823"/>
                  <a:gd name="connsiteX3" fmla="*/ 9209 w 544319"/>
                  <a:gd name="connsiteY3" fmla="*/ 365265 h 36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19" h="366823">
                    <a:moveTo>
                      <a:pt x="9209" y="9210"/>
                    </a:moveTo>
                    <a:lnTo>
                      <a:pt x="536252" y="9210"/>
                    </a:lnTo>
                    <a:lnTo>
                      <a:pt x="536252" y="365265"/>
                    </a:lnTo>
                    <a:lnTo>
                      <a:pt x="9209" y="365265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手繪多邊形: 圖案 335">
                <a:extLst>
                  <a:ext uri="{FF2B5EF4-FFF2-40B4-BE49-F238E27FC236}">
                    <a16:creationId xmlns:a16="http://schemas.microsoft.com/office/drawing/2014/main" id="{17B85E1C-47AB-4806-A22B-66A92551CE86}"/>
                  </a:ext>
                </a:extLst>
              </p:cNvPr>
              <p:cNvSpPr/>
              <p:nvPr/>
            </p:nvSpPr>
            <p:spPr>
              <a:xfrm>
                <a:off x="372444" y="2967661"/>
                <a:ext cx="136671" cy="35653"/>
              </a:xfrm>
              <a:custGeom>
                <a:avLst/>
                <a:gdLst>
                  <a:gd name="connsiteX0" fmla="*/ 9209 w 544319"/>
                  <a:gd name="connsiteY0" fmla="*/ 9209 h 141996"/>
                  <a:gd name="connsiteX1" fmla="*/ 536252 w 544319"/>
                  <a:gd name="connsiteY1" fmla="*/ 9209 h 141996"/>
                  <a:gd name="connsiteX2" fmla="*/ 536252 w 544319"/>
                  <a:gd name="connsiteY2" fmla="*/ 137361 h 141996"/>
                  <a:gd name="connsiteX3" fmla="*/ 9209 w 544319"/>
                  <a:gd name="connsiteY3" fmla="*/ 137361 h 14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19" h="141996">
                    <a:moveTo>
                      <a:pt x="9209" y="9209"/>
                    </a:moveTo>
                    <a:lnTo>
                      <a:pt x="536252" y="9209"/>
                    </a:lnTo>
                    <a:lnTo>
                      <a:pt x="536252" y="137361"/>
                    </a:lnTo>
                    <a:lnTo>
                      <a:pt x="9209" y="13736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手繪多邊形: 圖案 336">
                <a:extLst>
                  <a:ext uri="{FF2B5EF4-FFF2-40B4-BE49-F238E27FC236}">
                    <a16:creationId xmlns:a16="http://schemas.microsoft.com/office/drawing/2014/main" id="{192A98ED-73B8-41BC-8C7A-0AAB551D11E5}"/>
                  </a:ext>
                </a:extLst>
              </p:cNvPr>
              <p:cNvSpPr/>
              <p:nvPr/>
            </p:nvSpPr>
            <p:spPr>
              <a:xfrm>
                <a:off x="372444" y="3026667"/>
                <a:ext cx="136671" cy="35653"/>
              </a:xfrm>
              <a:custGeom>
                <a:avLst/>
                <a:gdLst>
                  <a:gd name="connsiteX0" fmla="*/ 9209 w 544319"/>
                  <a:gd name="connsiteY0" fmla="*/ 9209 h 141996"/>
                  <a:gd name="connsiteX1" fmla="*/ 536252 w 544319"/>
                  <a:gd name="connsiteY1" fmla="*/ 9209 h 141996"/>
                  <a:gd name="connsiteX2" fmla="*/ 536252 w 544319"/>
                  <a:gd name="connsiteY2" fmla="*/ 137361 h 141996"/>
                  <a:gd name="connsiteX3" fmla="*/ 9209 w 544319"/>
                  <a:gd name="connsiteY3" fmla="*/ 137361 h 14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19" h="141996">
                    <a:moveTo>
                      <a:pt x="9209" y="9209"/>
                    </a:moveTo>
                    <a:lnTo>
                      <a:pt x="536252" y="9209"/>
                    </a:lnTo>
                    <a:lnTo>
                      <a:pt x="536252" y="137361"/>
                    </a:lnTo>
                    <a:lnTo>
                      <a:pt x="9209" y="13736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手繪多邊形: 圖案 337">
                <a:extLst>
                  <a:ext uri="{FF2B5EF4-FFF2-40B4-BE49-F238E27FC236}">
                    <a16:creationId xmlns:a16="http://schemas.microsoft.com/office/drawing/2014/main" id="{629E99B3-CBC6-4965-8264-AB564C623252}"/>
                  </a:ext>
                </a:extLst>
              </p:cNvPr>
              <p:cNvSpPr/>
              <p:nvPr/>
            </p:nvSpPr>
            <p:spPr>
              <a:xfrm>
                <a:off x="376094" y="2807691"/>
                <a:ext cx="23769" cy="23769"/>
              </a:xfrm>
              <a:custGeom>
                <a:avLst/>
                <a:gdLst>
                  <a:gd name="connsiteX0" fmla="*/ 87209 w 94664"/>
                  <a:gd name="connsiteY0" fmla="*/ 48042 h 94664"/>
                  <a:gd name="connsiteX1" fmla="*/ 48042 w 94664"/>
                  <a:gd name="connsiteY1" fmla="*/ 87210 h 94664"/>
                  <a:gd name="connsiteX2" fmla="*/ 8875 w 94664"/>
                  <a:gd name="connsiteY2" fmla="*/ 48042 h 94664"/>
                  <a:gd name="connsiteX3" fmla="*/ 48042 w 94664"/>
                  <a:gd name="connsiteY3" fmla="*/ 8875 h 94664"/>
                  <a:gd name="connsiteX4" fmla="*/ 87209 w 94664"/>
                  <a:gd name="connsiteY4" fmla="*/ 48042 h 9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664" h="94664">
                    <a:moveTo>
                      <a:pt x="87209" y="48042"/>
                    </a:moveTo>
                    <a:cubicBezTo>
                      <a:pt x="87209" y="69674"/>
                      <a:pt x="69674" y="87210"/>
                      <a:pt x="48042" y="87210"/>
                    </a:cubicBezTo>
                    <a:cubicBezTo>
                      <a:pt x="26411" y="87210"/>
                      <a:pt x="8875" y="69674"/>
                      <a:pt x="8875" y="48042"/>
                    </a:cubicBezTo>
                    <a:cubicBezTo>
                      <a:pt x="8875" y="26411"/>
                      <a:pt x="26411" y="8875"/>
                      <a:pt x="48042" y="8875"/>
                    </a:cubicBezTo>
                    <a:cubicBezTo>
                      <a:pt x="69674" y="8875"/>
                      <a:pt x="87209" y="26411"/>
                      <a:pt x="87209" y="4804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群組 318">
              <a:extLst>
                <a:ext uri="{FF2B5EF4-FFF2-40B4-BE49-F238E27FC236}">
                  <a16:creationId xmlns:a16="http://schemas.microsoft.com/office/drawing/2014/main" id="{51C46078-1FF2-4B40-BCD7-2E83D67FC1B8}"/>
                </a:ext>
              </a:extLst>
            </p:cNvPr>
            <p:cNvGrpSpPr/>
            <p:nvPr/>
          </p:nvGrpSpPr>
          <p:grpSpPr>
            <a:xfrm>
              <a:off x="469527" y="2573846"/>
              <a:ext cx="679213" cy="574228"/>
              <a:chOff x="576639" y="2568822"/>
              <a:chExt cx="679213" cy="574228"/>
            </a:xfrm>
          </p:grpSpPr>
          <p:sp>
            <p:nvSpPr>
              <p:cNvPr id="320" name="手繪多邊形: 圖案 319">
                <a:extLst>
                  <a:ext uri="{FF2B5EF4-FFF2-40B4-BE49-F238E27FC236}">
                    <a16:creationId xmlns:a16="http://schemas.microsoft.com/office/drawing/2014/main" id="{D70A8B37-0F32-4A4F-9D4A-3A4BBECD2D1A}"/>
                  </a:ext>
                </a:extLst>
              </p:cNvPr>
              <p:cNvSpPr/>
              <p:nvPr/>
            </p:nvSpPr>
            <p:spPr>
              <a:xfrm>
                <a:off x="807868" y="2977559"/>
                <a:ext cx="213919" cy="127758"/>
              </a:xfrm>
              <a:custGeom>
                <a:avLst/>
                <a:gdLst>
                  <a:gd name="connsiteX0" fmla="*/ 63199 w 851977"/>
                  <a:gd name="connsiteY0" fmla="*/ 63199 h 508820"/>
                  <a:gd name="connsiteX1" fmla="*/ 789628 w 851977"/>
                  <a:gd name="connsiteY1" fmla="*/ 63199 h 508820"/>
                  <a:gd name="connsiteX2" fmla="*/ 789628 w 851977"/>
                  <a:gd name="connsiteY2" fmla="*/ 447772 h 508820"/>
                  <a:gd name="connsiteX3" fmla="*/ 63199 w 851977"/>
                  <a:gd name="connsiteY3" fmla="*/ 447772 h 5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977" h="508820">
                    <a:moveTo>
                      <a:pt x="63199" y="63199"/>
                    </a:moveTo>
                    <a:lnTo>
                      <a:pt x="789628" y="63199"/>
                    </a:lnTo>
                    <a:lnTo>
                      <a:pt x="789628" y="447772"/>
                    </a:lnTo>
                    <a:lnTo>
                      <a:pt x="63199" y="447772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手繪多邊形: 圖案 320">
                <a:extLst>
                  <a:ext uri="{FF2B5EF4-FFF2-40B4-BE49-F238E27FC236}">
                    <a16:creationId xmlns:a16="http://schemas.microsoft.com/office/drawing/2014/main" id="{F8810653-D88E-4AC8-A7B1-3B5DE505F45A}"/>
                  </a:ext>
                </a:extLst>
              </p:cNvPr>
              <p:cNvSpPr/>
              <p:nvPr/>
            </p:nvSpPr>
            <p:spPr>
              <a:xfrm>
                <a:off x="623688" y="3077685"/>
                <a:ext cx="582336" cy="65365"/>
              </a:xfrm>
              <a:custGeom>
                <a:avLst/>
                <a:gdLst>
                  <a:gd name="connsiteX0" fmla="*/ 63199 w 2319272"/>
                  <a:gd name="connsiteY0" fmla="*/ 63199 h 260326"/>
                  <a:gd name="connsiteX1" fmla="*/ 2256687 w 2319272"/>
                  <a:gd name="connsiteY1" fmla="*/ 63199 h 260326"/>
                  <a:gd name="connsiteX2" fmla="*/ 2256687 w 2319272"/>
                  <a:gd name="connsiteY2" fmla="*/ 205669 h 260326"/>
                  <a:gd name="connsiteX3" fmla="*/ 63199 w 2319272"/>
                  <a:gd name="connsiteY3" fmla="*/ 205669 h 26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9272" h="260326">
                    <a:moveTo>
                      <a:pt x="63199" y="63199"/>
                    </a:moveTo>
                    <a:lnTo>
                      <a:pt x="2256687" y="63199"/>
                    </a:lnTo>
                    <a:lnTo>
                      <a:pt x="2256687" y="205669"/>
                    </a:lnTo>
                    <a:lnTo>
                      <a:pt x="63199" y="20566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手繪多邊形: 圖案 321">
                <a:extLst>
                  <a:ext uri="{FF2B5EF4-FFF2-40B4-BE49-F238E27FC236}">
                    <a16:creationId xmlns:a16="http://schemas.microsoft.com/office/drawing/2014/main" id="{36F39A99-B05D-4AC8-B107-39F3E6FE3706}"/>
                  </a:ext>
                </a:extLst>
              </p:cNvPr>
              <p:cNvSpPr/>
              <p:nvPr/>
            </p:nvSpPr>
            <p:spPr>
              <a:xfrm>
                <a:off x="576639" y="2568822"/>
                <a:ext cx="679213" cy="475722"/>
              </a:xfrm>
              <a:custGeom>
                <a:avLst/>
                <a:gdLst>
                  <a:gd name="connsiteX0" fmla="*/ 38547 w 2283773"/>
                  <a:gd name="connsiteY0" fmla="*/ 38547 h 1431796"/>
                  <a:gd name="connsiteX1" fmla="*/ 2253452 w 2283773"/>
                  <a:gd name="connsiteY1" fmla="*/ 38547 h 1431796"/>
                  <a:gd name="connsiteX2" fmla="*/ 2253452 w 2283773"/>
                  <a:gd name="connsiteY2" fmla="*/ 1393783 h 1431796"/>
                  <a:gd name="connsiteX3" fmla="*/ 38547 w 2283773"/>
                  <a:gd name="connsiteY3" fmla="*/ 1393783 h 143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73" h="1431796">
                    <a:moveTo>
                      <a:pt x="38547" y="38547"/>
                    </a:moveTo>
                    <a:lnTo>
                      <a:pt x="2253452" y="38547"/>
                    </a:lnTo>
                    <a:lnTo>
                      <a:pt x="2253452" y="1393783"/>
                    </a:lnTo>
                    <a:lnTo>
                      <a:pt x="38547" y="1393783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3" name="群組 322">
                <a:extLst>
                  <a:ext uri="{FF2B5EF4-FFF2-40B4-BE49-F238E27FC236}">
                    <a16:creationId xmlns:a16="http://schemas.microsoft.com/office/drawing/2014/main" id="{30538CAF-9F68-4DBB-8767-BD0259A305B3}"/>
                  </a:ext>
                </a:extLst>
              </p:cNvPr>
              <p:cNvGrpSpPr/>
              <p:nvPr/>
            </p:nvGrpSpPr>
            <p:grpSpPr>
              <a:xfrm>
                <a:off x="627174" y="2629802"/>
                <a:ext cx="573422" cy="359503"/>
                <a:chOff x="7380172" y="1874094"/>
                <a:chExt cx="958662" cy="601018"/>
              </a:xfrm>
              <a:solidFill>
                <a:schemeClr val="tx1"/>
              </a:solidFill>
            </p:grpSpPr>
            <p:sp>
              <p:nvSpPr>
                <p:cNvPr id="324" name="手繪多邊形: 圖案 323">
                  <a:extLst>
                    <a:ext uri="{FF2B5EF4-FFF2-40B4-BE49-F238E27FC236}">
                      <a16:creationId xmlns:a16="http://schemas.microsoft.com/office/drawing/2014/main" id="{C0CCC834-417A-4864-AE7D-0E368E0F5703}"/>
                    </a:ext>
                  </a:extLst>
                </p:cNvPr>
                <p:cNvSpPr/>
                <p:nvPr/>
              </p:nvSpPr>
              <p:spPr>
                <a:xfrm>
                  <a:off x="7380172" y="1874094"/>
                  <a:ext cx="958662" cy="601018"/>
                </a:xfrm>
                <a:custGeom>
                  <a:avLst/>
                  <a:gdLst>
                    <a:gd name="connsiteX0" fmla="*/ 38547 w 2283773"/>
                    <a:gd name="connsiteY0" fmla="*/ 38547 h 1431796"/>
                    <a:gd name="connsiteX1" fmla="*/ 2253452 w 2283773"/>
                    <a:gd name="connsiteY1" fmla="*/ 38547 h 1431796"/>
                    <a:gd name="connsiteX2" fmla="*/ 2253452 w 2283773"/>
                    <a:gd name="connsiteY2" fmla="*/ 1393783 h 1431796"/>
                    <a:gd name="connsiteX3" fmla="*/ 38547 w 2283773"/>
                    <a:gd name="connsiteY3" fmla="*/ 1393783 h 1431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3773" h="1431796">
                      <a:moveTo>
                        <a:pt x="38547" y="38547"/>
                      </a:moveTo>
                      <a:lnTo>
                        <a:pt x="2253452" y="38547"/>
                      </a:lnTo>
                      <a:lnTo>
                        <a:pt x="2253452" y="1393783"/>
                      </a:lnTo>
                      <a:lnTo>
                        <a:pt x="38547" y="1393783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" name="手繪多邊形: 圖案 324">
                  <a:extLst>
                    <a:ext uri="{FF2B5EF4-FFF2-40B4-BE49-F238E27FC236}">
                      <a16:creationId xmlns:a16="http://schemas.microsoft.com/office/drawing/2014/main" id="{49CE82E1-A3C3-4F32-B7E5-8FA20480817D}"/>
                    </a:ext>
                  </a:extLst>
                </p:cNvPr>
                <p:cNvSpPr/>
                <p:nvPr/>
              </p:nvSpPr>
              <p:spPr>
                <a:xfrm>
                  <a:off x="7524461" y="1960613"/>
                  <a:ext cx="407307" cy="412268"/>
                </a:xfrm>
                <a:custGeom>
                  <a:avLst/>
                  <a:gdLst>
                    <a:gd name="connsiteX0" fmla="*/ 26377 w 970308"/>
                    <a:gd name="connsiteY0" fmla="*/ 26377 h 982141"/>
                    <a:gd name="connsiteX1" fmla="*/ 947814 w 970308"/>
                    <a:gd name="connsiteY1" fmla="*/ 26377 h 982141"/>
                    <a:gd name="connsiteX2" fmla="*/ 947814 w 970308"/>
                    <a:gd name="connsiteY2" fmla="*/ 958583 h 982141"/>
                    <a:gd name="connsiteX3" fmla="*/ 26377 w 970308"/>
                    <a:gd name="connsiteY3" fmla="*/ 958583 h 98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0308" h="982141">
                      <a:moveTo>
                        <a:pt x="26377" y="26377"/>
                      </a:moveTo>
                      <a:lnTo>
                        <a:pt x="947814" y="26377"/>
                      </a:lnTo>
                      <a:lnTo>
                        <a:pt x="947814" y="958583"/>
                      </a:lnTo>
                      <a:lnTo>
                        <a:pt x="26377" y="958583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" name="手繪多邊形: 圖案 325">
                  <a:extLst>
                    <a:ext uri="{FF2B5EF4-FFF2-40B4-BE49-F238E27FC236}">
                      <a16:creationId xmlns:a16="http://schemas.microsoft.com/office/drawing/2014/main" id="{130CCF19-1CA4-4470-8321-05B7F5777F3E}"/>
                    </a:ext>
                  </a:extLst>
                </p:cNvPr>
                <p:cNvSpPr/>
                <p:nvPr/>
              </p:nvSpPr>
              <p:spPr>
                <a:xfrm>
                  <a:off x="7821758" y="1982779"/>
                  <a:ext cx="19870" cy="19869"/>
                </a:xfrm>
                <a:custGeom>
                  <a:avLst/>
                  <a:gdLst>
                    <a:gd name="connsiteX0" fmla="*/ 9305 w 47332"/>
                    <a:gd name="connsiteY0" fmla="*/ 9305 h 47332"/>
                    <a:gd name="connsiteX1" fmla="*/ 41491 w 47332"/>
                    <a:gd name="connsiteY1" fmla="*/ 9305 h 47332"/>
                    <a:gd name="connsiteX2" fmla="*/ 41491 w 47332"/>
                    <a:gd name="connsiteY2" fmla="*/ 41491 h 47332"/>
                    <a:gd name="connsiteX3" fmla="*/ 9305 w 47332"/>
                    <a:gd name="connsiteY3" fmla="*/ 41491 h 4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332" h="47332">
                      <a:moveTo>
                        <a:pt x="9305" y="9305"/>
                      </a:moveTo>
                      <a:lnTo>
                        <a:pt x="41491" y="9305"/>
                      </a:lnTo>
                      <a:lnTo>
                        <a:pt x="41491" y="41491"/>
                      </a:lnTo>
                      <a:lnTo>
                        <a:pt x="9305" y="4149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" name="手繪多邊形: 圖案 326">
                  <a:extLst>
                    <a:ext uri="{FF2B5EF4-FFF2-40B4-BE49-F238E27FC236}">
                      <a16:creationId xmlns:a16="http://schemas.microsoft.com/office/drawing/2014/main" id="{12A26ACC-9D0F-4DFF-B4CB-BE0DE4FE60C3}"/>
                    </a:ext>
                  </a:extLst>
                </p:cNvPr>
                <p:cNvSpPr/>
                <p:nvPr/>
              </p:nvSpPr>
              <p:spPr>
                <a:xfrm>
                  <a:off x="7850967" y="1982784"/>
                  <a:ext cx="19870" cy="19869"/>
                </a:xfrm>
                <a:custGeom>
                  <a:avLst/>
                  <a:gdLst>
                    <a:gd name="connsiteX0" fmla="*/ 9305 w 47332"/>
                    <a:gd name="connsiteY0" fmla="*/ 9305 h 47332"/>
                    <a:gd name="connsiteX1" fmla="*/ 41491 w 47332"/>
                    <a:gd name="connsiteY1" fmla="*/ 9305 h 47332"/>
                    <a:gd name="connsiteX2" fmla="*/ 41491 w 47332"/>
                    <a:gd name="connsiteY2" fmla="*/ 41491 h 47332"/>
                    <a:gd name="connsiteX3" fmla="*/ 9305 w 47332"/>
                    <a:gd name="connsiteY3" fmla="*/ 41491 h 4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332" h="47332">
                      <a:moveTo>
                        <a:pt x="9305" y="9305"/>
                      </a:moveTo>
                      <a:lnTo>
                        <a:pt x="41491" y="9305"/>
                      </a:lnTo>
                      <a:lnTo>
                        <a:pt x="41491" y="41491"/>
                      </a:lnTo>
                      <a:lnTo>
                        <a:pt x="9305" y="4149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" name="手繪多邊形: 圖案 327">
                  <a:extLst>
                    <a:ext uri="{FF2B5EF4-FFF2-40B4-BE49-F238E27FC236}">
                      <a16:creationId xmlns:a16="http://schemas.microsoft.com/office/drawing/2014/main" id="{F7DF49BD-B067-4EE3-8A13-FA0FA72E040C}"/>
                    </a:ext>
                  </a:extLst>
                </p:cNvPr>
                <p:cNvSpPr/>
                <p:nvPr/>
              </p:nvSpPr>
              <p:spPr>
                <a:xfrm>
                  <a:off x="7880222" y="1982787"/>
                  <a:ext cx="19870" cy="19869"/>
                </a:xfrm>
                <a:custGeom>
                  <a:avLst/>
                  <a:gdLst>
                    <a:gd name="connsiteX0" fmla="*/ 9305 w 47332"/>
                    <a:gd name="connsiteY0" fmla="*/ 9305 h 47332"/>
                    <a:gd name="connsiteX1" fmla="*/ 41491 w 47332"/>
                    <a:gd name="connsiteY1" fmla="*/ 9305 h 47332"/>
                    <a:gd name="connsiteX2" fmla="*/ 41491 w 47332"/>
                    <a:gd name="connsiteY2" fmla="*/ 41491 h 47332"/>
                    <a:gd name="connsiteX3" fmla="*/ 9305 w 47332"/>
                    <a:gd name="connsiteY3" fmla="*/ 41491 h 4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332" h="47332">
                      <a:moveTo>
                        <a:pt x="9305" y="9305"/>
                      </a:moveTo>
                      <a:lnTo>
                        <a:pt x="41491" y="9305"/>
                      </a:lnTo>
                      <a:lnTo>
                        <a:pt x="41491" y="41491"/>
                      </a:lnTo>
                      <a:lnTo>
                        <a:pt x="9305" y="4149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" name="手繪多邊形: 圖案 328">
                  <a:extLst>
                    <a:ext uri="{FF2B5EF4-FFF2-40B4-BE49-F238E27FC236}">
                      <a16:creationId xmlns:a16="http://schemas.microsoft.com/office/drawing/2014/main" id="{D743932B-9123-4E81-B865-A15D9F36B802}"/>
                    </a:ext>
                  </a:extLst>
                </p:cNvPr>
                <p:cNvSpPr/>
                <p:nvPr/>
              </p:nvSpPr>
              <p:spPr>
                <a:xfrm>
                  <a:off x="7533910" y="2011251"/>
                  <a:ext cx="387439" cy="4967"/>
                </a:xfrm>
                <a:custGeom>
                  <a:avLst/>
                  <a:gdLst>
                    <a:gd name="connsiteX0" fmla="*/ 9305 w 922975"/>
                    <a:gd name="connsiteY0" fmla="*/ 9305 h 11833"/>
                    <a:gd name="connsiteX1" fmla="*/ 923525 w 922975"/>
                    <a:gd name="connsiteY1" fmla="*/ 9305 h 11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2975" h="11833">
                      <a:moveTo>
                        <a:pt x="9305" y="9305"/>
                      </a:moveTo>
                      <a:lnTo>
                        <a:pt x="923525" y="9305"/>
                      </a:ln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" name="手繪多邊形: 圖案 329">
                  <a:extLst>
                    <a:ext uri="{FF2B5EF4-FFF2-40B4-BE49-F238E27FC236}">
                      <a16:creationId xmlns:a16="http://schemas.microsoft.com/office/drawing/2014/main" id="{1BA8F1F6-90BF-49A2-8674-F90044EE5DF0}"/>
                    </a:ext>
                  </a:extLst>
                </p:cNvPr>
                <p:cNvSpPr/>
                <p:nvPr/>
              </p:nvSpPr>
              <p:spPr>
                <a:xfrm>
                  <a:off x="7563157" y="2046511"/>
                  <a:ext cx="327832" cy="4967"/>
                </a:xfrm>
                <a:custGeom>
                  <a:avLst/>
                  <a:gdLst>
                    <a:gd name="connsiteX0" fmla="*/ 9209 w 780979"/>
                    <a:gd name="connsiteY0" fmla="*/ 9209 h 11833"/>
                    <a:gd name="connsiteX1" fmla="*/ 778001 w 780979"/>
                    <a:gd name="connsiteY1" fmla="*/ 9209 h 11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0979" h="11833">
                      <a:moveTo>
                        <a:pt x="9209" y="9209"/>
                      </a:moveTo>
                      <a:lnTo>
                        <a:pt x="778001" y="9209"/>
                      </a:lnTo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" name="手繪多邊形: 圖案 330">
                  <a:extLst>
                    <a:ext uri="{FF2B5EF4-FFF2-40B4-BE49-F238E27FC236}">
                      <a16:creationId xmlns:a16="http://schemas.microsoft.com/office/drawing/2014/main" id="{8D2AB6A5-7C91-49BD-9258-A5ADBF2A4976}"/>
                    </a:ext>
                  </a:extLst>
                </p:cNvPr>
                <p:cNvSpPr/>
                <p:nvPr/>
              </p:nvSpPr>
              <p:spPr>
                <a:xfrm>
                  <a:off x="7563157" y="2073534"/>
                  <a:ext cx="327832" cy="4967"/>
                </a:xfrm>
                <a:custGeom>
                  <a:avLst/>
                  <a:gdLst>
                    <a:gd name="connsiteX0" fmla="*/ 9209 w 780979"/>
                    <a:gd name="connsiteY0" fmla="*/ 9210 h 11833"/>
                    <a:gd name="connsiteX1" fmla="*/ 778001 w 780979"/>
                    <a:gd name="connsiteY1" fmla="*/ 9210 h 11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0979" h="11833">
                      <a:moveTo>
                        <a:pt x="9209" y="9210"/>
                      </a:moveTo>
                      <a:lnTo>
                        <a:pt x="778001" y="9210"/>
                      </a:ln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" name="手繪多邊形: 圖案 331">
                  <a:extLst>
                    <a:ext uri="{FF2B5EF4-FFF2-40B4-BE49-F238E27FC236}">
                      <a16:creationId xmlns:a16="http://schemas.microsoft.com/office/drawing/2014/main" id="{3D6E4F36-27A7-4AF8-B26B-6865598D6581}"/>
                    </a:ext>
                  </a:extLst>
                </p:cNvPr>
                <p:cNvSpPr/>
                <p:nvPr/>
              </p:nvSpPr>
              <p:spPr>
                <a:xfrm>
                  <a:off x="7563165" y="2100522"/>
                  <a:ext cx="327832" cy="4967"/>
                </a:xfrm>
                <a:custGeom>
                  <a:avLst/>
                  <a:gdLst>
                    <a:gd name="connsiteX0" fmla="*/ 9209 w 780979"/>
                    <a:gd name="connsiteY0" fmla="*/ 9209 h 11833"/>
                    <a:gd name="connsiteX1" fmla="*/ 778001 w 780979"/>
                    <a:gd name="connsiteY1" fmla="*/ 9209 h 11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0979" h="11833">
                      <a:moveTo>
                        <a:pt x="9209" y="9209"/>
                      </a:moveTo>
                      <a:lnTo>
                        <a:pt x="778001" y="9209"/>
                      </a:lnTo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" name="手繪多邊形: 圖案 332">
                  <a:extLst>
                    <a:ext uri="{FF2B5EF4-FFF2-40B4-BE49-F238E27FC236}">
                      <a16:creationId xmlns:a16="http://schemas.microsoft.com/office/drawing/2014/main" id="{0455F072-EF92-4B86-AA74-8590DE95FB29}"/>
                    </a:ext>
                  </a:extLst>
                </p:cNvPr>
                <p:cNvSpPr/>
                <p:nvPr/>
              </p:nvSpPr>
              <p:spPr>
                <a:xfrm>
                  <a:off x="7563147" y="2127490"/>
                  <a:ext cx="139081" cy="4967"/>
                </a:xfrm>
                <a:custGeom>
                  <a:avLst/>
                  <a:gdLst>
                    <a:gd name="connsiteX0" fmla="*/ 9209 w 331324"/>
                    <a:gd name="connsiteY0" fmla="*/ 9209 h 11833"/>
                    <a:gd name="connsiteX1" fmla="*/ 324086 w 331324"/>
                    <a:gd name="connsiteY1" fmla="*/ 9209 h 11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1324" h="11833">
                      <a:moveTo>
                        <a:pt x="9209" y="9209"/>
                      </a:moveTo>
                      <a:lnTo>
                        <a:pt x="324086" y="9209"/>
                      </a:ln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6" name="文字方塊 315">
            <a:extLst>
              <a:ext uri="{FF2B5EF4-FFF2-40B4-BE49-F238E27FC236}">
                <a16:creationId xmlns:a16="http://schemas.microsoft.com/office/drawing/2014/main" id="{286349B5-7DB6-4349-98DF-9E399B1343C8}"/>
              </a:ext>
            </a:extLst>
          </p:cNvPr>
          <p:cNvSpPr txBox="1"/>
          <p:nvPr/>
        </p:nvSpPr>
        <p:spPr>
          <a:xfrm>
            <a:off x="749422" y="3744269"/>
            <a:ext cx="11571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2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Local Servers</a:t>
            </a:r>
            <a:r>
              <a:rPr lang="zh-TW" sz="12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​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pic>
        <p:nvPicPr>
          <p:cNvPr id="317" name="圖形 316">
            <a:extLst>
              <a:ext uri="{FF2B5EF4-FFF2-40B4-BE49-F238E27FC236}">
                <a16:creationId xmlns:a16="http://schemas.microsoft.com/office/drawing/2014/main" id="{45961D2C-AD5D-40E0-99B1-167340BAD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914" y="3498940"/>
            <a:ext cx="293120" cy="263806"/>
          </a:xfrm>
          <a:prstGeom prst="rect">
            <a:avLst/>
          </a:prstGeom>
        </p:spPr>
      </p:pic>
      <p:grpSp>
        <p:nvGrpSpPr>
          <p:cNvPr id="340" name="群組 339">
            <a:extLst>
              <a:ext uri="{FF2B5EF4-FFF2-40B4-BE49-F238E27FC236}">
                <a16:creationId xmlns:a16="http://schemas.microsoft.com/office/drawing/2014/main" id="{E8F5F18D-7103-4EA3-86B0-25BA6E5B58F6}"/>
              </a:ext>
            </a:extLst>
          </p:cNvPr>
          <p:cNvGrpSpPr/>
          <p:nvPr/>
        </p:nvGrpSpPr>
        <p:grpSpPr>
          <a:xfrm>
            <a:off x="937485" y="4157187"/>
            <a:ext cx="639648" cy="546562"/>
            <a:chOff x="13318847" y="8893093"/>
            <a:chExt cx="1455133" cy="1114619"/>
          </a:xfrm>
        </p:grpSpPr>
        <p:sp>
          <p:nvSpPr>
            <p:cNvPr id="343" name="手繪多邊形: 圖案 342">
              <a:extLst>
                <a:ext uri="{FF2B5EF4-FFF2-40B4-BE49-F238E27FC236}">
                  <a16:creationId xmlns:a16="http://schemas.microsoft.com/office/drawing/2014/main" id="{4DFD2D23-96C4-4520-87D8-56B5105E2510}"/>
                </a:ext>
              </a:extLst>
            </p:cNvPr>
            <p:cNvSpPr/>
            <p:nvPr/>
          </p:nvSpPr>
          <p:spPr>
            <a:xfrm>
              <a:off x="13318847" y="8893093"/>
              <a:ext cx="1455133" cy="957323"/>
            </a:xfrm>
            <a:custGeom>
              <a:avLst/>
              <a:gdLst>
                <a:gd name="connsiteX0" fmla="*/ 1312938 w 1455132"/>
                <a:gd name="connsiteY0" fmla="*/ 961281 h 957324"/>
                <a:gd name="connsiteX1" fmla="*/ 145513 w 1455132"/>
                <a:gd name="connsiteY1" fmla="*/ 961281 h 957324"/>
                <a:gd name="connsiteX2" fmla="*/ 0 w 1455132"/>
                <a:gd name="connsiteY2" fmla="*/ 815768 h 957324"/>
                <a:gd name="connsiteX3" fmla="*/ 0 w 1455132"/>
                <a:gd name="connsiteY3" fmla="*/ 145513 h 957324"/>
                <a:gd name="connsiteX4" fmla="*/ 145513 w 1455132"/>
                <a:gd name="connsiteY4" fmla="*/ 0 h 957324"/>
                <a:gd name="connsiteX5" fmla="*/ 1312938 w 1455132"/>
                <a:gd name="connsiteY5" fmla="*/ 0 h 957324"/>
                <a:gd name="connsiteX6" fmla="*/ 1458452 w 1455132"/>
                <a:gd name="connsiteY6" fmla="*/ 145513 h 957324"/>
                <a:gd name="connsiteX7" fmla="*/ 1458452 w 1455132"/>
                <a:gd name="connsiteY7" fmla="*/ 815768 h 957324"/>
                <a:gd name="connsiteX8" fmla="*/ 1312938 w 1455132"/>
                <a:gd name="connsiteY8" fmla="*/ 961281 h 95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957324">
                  <a:moveTo>
                    <a:pt x="1312938" y="961281"/>
                  </a:moveTo>
                  <a:lnTo>
                    <a:pt x="145513" y="961281"/>
                  </a:lnTo>
                  <a:cubicBezTo>
                    <a:pt x="65226" y="961281"/>
                    <a:pt x="0" y="896183"/>
                    <a:pt x="0" y="815768"/>
                  </a:cubicBezTo>
                  <a:lnTo>
                    <a:pt x="0" y="145513"/>
                  </a:lnTo>
                  <a:cubicBezTo>
                    <a:pt x="0" y="65226"/>
                    <a:pt x="65098" y="0"/>
                    <a:pt x="145513" y="0"/>
                  </a:cubicBezTo>
                  <a:lnTo>
                    <a:pt x="1312938" y="0"/>
                  </a:lnTo>
                  <a:cubicBezTo>
                    <a:pt x="1393226" y="0"/>
                    <a:pt x="1458452" y="65098"/>
                    <a:pt x="1458452" y="145513"/>
                  </a:cubicBezTo>
                  <a:lnTo>
                    <a:pt x="1458452" y="815768"/>
                  </a:lnTo>
                  <a:cubicBezTo>
                    <a:pt x="1458452" y="896055"/>
                    <a:pt x="1393226" y="961281"/>
                    <a:pt x="1312938" y="961281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手繪多邊形: 圖案 343">
              <a:extLst>
                <a:ext uri="{FF2B5EF4-FFF2-40B4-BE49-F238E27FC236}">
                  <a16:creationId xmlns:a16="http://schemas.microsoft.com/office/drawing/2014/main" id="{EA2DB002-344B-4CA2-AADC-51016867B0E4}"/>
                </a:ext>
              </a:extLst>
            </p:cNvPr>
            <p:cNvSpPr/>
            <p:nvPr/>
          </p:nvSpPr>
          <p:spPr>
            <a:xfrm>
              <a:off x="13429255" y="8995204"/>
              <a:ext cx="1225375" cy="753095"/>
            </a:xfrm>
            <a:custGeom>
              <a:avLst/>
              <a:gdLst>
                <a:gd name="connsiteX0" fmla="*/ 0 w 1225374"/>
                <a:gd name="connsiteY0" fmla="*/ 0 h 753095"/>
                <a:gd name="connsiteX1" fmla="*/ 1237501 w 1225374"/>
                <a:gd name="connsiteY1" fmla="*/ 0 h 753095"/>
                <a:gd name="connsiteX2" fmla="*/ 1237501 w 1225374"/>
                <a:gd name="connsiteY2" fmla="*/ 757180 h 753095"/>
                <a:gd name="connsiteX3" fmla="*/ 0 w 1225374"/>
                <a:gd name="connsiteY3" fmla="*/ 757180 h 75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4" h="753095">
                  <a:moveTo>
                    <a:pt x="0" y="0"/>
                  </a:moveTo>
                  <a:lnTo>
                    <a:pt x="1237501" y="0"/>
                  </a:lnTo>
                  <a:lnTo>
                    <a:pt x="1237501" y="757180"/>
                  </a:lnTo>
                  <a:lnTo>
                    <a:pt x="0" y="757180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手繪多邊形: 圖案 344">
              <a:extLst>
                <a:ext uri="{FF2B5EF4-FFF2-40B4-BE49-F238E27FC236}">
                  <a16:creationId xmlns:a16="http://schemas.microsoft.com/office/drawing/2014/main" id="{AF9B391F-B6BB-4376-AACD-90EBF161465B}"/>
                </a:ext>
              </a:extLst>
            </p:cNvPr>
            <p:cNvSpPr/>
            <p:nvPr/>
          </p:nvSpPr>
          <p:spPr>
            <a:xfrm>
              <a:off x="13318847" y="9863790"/>
              <a:ext cx="1455133" cy="143922"/>
            </a:xfrm>
            <a:custGeom>
              <a:avLst/>
              <a:gdLst>
                <a:gd name="connsiteX0" fmla="*/ 1403437 w 1455132"/>
                <a:gd name="connsiteY0" fmla="*/ 136834 h 127643"/>
                <a:gd name="connsiteX1" fmla="*/ 54887 w 1455132"/>
                <a:gd name="connsiteY1" fmla="*/ 136834 h 127643"/>
                <a:gd name="connsiteX2" fmla="*/ 0 w 1455132"/>
                <a:gd name="connsiteY2" fmla="*/ 81947 h 127643"/>
                <a:gd name="connsiteX3" fmla="*/ 0 w 1455132"/>
                <a:gd name="connsiteY3" fmla="*/ 54886 h 127643"/>
                <a:gd name="connsiteX4" fmla="*/ 54887 w 1455132"/>
                <a:gd name="connsiteY4" fmla="*/ 0 h 127643"/>
                <a:gd name="connsiteX5" fmla="*/ 1403437 w 1455132"/>
                <a:gd name="connsiteY5" fmla="*/ 0 h 127643"/>
                <a:gd name="connsiteX6" fmla="*/ 1458324 w 1455132"/>
                <a:gd name="connsiteY6" fmla="*/ 54886 h 127643"/>
                <a:gd name="connsiteX7" fmla="*/ 1458324 w 1455132"/>
                <a:gd name="connsiteY7" fmla="*/ 81947 h 127643"/>
                <a:gd name="connsiteX8" fmla="*/ 1403437 w 1455132"/>
                <a:gd name="connsiteY8" fmla="*/ 136834 h 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127643">
                  <a:moveTo>
                    <a:pt x="1403437" y="136834"/>
                  </a:moveTo>
                  <a:lnTo>
                    <a:pt x="54887" y="136834"/>
                  </a:lnTo>
                  <a:cubicBezTo>
                    <a:pt x="24508" y="136834"/>
                    <a:pt x="0" y="112198"/>
                    <a:pt x="0" y="81947"/>
                  </a:cubicBezTo>
                  <a:lnTo>
                    <a:pt x="0" y="54886"/>
                  </a:lnTo>
                  <a:cubicBezTo>
                    <a:pt x="0" y="24507"/>
                    <a:pt x="24635" y="0"/>
                    <a:pt x="54887" y="0"/>
                  </a:cubicBezTo>
                  <a:lnTo>
                    <a:pt x="1403437" y="0"/>
                  </a:lnTo>
                  <a:cubicBezTo>
                    <a:pt x="1433816" y="0"/>
                    <a:pt x="1458324" y="24635"/>
                    <a:pt x="1458324" y="54886"/>
                  </a:cubicBezTo>
                  <a:lnTo>
                    <a:pt x="1458324" y="81947"/>
                  </a:lnTo>
                  <a:cubicBezTo>
                    <a:pt x="1458452" y="112198"/>
                    <a:pt x="1433816" y="136834"/>
                    <a:pt x="1403437" y="136834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手繪多邊形: 圖案 345">
              <a:extLst>
                <a:ext uri="{FF2B5EF4-FFF2-40B4-BE49-F238E27FC236}">
                  <a16:creationId xmlns:a16="http://schemas.microsoft.com/office/drawing/2014/main" id="{7D153A0D-6B69-41AF-85F6-8F917ACF278A}"/>
                </a:ext>
              </a:extLst>
            </p:cNvPr>
            <p:cNvSpPr/>
            <p:nvPr/>
          </p:nvSpPr>
          <p:spPr>
            <a:xfrm>
              <a:off x="13950039" y="9904153"/>
              <a:ext cx="191465" cy="38292"/>
            </a:xfrm>
            <a:custGeom>
              <a:avLst/>
              <a:gdLst>
                <a:gd name="connsiteX0" fmla="*/ 174105 w 191464"/>
                <a:gd name="connsiteY0" fmla="*/ 43654 h 38292"/>
                <a:gd name="connsiteX1" fmla="*/ 21827 w 191464"/>
                <a:gd name="connsiteY1" fmla="*/ 43654 h 38292"/>
                <a:gd name="connsiteX2" fmla="*/ 0 w 191464"/>
                <a:gd name="connsiteY2" fmla="*/ 21827 h 38292"/>
                <a:gd name="connsiteX3" fmla="*/ 0 w 191464"/>
                <a:gd name="connsiteY3" fmla="*/ 21827 h 38292"/>
                <a:gd name="connsiteX4" fmla="*/ 21827 w 191464"/>
                <a:gd name="connsiteY4" fmla="*/ 0 h 38292"/>
                <a:gd name="connsiteX5" fmla="*/ 174105 w 191464"/>
                <a:gd name="connsiteY5" fmla="*/ 0 h 38292"/>
                <a:gd name="connsiteX6" fmla="*/ 195932 w 191464"/>
                <a:gd name="connsiteY6" fmla="*/ 21827 h 38292"/>
                <a:gd name="connsiteX7" fmla="*/ 195932 w 191464"/>
                <a:gd name="connsiteY7" fmla="*/ 21827 h 38292"/>
                <a:gd name="connsiteX8" fmla="*/ 174105 w 191464"/>
                <a:gd name="connsiteY8" fmla="*/ 43654 h 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" h="38292">
                  <a:moveTo>
                    <a:pt x="174105" y="43654"/>
                  </a:moveTo>
                  <a:lnTo>
                    <a:pt x="21827" y="43654"/>
                  </a:lnTo>
                  <a:cubicBezTo>
                    <a:pt x="9701" y="43654"/>
                    <a:pt x="0" y="33825"/>
                    <a:pt x="0" y="21827"/>
                  </a:cubicBezTo>
                  <a:lnTo>
                    <a:pt x="0" y="21827"/>
                  </a:lnTo>
                  <a:cubicBezTo>
                    <a:pt x="0" y="9701"/>
                    <a:pt x="9829" y="0"/>
                    <a:pt x="21827" y="0"/>
                  </a:cubicBezTo>
                  <a:lnTo>
                    <a:pt x="174105" y="0"/>
                  </a:lnTo>
                  <a:cubicBezTo>
                    <a:pt x="186232" y="0"/>
                    <a:pt x="195932" y="9828"/>
                    <a:pt x="195932" y="21827"/>
                  </a:cubicBezTo>
                  <a:lnTo>
                    <a:pt x="195932" y="21827"/>
                  </a:lnTo>
                  <a:cubicBezTo>
                    <a:pt x="195932" y="33825"/>
                    <a:pt x="186232" y="43654"/>
                    <a:pt x="174105" y="43654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手繪多邊形: 圖案 346">
              <a:extLst>
                <a:ext uri="{FF2B5EF4-FFF2-40B4-BE49-F238E27FC236}">
                  <a16:creationId xmlns:a16="http://schemas.microsoft.com/office/drawing/2014/main" id="{02A0A646-A430-4E96-AD4A-4BAAC1455470}"/>
                </a:ext>
              </a:extLst>
            </p:cNvPr>
            <p:cNvSpPr/>
            <p:nvPr/>
          </p:nvSpPr>
          <p:spPr>
            <a:xfrm>
              <a:off x="13588681" y="9103446"/>
              <a:ext cx="510573" cy="510573"/>
            </a:xfrm>
            <a:custGeom>
              <a:avLst/>
              <a:gdLst>
                <a:gd name="connsiteX0" fmla="*/ 0 w 510572"/>
                <a:gd name="connsiteY0" fmla="*/ 0 h 510572"/>
                <a:gd name="connsiteX1" fmla="*/ 514785 w 510572"/>
                <a:gd name="connsiteY1" fmla="*/ 0 h 510572"/>
                <a:gd name="connsiteX2" fmla="*/ 514785 w 510572"/>
                <a:gd name="connsiteY2" fmla="*/ 520784 h 510572"/>
                <a:gd name="connsiteX3" fmla="*/ 0 w 510572"/>
                <a:gd name="connsiteY3" fmla="*/ 520784 h 5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72" h="510572">
                  <a:moveTo>
                    <a:pt x="0" y="0"/>
                  </a:moveTo>
                  <a:lnTo>
                    <a:pt x="514785" y="0"/>
                  </a:lnTo>
                  <a:lnTo>
                    <a:pt x="514785" y="520784"/>
                  </a:lnTo>
                  <a:lnTo>
                    <a:pt x="0" y="520784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手繪多邊形: 圖案 347">
              <a:extLst>
                <a:ext uri="{FF2B5EF4-FFF2-40B4-BE49-F238E27FC236}">
                  <a16:creationId xmlns:a16="http://schemas.microsoft.com/office/drawing/2014/main" id="{F36FDB74-45B6-4760-BED1-79D2374497EC}"/>
                </a:ext>
              </a:extLst>
            </p:cNvPr>
            <p:cNvSpPr/>
            <p:nvPr/>
          </p:nvSpPr>
          <p:spPr>
            <a:xfrm>
              <a:off x="13974675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手繪多邊形: 圖案 348">
              <a:extLst>
                <a:ext uri="{FF2B5EF4-FFF2-40B4-BE49-F238E27FC236}">
                  <a16:creationId xmlns:a16="http://schemas.microsoft.com/office/drawing/2014/main" id="{66D6120A-1904-44B1-A897-990408A93B7B}"/>
                </a:ext>
              </a:extLst>
            </p:cNvPr>
            <p:cNvSpPr/>
            <p:nvPr/>
          </p:nvSpPr>
          <p:spPr>
            <a:xfrm>
              <a:off x="14013606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手繪多邊形: 圖案 349">
              <a:extLst>
                <a:ext uri="{FF2B5EF4-FFF2-40B4-BE49-F238E27FC236}">
                  <a16:creationId xmlns:a16="http://schemas.microsoft.com/office/drawing/2014/main" id="{D8927C48-E228-4373-8B9C-EF8BEA49E4A6}"/>
                </a:ext>
              </a:extLst>
            </p:cNvPr>
            <p:cNvSpPr/>
            <p:nvPr/>
          </p:nvSpPr>
          <p:spPr>
            <a:xfrm>
              <a:off x="14052537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手繪多邊形: 圖案 350">
              <a:extLst>
                <a:ext uri="{FF2B5EF4-FFF2-40B4-BE49-F238E27FC236}">
                  <a16:creationId xmlns:a16="http://schemas.microsoft.com/office/drawing/2014/main" id="{F0F603F8-20A1-48AE-8FA4-970E07A08E0D}"/>
                </a:ext>
              </a:extLst>
            </p:cNvPr>
            <p:cNvSpPr/>
            <p:nvPr/>
          </p:nvSpPr>
          <p:spPr>
            <a:xfrm>
              <a:off x="13591617" y="9161396"/>
              <a:ext cx="510573" cy="12764"/>
            </a:xfrm>
            <a:custGeom>
              <a:avLst/>
              <a:gdLst>
                <a:gd name="connsiteX0" fmla="*/ 0 w 510572"/>
                <a:gd name="connsiteY0" fmla="*/ 0 h 0"/>
                <a:gd name="connsiteX1" fmla="*/ 510828 w 5105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72">
                  <a:moveTo>
                    <a:pt x="0" y="0"/>
                  </a:moveTo>
                  <a:lnTo>
                    <a:pt x="510828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手繪多邊形: 圖案 351">
              <a:extLst>
                <a:ext uri="{FF2B5EF4-FFF2-40B4-BE49-F238E27FC236}">
                  <a16:creationId xmlns:a16="http://schemas.microsoft.com/office/drawing/2014/main" id="{264440D3-ADE2-41AA-8A58-6CCA77C7ACBB}"/>
                </a:ext>
              </a:extLst>
            </p:cNvPr>
            <p:cNvSpPr/>
            <p:nvPr/>
          </p:nvSpPr>
          <p:spPr>
            <a:xfrm>
              <a:off x="13630548" y="9208241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手繪多邊形: 圖案 352">
              <a:extLst>
                <a:ext uri="{FF2B5EF4-FFF2-40B4-BE49-F238E27FC236}">
                  <a16:creationId xmlns:a16="http://schemas.microsoft.com/office/drawing/2014/main" id="{A92F1516-BA1E-4A9B-A901-B6384535BB7F}"/>
                </a:ext>
              </a:extLst>
            </p:cNvPr>
            <p:cNvSpPr/>
            <p:nvPr/>
          </p:nvSpPr>
          <p:spPr>
            <a:xfrm>
              <a:off x="13630548" y="9244108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手繪多邊形: 圖案 353">
              <a:extLst>
                <a:ext uri="{FF2B5EF4-FFF2-40B4-BE49-F238E27FC236}">
                  <a16:creationId xmlns:a16="http://schemas.microsoft.com/office/drawing/2014/main" id="{EFCB9B8E-F57A-4F01-A5B9-348E0D8C8800}"/>
                </a:ext>
              </a:extLst>
            </p:cNvPr>
            <p:cNvSpPr/>
            <p:nvPr/>
          </p:nvSpPr>
          <p:spPr>
            <a:xfrm>
              <a:off x="13630548" y="9280104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手繪多邊形: 圖案 354">
              <a:extLst>
                <a:ext uri="{FF2B5EF4-FFF2-40B4-BE49-F238E27FC236}">
                  <a16:creationId xmlns:a16="http://schemas.microsoft.com/office/drawing/2014/main" id="{8D4AC911-E5C9-48F5-847E-FD888FB36578}"/>
                </a:ext>
              </a:extLst>
            </p:cNvPr>
            <p:cNvSpPr/>
            <p:nvPr/>
          </p:nvSpPr>
          <p:spPr>
            <a:xfrm>
              <a:off x="13630548" y="9315972"/>
              <a:ext cx="165936" cy="12764"/>
            </a:xfrm>
            <a:custGeom>
              <a:avLst/>
              <a:gdLst>
                <a:gd name="connsiteX0" fmla="*/ 0 w 165936"/>
                <a:gd name="connsiteY0" fmla="*/ 0 h 0"/>
                <a:gd name="connsiteX1" fmla="*/ 175892 w 16593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936">
                  <a:moveTo>
                    <a:pt x="0" y="0"/>
                  </a:moveTo>
                  <a:lnTo>
                    <a:pt x="175892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1" name="矩形 340">
            <a:extLst>
              <a:ext uri="{FF2B5EF4-FFF2-40B4-BE49-F238E27FC236}">
                <a16:creationId xmlns:a16="http://schemas.microsoft.com/office/drawing/2014/main" id="{A248FFD5-98F4-438A-8C62-B100BDFA814B}"/>
              </a:ext>
            </a:extLst>
          </p:cNvPr>
          <p:cNvSpPr/>
          <p:nvPr/>
        </p:nvSpPr>
        <p:spPr>
          <a:xfrm>
            <a:off x="811772" y="4717198"/>
            <a:ext cx="960278" cy="2543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Client</a:t>
            </a:r>
            <a:endParaRPr lang="en-US" altLang="zh-TW" sz="10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342" name="圖形 341">
            <a:extLst>
              <a:ext uri="{FF2B5EF4-FFF2-40B4-BE49-F238E27FC236}">
                <a16:creationId xmlns:a16="http://schemas.microsoft.com/office/drawing/2014/main" id="{9BF2DE70-84B5-4D8B-AACD-42D07B112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1216" y="4460762"/>
            <a:ext cx="293120" cy="263806"/>
          </a:xfrm>
          <a:prstGeom prst="rect">
            <a:avLst/>
          </a:prstGeom>
        </p:spPr>
      </p:pic>
      <p:grpSp>
        <p:nvGrpSpPr>
          <p:cNvPr id="357" name="圖形 18">
            <a:extLst>
              <a:ext uri="{FF2B5EF4-FFF2-40B4-BE49-F238E27FC236}">
                <a16:creationId xmlns:a16="http://schemas.microsoft.com/office/drawing/2014/main" id="{DC44294B-458E-4EED-91D5-55BEA0281C42}"/>
              </a:ext>
            </a:extLst>
          </p:cNvPr>
          <p:cNvGrpSpPr/>
          <p:nvPr/>
        </p:nvGrpSpPr>
        <p:grpSpPr>
          <a:xfrm>
            <a:off x="3940321" y="2812679"/>
            <a:ext cx="1395282" cy="1105814"/>
            <a:chOff x="8338475" y="3282973"/>
            <a:chExt cx="1365427" cy="1085848"/>
          </a:xfrm>
        </p:grpSpPr>
        <p:sp>
          <p:nvSpPr>
            <p:cNvPr id="359" name="手繪多邊形: 圖案 358">
              <a:extLst>
                <a:ext uri="{FF2B5EF4-FFF2-40B4-BE49-F238E27FC236}">
                  <a16:creationId xmlns:a16="http://schemas.microsoft.com/office/drawing/2014/main" id="{1501D437-9782-4677-9DEC-0C4455786A9C}"/>
                </a:ext>
              </a:extLst>
            </p:cNvPr>
            <p:cNvSpPr/>
            <p:nvPr/>
          </p:nvSpPr>
          <p:spPr>
            <a:xfrm>
              <a:off x="8338475" y="3282974"/>
              <a:ext cx="1365427" cy="1085847"/>
            </a:xfrm>
            <a:custGeom>
              <a:avLst/>
              <a:gdLst>
                <a:gd name="connsiteX0" fmla="*/ 1282256 w 1323975"/>
                <a:gd name="connsiteY0" fmla="*/ 9525 h 1085850"/>
                <a:gd name="connsiteX1" fmla="*/ 1315498 w 1323975"/>
                <a:gd name="connsiteY1" fmla="*/ 42767 h 1085850"/>
                <a:gd name="connsiteX2" fmla="*/ 1315498 w 1323975"/>
                <a:gd name="connsiteY2" fmla="*/ 1045464 h 1085850"/>
                <a:gd name="connsiteX3" fmla="*/ 1282256 w 1323975"/>
                <a:gd name="connsiteY3" fmla="*/ 1078706 h 1085850"/>
                <a:gd name="connsiteX4" fmla="*/ 42767 w 1323975"/>
                <a:gd name="connsiteY4" fmla="*/ 1078706 h 1085850"/>
                <a:gd name="connsiteX5" fmla="*/ 9525 w 1323975"/>
                <a:gd name="connsiteY5" fmla="*/ 1045464 h 1085850"/>
                <a:gd name="connsiteX6" fmla="*/ 9525 w 1323975"/>
                <a:gd name="connsiteY6" fmla="*/ 42767 h 1085850"/>
                <a:gd name="connsiteX7" fmla="*/ 42767 w 1323975"/>
                <a:gd name="connsiteY7" fmla="*/ 9525 h 1085850"/>
                <a:gd name="connsiteX8" fmla="*/ 1282256 w 1323975"/>
                <a:gd name="connsiteY8" fmla="*/ 9525 h 1085850"/>
                <a:gd name="connsiteX9" fmla="*/ 1282256 w 1323975"/>
                <a:gd name="connsiteY9" fmla="*/ 0 h 1085850"/>
                <a:gd name="connsiteX10" fmla="*/ 42767 w 1323975"/>
                <a:gd name="connsiteY10" fmla="*/ 0 h 1085850"/>
                <a:gd name="connsiteX11" fmla="*/ 0 w 1323975"/>
                <a:gd name="connsiteY11" fmla="*/ 42767 h 1085850"/>
                <a:gd name="connsiteX12" fmla="*/ 0 w 1323975"/>
                <a:gd name="connsiteY12" fmla="*/ 1045464 h 1085850"/>
                <a:gd name="connsiteX13" fmla="*/ 42767 w 1323975"/>
                <a:gd name="connsiteY13" fmla="*/ 1088231 h 1085850"/>
                <a:gd name="connsiteX14" fmla="*/ 1282256 w 1323975"/>
                <a:gd name="connsiteY14" fmla="*/ 1088231 h 1085850"/>
                <a:gd name="connsiteX15" fmla="*/ 1325023 w 1323975"/>
                <a:gd name="connsiteY15" fmla="*/ 1045464 h 1085850"/>
                <a:gd name="connsiteX16" fmla="*/ 1325023 w 1323975"/>
                <a:gd name="connsiteY16" fmla="*/ 42767 h 1085850"/>
                <a:gd name="connsiteX17" fmla="*/ 1282256 w 1323975"/>
                <a:gd name="connsiteY17" fmla="*/ 0 h 1085850"/>
                <a:gd name="connsiteX18" fmla="*/ 1282256 w 1323975"/>
                <a:gd name="connsiteY18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3975" h="1085850">
                  <a:moveTo>
                    <a:pt x="1282256" y="9525"/>
                  </a:moveTo>
                  <a:cubicBezTo>
                    <a:pt x="1300639" y="9525"/>
                    <a:pt x="1315498" y="24479"/>
                    <a:pt x="1315498" y="42767"/>
                  </a:cubicBezTo>
                  <a:lnTo>
                    <a:pt x="1315498" y="1045464"/>
                  </a:lnTo>
                  <a:cubicBezTo>
                    <a:pt x="1315498" y="1063847"/>
                    <a:pt x="1300543" y="1078706"/>
                    <a:pt x="1282256" y="1078706"/>
                  </a:cubicBezTo>
                  <a:lnTo>
                    <a:pt x="42767" y="1078706"/>
                  </a:lnTo>
                  <a:cubicBezTo>
                    <a:pt x="24384" y="1078706"/>
                    <a:pt x="9525" y="1063752"/>
                    <a:pt x="9525" y="1045464"/>
                  </a:cubicBezTo>
                  <a:lnTo>
                    <a:pt x="9525" y="42767"/>
                  </a:lnTo>
                  <a:cubicBezTo>
                    <a:pt x="9525" y="24384"/>
                    <a:pt x="24479" y="9525"/>
                    <a:pt x="42767" y="9525"/>
                  </a:cubicBezTo>
                  <a:lnTo>
                    <a:pt x="1282256" y="9525"/>
                  </a:lnTo>
                  <a:moveTo>
                    <a:pt x="1282256" y="0"/>
                  </a:moveTo>
                  <a:lnTo>
                    <a:pt x="42767" y="0"/>
                  </a:lnTo>
                  <a:cubicBezTo>
                    <a:pt x="19145" y="0"/>
                    <a:pt x="0" y="19145"/>
                    <a:pt x="0" y="42767"/>
                  </a:cubicBezTo>
                  <a:lnTo>
                    <a:pt x="0" y="1045464"/>
                  </a:lnTo>
                  <a:cubicBezTo>
                    <a:pt x="0" y="1069086"/>
                    <a:pt x="19145" y="1088231"/>
                    <a:pt x="42767" y="1088231"/>
                  </a:cubicBezTo>
                  <a:lnTo>
                    <a:pt x="1282256" y="1088231"/>
                  </a:lnTo>
                  <a:cubicBezTo>
                    <a:pt x="1305878" y="1088231"/>
                    <a:pt x="1325023" y="1069086"/>
                    <a:pt x="1325023" y="1045464"/>
                  </a:cubicBezTo>
                  <a:lnTo>
                    <a:pt x="1325023" y="42767"/>
                  </a:lnTo>
                  <a:cubicBezTo>
                    <a:pt x="1325118" y="19145"/>
                    <a:pt x="1305878" y="0"/>
                    <a:pt x="1282256" y="0"/>
                  </a:cubicBezTo>
                  <a:lnTo>
                    <a:pt x="1282256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手繪多邊形: 圖案 359">
              <a:extLst>
                <a:ext uri="{FF2B5EF4-FFF2-40B4-BE49-F238E27FC236}">
                  <a16:creationId xmlns:a16="http://schemas.microsoft.com/office/drawing/2014/main" id="{3C86B375-3BCD-4F90-9A04-23464CFD36D6}"/>
                </a:ext>
              </a:extLst>
            </p:cNvPr>
            <p:cNvSpPr/>
            <p:nvPr/>
          </p:nvSpPr>
          <p:spPr>
            <a:xfrm>
              <a:off x="8646399" y="3282973"/>
              <a:ext cx="9525" cy="1085847"/>
            </a:xfrm>
            <a:custGeom>
              <a:avLst/>
              <a:gdLst>
                <a:gd name="connsiteX0" fmla="*/ 0 w 9525"/>
                <a:gd name="connsiteY0" fmla="*/ 0 h 1085850"/>
                <a:gd name="connsiteX1" fmla="*/ 9525 w 9525"/>
                <a:gd name="connsiteY1" fmla="*/ 0 h 1085850"/>
                <a:gd name="connsiteX2" fmla="*/ 9525 w 9525"/>
                <a:gd name="connsiteY2" fmla="*/ 1088327 h 1085850"/>
                <a:gd name="connsiteX3" fmla="*/ 0 w 9525"/>
                <a:gd name="connsiteY3" fmla="*/ 108832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085850">
                  <a:moveTo>
                    <a:pt x="0" y="0"/>
                  </a:moveTo>
                  <a:lnTo>
                    <a:pt x="9525" y="0"/>
                  </a:lnTo>
                  <a:lnTo>
                    <a:pt x="9525" y="1088327"/>
                  </a:lnTo>
                  <a:lnTo>
                    <a:pt x="0" y="108832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手繪多邊形: 圖案 360">
              <a:extLst>
                <a:ext uri="{FF2B5EF4-FFF2-40B4-BE49-F238E27FC236}">
                  <a16:creationId xmlns:a16="http://schemas.microsoft.com/office/drawing/2014/main" id="{05AC490B-8D3A-47CC-BB32-6808466086DE}"/>
                </a:ext>
              </a:extLst>
            </p:cNvPr>
            <p:cNvSpPr/>
            <p:nvPr/>
          </p:nvSpPr>
          <p:spPr>
            <a:xfrm>
              <a:off x="8410585" y="4023444"/>
              <a:ext cx="161929" cy="85725"/>
            </a:xfrm>
            <a:custGeom>
              <a:avLst/>
              <a:gdLst>
                <a:gd name="connsiteX0" fmla="*/ 151638 w 161925"/>
                <a:gd name="connsiteY0" fmla="*/ 9525 h 85725"/>
                <a:gd name="connsiteX1" fmla="*/ 156972 w 161925"/>
                <a:gd name="connsiteY1" fmla="*/ 14859 h 85725"/>
                <a:gd name="connsiteX2" fmla="*/ 156972 w 161925"/>
                <a:gd name="connsiteY2" fmla="*/ 78296 h 85725"/>
                <a:gd name="connsiteX3" fmla="*/ 151638 w 161925"/>
                <a:gd name="connsiteY3" fmla="*/ 83629 h 85725"/>
                <a:gd name="connsiteX4" fmla="*/ 14859 w 161925"/>
                <a:gd name="connsiteY4" fmla="*/ 83629 h 85725"/>
                <a:gd name="connsiteX5" fmla="*/ 9525 w 161925"/>
                <a:gd name="connsiteY5" fmla="*/ 78296 h 85725"/>
                <a:gd name="connsiteX6" fmla="*/ 9525 w 161925"/>
                <a:gd name="connsiteY6" fmla="*/ 14859 h 85725"/>
                <a:gd name="connsiteX7" fmla="*/ 14859 w 161925"/>
                <a:gd name="connsiteY7" fmla="*/ 9525 h 85725"/>
                <a:gd name="connsiteX8" fmla="*/ 151638 w 161925"/>
                <a:gd name="connsiteY8" fmla="*/ 9525 h 85725"/>
                <a:gd name="connsiteX9" fmla="*/ 151638 w 161925"/>
                <a:gd name="connsiteY9" fmla="*/ 0 h 85725"/>
                <a:gd name="connsiteX10" fmla="*/ 14859 w 161925"/>
                <a:gd name="connsiteY10" fmla="*/ 0 h 85725"/>
                <a:gd name="connsiteX11" fmla="*/ 0 w 161925"/>
                <a:gd name="connsiteY11" fmla="*/ 14859 h 85725"/>
                <a:gd name="connsiteX12" fmla="*/ 0 w 161925"/>
                <a:gd name="connsiteY12" fmla="*/ 78296 h 85725"/>
                <a:gd name="connsiteX13" fmla="*/ 14859 w 161925"/>
                <a:gd name="connsiteY13" fmla="*/ 93154 h 85725"/>
                <a:gd name="connsiteX14" fmla="*/ 151638 w 161925"/>
                <a:gd name="connsiteY14" fmla="*/ 93154 h 85725"/>
                <a:gd name="connsiteX15" fmla="*/ 166497 w 161925"/>
                <a:gd name="connsiteY15" fmla="*/ 78296 h 85725"/>
                <a:gd name="connsiteX16" fmla="*/ 166497 w 161925"/>
                <a:gd name="connsiteY16" fmla="*/ 14859 h 85725"/>
                <a:gd name="connsiteX17" fmla="*/ 151638 w 161925"/>
                <a:gd name="connsiteY17" fmla="*/ 0 h 85725"/>
                <a:gd name="connsiteX18" fmla="*/ 151638 w 161925"/>
                <a:gd name="connsiteY1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85725">
                  <a:moveTo>
                    <a:pt x="151638" y="9525"/>
                  </a:moveTo>
                  <a:cubicBezTo>
                    <a:pt x="154591" y="9525"/>
                    <a:pt x="156972" y="11906"/>
                    <a:pt x="156972" y="14859"/>
                  </a:cubicBezTo>
                  <a:lnTo>
                    <a:pt x="156972" y="78296"/>
                  </a:lnTo>
                  <a:cubicBezTo>
                    <a:pt x="156972" y="81248"/>
                    <a:pt x="154591" y="83629"/>
                    <a:pt x="151638" y="83629"/>
                  </a:cubicBezTo>
                  <a:lnTo>
                    <a:pt x="14859" y="83629"/>
                  </a:lnTo>
                  <a:cubicBezTo>
                    <a:pt x="11906" y="83629"/>
                    <a:pt x="9525" y="81248"/>
                    <a:pt x="9525" y="78296"/>
                  </a:cubicBezTo>
                  <a:lnTo>
                    <a:pt x="9525" y="14859"/>
                  </a:lnTo>
                  <a:cubicBezTo>
                    <a:pt x="9525" y="11906"/>
                    <a:pt x="11906" y="9525"/>
                    <a:pt x="14859" y="9525"/>
                  </a:cubicBezTo>
                  <a:lnTo>
                    <a:pt x="151638" y="9525"/>
                  </a:lnTo>
                  <a:moveTo>
                    <a:pt x="151638" y="0"/>
                  </a:moveTo>
                  <a:lnTo>
                    <a:pt x="14859" y="0"/>
                  </a:lnTo>
                  <a:cubicBezTo>
                    <a:pt x="6667" y="0"/>
                    <a:pt x="0" y="6668"/>
                    <a:pt x="0" y="14859"/>
                  </a:cubicBezTo>
                  <a:lnTo>
                    <a:pt x="0" y="78296"/>
                  </a:lnTo>
                  <a:cubicBezTo>
                    <a:pt x="0" y="86487"/>
                    <a:pt x="6667" y="93154"/>
                    <a:pt x="14859" y="93154"/>
                  </a:cubicBezTo>
                  <a:lnTo>
                    <a:pt x="151638" y="93154"/>
                  </a:lnTo>
                  <a:cubicBezTo>
                    <a:pt x="159830" y="93154"/>
                    <a:pt x="166497" y="86487"/>
                    <a:pt x="166497" y="78296"/>
                  </a:cubicBezTo>
                  <a:lnTo>
                    <a:pt x="166497" y="14859"/>
                  </a:lnTo>
                  <a:cubicBezTo>
                    <a:pt x="166497" y="6668"/>
                    <a:pt x="159830" y="0"/>
                    <a:pt x="151638" y="0"/>
                  </a:cubicBezTo>
                  <a:lnTo>
                    <a:pt x="1516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手繪多邊形: 圖案 361">
              <a:extLst>
                <a:ext uri="{FF2B5EF4-FFF2-40B4-BE49-F238E27FC236}">
                  <a16:creationId xmlns:a16="http://schemas.microsoft.com/office/drawing/2014/main" id="{3803BA5B-A113-41D6-BFD1-94ECB9E89A79}"/>
                </a:ext>
              </a:extLst>
            </p:cNvPr>
            <p:cNvSpPr/>
            <p:nvPr/>
          </p:nvSpPr>
          <p:spPr>
            <a:xfrm>
              <a:off x="8410585" y="4169939"/>
              <a:ext cx="161929" cy="133350"/>
            </a:xfrm>
            <a:custGeom>
              <a:avLst/>
              <a:gdLst>
                <a:gd name="connsiteX0" fmla="*/ 152019 w 161925"/>
                <a:gd name="connsiteY0" fmla="*/ 9525 h 133350"/>
                <a:gd name="connsiteX1" fmla="*/ 156972 w 161925"/>
                <a:gd name="connsiteY1" fmla="*/ 14478 h 133350"/>
                <a:gd name="connsiteX2" fmla="*/ 156972 w 161925"/>
                <a:gd name="connsiteY2" fmla="*/ 122587 h 133350"/>
                <a:gd name="connsiteX3" fmla="*/ 152019 w 161925"/>
                <a:gd name="connsiteY3" fmla="*/ 127540 h 133350"/>
                <a:gd name="connsiteX4" fmla="*/ 14478 w 161925"/>
                <a:gd name="connsiteY4" fmla="*/ 127540 h 133350"/>
                <a:gd name="connsiteX5" fmla="*/ 9525 w 161925"/>
                <a:gd name="connsiteY5" fmla="*/ 122587 h 133350"/>
                <a:gd name="connsiteX6" fmla="*/ 9525 w 161925"/>
                <a:gd name="connsiteY6" fmla="*/ 14478 h 133350"/>
                <a:gd name="connsiteX7" fmla="*/ 14478 w 161925"/>
                <a:gd name="connsiteY7" fmla="*/ 9525 h 133350"/>
                <a:gd name="connsiteX8" fmla="*/ 152019 w 161925"/>
                <a:gd name="connsiteY8" fmla="*/ 9525 h 133350"/>
                <a:gd name="connsiteX9" fmla="*/ 152019 w 161925"/>
                <a:gd name="connsiteY9" fmla="*/ 0 h 133350"/>
                <a:gd name="connsiteX10" fmla="*/ 14478 w 161925"/>
                <a:gd name="connsiteY10" fmla="*/ 0 h 133350"/>
                <a:gd name="connsiteX11" fmla="*/ 0 w 161925"/>
                <a:gd name="connsiteY11" fmla="*/ 14478 h 133350"/>
                <a:gd name="connsiteX12" fmla="*/ 0 w 161925"/>
                <a:gd name="connsiteY12" fmla="*/ 122587 h 133350"/>
                <a:gd name="connsiteX13" fmla="*/ 14478 w 161925"/>
                <a:gd name="connsiteY13" fmla="*/ 137065 h 133350"/>
                <a:gd name="connsiteX14" fmla="*/ 152114 w 161925"/>
                <a:gd name="connsiteY14" fmla="*/ 137065 h 133350"/>
                <a:gd name="connsiteX15" fmla="*/ 166592 w 161925"/>
                <a:gd name="connsiteY15" fmla="*/ 122587 h 133350"/>
                <a:gd name="connsiteX16" fmla="*/ 166592 w 161925"/>
                <a:gd name="connsiteY16" fmla="*/ 14478 h 133350"/>
                <a:gd name="connsiteX17" fmla="*/ 152019 w 161925"/>
                <a:gd name="connsiteY17" fmla="*/ 0 h 133350"/>
                <a:gd name="connsiteX18" fmla="*/ 152019 w 161925"/>
                <a:gd name="connsiteY18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33350">
                  <a:moveTo>
                    <a:pt x="152019" y="9525"/>
                  </a:moveTo>
                  <a:cubicBezTo>
                    <a:pt x="154781" y="9525"/>
                    <a:pt x="156972" y="11716"/>
                    <a:pt x="156972" y="14478"/>
                  </a:cubicBezTo>
                  <a:lnTo>
                    <a:pt x="156972" y="122587"/>
                  </a:lnTo>
                  <a:cubicBezTo>
                    <a:pt x="156972" y="125349"/>
                    <a:pt x="154781" y="127540"/>
                    <a:pt x="152019" y="127540"/>
                  </a:cubicBezTo>
                  <a:lnTo>
                    <a:pt x="14478" y="127540"/>
                  </a:lnTo>
                  <a:cubicBezTo>
                    <a:pt x="11716" y="127540"/>
                    <a:pt x="9525" y="125349"/>
                    <a:pt x="9525" y="122587"/>
                  </a:cubicBezTo>
                  <a:lnTo>
                    <a:pt x="9525" y="14478"/>
                  </a:lnTo>
                  <a:cubicBezTo>
                    <a:pt x="9525" y="11716"/>
                    <a:pt x="11716" y="9525"/>
                    <a:pt x="14478" y="9525"/>
                  </a:cubicBezTo>
                  <a:lnTo>
                    <a:pt x="152019" y="9525"/>
                  </a:lnTo>
                  <a:moveTo>
                    <a:pt x="152019" y="0"/>
                  </a:moveTo>
                  <a:lnTo>
                    <a:pt x="14478" y="0"/>
                  </a:lnTo>
                  <a:cubicBezTo>
                    <a:pt x="6477" y="0"/>
                    <a:pt x="0" y="6477"/>
                    <a:pt x="0" y="14478"/>
                  </a:cubicBezTo>
                  <a:lnTo>
                    <a:pt x="0" y="122587"/>
                  </a:lnTo>
                  <a:cubicBezTo>
                    <a:pt x="0" y="130588"/>
                    <a:pt x="6477" y="137065"/>
                    <a:pt x="14478" y="137065"/>
                  </a:cubicBezTo>
                  <a:lnTo>
                    <a:pt x="152114" y="137065"/>
                  </a:lnTo>
                  <a:cubicBezTo>
                    <a:pt x="160115" y="137065"/>
                    <a:pt x="166592" y="130588"/>
                    <a:pt x="166592" y="122587"/>
                  </a:cubicBezTo>
                  <a:lnTo>
                    <a:pt x="166592" y="14478"/>
                  </a:lnTo>
                  <a:cubicBezTo>
                    <a:pt x="166497" y="6477"/>
                    <a:pt x="160020" y="0"/>
                    <a:pt x="152019" y="0"/>
                  </a:cubicBezTo>
                  <a:lnTo>
                    <a:pt x="152019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手繪多邊形: 圖案 362">
              <a:extLst>
                <a:ext uri="{FF2B5EF4-FFF2-40B4-BE49-F238E27FC236}">
                  <a16:creationId xmlns:a16="http://schemas.microsoft.com/office/drawing/2014/main" id="{BFB61F13-5AA8-4C37-A5DF-3A38FCBBBFAB}"/>
                </a:ext>
              </a:extLst>
            </p:cNvPr>
            <p:cNvSpPr/>
            <p:nvPr/>
          </p:nvSpPr>
          <p:spPr>
            <a:xfrm>
              <a:off x="9105639" y="3356506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2 w 152400"/>
                <a:gd name="connsiteY1" fmla="*/ 24860 h 666750"/>
                <a:gd name="connsiteX2" fmla="*/ 149162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4" y="9525"/>
                    <a:pt x="149162" y="16383"/>
                    <a:pt x="149162" y="24860"/>
                  </a:cubicBezTo>
                  <a:lnTo>
                    <a:pt x="149162" y="650653"/>
                  </a:lnTo>
                  <a:cubicBezTo>
                    <a:pt x="149162" y="659130"/>
                    <a:pt x="142304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687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手繪多邊形: 圖案 363">
              <a:extLst>
                <a:ext uri="{FF2B5EF4-FFF2-40B4-BE49-F238E27FC236}">
                  <a16:creationId xmlns:a16="http://schemas.microsoft.com/office/drawing/2014/main" id="{8D80733D-F3DC-4EAA-BFA5-F833783F5296}"/>
                </a:ext>
              </a:extLst>
            </p:cNvPr>
            <p:cNvSpPr/>
            <p:nvPr/>
          </p:nvSpPr>
          <p:spPr>
            <a:xfrm>
              <a:off x="9105639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7 w 152400"/>
                <a:gd name="connsiteY1" fmla="*/ 0 h 9525"/>
                <a:gd name="connsiteX2" fmla="*/ 158687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7" y="0"/>
                  </a:lnTo>
                  <a:lnTo>
                    <a:pt x="158687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手繪多邊形: 圖案 364">
              <a:extLst>
                <a:ext uri="{FF2B5EF4-FFF2-40B4-BE49-F238E27FC236}">
                  <a16:creationId xmlns:a16="http://schemas.microsoft.com/office/drawing/2014/main" id="{7D268DB9-85B3-4E36-896E-3FBE7589438A}"/>
                </a:ext>
              </a:extLst>
            </p:cNvPr>
            <p:cNvSpPr/>
            <p:nvPr/>
          </p:nvSpPr>
          <p:spPr>
            <a:xfrm>
              <a:off x="8918088" y="3356506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2 w 152400"/>
                <a:gd name="connsiteY1" fmla="*/ 24860 h 666750"/>
                <a:gd name="connsiteX2" fmla="*/ 149162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3" y="9525"/>
                    <a:pt x="149162" y="16383"/>
                    <a:pt x="149162" y="24860"/>
                  </a:cubicBezTo>
                  <a:lnTo>
                    <a:pt x="149162" y="650653"/>
                  </a:lnTo>
                  <a:cubicBezTo>
                    <a:pt x="149162" y="659130"/>
                    <a:pt x="142303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687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手繪多邊形: 圖案 365">
              <a:extLst>
                <a:ext uri="{FF2B5EF4-FFF2-40B4-BE49-F238E27FC236}">
                  <a16:creationId xmlns:a16="http://schemas.microsoft.com/office/drawing/2014/main" id="{7FED2DF9-2660-4BAC-94AF-E98CB31FB29D}"/>
                </a:ext>
              </a:extLst>
            </p:cNvPr>
            <p:cNvSpPr/>
            <p:nvPr/>
          </p:nvSpPr>
          <p:spPr>
            <a:xfrm>
              <a:off x="8730631" y="3356506"/>
              <a:ext cx="152404" cy="666748"/>
            </a:xfrm>
            <a:custGeom>
              <a:avLst/>
              <a:gdLst>
                <a:gd name="connsiteX0" fmla="*/ 133731 w 152400"/>
                <a:gd name="connsiteY0" fmla="*/ 9525 h 666750"/>
                <a:gd name="connsiteX1" fmla="*/ 149066 w 152400"/>
                <a:gd name="connsiteY1" fmla="*/ 24860 h 666750"/>
                <a:gd name="connsiteX2" fmla="*/ 149066 w 152400"/>
                <a:gd name="connsiteY2" fmla="*/ 650653 h 666750"/>
                <a:gd name="connsiteX3" fmla="*/ 133731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731 w 152400"/>
                <a:gd name="connsiteY8" fmla="*/ 9525 h 666750"/>
                <a:gd name="connsiteX9" fmla="*/ 133731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731 w 152400"/>
                <a:gd name="connsiteY17" fmla="*/ 0 h 666750"/>
                <a:gd name="connsiteX18" fmla="*/ 133731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731" y="9525"/>
                  </a:moveTo>
                  <a:cubicBezTo>
                    <a:pt x="142208" y="9525"/>
                    <a:pt x="149066" y="16383"/>
                    <a:pt x="149066" y="24860"/>
                  </a:cubicBezTo>
                  <a:lnTo>
                    <a:pt x="149066" y="650653"/>
                  </a:lnTo>
                  <a:cubicBezTo>
                    <a:pt x="149066" y="659130"/>
                    <a:pt x="142208" y="665988"/>
                    <a:pt x="133731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731" y="9525"/>
                  </a:lnTo>
                  <a:moveTo>
                    <a:pt x="133731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591" y="11049"/>
                    <a:pt x="147542" y="0"/>
                    <a:pt x="133731" y="0"/>
                  </a:cubicBezTo>
                  <a:lnTo>
                    <a:pt x="133731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手繪多邊形: 圖案 366">
              <a:extLst>
                <a:ext uri="{FF2B5EF4-FFF2-40B4-BE49-F238E27FC236}">
                  <a16:creationId xmlns:a16="http://schemas.microsoft.com/office/drawing/2014/main" id="{76D239CA-EF93-421C-B926-CD19A330653D}"/>
                </a:ext>
              </a:extLst>
            </p:cNvPr>
            <p:cNvSpPr/>
            <p:nvPr/>
          </p:nvSpPr>
          <p:spPr>
            <a:xfrm>
              <a:off x="8730631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手繪多邊形: 圖案 367">
              <a:extLst>
                <a:ext uri="{FF2B5EF4-FFF2-40B4-BE49-F238E27FC236}">
                  <a16:creationId xmlns:a16="http://schemas.microsoft.com/office/drawing/2014/main" id="{5F36D50E-3B18-4AAD-8268-BEBAB5BCA18E}"/>
                </a:ext>
              </a:extLst>
            </p:cNvPr>
            <p:cNvSpPr/>
            <p:nvPr/>
          </p:nvSpPr>
          <p:spPr>
            <a:xfrm>
              <a:off x="9293191" y="3356506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1 w 152400"/>
                <a:gd name="connsiteY1" fmla="*/ 24860 h 666750"/>
                <a:gd name="connsiteX2" fmla="*/ 149161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6 w 152400"/>
                <a:gd name="connsiteY15" fmla="*/ 650653 h 666750"/>
                <a:gd name="connsiteX16" fmla="*/ 158686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4" y="9525"/>
                    <a:pt x="149161" y="16383"/>
                    <a:pt x="149161" y="24860"/>
                  </a:cubicBezTo>
                  <a:lnTo>
                    <a:pt x="149161" y="650653"/>
                  </a:lnTo>
                  <a:cubicBezTo>
                    <a:pt x="149161" y="659130"/>
                    <a:pt x="142304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6" y="664369"/>
                    <a:pt x="158686" y="650653"/>
                  </a:cubicBezTo>
                  <a:lnTo>
                    <a:pt x="158686" y="24860"/>
                  </a:lnTo>
                  <a:cubicBezTo>
                    <a:pt x="158686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手繪多邊形: 圖案 368">
              <a:extLst>
                <a:ext uri="{FF2B5EF4-FFF2-40B4-BE49-F238E27FC236}">
                  <a16:creationId xmlns:a16="http://schemas.microsoft.com/office/drawing/2014/main" id="{564D531A-1E4D-4932-8B0C-C6A581825811}"/>
                </a:ext>
              </a:extLst>
            </p:cNvPr>
            <p:cNvSpPr/>
            <p:nvPr/>
          </p:nvSpPr>
          <p:spPr>
            <a:xfrm>
              <a:off x="9293191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7 w 152400"/>
                <a:gd name="connsiteY1" fmla="*/ 0 h 9525"/>
                <a:gd name="connsiteX2" fmla="*/ 158687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7" y="0"/>
                  </a:lnTo>
                  <a:lnTo>
                    <a:pt x="158687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手繪多邊形: 圖案 369">
              <a:extLst>
                <a:ext uri="{FF2B5EF4-FFF2-40B4-BE49-F238E27FC236}">
                  <a16:creationId xmlns:a16="http://schemas.microsoft.com/office/drawing/2014/main" id="{098AF72B-2AAE-4FD9-8F3E-2EC73DB372FC}"/>
                </a:ext>
              </a:extLst>
            </p:cNvPr>
            <p:cNvSpPr/>
            <p:nvPr/>
          </p:nvSpPr>
          <p:spPr>
            <a:xfrm>
              <a:off x="9480742" y="3356507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1 w 152400"/>
                <a:gd name="connsiteY1" fmla="*/ 24860 h 666750"/>
                <a:gd name="connsiteX2" fmla="*/ 149161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6 w 152400"/>
                <a:gd name="connsiteY15" fmla="*/ 650653 h 666750"/>
                <a:gd name="connsiteX16" fmla="*/ 158686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3" y="9525"/>
                    <a:pt x="149161" y="16383"/>
                    <a:pt x="149161" y="24860"/>
                  </a:cubicBezTo>
                  <a:lnTo>
                    <a:pt x="149161" y="650653"/>
                  </a:lnTo>
                  <a:cubicBezTo>
                    <a:pt x="149161" y="659130"/>
                    <a:pt x="142303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6" y="664369"/>
                    <a:pt x="158686" y="650653"/>
                  </a:cubicBezTo>
                  <a:lnTo>
                    <a:pt x="158686" y="24860"/>
                  </a:lnTo>
                  <a:cubicBezTo>
                    <a:pt x="158686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手繪多邊形: 圖案 370">
              <a:extLst>
                <a:ext uri="{FF2B5EF4-FFF2-40B4-BE49-F238E27FC236}">
                  <a16:creationId xmlns:a16="http://schemas.microsoft.com/office/drawing/2014/main" id="{8ADEA00C-849D-433D-9337-7101B18EA5E2}"/>
                </a:ext>
              </a:extLst>
            </p:cNvPr>
            <p:cNvSpPr/>
            <p:nvPr/>
          </p:nvSpPr>
          <p:spPr>
            <a:xfrm>
              <a:off x="9480742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手繪多邊形: 圖案 371">
              <a:extLst>
                <a:ext uri="{FF2B5EF4-FFF2-40B4-BE49-F238E27FC236}">
                  <a16:creationId xmlns:a16="http://schemas.microsoft.com/office/drawing/2014/main" id="{77A9D957-11BA-4BE4-A0B5-B134AF846D99}"/>
                </a:ext>
              </a:extLst>
            </p:cNvPr>
            <p:cNvSpPr/>
            <p:nvPr/>
          </p:nvSpPr>
          <p:spPr>
            <a:xfrm>
              <a:off x="8501074" y="3357745"/>
              <a:ext cx="47626" cy="38100"/>
            </a:xfrm>
            <a:custGeom>
              <a:avLst/>
              <a:gdLst>
                <a:gd name="connsiteX0" fmla="*/ 39148 w 47625"/>
                <a:gd name="connsiteY0" fmla="*/ 0 h 38100"/>
                <a:gd name="connsiteX1" fmla="*/ 11049 w 47625"/>
                <a:gd name="connsiteY1" fmla="*/ 0 h 38100"/>
                <a:gd name="connsiteX2" fmla="*/ 2857 w 47625"/>
                <a:gd name="connsiteY2" fmla="*/ 2286 h 38100"/>
                <a:gd name="connsiteX3" fmla="*/ 0 w 47625"/>
                <a:gd name="connsiteY3" fmla="*/ 8477 h 38100"/>
                <a:gd name="connsiteX4" fmla="*/ 0 w 47625"/>
                <a:gd name="connsiteY4" fmla="*/ 38671 h 38100"/>
                <a:gd name="connsiteX5" fmla="*/ 14668 w 47625"/>
                <a:gd name="connsiteY5" fmla="*/ 38671 h 38100"/>
                <a:gd name="connsiteX6" fmla="*/ 14668 w 47625"/>
                <a:gd name="connsiteY6" fmla="*/ 28384 h 38100"/>
                <a:gd name="connsiteX7" fmla="*/ 35338 w 47625"/>
                <a:gd name="connsiteY7" fmla="*/ 28384 h 38100"/>
                <a:gd name="connsiteX8" fmla="*/ 35338 w 47625"/>
                <a:gd name="connsiteY8" fmla="*/ 38671 h 38100"/>
                <a:gd name="connsiteX9" fmla="*/ 50102 w 47625"/>
                <a:gd name="connsiteY9" fmla="*/ 38671 h 38100"/>
                <a:gd name="connsiteX10" fmla="*/ 50102 w 47625"/>
                <a:gd name="connsiteY10" fmla="*/ 8382 h 38100"/>
                <a:gd name="connsiteX11" fmla="*/ 47244 w 47625"/>
                <a:gd name="connsiteY11" fmla="*/ 2191 h 38100"/>
                <a:gd name="connsiteX12" fmla="*/ 39148 w 47625"/>
                <a:gd name="connsiteY12" fmla="*/ 0 h 38100"/>
                <a:gd name="connsiteX13" fmla="*/ 39148 w 47625"/>
                <a:gd name="connsiteY13" fmla="*/ 0 h 38100"/>
                <a:gd name="connsiteX14" fmla="*/ 14764 w 47625"/>
                <a:gd name="connsiteY14" fmla="*/ 21241 h 38100"/>
                <a:gd name="connsiteX15" fmla="*/ 14764 w 47625"/>
                <a:gd name="connsiteY15" fmla="*/ 10096 h 38100"/>
                <a:gd name="connsiteX16" fmla="*/ 35433 w 47625"/>
                <a:gd name="connsiteY16" fmla="*/ 10096 h 38100"/>
                <a:gd name="connsiteX17" fmla="*/ 35433 w 47625"/>
                <a:gd name="connsiteY17" fmla="*/ 21241 h 38100"/>
                <a:gd name="connsiteX18" fmla="*/ 14764 w 47625"/>
                <a:gd name="connsiteY18" fmla="*/ 21241 h 38100"/>
                <a:gd name="connsiteX19" fmla="*/ 14764 w 47625"/>
                <a:gd name="connsiteY19" fmla="*/ 21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5" h="38100">
                  <a:moveTo>
                    <a:pt x="39148" y="0"/>
                  </a:moveTo>
                  <a:lnTo>
                    <a:pt x="11049" y="0"/>
                  </a:lnTo>
                  <a:cubicBezTo>
                    <a:pt x="7525" y="0"/>
                    <a:pt x="4858" y="762"/>
                    <a:pt x="2857" y="2286"/>
                  </a:cubicBezTo>
                  <a:cubicBezTo>
                    <a:pt x="953" y="3810"/>
                    <a:pt x="0" y="5905"/>
                    <a:pt x="0" y="8477"/>
                  </a:cubicBezTo>
                  <a:lnTo>
                    <a:pt x="0" y="38671"/>
                  </a:lnTo>
                  <a:lnTo>
                    <a:pt x="14668" y="38671"/>
                  </a:lnTo>
                  <a:lnTo>
                    <a:pt x="14668" y="28384"/>
                  </a:lnTo>
                  <a:lnTo>
                    <a:pt x="35338" y="28384"/>
                  </a:lnTo>
                  <a:lnTo>
                    <a:pt x="35338" y="38671"/>
                  </a:lnTo>
                  <a:lnTo>
                    <a:pt x="50102" y="38671"/>
                  </a:lnTo>
                  <a:lnTo>
                    <a:pt x="50102" y="8382"/>
                  </a:lnTo>
                  <a:cubicBezTo>
                    <a:pt x="50102" y="5810"/>
                    <a:pt x="49149" y="3715"/>
                    <a:pt x="47244" y="2191"/>
                  </a:cubicBezTo>
                  <a:cubicBezTo>
                    <a:pt x="45339" y="762"/>
                    <a:pt x="42672" y="0"/>
                    <a:pt x="39148" y="0"/>
                  </a:cubicBezTo>
                  <a:lnTo>
                    <a:pt x="39148" y="0"/>
                  </a:lnTo>
                  <a:close/>
                  <a:moveTo>
                    <a:pt x="14764" y="21241"/>
                  </a:moveTo>
                  <a:lnTo>
                    <a:pt x="14764" y="10096"/>
                  </a:lnTo>
                  <a:lnTo>
                    <a:pt x="35433" y="10096"/>
                  </a:lnTo>
                  <a:lnTo>
                    <a:pt x="35433" y="21241"/>
                  </a:lnTo>
                  <a:lnTo>
                    <a:pt x="14764" y="21241"/>
                  </a:lnTo>
                  <a:lnTo>
                    <a:pt x="14764" y="2124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手繪多邊形: 圖案 372">
              <a:extLst>
                <a:ext uri="{FF2B5EF4-FFF2-40B4-BE49-F238E27FC236}">
                  <a16:creationId xmlns:a16="http://schemas.microsoft.com/office/drawing/2014/main" id="{21628DA1-772C-48A9-87E2-DFD3D077C5FC}"/>
                </a:ext>
              </a:extLst>
            </p:cNvPr>
            <p:cNvSpPr/>
            <p:nvPr/>
          </p:nvSpPr>
          <p:spPr>
            <a:xfrm>
              <a:off x="8558129" y="3357745"/>
              <a:ext cx="47626" cy="38100"/>
            </a:xfrm>
            <a:custGeom>
              <a:avLst/>
              <a:gdLst>
                <a:gd name="connsiteX0" fmla="*/ 39148 w 47625"/>
                <a:gd name="connsiteY0" fmla="*/ 0 h 38100"/>
                <a:gd name="connsiteX1" fmla="*/ 38576 w 47625"/>
                <a:gd name="connsiteY1" fmla="*/ 0 h 38100"/>
                <a:gd name="connsiteX2" fmla="*/ 38195 w 47625"/>
                <a:gd name="connsiteY2" fmla="*/ 0 h 38100"/>
                <a:gd name="connsiteX3" fmla="*/ 11906 w 47625"/>
                <a:gd name="connsiteY3" fmla="*/ 0 h 38100"/>
                <a:gd name="connsiteX4" fmla="*/ 11049 w 47625"/>
                <a:gd name="connsiteY4" fmla="*/ 0 h 38100"/>
                <a:gd name="connsiteX5" fmla="*/ 2953 w 47625"/>
                <a:gd name="connsiteY5" fmla="*/ 2286 h 38100"/>
                <a:gd name="connsiteX6" fmla="*/ 0 w 47625"/>
                <a:gd name="connsiteY6" fmla="*/ 8287 h 38100"/>
                <a:gd name="connsiteX7" fmla="*/ 0 w 47625"/>
                <a:gd name="connsiteY7" fmla="*/ 8382 h 38100"/>
                <a:gd name="connsiteX8" fmla="*/ 0 w 47625"/>
                <a:gd name="connsiteY8" fmla="*/ 8382 h 38100"/>
                <a:gd name="connsiteX9" fmla="*/ 0 w 47625"/>
                <a:gd name="connsiteY9" fmla="*/ 8382 h 38100"/>
                <a:gd name="connsiteX10" fmla="*/ 0 w 47625"/>
                <a:gd name="connsiteY10" fmla="*/ 38576 h 38100"/>
                <a:gd name="connsiteX11" fmla="*/ 14764 w 47625"/>
                <a:gd name="connsiteY11" fmla="*/ 38576 h 38100"/>
                <a:gd name="connsiteX12" fmla="*/ 14764 w 47625"/>
                <a:gd name="connsiteY12" fmla="*/ 28480 h 38100"/>
                <a:gd name="connsiteX13" fmla="*/ 38576 w 47625"/>
                <a:gd name="connsiteY13" fmla="*/ 28480 h 38100"/>
                <a:gd name="connsiteX14" fmla="*/ 48292 w 47625"/>
                <a:gd name="connsiteY14" fmla="*/ 20669 h 38100"/>
                <a:gd name="connsiteX15" fmla="*/ 48292 w 47625"/>
                <a:gd name="connsiteY15" fmla="*/ 8287 h 38100"/>
                <a:gd name="connsiteX16" fmla="*/ 45910 w 47625"/>
                <a:gd name="connsiteY16" fmla="*/ 1905 h 38100"/>
                <a:gd name="connsiteX17" fmla="*/ 39148 w 47625"/>
                <a:gd name="connsiteY17" fmla="*/ 0 h 38100"/>
                <a:gd name="connsiteX18" fmla="*/ 39148 w 47625"/>
                <a:gd name="connsiteY18" fmla="*/ 0 h 38100"/>
                <a:gd name="connsiteX19" fmla="*/ 39148 w 47625"/>
                <a:gd name="connsiteY19" fmla="*/ 0 h 38100"/>
                <a:gd name="connsiteX20" fmla="*/ 14573 w 47625"/>
                <a:gd name="connsiteY20" fmla="*/ 20098 h 38100"/>
                <a:gd name="connsiteX21" fmla="*/ 14573 w 47625"/>
                <a:gd name="connsiteY21" fmla="*/ 10096 h 38100"/>
                <a:gd name="connsiteX22" fmla="*/ 33338 w 47625"/>
                <a:gd name="connsiteY22" fmla="*/ 10096 h 38100"/>
                <a:gd name="connsiteX23" fmla="*/ 33338 w 47625"/>
                <a:gd name="connsiteY23" fmla="*/ 20098 h 38100"/>
                <a:gd name="connsiteX24" fmla="*/ 14573 w 47625"/>
                <a:gd name="connsiteY24" fmla="*/ 20098 h 38100"/>
                <a:gd name="connsiteX25" fmla="*/ 14573 w 47625"/>
                <a:gd name="connsiteY25" fmla="*/ 200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38100">
                  <a:moveTo>
                    <a:pt x="39148" y="0"/>
                  </a:moveTo>
                  <a:lnTo>
                    <a:pt x="38576" y="0"/>
                  </a:lnTo>
                  <a:cubicBezTo>
                    <a:pt x="38481" y="0"/>
                    <a:pt x="38291" y="0"/>
                    <a:pt x="38195" y="0"/>
                  </a:cubicBezTo>
                  <a:lnTo>
                    <a:pt x="11906" y="0"/>
                  </a:lnTo>
                  <a:lnTo>
                    <a:pt x="11049" y="0"/>
                  </a:lnTo>
                  <a:cubicBezTo>
                    <a:pt x="7525" y="0"/>
                    <a:pt x="4763" y="762"/>
                    <a:pt x="2953" y="2286"/>
                  </a:cubicBezTo>
                  <a:cubicBezTo>
                    <a:pt x="1048" y="3810"/>
                    <a:pt x="95" y="5810"/>
                    <a:pt x="0" y="8287"/>
                  </a:cubicBezTo>
                  <a:lnTo>
                    <a:pt x="0" y="8382"/>
                  </a:lnTo>
                  <a:lnTo>
                    <a:pt x="0" y="8382"/>
                  </a:lnTo>
                  <a:lnTo>
                    <a:pt x="0" y="8382"/>
                  </a:lnTo>
                  <a:lnTo>
                    <a:pt x="0" y="38576"/>
                  </a:lnTo>
                  <a:lnTo>
                    <a:pt x="14764" y="38576"/>
                  </a:lnTo>
                  <a:lnTo>
                    <a:pt x="14764" y="28480"/>
                  </a:lnTo>
                  <a:lnTo>
                    <a:pt x="38576" y="28480"/>
                  </a:lnTo>
                  <a:cubicBezTo>
                    <a:pt x="45053" y="28480"/>
                    <a:pt x="48292" y="25908"/>
                    <a:pt x="48292" y="20669"/>
                  </a:cubicBezTo>
                  <a:lnTo>
                    <a:pt x="48292" y="8287"/>
                  </a:lnTo>
                  <a:cubicBezTo>
                    <a:pt x="48292" y="5239"/>
                    <a:pt x="47530" y="3143"/>
                    <a:pt x="45910" y="1905"/>
                  </a:cubicBezTo>
                  <a:cubicBezTo>
                    <a:pt x="44387" y="762"/>
                    <a:pt x="42196" y="95"/>
                    <a:pt x="39148" y="0"/>
                  </a:cubicBezTo>
                  <a:lnTo>
                    <a:pt x="39148" y="0"/>
                  </a:lnTo>
                  <a:lnTo>
                    <a:pt x="39148" y="0"/>
                  </a:lnTo>
                  <a:close/>
                  <a:moveTo>
                    <a:pt x="14573" y="20098"/>
                  </a:moveTo>
                  <a:lnTo>
                    <a:pt x="14573" y="10096"/>
                  </a:lnTo>
                  <a:lnTo>
                    <a:pt x="33338" y="10096"/>
                  </a:lnTo>
                  <a:lnTo>
                    <a:pt x="33338" y="20098"/>
                  </a:lnTo>
                  <a:lnTo>
                    <a:pt x="14573" y="20098"/>
                  </a:lnTo>
                  <a:lnTo>
                    <a:pt x="14573" y="20098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手繪多邊形: 圖案 373">
              <a:extLst>
                <a:ext uri="{FF2B5EF4-FFF2-40B4-BE49-F238E27FC236}">
                  <a16:creationId xmlns:a16="http://schemas.microsoft.com/office/drawing/2014/main" id="{21945584-67F0-40EA-BFF5-12C5EDC56BB2}"/>
                </a:ext>
              </a:extLst>
            </p:cNvPr>
            <p:cNvSpPr/>
            <p:nvPr/>
          </p:nvSpPr>
          <p:spPr>
            <a:xfrm>
              <a:off x="8443923" y="3357745"/>
              <a:ext cx="47626" cy="38100"/>
            </a:xfrm>
            <a:custGeom>
              <a:avLst/>
              <a:gdLst>
                <a:gd name="connsiteX0" fmla="*/ 50482 w 47625"/>
                <a:gd name="connsiteY0" fmla="*/ 0 h 38100"/>
                <a:gd name="connsiteX1" fmla="*/ 38576 w 47625"/>
                <a:gd name="connsiteY1" fmla="*/ 0 h 38100"/>
                <a:gd name="connsiteX2" fmla="*/ 36385 w 47625"/>
                <a:gd name="connsiteY2" fmla="*/ 0 h 38100"/>
                <a:gd name="connsiteX3" fmla="*/ 36385 w 47625"/>
                <a:gd name="connsiteY3" fmla="*/ 22479 h 38100"/>
                <a:gd name="connsiteX4" fmla="*/ 35909 w 47625"/>
                <a:gd name="connsiteY4" fmla="*/ 22860 h 38100"/>
                <a:gd name="connsiteX5" fmla="*/ 35623 w 47625"/>
                <a:gd name="connsiteY5" fmla="*/ 22860 h 38100"/>
                <a:gd name="connsiteX6" fmla="*/ 35147 w 47625"/>
                <a:gd name="connsiteY6" fmla="*/ 22574 h 38100"/>
                <a:gd name="connsiteX7" fmla="*/ 20002 w 47625"/>
                <a:gd name="connsiteY7" fmla="*/ 1429 h 38100"/>
                <a:gd name="connsiteX8" fmla="*/ 20002 w 47625"/>
                <a:gd name="connsiteY8" fmla="*/ 1429 h 38100"/>
                <a:gd name="connsiteX9" fmla="*/ 20002 w 47625"/>
                <a:gd name="connsiteY9" fmla="*/ 1429 h 38100"/>
                <a:gd name="connsiteX10" fmla="*/ 19812 w 47625"/>
                <a:gd name="connsiteY10" fmla="*/ 1333 h 38100"/>
                <a:gd name="connsiteX11" fmla="*/ 19812 w 47625"/>
                <a:gd name="connsiteY11" fmla="*/ 1238 h 38100"/>
                <a:gd name="connsiteX12" fmla="*/ 16573 w 47625"/>
                <a:gd name="connsiteY12" fmla="*/ 190 h 38100"/>
                <a:gd name="connsiteX13" fmla="*/ 4667 w 47625"/>
                <a:gd name="connsiteY13" fmla="*/ 190 h 38100"/>
                <a:gd name="connsiteX14" fmla="*/ 1238 w 47625"/>
                <a:gd name="connsiteY14" fmla="*/ 1429 h 38100"/>
                <a:gd name="connsiteX15" fmla="*/ 0 w 47625"/>
                <a:gd name="connsiteY15" fmla="*/ 4858 h 38100"/>
                <a:gd name="connsiteX16" fmla="*/ 0 w 47625"/>
                <a:gd name="connsiteY16" fmla="*/ 4858 h 38100"/>
                <a:gd name="connsiteX17" fmla="*/ 0 w 47625"/>
                <a:gd name="connsiteY17" fmla="*/ 38862 h 38100"/>
                <a:gd name="connsiteX18" fmla="*/ 13906 w 47625"/>
                <a:gd name="connsiteY18" fmla="*/ 38862 h 38100"/>
                <a:gd name="connsiteX19" fmla="*/ 13811 w 47625"/>
                <a:gd name="connsiteY19" fmla="*/ 15621 h 38100"/>
                <a:gd name="connsiteX20" fmla="*/ 14954 w 47625"/>
                <a:gd name="connsiteY20" fmla="*/ 14859 h 38100"/>
                <a:gd name="connsiteX21" fmla="*/ 15240 w 47625"/>
                <a:gd name="connsiteY21" fmla="*/ 14859 h 38100"/>
                <a:gd name="connsiteX22" fmla="*/ 15811 w 47625"/>
                <a:gd name="connsiteY22" fmla="*/ 15240 h 38100"/>
                <a:gd name="connsiteX23" fmla="*/ 36100 w 47625"/>
                <a:gd name="connsiteY23" fmla="*/ 38862 h 38100"/>
                <a:gd name="connsiteX24" fmla="*/ 50578 w 47625"/>
                <a:gd name="connsiteY24" fmla="*/ 38862 h 38100"/>
                <a:gd name="connsiteX25" fmla="*/ 50578 w 47625"/>
                <a:gd name="connsiteY25" fmla="*/ 0 h 38100"/>
                <a:gd name="connsiteX26" fmla="*/ 50482 w 47625"/>
                <a:gd name="connsiteY2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" h="38100">
                  <a:moveTo>
                    <a:pt x="50482" y="0"/>
                  </a:moveTo>
                  <a:lnTo>
                    <a:pt x="38576" y="0"/>
                  </a:lnTo>
                  <a:lnTo>
                    <a:pt x="36385" y="0"/>
                  </a:lnTo>
                  <a:lnTo>
                    <a:pt x="36385" y="22479"/>
                  </a:lnTo>
                  <a:cubicBezTo>
                    <a:pt x="36290" y="22669"/>
                    <a:pt x="36195" y="22860"/>
                    <a:pt x="35909" y="22860"/>
                  </a:cubicBezTo>
                  <a:cubicBezTo>
                    <a:pt x="35814" y="22860"/>
                    <a:pt x="35719" y="22860"/>
                    <a:pt x="35623" y="22860"/>
                  </a:cubicBezTo>
                  <a:cubicBezTo>
                    <a:pt x="35623" y="22860"/>
                    <a:pt x="35338" y="22860"/>
                    <a:pt x="35147" y="22574"/>
                  </a:cubicBezTo>
                  <a:cubicBezTo>
                    <a:pt x="32671" y="18764"/>
                    <a:pt x="23050" y="5620"/>
                    <a:pt x="20002" y="1429"/>
                  </a:cubicBezTo>
                  <a:cubicBezTo>
                    <a:pt x="20002" y="1429"/>
                    <a:pt x="20002" y="1429"/>
                    <a:pt x="20002" y="1429"/>
                  </a:cubicBezTo>
                  <a:lnTo>
                    <a:pt x="20002" y="1429"/>
                  </a:lnTo>
                  <a:cubicBezTo>
                    <a:pt x="20002" y="1429"/>
                    <a:pt x="19907" y="1333"/>
                    <a:pt x="19812" y="1333"/>
                  </a:cubicBezTo>
                  <a:cubicBezTo>
                    <a:pt x="19812" y="1238"/>
                    <a:pt x="19812" y="1238"/>
                    <a:pt x="19812" y="1238"/>
                  </a:cubicBezTo>
                  <a:cubicBezTo>
                    <a:pt x="19050" y="571"/>
                    <a:pt x="18002" y="190"/>
                    <a:pt x="16573" y="190"/>
                  </a:cubicBezTo>
                  <a:lnTo>
                    <a:pt x="4667" y="190"/>
                  </a:lnTo>
                  <a:cubicBezTo>
                    <a:pt x="3143" y="190"/>
                    <a:pt x="2000" y="667"/>
                    <a:pt x="1238" y="1429"/>
                  </a:cubicBezTo>
                  <a:cubicBezTo>
                    <a:pt x="476" y="2286"/>
                    <a:pt x="0" y="3429"/>
                    <a:pt x="0" y="4858"/>
                  </a:cubicBezTo>
                  <a:lnTo>
                    <a:pt x="0" y="4858"/>
                  </a:lnTo>
                  <a:lnTo>
                    <a:pt x="0" y="38862"/>
                  </a:lnTo>
                  <a:lnTo>
                    <a:pt x="13906" y="38862"/>
                  </a:lnTo>
                  <a:cubicBezTo>
                    <a:pt x="13906" y="38862"/>
                    <a:pt x="13811" y="20955"/>
                    <a:pt x="13811" y="15621"/>
                  </a:cubicBezTo>
                  <a:cubicBezTo>
                    <a:pt x="13906" y="15335"/>
                    <a:pt x="14097" y="14859"/>
                    <a:pt x="14954" y="14859"/>
                  </a:cubicBezTo>
                  <a:cubicBezTo>
                    <a:pt x="15049" y="14859"/>
                    <a:pt x="15145" y="14859"/>
                    <a:pt x="15240" y="14859"/>
                  </a:cubicBezTo>
                  <a:cubicBezTo>
                    <a:pt x="15240" y="14859"/>
                    <a:pt x="15621" y="14859"/>
                    <a:pt x="15811" y="15240"/>
                  </a:cubicBezTo>
                  <a:cubicBezTo>
                    <a:pt x="18478" y="19526"/>
                    <a:pt x="36100" y="38862"/>
                    <a:pt x="36100" y="38862"/>
                  </a:cubicBezTo>
                  <a:lnTo>
                    <a:pt x="50578" y="38862"/>
                  </a:lnTo>
                  <a:lnTo>
                    <a:pt x="50578" y="0"/>
                  </a:lnTo>
                  <a:lnTo>
                    <a:pt x="50482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手繪多邊形: 圖案 374">
              <a:extLst>
                <a:ext uri="{FF2B5EF4-FFF2-40B4-BE49-F238E27FC236}">
                  <a16:creationId xmlns:a16="http://schemas.microsoft.com/office/drawing/2014/main" id="{8911F151-2BB5-48F5-9363-81C3B29807AF}"/>
                </a:ext>
              </a:extLst>
            </p:cNvPr>
            <p:cNvSpPr/>
            <p:nvPr/>
          </p:nvSpPr>
          <p:spPr>
            <a:xfrm>
              <a:off x="8388107" y="3357271"/>
              <a:ext cx="47626" cy="38100"/>
            </a:xfrm>
            <a:custGeom>
              <a:avLst/>
              <a:gdLst>
                <a:gd name="connsiteX0" fmla="*/ 38767 w 47625"/>
                <a:gd name="connsiteY0" fmla="*/ 0 h 38100"/>
                <a:gd name="connsiteX1" fmla="*/ 37529 w 47625"/>
                <a:gd name="connsiteY1" fmla="*/ 0 h 38100"/>
                <a:gd name="connsiteX2" fmla="*/ 37433 w 47625"/>
                <a:gd name="connsiteY2" fmla="*/ 0 h 38100"/>
                <a:gd name="connsiteX3" fmla="*/ 12668 w 47625"/>
                <a:gd name="connsiteY3" fmla="*/ 0 h 38100"/>
                <a:gd name="connsiteX4" fmla="*/ 0 w 47625"/>
                <a:gd name="connsiteY4" fmla="*/ 10192 h 38100"/>
                <a:gd name="connsiteX5" fmla="*/ 0 w 47625"/>
                <a:gd name="connsiteY5" fmla="*/ 29051 h 38100"/>
                <a:gd name="connsiteX6" fmla="*/ 12668 w 47625"/>
                <a:gd name="connsiteY6" fmla="*/ 39243 h 38100"/>
                <a:gd name="connsiteX7" fmla="*/ 37433 w 47625"/>
                <a:gd name="connsiteY7" fmla="*/ 39243 h 38100"/>
                <a:gd name="connsiteX8" fmla="*/ 41053 w 47625"/>
                <a:gd name="connsiteY8" fmla="*/ 38957 h 38100"/>
                <a:gd name="connsiteX9" fmla="*/ 31528 w 47625"/>
                <a:gd name="connsiteY9" fmla="*/ 30194 h 38100"/>
                <a:gd name="connsiteX10" fmla="*/ 30861 w 47625"/>
                <a:gd name="connsiteY10" fmla="*/ 29718 h 38100"/>
                <a:gd name="connsiteX11" fmla="*/ 15431 w 47625"/>
                <a:gd name="connsiteY11" fmla="*/ 29718 h 38100"/>
                <a:gd name="connsiteX12" fmla="*/ 15431 w 47625"/>
                <a:gd name="connsiteY12" fmla="*/ 9334 h 38100"/>
                <a:gd name="connsiteX13" fmla="*/ 36005 w 47625"/>
                <a:gd name="connsiteY13" fmla="*/ 9334 h 38100"/>
                <a:gd name="connsiteX14" fmla="*/ 36005 w 47625"/>
                <a:gd name="connsiteY14" fmla="*/ 26575 h 38100"/>
                <a:gd name="connsiteX15" fmla="*/ 49340 w 47625"/>
                <a:gd name="connsiteY15" fmla="*/ 33338 h 38100"/>
                <a:gd name="connsiteX16" fmla="*/ 50102 w 47625"/>
                <a:gd name="connsiteY16" fmla="*/ 29051 h 38100"/>
                <a:gd name="connsiteX17" fmla="*/ 50102 w 47625"/>
                <a:gd name="connsiteY17" fmla="*/ 10192 h 38100"/>
                <a:gd name="connsiteX18" fmla="*/ 38767 w 47625"/>
                <a:gd name="connsiteY18" fmla="*/ 0 h 38100"/>
                <a:gd name="connsiteX19" fmla="*/ 38767 w 47625"/>
                <a:gd name="connsiteY19" fmla="*/ 0 h 38100"/>
                <a:gd name="connsiteX20" fmla="*/ 38767 w 47625"/>
                <a:gd name="connsiteY20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" h="38100">
                  <a:moveTo>
                    <a:pt x="38767" y="0"/>
                  </a:moveTo>
                  <a:lnTo>
                    <a:pt x="37529" y="0"/>
                  </a:lnTo>
                  <a:cubicBezTo>
                    <a:pt x="37529" y="0"/>
                    <a:pt x="37433" y="0"/>
                    <a:pt x="37433" y="0"/>
                  </a:cubicBezTo>
                  <a:lnTo>
                    <a:pt x="12668" y="0"/>
                  </a:lnTo>
                  <a:cubicBezTo>
                    <a:pt x="4191" y="0"/>
                    <a:pt x="0" y="3429"/>
                    <a:pt x="0" y="10192"/>
                  </a:cubicBezTo>
                  <a:lnTo>
                    <a:pt x="0" y="29051"/>
                  </a:lnTo>
                  <a:cubicBezTo>
                    <a:pt x="0" y="35814"/>
                    <a:pt x="4286" y="39243"/>
                    <a:pt x="12668" y="39243"/>
                  </a:cubicBezTo>
                  <a:lnTo>
                    <a:pt x="37433" y="39243"/>
                  </a:lnTo>
                  <a:cubicBezTo>
                    <a:pt x="38767" y="39243"/>
                    <a:pt x="40005" y="39148"/>
                    <a:pt x="41053" y="38957"/>
                  </a:cubicBezTo>
                  <a:cubicBezTo>
                    <a:pt x="38957" y="36004"/>
                    <a:pt x="35147" y="32766"/>
                    <a:pt x="31528" y="30194"/>
                  </a:cubicBezTo>
                  <a:cubicBezTo>
                    <a:pt x="31337" y="30099"/>
                    <a:pt x="31052" y="29908"/>
                    <a:pt x="30861" y="29718"/>
                  </a:cubicBezTo>
                  <a:lnTo>
                    <a:pt x="15431" y="29718"/>
                  </a:lnTo>
                  <a:lnTo>
                    <a:pt x="15431" y="9334"/>
                  </a:lnTo>
                  <a:lnTo>
                    <a:pt x="36005" y="9334"/>
                  </a:lnTo>
                  <a:lnTo>
                    <a:pt x="36005" y="26575"/>
                  </a:lnTo>
                  <a:cubicBezTo>
                    <a:pt x="42196" y="28480"/>
                    <a:pt x="46387" y="30956"/>
                    <a:pt x="49340" y="33338"/>
                  </a:cubicBezTo>
                  <a:cubicBezTo>
                    <a:pt x="49816" y="32099"/>
                    <a:pt x="50102" y="30671"/>
                    <a:pt x="50102" y="29051"/>
                  </a:cubicBezTo>
                  <a:lnTo>
                    <a:pt x="50102" y="10192"/>
                  </a:lnTo>
                  <a:cubicBezTo>
                    <a:pt x="50102" y="3810"/>
                    <a:pt x="46292" y="381"/>
                    <a:pt x="38767" y="0"/>
                  </a:cubicBezTo>
                  <a:lnTo>
                    <a:pt x="38767" y="0"/>
                  </a:lnTo>
                  <a:lnTo>
                    <a:pt x="38767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手繪多邊形: 圖案 375">
              <a:extLst>
                <a:ext uri="{FF2B5EF4-FFF2-40B4-BE49-F238E27FC236}">
                  <a16:creationId xmlns:a16="http://schemas.microsoft.com/office/drawing/2014/main" id="{572D4A4F-8ED1-43F2-AC23-693FFCAD5E71}"/>
                </a:ext>
              </a:extLst>
            </p:cNvPr>
            <p:cNvSpPr/>
            <p:nvPr/>
          </p:nvSpPr>
          <p:spPr>
            <a:xfrm>
              <a:off x="8414872" y="3382701"/>
              <a:ext cx="19050" cy="9525"/>
            </a:xfrm>
            <a:custGeom>
              <a:avLst/>
              <a:gdLst>
                <a:gd name="connsiteX0" fmla="*/ 0 w 19050"/>
                <a:gd name="connsiteY0" fmla="*/ 0 h 9525"/>
                <a:gd name="connsiteX1" fmla="*/ 15812 w 19050"/>
                <a:gd name="connsiteY1" fmla="*/ 14097 h 9525"/>
                <a:gd name="connsiteX2" fmla="*/ 26289 w 19050"/>
                <a:gd name="connsiteY2" fmla="*/ 14097 h 9525"/>
                <a:gd name="connsiteX3" fmla="*/ 0 w 19050"/>
                <a:gd name="connsiteY3" fmla="*/ 0 h 9525"/>
                <a:gd name="connsiteX4" fmla="*/ 0 w 19050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0" y="0"/>
                  </a:moveTo>
                  <a:cubicBezTo>
                    <a:pt x="4667" y="2953"/>
                    <a:pt x="13049" y="8763"/>
                    <a:pt x="15812" y="14097"/>
                  </a:cubicBezTo>
                  <a:lnTo>
                    <a:pt x="26289" y="14097"/>
                  </a:lnTo>
                  <a:cubicBezTo>
                    <a:pt x="24575" y="10858"/>
                    <a:pt x="18479" y="314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手繪多邊形: 圖案 376">
              <a:extLst>
                <a:ext uri="{FF2B5EF4-FFF2-40B4-BE49-F238E27FC236}">
                  <a16:creationId xmlns:a16="http://schemas.microsoft.com/office/drawing/2014/main" id="{F6E16B42-1420-463B-B0C1-9B648516627C}"/>
                </a:ext>
              </a:extLst>
            </p:cNvPr>
            <p:cNvSpPr/>
            <p:nvPr/>
          </p:nvSpPr>
          <p:spPr>
            <a:xfrm>
              <a:off x="8433064" y="4242045"/>
              <a:ext cx="114303" cy="38100"/>
            </a:xfrm>
            <a:custGeom>
              <a:avLst/>
              <a:gdLst>
                <a:gd name="connsiteX0" fmla="*/ 103537 w 114300"/>
                <a:gd name="connsiteY0" fmla="*/ 9525 h 38100"/>
                <a:gd name="connsiteX1" fmla="*/ 111538 w 114300"/>
                <a:gd name="connsiteY1" fmla="*/ 17526 h 38100"/>
                <a:gd name="connsiteX2" fmla="*/ 111538 w 114300"/>
                <a:gd name="connsiteY2" fmla="*/ 23241 h 38100"/>
                <a:gd name="connsiteX3" fmla="*/ 103537 w 114300"/>
                <a:gd name="connsiteY3" fmla="*/ 31242 h 38100"/>
                <a:gd name="connsiteX4" fmla="*/ 17526 w 114300"/>
                <a:gd name="connsiteY4" fmla="*/ 31242 h 38100"/>
                <a:gd name="connsiteX5" fmla="*/ 9525 w 114300"/>
                <a:gd name="connsiteY5" fmla="*/ 23241 h 38100"/>
                <a:gd name="connsiteX6" fmla="*/ 9525 w 114300"/>
                <a:gd name="connsiteY6" fmla="*/ 17526 h 38100"/>
                <a:gd name="connsiteX7" fmla="*/ 17526 w 114300"/>
                <a:gd name="connsiteY7" fmla="*/ 9525 h 38100"/>
                <a:gd name="connsiteX8" fmla="*/ 103537 w 114300"/>
                <a:gd name="connsiteY8" fmla="*/ 9525 h 38100"/>
                <a:gd name="connsiteX9" fmla="*/ 103537 w 114300"/>
                <a:gd name="connsiteY9" fmla="*/ 0 h 38100"/>
                <a:gd name="connsiteX10" fmla="*/ 17526 w 114300"/>
                <a:gd name="connsiteY10" fmla="*/ 0 h 38100"/>
                <a:gd name="connsiteX11" fmla="*/ 0 w 114300"/>
                <a:gd name="connsiteY11" fmla="*/ 17526 h 38100"/>
                <a:gd name="connsiteX12" fmla="*/ 0 w 114300"/>
                <a:gd name="connsiteY12" fmla="*/ 23241 h 38100"/>
                <a:gd name="connsiteX13" fmla="*/ 17526 w 114300"/>
                <a:gd name="connsiteY13" fmla="*/ 40767 h 38100"/>
                <a:gd name="connsiteX14" fmla="*/ 103537 w 114300"/>
                <a:gd name="connsiteY14" fmla="*/ 40767 h 38100"/>
                <a:gd name="connsiteX15" fmla="*/ 121063 w 114300"/>
                <a:gd name="connsiteY15" fmla="*/ 23241 h 38100"/>
                <a:gd name="connsiteX16" fmla="*/ 121063 w 114300"/>
                <a:gd name="connsiteY16" fmla="*/ 17526 h 38100"/>
                <a:gd name="connsiteX17" fmla="*/ 103537 w 114300"/>
                <a:gd name="connsiteY17" fmla="*/ 0 h 38100"/>
                <a:gd name="connsiteX18" fmla="*/ 103537 w 114300"/>
                <a:gd name="connsiteY18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38100">
                  <a:moveTo>
                    <a:pt x="103537" y="9525"/>
                  </a:moveTo>
                  <a:cubicBezTo>
                    <a:pt x="107918" y="9525"/>
                    <a:pt x="111538" y="13144"/>
                    <a:pt x="111538" y="17526"/>
                  </a:cubicBezTo>
                  <a:lnTo>
                    <a:pt x="111538" y="23241"/>
                  </a:lnTo>
                  <a:cubicBezTo>
                    <a:pt x="111538" y="27622"/>
                    <a:pt x="107918" y="31242"/>
                    <a:pt x="103537" y="31242"/>
                  </a:cubicBezTo>
                  <a:lnTo>
                    <a:pt x="17526" y="31242"/>
                  </a:lnTo>
                  <a:cubicBezTo>
                    <a:pt x="13145" y="31242"/>
                    <a:pt x="9525" y="27622"/>
                    <a:pt x="9525" y="23241"/>
                  </a:cubicBezTo>
                  <a:lnTo>
                    <a:pt x="9525" y="17526"/>
                  </a:lnTo>
                  <a:cubicBezTo>
                    <a:pt x="9525" y="13144"/>
                    <a:pt x="13145" y="9525"/>
                    <a:pt x="17526" y="9525"/>
                  </a:cubicBezTo>
                  <a:lnTo>
                    <a:pt x="103537" y="9525"/>
                  </a:lnTo>
                  <a:moveTo>
                    <a:pt x="103537" y="0"/>
                  </a:moveTo>
                  <a:lnTo>
                    <a:pt x="17526" y="0"/>
                  </a:lnTo>
                  <a:cubicBezTo>
                    <a:pt x="7810" y="0"/>
                    <a:pt x="0" y="7810"/>
                    <a:pt x="0" y="17526"/>
                  </a:cubicBezTo>
                  <a:lnTo>
                    <a:pt x="0" y="23241"/>
                  </a:lnTo>
                  <a:cubicBezTo>
                    <a:pt x="0" y="32956"/>
                    <a:pt x="7810" y="40767"/>
                    <a:pt x="17526" y="40767"/>
                  </a:cubicBezTo>
                  <a:lnTo>
                    <a:pt x="103537" y="40767"/>
                  </a:lnTo>
                  <a:cubicBezTo>
                    <a:pt x="113252" y="40767"/>
                    <a:pt x="121063" y="32956"/>
                    <a:pt x="121063" y="23241"/>
                  </a:cubicBezTo>
                  <a:lnTo>
                    <a:pt x="121063" y="17526"/>
                  </a:lnTo>
                  <a:cubicBezTo>
                    <a:pt x="121063" y="7810"/>
                    <a:pt x="113157" y="0"/>
                    <a:pt x="103537" y="0"/>
                  </a:cubicBezTo>
                  <a:lnTo>
                    <a:pt x="10353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手繪多邊形: 圖案 377">
              <a:extLst>
                <a:ext uri="{FF2B5EF4-FFF2-40B4-BE49-F238E27FC236}">
                  <a16:creationId xmlns:a16="http://schemas.microsoft.com/office/drawing/2014/main" id="{BBDD58B9-1C44-4E77-A75B-B50E05F54DF6}"/>
                </a:ext>
              </a:extLst>
            </p:cNvPr>
            <p:cNvSpPr/>
            <p:nvPr/>
          </p:nvSpPr>
          <p:spPr>
            <a:xfrm>
              <a:off x="8727868" y="4077734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5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144"/>
                    <a:pt x="428815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手繪多邊形: 圖案 378">
              <a:extLst>
                <a:ext uri="{FF2B5EF4-FFF2-40B4-BE49-F238E27FC236}">
                  <a16:creationId xmlns:a16="http://schemas.microsoft.com/office/drawing/2014/main" id="{D56DD1A1-59A3-4417-889B-56C2A21E3D7A}"/>
                </a:ext>
              </a:extLst>
            </p:cNvPr>
            <p:cNvSpPr/>
            <p:nvPr/>
          </p:nvSpPr>
          <p:spPr>
            <a:xfrm>
              <a:off x="9071633" y="4077737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手繪多邊形: 圖案 379">
              <a:extLst>
                <a:ext uri="{FF2B5EF4-FFF2-40B4-BE49-F238E27FC236}">
                  <a16:creationId xmlns:a16="http://schemas.microsoft.com/office/drawing/2014/main" id="{7AE9F8E8-5393-4936-82F9-C5E51501A199}"/>
                </a:ext>
              </a:extLst>
            </p:cNvPr>
            <p:cNvSpPr/>
            <p:nvPr/>
          </p:nvSpPr>
          <p:spPr>
            <a:xfrm>
              <a:off x="9199458" y="4077745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6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144"/>
                    <a:pt x="428816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手繪多邊形: 圖案 380">
              <a:extLst>
                <a:ext uri="{FF2B5EF4-FFF2-40B4-BE49-F238E27FC236}">
                  <a16:creationId xmlns:a16="http://schemas.microsoft.com/office/drawing/2014/main" id="{874BC4A1-6A9D-4F69-8D42-78DA1F5E2D41}"/>
                </a:ext>
              </a:extLst>
            </p:cNvPr>
            <p:cNvSpPr/>
            <p:nvPr/>
          </p:nvSpPr>
          <p:spPr>
            <a:xfrm>
              <a:off x="9543224" y="4077750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手繪多邊形: 圖案 381">
              <a:extLst>
                <a:ext uri="{FF2B5EF4-FFF2-40B4-BE49-F238E27FC236}">
                  <a16:creationId xmlns:a16="http://schemas.microsoft.com/office/drawing/2014/main" id="{B71AB334-6F29-4402-BA9E-3EFFAC32E2DB}"/>
                </a:ext>
              </a:extLst>
            </p:cNvPr>
            <p:cNvSpPr/>
            <p:nvPr/>
          </p:nvSpPr>
          <p:spPr>
            <a:xfrm>
              <a:off x="8727869" y="4209385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5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049"/>
                    <a:pt x="428815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手繪多邊形: 圖案 382">
              <a:extLst>
                <a:ext uri="{FF2B5EF4-FFF2-40B4-BE49-F238E27FC236}">
                  <a16:creationId xmlns:a16="http://schemas.microsoft.com/office/drawing/2014/main" id="{6860D046-14D9-4CC9-8909-8C4646C20062}"/>
                </a:ext>
              </a:extLst>
            </p:cNvPr>
            <p:cNvSpPr/>
            <p:nvPr/>
          </p:nvSpPr>
          <p:spPr>
            <a:xfrm>
              <a:off x="9071626" y="4209385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手繪多邊形: 圖案 383">
              <a:extLst>
                <a:ext uri="{FF2B5EF4-FFF2-40B4-BE49-F238E27FC236}">
                  <a16:creationId xmlns:a16="http://schemas.microsoft.com/office/drawing/2014/main" id="{1E9639B9-7AAA-462D-8451-82ABE3A721B5}"/>
                </a:ext>
              </a:extLst>
            </p:cNvPr>
            <p:cNvSpPr/>
            <p:nvPr/>
          </p:nvSpPr>
          <p:spPr>
            <a:xfrm>
              <a:off x="9199455" y="4209385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6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049"/>
                    <a:pt x="428816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手繪多邊形: 圖案 384">
              <a:extLst>
                <a:ext uri="{FF2B5EF4-FFF2-40B4-BE49-F238E27FC236}">
                  <a16:creationId xmlns:a16="http://schemas.microsoft.com/office/drawing/2014/main" id="{AC4E1574-D6C4-4738-8F27-8832F8FCEE3D}"/>
                </a:ext>
              </a:extLst>
            </p:cNvPr>
            <p:cNvSpPr/>
            <p:nvPr/>
          </p:nvSpPr>
          <p:spPr>
            <a:xfrm>
              <a:off x="9543017" y="4209385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手繪多邊形: 圖案 385">
              <a:extLst>
                <a:ext uri="{FF2B5EF4-FFF2-40B4-BE49-F238E27FC236}">
                  <a16:creationId xmlns:a16="http://schemas.microsoft.com/office/drawing/2014/main" id="{CE62308B-6D56-4E8A-98E1-614103F65554}"/>
                </a:ext>
              </a:extLst>
            </p:cNvPr>
            <p:cNvSpPr/>
            <p:nvPr/>
          </p:nvSpPr>
          <p:spPr>
            <a:xfrm>
              <a:off x="8917071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8" name="矩形 12">
            <a:extLst>
              <a:ext uri="{FF2B5EF4-FFF2-40B4-BE49-F238E27FC236}">
                <a16:creationId xmlns:a16="http://schemas.microsoft.com/office/drawing/2014/main" id="{BF1E294E-5DBD-497B-B351-C0BD1A0EE42D}"/>
              </a:ext>
            </a:extLst>
          </p:cNvPr>
          <p:cNvSpPr/>
          <p:nvPr/>
        </p:nvSpPr>
        <p:spPr>
          <a:xfrm>
            <a:off x="3956950" y="2670707"/>
            <a:ext cx="1366941" cy="138075"/>
          </a:xfrm>
          <a:custGeom>
            <a:avLst/>
            <a:gdLst>
              <a:gd name="connsiteX0" fmla="*/ 0 w 1615155"/>
              <a:gd name="connsiteY0" fmla="*/ 0 h 273465"/>
              <a:gd name="connsiteX1" fmla="*/ 1615155 w 1615155"/>
              <a:gd name="connsiteY1" fmla="*/ 0 h 273465"/>
              <a:gd name="connsiteX2" fmla="*/ 1615155 w 1615155"/>
              <a:gd name="connsiteY2" fmla="*/ 273465 h 273465"/>
              <a:gd name="connsiteX3" fmla="*/ 0 w 1615155"/>
              <a:gd name="connsiteY3" fmla="*/ 273465 h 273465"/>
              <a:gd name="connsiteX4" fmla="*/ 0 w 1615155"/>
              <a:gd name="connsiteY4" fmla="*/ 0 h 273465"/>
              <a:gd name="connsiteX0" fmla="*/ 0 w 1615155"/>
              <a:gd name="connsiteY0" fmla="*/ 0 h 273465"/>
              <a:gd name="connsiteX1" fmla="*/ 1615155 w 1615155"/>
              <a:gd name="connsiteY1" fmla="*/ 0 h 273465"/>
              <a:gd name="connsiteX2" fmla="*/ 1615155 w 1615155"/>
              <a:gd name="connsiteY2" fmla="*/ 273465 h 273465"/>
              <a:gd name="connsiteX3" fmla="*/ 0 w 1615155"/>
              <a:gd name="connsiteY3" fmla="*/ 273465 h 273465"/>
              <a:gd name="connsiteX4" fmla="*/ 0 w 1615155"/>
              <a:gd name="connsiteY4" fmla="*/ 0 h 273465"/>
              <a:gd name="connsiteX0" fmla="*/ 299103 w 1615155"/>
              <a:gd name="connsiteY0" fmla="*/ 17092 h 273465"/>
              <a:gd name="connsiteX1" fmla="*/ 1615155 w 1615155"/>
              <a:gd name="connsiteY1" fmla="*/ 0 h 273465"/>
              <a:gd name="connsiteX2" fmla="*/ 1615155 w 1615155"/>
              <a:gd name="connsiteY2" fmla="*/ 273465 h 273465"/>
              <a:gd name="connsiteX3" fmla="*/ 0 w 1615155"/>
              <a:gd name="connsiteY3" fmla="*/ 273465 h 273465"/>
              <a:gd name="connsiteX4" fmla="*/ 299103 w 1615155"/>
              <a:gd name="connsiteY4" fmla="*/ 17092 h 273465"/>
              <a:gd name="connsiteX0" fmla="*/ 299103 w 1615155"/>
              <a:gd name="connsiteY0" fmla="*/ 0 h 256373"/>
              <a:gd name="connsiteX1" fmla="*/ 1316052 w 1615155"/>
              <a:gd name="connsiteY1" fmla="*/ 0 h 256373"/>
              <a:gd name="connsiteX2" fmla="*/ 1615155 w 1615155"/>
              <a:gd name="connsiteY2" fmla="*/ 256373 h 256373"/>
              <a:gd name="connsiteX3" fmla="*/ 0 w 1615155"/>
              <a:gd name="connsiteY3" fmla="*/ 256373 h 256373"/>
              <a:gd name="connsiteX4" fmla="*/ 299103 w 1615155"/>
              <a:gd name="connsiteY4" fmla="*/ 0 h 25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155" h="256373">
                <a:moveTo>
                  <a:pt x="299103" y="0"/>
                </a:moveTo>
                <a:lnTo>
                  <a:pt x="1316052" y="0"/>
                </a:lnTo>
                <a:lnTo>
                  <a:pt x="1615155" y="256373"/>
                </a:lnTo>
                <a:lnTo>
                  <a:pt x="0" y="256373"/>
                </a:lnTo>
                <a:lnTo>
                  <a:pt x="299103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8" name="圖形 18">
            <a:extLst>
              <a:ext uri="{FF2B5EF4-FFF2-40B4-BE49-F238E27FC236}">
                <a16:creationId xmlns:a16="http://schemas.microsoft.com/office/drawing/2014/main" id="{DF84BD7A-EACC-479F-BFCE-7BCD8E7075DD}"/>
              </a:ext>
            </a:extLst>
          </p:cNvPr>
          <p:cNvGrpSpPr/>
          <p:nvPr/>
        </p:nvGrpSpPr>
        <p:grpSpPr>
          <a:xfrm>
            <a:off x="3972980" y="4322422"/>
            <a:ext cx="1395282" cy="1105814"/>
            <a:chOff x="8338475" y="3282973"/>
            <a:chExt cx="1365427" cy="1085848"/>
          </a:xfrm>
        </p:grpSpPr>
        <p:sp>
          <p:nvSpPr>
            <p:cNvPr id="390" name="手繪多邊形: 圖案 389">
              <a:extLst>
                <a:ext uri="{FF2B5EF4-FFF2-40B4-BE49-F238E27FC236}">
                  <a16:creationId xmlns:a16="http://schemas.microsoft.com/office/drawing/2014/main" id="{0B0D8F99-E357-49D5-B16F-573513F73DFB}"/>
                </a:ext>
              </a:extLst>
            </p:cNvPr>
            <p:cNvSpPr/>
            <p:nvPr/>
          </p:nvSpPr>
          <p:spPr>
            <a:xfrm>
              <a:off x="8338475" y="3282974"/>
              <a:ext cx="1365427" cy="1085847"/>
            </a:xfrm>
            <a:custGeom>
              <a:avLst/>
              <a:gdLst>
                <a:gd name="connsiteX0" fmla="*/ 1282256 w 1323975"/>
                <a:gd name="connsiteY0" fmla="*/ 9525 h 1085850"/>
                <a:gd name="connsiteX1" fmla="*/ 1315498 w 1323975"/>
                <a:gd name="connsiteY1" fmla="*/ 42767 h 1085850"/>
                <a:gd name="connsiteX2" fmla="*/ 1315498 w 1323975"/>
                <a:gd name="connsiteY2" fmla="*/ 1045464 h 1085850"/>
                <a:gd name="connsiteX3" fmla="*/ 1282256 w 1323975"/>
                <a:gd name="connsiteY3" fmla="*/ 1078706 h 1085850"/>
                <a:gd name="connsiteX4" fmla="*/ 42767 w 1323975"/>
                <a:gd name="connsiteY4" fmla="*/ 1078706 h 1085850"/>
                <a:gd name="connsiteX5" fmla="*/ 9525 w 1323975"/>
                <a:gd name="connsiteY5" fmla="*/ 1045464 h 1085850"/>
                <a:gd name="connsiteX6" fmla="*/ 9525 w 1323975"/>
                <a:gd name="connsiteY6" fmla="*/ 42767 h 1085850"/>
                <a:gd name="connsiteX7" fmla="*/ 42767 w 1323975"/>
                <a:gd name="connsiteY7" fmla="*/ 9525 h 1085850"/>
                <a:gd name="connsiteX8" fmla="*/ 1282256 w 1323975"/>
                <a:gd name="connsiteY8" fmla="*/ 9525 h 1085850"/>
                <a:gd name="connsiteX9" fmla="*/ 1282256 w 1323975"/>
                <a:gd name="connsiteY9" fmla="*/ 0 h 1085850"/>
                <a:gd name="connsiteX10" fmla="*/ 42767 w 1323975"/>
                <a:gd name="connsiteY10" fmla="*/ 0 h 1085850"/>
                <a:gd name="connsiteX11" fmla="*/ 0 w 1323975"/>
                <a:gd name="connsiteY11" fmla="*/ 42767 h 1085850"/>
                <a:gd name="connsiteX12" fmla="*/ 0 w 1323975"/>
                <a:gd name="connsiteY12" fmla="*/ 1045464 h 1085850"/>
                <a:gd name="connsiteX13" fmla="*/ 42767 w 1323975"/>
                <a:gd name="connsiteY13" fmla="*/ 1088231 h 1085850"/>
                <a:gd name="connsiteX14" fmla="*/ 1282256 w 1323975"/>
                <a:gd name="connsiteY14" fmla="*/ 1088231 h 1085850"/>
                <a:gd name="connsiteX15" fmla="*/ 1325023 w 1323975"/>
                <a:gd name="connsiteY15" fmla="*/ 1045464 h 1085850"/>
                <a:gd name="connsiteX16" fmla="*/ 1325023 w 1323975"/>
                <a:gd name="connsiteY16" fmla="*/ 42767 h 1085850"/>
                <a:gd name="connsiteX17" fmla="*/ 1282256 w 1323975"/>
                <a:gd name="connsiteY17" fmla="*/ 0 h 1085850"/>
                <a:gd name="connsiteX18" fmla="*/ 1282256 w 1323975"/>
                <a:gd name="connsiteY18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3975" h="1085850">
                  <a:moveTo>
                    <a:pt x="1282256" y="9525"/>
                  </a:moveTo>
                  <a:cubicBezTo>
                    <a:pt x="1300639" y="9525"/>
                    <a:pt x="1315498" y="24479"/>
                    <a:pt x="1315498" y="42767"/>
                  </a:cubicBezTo>
                  <a:lnTo>
                    <a:pt x="1315498" y="1045464"/>
                  </a:lnTo>
                  <a:cubicBezTo>
                    <a:pt x="1315498" y="1063847"/>
                    <a:pt x="1300543" y="1078706"/>
                    <a:pt x="1282256" y="1078706"/>
                  </a:cubicBezTo>
                  <a:lnTo>
                    <a:pt x="42767" y="1078706"/>
                  </a:lnTo>
                  <a:cubicBezTo>
                    <a:pt x="24384" y="1078706"/>
                    <a:pt x="9525" y="1063752"/>
                    <a:pt x="9525" y="1045464"/>
                  </a:cubicBezTo>
                  <a:lnTo>
                    <a:pt x="9525" y="42767"/>
                  </a:lnTo>
                  <a:cubicBezTo>
                    <a:pt x="9525" y="24384"/>
                    <a:pt x="24479" y="9525"/>
                    <a:pt x="42767" y="9525"/>
                  </a:cubicBezTo>
                  <a:lnTo>
                    <a:pt x="1282256" y="9525"/>
                  </a:lnTo>
                  <a:moveTo>
                    <a:pt x="1282256" y="0"/>
                  </a:moveTo>
                  <a:lnTo>
                    <a:pt x="42767" y="0"/>
                  </a:lnTo>
                  <a:cubicBezTo>
                    <a:pt x="19145" y="0"/>
                    <a:pt x="0" y="19145"/>
                    <a:pt x="0" y="42767"/>
                  </a:cubicBezTo>
                  <a:lnTo>
                    <a:pt x="0" y="1045464"/>
                  </a:lnTo>
                  <a:cubicBezTo>
                    <a:pt x="0" y="1069086"/>
                    <a:pt x="19145" y="1088231"/>
                    <a:pt x="42767" y="1088231"/>
                  </a:cubicBezTo>
                  <a:lnTo>
                    <a:pt x="1282256" y="1088231"/>
                  </a:lnTo>
                  <a:cubicBezTo>
                    <a:pt x="1305878" y="1088231"/>
                    <a:pt x="1325023" y="1069086"/>
                    <a:pt x="1325023" y="1045464"/>
                  </a:cubicBezTo>
                  <a:lnTo>
                    <a:pt x="1325023" y="42767"/>
                  </a:lnTo>
                  <a:cubicBezTo>
                    <a:pt x="1325118" y="19145"/>
                    <a:pt x="1305878" y="0"/>
                    <a:pt x="1282256" y="0"/>
                  </a:cubicBezTo>
                  <a:lnTo>
                    <a:pt x="1282256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手繪多邊形: 圖案 390">
              <a:extLst>
                <a:ext uri="{FF2B5EF4-FFF2-40B4-BE49-F238E27FC236}">
                  <a16:creationId xmlns:a16="http://schemas.microsoft.com/office/drawing/2014/main" id="{80E05679-2F5C-4BB2-9B9C-9C27D7FD49F1}"/>
                </a:ext>
              </a:extLst>
            </p:cNvPr>
            <p:cNvSpPr/>
            <p:nvPr/>
          </p:nvSpPr>
          <p:spPr>
            <a:xfrm>
              <a:off x="8646399" y="3282973"/>
              <a:ext cx="9525" cy="1085847"/>
            </a:xfrm>
            <a:custGeom>
              <a:avLst/>
              <a:gdLst>
                <a:gd name="connsiteX0" fmla="*/ 0 w 9525"/>
                <a:gd name="connsiteY0" fmla="*/ 0 h 1085850"/>
                <a:gd name="connsiteX1" fmla="*/ 9525 w 9525"/>
                <a:gd name="connsiteY1" fmla="*/ 0 h 1085850"/>
                <a:gd name="connsiteX2" fmla="*/ 9525 w 9525"/>
                <a:gd name="connsiteY2" fmla="*/ 1088327 h 1085850"/>
                <a:gd name="connsiteX3" fmla="*/ 0 w 9525"/>
                <a:gd name="connsiteY3" fmla="*/ 108832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085850">
                  <a:moveTo>
                    <a:pt x="0" y="0"/>
                  </a:moveTo>
                  <a:lnTo>
                    <a:pt x="9525" y="0"/>
                  </a:lnTo>
                  <a:lnTo>
                    <a:pt x="9525" y="1088327"/>
                  </a:lnTo>
                  <a:lnTo>
                    <a:pt x="0" y="108832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手繪多邊形: 圖案 391">
              <a:extLst>
                <a:ext uri="{FF2B5EF4-FFF2-40B4-BE49-F238E27FC236}">
                  <a16:creationId xmlns:a16="http://schemas.microsoft.com/office/drawing/2014/main" id="{45E6F047-9ABA-434B-8B55-2F6A90244370}"/>
                </a:ext>
              </a:extLst>
            </p:cNvPr>
            <p:cNvSpPr/>
            <p:nvPr/>
          </p:nvSpPr>
          <p:spPr>
            <a:xfrm>
              <a:off x="8410585" y="4023444"/>
              <a:ext cx="161929" cy="85725"/>
            </a:xfrm>
            <a:custGeom>
              <a:avLst/>
              <a:gdLst>
                <a:gd name="connsiteX0" fmla="*/ 151638 w 161925"/>
                <a:gd name="connsiteY0" fmla="*/ 9525 h 85725"/>
                <a:gd name="connsiteX1" fmla="*/ 156972 w 161925"/>
                <a:gd name="connsiteY1" fmla="*/ 14859 h 85725"/>
                <a:gd name="connsiteX2" fmla="*/ 156972 w 161925"/>
                <a:gd name="connsiteY2" fmla="*/ 78296 h 85725"/>
                <a:gd name="connsiteX3" fmla="*/ 151638 w 161925"/>
                <a:gd name="connsiteY3" fmla="*/ 83629 h 85725"/>
                <a:gd name="connsiteX4" fmla="*/ 14859 w 161925"/>
                <a:gd name="connsiteY4" fmla="*/ 83629 h 85725"/>
                <a:gd name="connsiteX5" fmla="*/ 9525 w 161925"/>
                <a:gd name="connsiteY5" fmla="*/ 78296 h 85725"/>
                <a:gd name="connsiteX6" fmla="*/ 9525 w 161925"/>
                <a:gd name="connsiteY6" fmla="*/ 14859 h 85725"/>
                <a:gd name="connsiteX7" fmla="*/ 14859 w 161925"/>
                <a:gd name="connsiteY7" fmla="*/ 9525 h 85725"/>
                <a:gd name="connsiteX8" fmla="*/ 151638 w 161925"/>
                <a:gd name="connsiteY8" fmla="*/ 9525 h 85725"/>
                <a:gd name="connsiteX9" fmla="*/ 151638 w 161925"/>
                <a:gd name="connsiteY9" fmla="*/ 0 h 85725"/>
                <a:gd name="connsiteX10" fmla="*/ 14859 w 161925"/>
                <a:gd name="connsiteY10" fmla="*/ 0 h 85725"/>
                <a:gd name="connsiteX11" fmla="*/ 0 w 161925"/>
                <a:gd name="connsiteY11" fmla="*/ 14859 h 85725"/>
                <a:gd name="connsiteX12" fmla="*/ 0 w 161925"/>
                <a:gd name="connsiteY12" fmla="*/ 78296 h 85725"/>
                <a:gd name="connsiteX13" fmla="*/ 14859 w 161925"/>
                <a:gd name="connsiteY13" fmla="*/ 93154 h 85725"/>
                <a:gd name="connsiteX14" fmla="*/ 151638 w 161925"/>
                <a:gd name="connsiteY14" fmla="*/ 93154 h 85725"/>
                <a:gd name="connsiteX15" fmla="*/ 166497 w 161925"/>
                <a:gd name="connsiteY15" fmla="*/ 78296 h 85725"/>
                <a:gd name="connsiteX16" fmla="*/ 166497 w 161925"/>
                <a:gd name="connsiteY16" fmla="*/ 14859 h 85725"/>
                <a:gd name="connsiteX17" fmla="*/ 151638 w 161925"/>
                <a:gd name="connsiteY17" fmla="*/ 0 h 85725"/>
                <a:gd name="connsiteX18" fmla="*/ 151638 w 161925"/>
                <a:gd name="connsiteY1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85725">
                  <a:moveTo>
                    <a:pt x="151638" y="9525"/>
                  </a:moveTo>
                  <a:cubicBezTo>
                    <a:pt x="154591" y="9525"/>
                    <a:pt x="156972" y="11906"/>
                    <a:pt x="156972" y="14859"/>
                  </a:cubicBezTo>
                  <a:lnTo>
                    <a:pt x="156972" y="78296"/>
                  </a:lnTo>
                  <a:cubicBezTo>
                    <a:pt x="156972" y="81248"/>
                    <a:pt x="154591" y="83629"/>
                    <a:pt x="151638" y="83629"/>
                  </a:cubicBezTo>
                  <a:lnTo>
                    <a:pt x="14859" y="83629"/>
                  </a:lnTo>
                  <a:cubicBezTo>
                    <a:pt x="11906" y="83629"/>
                    <a:pt x="9525" y="81248"/>
                    <a:pt x="9525" y="78296"/>
                  </a:cubicBezTo>
                  <a:lnTo>
                    <a:pt x="9525" y="14859"/>
                  </a:lnTo>
                  <a:cubicBezTo>
                    <a:pt x="9525" y="11906"/>
                    <a:pt x="11906" y="9525"/>
                    <a:pt x="14859" y="9525"/>
                  </a:cubicBezTo>
                  <a:lnTo>
                    <a:pt x="151638" y="9525"/>
                  </a:lnTo>
                  <a:moveTo>
                    <a:pt x="151638" y="0"/>
                  </a:moveTo>
                  <a:lnTo>
                    <a:pt x="14859" y="0"/>
                  </a:lnTo>
                  <a:cubicBezTo>
                    <a:pt x="6667" y="0"/>
                    <a:pt x="0" y="6668"/>
                    <a:pt x="0" y="14859"/>
                  </a:cubicBezTo>
                  <a:lnTo>
                    <a:pt x="0" y="78296"/>
                  </a:lnTo>
                  <a:cubicBezTo>
                    <a:pt x="0" y="86487"/>
                    <a:pt x="6667" y="93154"/>
                    <a:pt x="14859" y="93154"/>
                  </a:cubicBezTo>
                  <a:lnTo>
                    <a:pt x="151638" y="93154"/>
                  </a:lnTo>
                  <a:cubicBezTo>
                    <a:pt x="159830" y="93154"/>
                    <a:pt x="166497" y="86487"/>
                    <a:pt x="166497" y="78296"/>
                  </a:cubicBezTo>
                  <a:lnTo>
                    <a:pt x="166497" y="14859"/>
                  </a:lnTo>
                  <a:cubicBezTo>
                    <a:pt x="166497" y="6668"/>
                    <a:pt x="159830" y="0"/>
                    <a:pt x="151638" y="0"/>
                  </a:cubicBezTo>
                  <a:lnTo>
                    <a:pt x="1516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手繪多邊形: 圖案 392">
              <a:extLst>
                <a:ext uri="{FF2B5EF4-FFF2-40B4-BE49-F238E27FC236}">
                  <a16:creationId xmlns:a16="http://schemas.microsoft.com/office/drawing/2014/main" id="{DC3317D3-FBBF-4B05-94C6-62280D2B57D5}"/>
                </a:ext>
              </a:extLst>
            </p:cNvPr>
            <p:cNvSpPr/>
            <p:nvPr/>
          </p:nvSpPr>
          <p:spPr>
            <a:xfrm>
              <a:off x="8410585" y="4169939"/>
              <a:ext cx="161929" cy="133350"/>
            </a:xfrm>
            <a:custGeom>
              <a:avLst/>
              <a:gdLst>
                <a:gd name="connsiteX0" fmla="*/ 152019 w 161925"/>
                <a:gd name="connsiteY0" fmla="*/ 9525 h 133350"/>
                <a:gd name="connsiteX1" fmla="*/ 156972 w 161925"/>
                <a:gd name="connsiteY1" fmla="*/ 14478 h 133350"/>
                <a:gd name="connsiteX2" fmla="*/ 156972 w 161925"/>
                <a:gd name="connsiteY2" fmla="*/ 122587 h 133350"/>
                <a:gd name="connsiteX3" fmla="*/ 152019 w 161925"/>
                <a:gd name="connsiteY3" fmla="*/ 127540 h 133350"/>
                <a:gd name="connsiteX4" fmla="*/ 14478 w 161925"/>
                <a:gd name="connsiteY4" fmla="*/ 127540 h 133350"/>
                <a:gd name="connsiteX5" fmla="*/ 9525 w 161925"/>
                <a:gd name="connsiteY5" fmla="*/ 122587 h 133350"/>
                <a:gd name="connsiteX6" fmla="*/ 9525 w 161925"/>
                <a:gd name="connsiteY6" fmla="*/ 14478 h 133350"/>
                <a:gd name="connsiteX7" fmla="*/ 14478 w 161925"/>
                <a:gd name="connsiteY7" fmla="*/ 9525 h 133350"/>
                <a:gd name="connsiteX8" fmla="*/ 152019 w 161925"/>
                <a:gd name="connsiteY8" fmla="*/ 9525 h 133350"/>
                <a:gd name="connsiteX9" fmla="*/ 152019 w 161925"/>
                <a:gd name="connsiteY9" fmla="*/ 0 h 133350"/>
                <a:gd name="connsiteX10" fmla="*/ 14478 w 161925"/>
                <a:gd name="connsiteY10" fmla="*/ 0 h 133350"/>
                <a:gd name="connsiteX11" fmla="*/ 0 w 161925"/>
                <a:gd name="connsiteY11" fmla="*/ 14478 h 133350"/>
                <a:gd name="connsiteX12" fmla="*/ 0 w 161925"/>
                <a:gd name="connsiteY12" fmla="*/ 122587 h 133350"/>
                <a:gd name="connsiteX13" fmla="*/ 14478 w 161925"/>
                <a:gd name="connsiteY13" fmla="*/ 137065 h 133350"/>
                <a:gd name="connsiteX14" fmla="*/ 152114 w 161925"/>
                <a:gd name="connsiteY14" fmla="*/ 137065 h 133350"/>
                <a:gd name="connsiteX15" fmla="*/ 166592 w 161925"/>
                <a:gd name="connsiteY15" fmla="*/ 122587 h 133350"/>
                <a:gd name="connsiteX16" fmla="*/ 166592 w 161925"/>
                <a:gd name="connsiteY16" fmla="*/ 14478 h 133350"/>
                <a:gd name="connsiteX17" fmla="*/ 152019 w 161925"/>
                <a:gd name="connsiteY17" fmla="*/ 0 h 133350"/>
                <a:gd name="connsiteX18" fmla="*/ 152019 w 161925"/>
                <a:gd name="connsiteY18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33350">
                  <a:moveTo>
                    <a:pt x="152019" y="9525"/>
                  </a:moveTo>
                  <a:cubicBezTo>
                    <a:pt x="154781" y="9525"/>
                    <a:pt x="156972" y="11716"/>
                    <a:pt x="156972" y="14478"/>
                  </a:cubicBezTo>
                  <a:lnTo>
                    <a:pt x="156972" y="122587"/>
                  </a:lnTo>
                  <a:cubicBezTo>
                    <a:pt x="156972" y="125349"/>
                    <a:pt x="154781" y="127540"/>
                    <a:pt x="152019" y="127540"/>
                  </a:cubicBezTo>
                  <a:lnTo>
                    <a:pt x="14478" y="127540"/>
                  </a:lnTo>
                  <a:cubicBezTo>
                    <a:pt x="11716" y="127540"/>
                    <a:pt x="9525" y="125349"/>
                    <a:pt x="9525" y="122587"/>
                  </a:cubicBezTo>
                  <a:lnTo>
                    <a:pt x="9525" y="14478"/>
                  </a:lnTo>
                  <a:cubicBezTo>
                    <a:pt x="9525" y="11716"/>
                    <a:pt x="11716" y="9525"/>
                    <a:pt x="14478" y="9525"/>
                  </a:cubicBezTo>
                  <a:lnTo>
                    <a:pt x="152019" y="9525"/>
                  </a:lnTo>
                  <a:moveTo>
                    <a:pt x="152019" y="0"/>
                  </a:moveTo>
                  <a:lnTo>
                    <a:pt x="14478" y="0"/>
                  </a:lnTo>
                  <a:cubicBezTo>
                    <a:pt x="6477" y="0"/>
                    <a:pt x="0" y="6477"/>
                    <a:pt x="0" y="14478"/>
                  </a:cubicBezTo>
                  <a:lnTo>
                    <a:pt x="0" y="122587"/>
                  </a:lnTo>
                  <a:cubicBezTo>
                    <a:pt x="0" y="130588"/>
                    <a:pt x="6477" y="137065"/>
                    <a:pt x="14478" y="137065"/>
                  </a:cubicBezTo>
                  <a:lnTo>
                    <a:pt x="152114" y="137065"/>
                  </a:lnTo>
                  <a:cubicBezTo>
                    <a:pt x="160115" y="137065"/>
                    <a:pt x="166592" y="130588"/>
                    <a:pt x="166592" y="122587"/>
                  </a:cubicBezTo>
                  <a:lnTo>
                    <a:pt x="166592" y="14478"/>
                  </a:lnTo>
                  <a:cubicBezTo>
                    <a:pt x="166497" y="6477"/>
                    <a:pt x="160020" y="0"/>
                    <a:pt x="152019" y="0"/>
                  </a:cubicBezTo>
                  <a:lnTo>
                    <a:pt x="152019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手繪多邊形: 圖案 393">
              <a:extLst>
                <a:ext uri="{FF2B5EF4-FFF2-40B4-BE49-F238E27FC236}">
                  <a16:creationId xmlns:a16="http://schemas.microsoft.com/office/drawing/2014/main" id="{E0CCC505-5E1D-4F4F-82FA-CCD4FEF6328B}"/>
                </a:ext>
              </a:extLst>
            </p:cNvPr>
            <p:cNvSpPr/>
            <p:nvPr/>
          </p:nvSpPr>
          <p:spPr>
            <a:xfrm>
              <a:off x="9105639" y="3356506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2 w 152400"/>
                <a:gd name="connsiteY1" fmla="*/ 24860 h 666750"/>
                <a:gd name="connsiteX2" fmla="*/ 149162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4" y="9525"/>
                    <a:pt x="149162" y="16383"/>
                    <a:pt x="149162" y="24860"/>
                  </a:cubicBezTo>
                  <a:lnTo>
                    <a:pt x="149162" y="650653"/>
                  </a:lnTo>
                  <a:cubicBezTo>
                    <a:pt x="149162" y="659130"/>
                    <a:pt x="142304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687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手繪多邊形: 圖案 394">
              <a:extLst>
                <a:ext uri="{FF2B5EF4-FFF2-40B4-BE49-F238E27FC236}">
                  <a16:creationId xmlns:a16="http://schemas.microsoft.com/office/drawing/2014/main" id="{9A27ACCB-130D-4F69-95ED-D1FF1FA7F52B}"/>
                </a:ext>
              </a:extLst>
            </p:cNvPr>
            <p:cNvSpPr/>
            <p:nvPr/>
          </p:nvSpPr>
          <p:spPr>
            <a:xfrm>
              <a:off x="9105639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7 w 152400"/>
                <a:gd name="connsiteY1" fmla="*/ 0 h 9525"/>
                <a:gd name="connsiteX2" fmla="*/ 158687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7" y="0"/>
                  </a:lnTo>
                  <a:lnTo>
                    <a:pt x="158687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手繪多邊形: 圖案 395">
              <a:extLst>
                <a:ext uri="{FF2B5EF4-FFF2-40B4-BE49-F238E27FC236}">
                  <a16:creationId xmlns:a16="http://schemas.microsoft.com/office/drawing/2014/main" id="{2A77BFD4-9375-443C-A163-8B69AB078A1C}"/>
                </a:ext>
              </a:extLst>
            </p:cNvPr>
            <p:cNvSpPr/>
            <p:nvPr/>
          </p:nvSpPr>
          <p:spPr>
            <a:xfrm>
              <a:off x="8918088" y="3356506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2 w 152400"/>
                <a:gd name="connsiteY1" fmla="*/ 24860 h 666750"/>
                <a:gd name="connsiteX2" fmla="*/ 149162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3" y="9525"/>
                    <a:pt x="149162" y="16383"/>
                    <a:pt x="149162" y="24860"/>
                  </a:cubicBezTo>
                  <a:lnTo>
                    <a:pt x="149162" y="650653"/>
                  </a:lnTo>
                  <a:cubicBezTo>
                    <a:pt x="149162" y="659130"/>
                    <a:pt x="142303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687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手繪多邊形: 圖案 396">
              <a:extLst>
                <a:ext uri="{FF2B5EF4-FFF2-40B4-BE49-F238E27FC236}">
                  <a16:creationId xmlns:a16="http://schemas.microsoft.com/office/drawing/2014/main" id="{10F254F8-4326-4F48-8473-3E476DEDD26B}"/>
                </a:ext>
              </a:extLst>
            </p:cNvPr>
            <p:cNvSpPr/>
            <p:nvPr/>
          </p:nvSpPr>
          <p:spPr>
            <a:xfrm>
              <a:off x="8730631" y="3356506"/>
              <a:ext cx="152404" cy="666748"/>
            </a:xfrm>
            <a:custGeom>
              <a:avLst/>
              <a:gdLst>
                <a:gd name="connsiteX0" fmla="*/ 133731 w 152400"/>
                <a:gd name="connsiteY0" fmla="*/ 9525 h 666750"/>
                <a:gd name="connsiteX1" fmla="*/ 149066 w 152400"/>
                <a:gd name="connsiteY1" fmla="*/ 24860 h 666750"/>
                <a:gd name="connsiteX2" fmla="*/ 149066 w 152400"/>
                <a:gd name="connsiteY2" fmla="*/ 650653 h 666750"/>
                <a:gd name="connsiteX3" fmla="*/ 133731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731 w 152400"/>
                <a:gd name="connsiteY8" fmla="*/ 9525 h 666750"/>
                <a:gd name="connsiteX9" fmla="*/ 133731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731 w 152400"/>
                <a:gd name="connsiteY17" fmla="*/ 0 h 666750"/>
                <a:gd name="connsiteX18" fmla="*/ 133731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731" y="9525"/>
                  </a:moveTo>
                  <a:cubicBezTo>
                    <a:pt x="142208" y="9525"/>
                    <a:pt x="149066" y="16383"/>
                    <a:pt x="149066" y="24860"/>
                  </a:cubicBezTo>
                  <a:lnTo>
                    <a:pt x="149066" y="650653"/>
                  </a:lnTo>
                  <a:cubicBezTo>
                    <a:pt x="149066" y="659130"/>
                    <a:pt x="142208" y="665988"/>
                    <a:pt x="133731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731" y="9525"/>
                  </a:lnTo>
                  <a:moveTo>
                    <a:pt x="133731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591" y="11049"/>
                    <a:pt x="147542" y="0"/>
                    <a:pt x="133731" y="0"/>
                  </a:cubicBezTo>
                  <a:lnTo>
                    <a:pt x="133731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手繪多邊形: 圖案 397">
              <a:extLst>
                <a:ext uri="{FF2B5EF4-FFF2-40B4-BE49-F238E27FC236}">
                  <a16:creationId xmlns:a16="http://schemas.microsoft.com/office/drawing/2014/main" id="{2D7ADDE1-4119-4C64-B61B-A77CDFC1F24B}"/>
                </a:ext>
              </a:extLst>
            </p:cNvPr>
            <p:cNvSpPr/>
            <p:nvPr/>
          </p:nvSpPr>
          <p:spPr>
            <a:xfrm>
              <a:off x="8730631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手繪多邊形: 圖案 398">
              <a:extLst>
                <a:ext uri="{FF2B5EF4-FFF2-40B4-BE49-F238E27FC236}">
                  <a16:creationId xmlns:a16="http://schemas.microsoft.com/office/drawing/2014/main" id="{24781DDE-D1CC-4E95-BAA5-E76AEBE26BD0}"/>
                </a:ext>
              </a:extLst>
            </p:cNvPr>
            <p:cNvSpPr/>
            <p:nvPr/>
          </p:nvSpPr>
          <p:spPr>
            <a:xfrm>
              <a:off x="9293191" y="3356506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1 w 152400"/>
                <a:gd name="connsiteY1" fmla="*/ 24860 h 666750"/>
                <a:gd name="connsiteX2" fmla="*/ 149161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6 w 152400"/>
                <a:gd name="connsiteY15" fmla="*/ 650653 h 666750"/>
                <a:gd name="connsiteX16" fmla="*/ 158686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4" y="9525"/>
                    <a:pt x="149161" y="16383"/>
                    <a:pt x="149161" y="24860"/>
                  </a:cubicBezTo>
                  <a:lnTo>
                    <a:pt x="149161" y="650653"/>
                  </a:lnTo>
                  <a:cubicBezTo>
                    <a:pt x="149161" y="659130"/>
                    <a:pt x="142304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6" y="664369"/>
                    <a:pt x="158686" y="650653"/>
                  </a:cubicBezTo>
                  <a:lnTo>
                    <a:pt x="158686" y="24860"/>
                  </a:lnTo>
                  <a:cubicBezTo>
                    <a:pt x="158686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手繪多邊形: 圖案 399">
              <a:extLst>
                <a:ext uri="{FF2B5EF4-FFF2-40B4-BE49-F238E27FC236}">
                  <a16:creationId xmlns:a16="http://schemas.microsoft.com/office/drawing/2014/main" id="{AB9195F6-1083-46AD-9DEE-2CA3D794C2A7}"/>
                </a:ext>
              </a:extLst>
            </p:cNvPr>
            <p:cNvSpPr/>
            <p:nvPr/>
          </p:nvSpPr>
          <p:spPr>
            <a:xfrm>
              <a:off x="9293191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7 w 152400"/>
                <a:gd name="connsiteY1" fmla="*/ 0 h 9525"/>
                <a:gd name="connsiteX2" fmla="*/ 158687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7" y="0"/>
                  </a:lnTo>
                  <a:lnTo>
                    <a:pt x="158687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手繪多邊形: 圖案 400">
              <a:extLst>
                <a:ext uri="{FF2B5EF4-FFF2-40B4-BE49-F238E27FC236}">
                  <a16:creationId xmlns:a16="http://schemas.microsoft.com/office/drawing/2014/main" id="{FF990115-A1F5-4640-ADD2-2896741FAAFA}"/>
                </a:ext>
              </a:extLst>
            </p:cNvPr>
            <p:cNvSpPr/>
            <p:nvPr/>
          </p:nvSpPr>
          <p:spPr>
            <a:xfrm>
              <a:off x="9480742" y="3356507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1 w 152400"/>
                <a:gd name="connsiteY1" fmla="*/ 24860 h 666750"/>
                <a:gd name="connsiteX2" fmla="*/ 149161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6 w 152400"/>
                <a:gd name="connsiteY15" fmla="*/ 650653 h 666750"/>
                <a:gd name="connsiteX16" fmla="*/ 158686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3" y="9525"/>
                    <a:pt x="149161" y="16383"/>
                    <a:pt x="149161" y="24860"/>
                  </a:cubicBezTo>
                  <a:lnTo>
                    <a:pt x="149161" y="650653"/>
                  </a:lnTo>
                  <a:cubicBezTo>
                    <a:pt x="149161" y="659130"/>
                    <a:pt x="142303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6" y="664369"/>
                    <a:pt x="158686" y="650653"/>
                  </a:cubicBezTo>
                  <a:lnTo>
                    <a:pt x="158686" y="24860"/>
                  </a:lnTo>
                  <a:cubicBezTo>
                    <a:pt x="158686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手繪多邊形: 圖案 401">
              <a:extLst>
                <a:ext uri="{FF2B5EF4-FFF2-40B4-BE49-F238E27FC236}">
                  <a16:creationId xmlns:a16="http://schemas.microsoft.com/office/drawing/2014/main" id="{3AD1D757-B870-4C86-89DE-7E5B957E440B}"/>
                </a:ext>
              </a:extLst>
            </p:cNvPr>
            <p:cNvSpPr/>
            <p:nvPr/>
          </p:nvSpPr>
          <p:spPr>
            <a:xfrm>
              <a:off x="9480742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手繪多邊形: 圖案 402">
              <a:extLst>
                <a:ext uri="{FF2B5EF4-FFF2-40B4-BE49-F238E27FC236}">
                  <a16:creationId xmlns:a16="http://schemas.microsoft.com/office/drawing/2014/main" id="{CCEBD2AA-D3B2-42D6-B6C1-F72E4445EEB5}"/>
                </a:ext>
              </a:extLst>
            </p:cNvPr>
            <p:cNvSpPr/>
            <p:nvPr/>
          </p:nvSpPr>
          <p:spPr>
            <a:xfrm>
              <a:off x="8501074" y="3357745"/>
              <a:ext cx="47626" cy="38100"/>
            </a:xfrm>
            <a:custGeom>
              <a:avLst/>
              <a:gdLst>
                <a:gd name="connsiteX0" fmla="*/ 39148 w 47625"/>
                <a:gd name="connsiteY0" fmla="*/ 0 h 38100"/>
                <a:gd name="connsiteX1" fmla="*/ 11049 w 47625"/>
                <a:gd name="connsiteY1" fmla="*/ 0 h 38100"/>
                <a:gd name="connsiteX2" fmla="*/ 2857 w 47625"/>
                <a:gd name="connsiteY2" fmla="*/ 2286 h 38100"/>
                <a:gd name="connsiteX3" fmla="*/ 0 w 47625"/>
                <a:gd name="connsiteY3" fmla="*/ 8477 h 38100"/>
                <a:gd name="connsiteX4" fmla="*/ 0 w 47625"/>
                <a:gd name="connsiteY4" fmla="*/ 38671 h 38100"/>
                <a:gd name="connsiteX5" fmla="*/ 14668 w 47625"/>
                <a:gd name="connsiteY5" fmla="*/ 38671 h 38100"/>
                <a:gd name="connsiteX6" fmla="*/ 14668 w 47625"/>
                <a:gd name="connsiteY6" fmla="*/ 28384 h 38100"/>
                <a:gd name="connsiteX7" fmla="*/ 35338 w 47625"/>
                <a:gd name="connsiteY7" fmla="*/ 28384 h 38100"/>
                <a:gd name="connsiteX8" fmla="*/ 35338 w 47625"/>
                <a:gd name="connsiteY8" fmla="*/ 38671 h 38100"/>
                <a:gd name="connsiteX9" fmla="*/ 50102 w 47625"/>
                <a:gd name="connsiteY9" fmla="*/ 38671 h 38100"/>
                <a:gd name="connsiteX10" fmla="*/ 50102 w 47625"/>
                <a:gd name="connsiteY10" fmla="*/ 8382 h 38100"/>
                <a:gd name="connsiteX11" fmla="*/ 47244 w 47625"/>
                <a:gd name="connsiteY11" fmla="*/ 2191 h 38100"/>
                <a:gd name="connsiteX12" fmla="*/ 39148 w 47625"/>
                <a:gd name="connsiteY12" fmla="*/ 0 h 38100"/>
                <a:gd name="connsiteX13" fmla="*/ 39148 w 47625"/>
                <a:gd name="connsiteY13" fmla="*/ 0 h 38100"/>
                <a:gd name="connsiteX14" fmla="*/ 14764 w 47625"/>
                <a:gd name="connsiteY14" fmla="*/ 21241 h 38100"/>
                <a:gd name="connsiteX15" fmla="*/ 14764 w 47625"/>
                <a:gd name="connsiteY15" fmla="*/ 10096 h 38100"/>
                <a:gd name="connsiteX16" fmla="*/ 35433 w 47625"/>
                <a:gd name="connsiteY16" fmla="*/ 10096 h 38100"/>
                <a:gd name="connsiteX17" fmla="*/ 35433 w 47625"/>
                <a:gd name="connsiteY17" fmla="*/ 21241 h 38100"/>
                <a:gd name="connsiteX18" fmla="*/ 14764 w 47625"/>
                <a:gd name="connsiteY18" fmla="*/ 21241 h 38100"/>
                <a:gd name="connsiteX19" fmla="*/ 14764 w 47625"/>
                <a:gd name="connsiteY19" fmla="*/ 21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5" h="38100">
                  <a:moveTo>
                    <a:pt x="39148" y="0"/>
                  </a:moveTo>
                  <a:lnTo>
                    <a:pt x="11049" y="0"/>
                  </a:lnTo>
                  <a:cubicBezTo>
                    <a:pt x="7525" y="0"/>
                    <a:pt x="4858" y="762"/>
                    <a:pt x="2857" y="2286"/>
                  </a:cubicBezTo>
                  <a:cubicBezTo>
                    <a:pt x="953" y="3810"/>
                    <a:pt x="0" y="5905"/>
                    <a:pt x="0" y="8477"/>
                  </a:cubicBezTo>
                  <a:lnTo>
                    <a:pt x="0" y="38671"/>
                  </a:lnTo>
                  <a:lnTo>
                    <a:pt x="14668" y="38671"/>
                  </a:lnTo>
                  <a:lnTo>
                    <a:pt x="14668" y="28384"/>
                  </a:lnTo>
                  <a:lnTo>
                    <a:pt x="35338" y="28384"/>
                  </a:lnTo>
                  <a:lnTo>
                    <a:pt x="35338" y="38671"/>
                  </a:lnTo>
                  <a:lnTo>
                    <a:pt x="50102" y="38671"/>
                  </a:lnTo>
                  <a:lnTo>
                    <a:pt x="50102" y="8382"/>
                  </a:lnTo>
                  <a:cubicBezTo>
                    <a:pt x="50102" y="5810"/>
                    <a:pt x="49149" y="3715"/>
                    <a:pt x="47244" y="2191"/>
                  </a:cubicBezTo>
                  <a:cubicBezTo>
                    <a:pt x="45339" y="762"/>
                    <a:pt x="42672" y="0"/>
                    <a:pt x="39148" y="0"/>
                  </a:cubicBezTo>
                  <a:lnTo>
                    <a:pt x="39148" y="0"/>
                  </a:lnTo>
                  <a:close/>
                  <a:moveTo>
                    <a:pt x="14764" y="21241"/>
                  </a:moveTo>
                  <a:lnTo>
                    <a:pt x="14764" y="10096"/>
                  </a:lnTo>
                  <a:lnTo>
                    <a:pt x="35433" y="10096"/>
                  </a:lnTo>
                  <a:lnTo>
                    <a:pt x="35433" y="21241"/>
                  </a:lnTo>
                  <a:lnTo>
                    <a:pt x="14764" y="21241"/>
                  </a:lnTo>
                  <a:lnTo>
                    <a:pt x="14764" y="2124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手繪多邊形: 圖案 403">
              <a:extLst>
                <a:ext uri="{FF2B5EF4-FFF2-40B4-BE49-F238E27FC236}">
                  <a16:creationId xmlns:a16="http://schemas.microsoft.com/office/drawing/2014/main" id="{D8C2F8DB-A7C9-412B-8024-C1327844C9FE}"/>
                </a:ext>
              </a:extLst>
            </p:cNvPr>
            <p:cNvSpPr/>
            <p:nvPr/>
          </p:nvSpPr>
          <p:spPr>
            <a:xfrm>
              <a:off x="8558129" y="3357745"/>
              <a:ext cx="47626" cy="38100"/>
            </a:xfrm>
            <a:custGeom>
              <a:avLst/>
              <a:gdLst>
                <a:gd name="connsiteX0" fmla="*/ 39148 w 47625"/>
                <a:gd name="connsiteY0" fmla="*/ 0 h 38100"/>
                <a:gd name="connsiteX1" fmla="*/ 38576 w 47625"/>
                <a:gd name="connsiteY1" fmla="*/ 0 h 38100"/>
                <a:gd name="connsiteX2" fmla="*/ 38195 w 47625"/>
                <a:gd name="connsiteY2" fmla="*/ 0 h 38100"/>
                <a:gd name="connsiteX3" fmla="*/ 11906 w 47625"/>
                <a:gd name="connsiteY3" fmla="*/ 0 h 38100"/>
                <a:gd name="connsiteX4" fmla="*/ 11049 w 47625"/>
                <a:gd name="connsiteY4" fmla="*/ 0 h 38100"/>
                <a:gd name="connsiteX5" fmla="*/ 2953 w 47625"/>
                <a:gd name="connsiteY5" fmla="*/ 2286 h 38100"/>
                <a:gd name="connsiteX6" fmla="*/ 0 w 47625"/>
                <a:gd name="connsiteY6" fmla="*/ 8287 h 38100"/>
                <a:gd name="connsiteX7" fmla="*/ 0 w 47625"/>
                <a:gd name="connsiteY7" fmla="*/ 8382 h 38100"/>
                <a:gd name="connsiteX8" fmla="*/ 0 w 47625"/>
                <a:gd name="connsiteY8" fmla="*/ 8382 h 38100"/>
                <a:gd name="connsiteX9" fmla="*/ 0 w 47625"/>
                <a:gd name="connsiteY9" fmla="*/ 8382 h 38100"/>
                <a:gd name="connsiteX10" fmla="*/ 0 w 47625"/>
                <a:gd name="connsiteY10" fmla="*/ 38576 h 38100"/>
                <a:gd name="connsiteX11" fmla="*/ 14764 w 47625"/>
                <a:gd name="connsiteY11" fmla="*/ 38576 h 38100"/>
                <a:gd name="connsiteX12" fmla="*/ 14764 w 47625"/>
                <a:gd name="connsiteY12" fmla="*/ 28480 h 38100"/>
                <a:gd name="connsiteX13" fmla="*/ 38576 w 47625"/>
                <a:gd name="connsiteY13" fmla="*/ 28480 h 38100"/>
                <a:gd name="connsiteX14" fmla="*/ 48292 w 47625"/>
                <a:gd name="connsiteY14" fmla="*/ 20669 h 38100"/>
                <a:gd name="connsiteX15" fmla="*/ 48292 w 47625"/>
                <a:gd name="connsiteY15" fmla="*/ 8287 h 38100"/>
                <a:gd name="connsiteX16" fmla="*/ 45910 w 47625"/>
                <a:gd name="connsiteY16" fmla="*/ 1905 h 38100"/>
                <a:gd name="connsiteX17" fmla="*/ 39148 w 47625"/>
                <a:gd name="connsiteY17" fmla="*/ 0 h 38100"/>
                <a:gd name="connsiteX18" fmla="*/ 39148 w 47625"/>
                <a:gd name="connsiteY18" fmla="*/ 0 h 38100"/>
                <a:gd name="connsiteX19" fmla="*/ 39148 w 47625"/>
                <a:gd name="connsiteY19" fmla="*/ 0 h 38100"/>
                <a:gd name="connsiteX20" fmla="*/ 14573 w 47625"/>
                <a:gd name="connsiteY20" fmla="*/ 20098 h 38100"/>
                <a:gd name="connsiteX21" fmla="*/ 14573 w 47625"/>
                <a:gd name="connsiteY21" fmla="*/ 10096 h 38100"/>
                <a:gd name="connsiteX22" fmla="*/ 33338 w 47625"/>
                <a:gd name="connsiteY22" fmla="*/ 10096 h 38100"/>
                <a:gd name="connsiteX23" fmla="*/ 33338 w 47625"/>
                <a:gd name="connsiteY23" fmla="*/ 20098 h 38100"/>
                <a:gd name="connsiteX24" fmla="*/ 14573 w 47625"/>
                <a:gd name="connsiteY24" fmla="*/ 20098 h 38100"/>
                <a:gd name="connsiteX25" fmla="*/ 14573 w 47625"/>
                <a:gd name="connsiteY25" fmla="*/ 200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38100">
                  <a:moveTo>
                    <a:pt x="39148" y="0"/>
                  </a:moveTo>
                  <a:lnTo>
                    <a:pt x="38576" y="0"/>
                  </a:lnTo>
                  <a:cubicBezTo>
                    <a:pt x="38481" y="0"/>
                    <a:pt x="38291" y="0"/>
                    <a:pt x="38195" y="0"/>
                  </a:cubicBezTo>
                  <a:lnTo>
                    <a:pt x="11906" y="0"/>
                  </a:lnTo>
                  <a:lnTo>
                    <a:pt x="11049" y="0"/>
                  </a:lnTo>
                  <a:cubicBezTo>
                    <a:pt x="7525" y="0"/>
                    <a:pt x="4763" y="762"/>
                    <a:pt x="2953" y="2286"/>
                  </a:cubicBezTo>
                  <a:cubicBezTo>
                    <a:pt x="1048" y="3810"/>
                    <a:pt x="95" y="5810"/>
                    <a:pt x="0" y="8287"/>
                  </a:cubicBezTo>
                  <a:lnTo>
                    <a:pt x="0" y="8382"/>
                  </a:lnTo>
                  <a:lnTo>
                    <a:pt x="0" y="8382"/>
                  </a:lnTo>
                  <a:lnTo>
                    <a:pt x="0" y="8382"/>
                  </a:lnTo>
                  <a:lnTo>
                    <a:pt x="0" y="38576"/>
                  </a:lnTo>
                  <a:lnTo>
                    <a:pt x="14764" y="38576"/>
                  </a:lnTo>
                  <a:lnTo>
                    <a:pt x="14764" y="28480"/>
                  </a:lnTo>
                  <a:lnTo>
                    <a:pt x="38576" y="28480"/>
                  </a:lnTo>
                  <a:cubicBezTo>
                    <a:pt x="45053" y="28480"/>
                    <a:pt x="48292" y="25908"/>
                    <a:pt x="48292" y="20669"/>
                  </a:cubicBezTo>
                  <a:lnTo>
                    <a:pt x="48292" y="8287"/>
                  </a:lnTo>
                  <a:cubicBezTo>
                    <a:pt x="48292" y="5239"/>
                    <a:pt x="47530" y="3143"/>
                    <a:pt x="45910" y="1905"/>
                  </a:cubicBezTo>
                  <a:cubicBezTo>
                    <a:pt x="44387" y="762"/>
                    <a:pt x="42196" y="95"/>
                    <a:pt x="39148" y="0"/>
                  </a:cubicBezTo>
                  <a:lnTo>
                    <a:pt x="39148" y="0"/>
                  </a:lnTo>
                  <a:lnTo>
                    <a:pt x="39148" y="0"/>
                  </a:lnTo>
                  <a:close/>
                  <a:moveTo>
                    <a:pt x="14573" y="20098"/>
                  </a:moveTo>
                  <a:lnTo>
                    <a:pt x="14573" y="10096"/>
                  </a:lnTo>
                  <a:lnTo>
                    <a:pt x="33338" y="10096"/>
                  </a:lnTo>
                  <a:lnTo>
                    <a:pt x="33338" y="20098"/>
                  </a:lnTo>
                  <a:lnTo>
                    <a:pt x="14573" y="20098"/>
                  </a:lnTo>
                  <a:lnTo>
                    <a:pt x="14573" y="20098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手繪多邊形: 圖案 404">
              <a:extLst>
                <a:ext uri="{FF2B5EF4-FFF2-40B4-BE49-F238E27FC236}">
                  <a16:creationId xmlns:a16="http://schemas.microsoft.com/office/drawing/2014/main" id="{1A63E660-9884-4722-AD93-1996812A40F9}"/>
                </a:ext>
              </a:extLst>
            </p:cNvPr>
            <p:cNvSpPr/>
            <p:nvPr/>
          </p:nvSpPr>
          <p:spPr>
            <a:xfrm>
              <a:off x="8443923" y="3357745"/>
              <a:ext cx="47626" cy="38100"/>
            </a:xfrm>
            <a:custGeom>
              <a:avLst/>
              <a:gdLst>
                <a:gd name="connsiteX0" fmla="*/ 50482 w 47625"/>
                <a:gd name="connsiteY0" fmla="*/ 0 h 38100"/>
                <a:gd name="connsiteX1" fmla="*/ 38576 w 47625"/>
                <a:gd name="connsiteY1" fmla="*/ 0 h 38100"/>
                <a:gd name="connsiteX2" fmla="*/ 36385 w 47625"/>
                <a:gd name="connsiteY2" fmla="*/ 0 h 38100"/>
                <a:gd name="connsiteX3" fmla="*/ 36385 w 47625"/>
                <a:gd name="connsiteY3" fmla="*/ 22479 h 38100"/>
                <a:gd name="connsiteX4" fmla="*/ 35909 w 47625"/>
                <a:gd name="connsiteY4" fmla="*/ 22860 h 38100"/>
                <a:gd name="connsiteX5" fmla="*/ 35623 w 47625"/>
                <a:gd name="connsiteY5" fmla="*/ 22860 h 38100"/>
                <a:gd name="connsiteX6" fmla="*/ 35147 w 47625"/>
                <a:gd name="connsiteY6" fmla="*/ 22574 h 38100"/>
                <a:gd name="connsiteX7" fmla="*/ 20002 w 47625"/>
                <a:gd name="connsiteY7" fmla="*/ 1429 h 38100"/>
                <a:gd name="connsiteX8" fmla="*/ 20002 w 47625"/>
                <a:gd name="connsiteY8" fmla="*/ 1429 h 38100"/>
                <a:gd name="connsiteX9" fmla="*/ 20002 w 47625"/>
                <a:gd name="connsiteY9" fmla="*/ 1429 h 38100"/>
                <a:gd name="connsiteX10" fmla="*/ 19812 w 47625"/>
                <a:gd name="connsiteY10" fmla="*/ 1333 h 38100"/>
                <a:gd name="connsiteX11" fmla="*/ 19812 w 47625"/>
                <a:gd name="connsiteY11" fmla="*/ 1238 h 38100"/>
                <a:gd name="connsiteX12" fmla="*/ 16573 w 47625"/>
                <a:gd name="connsiteY12" fmla="*/ 190 h 38100"/>
                <a:gd name="connsiteX13" fmla="*/ 4667 w 47625"/>
                <a:gd name="connsiteY13" fmla="*/ 190 h 38100"/>
                <a:gd name="connsiteX14" fmla="*/ 1238 w 47625"/>
                <a:gd name="connsiteY14" fmla="*/ 1429 h 38100"/>
                <a:gd name="connsiteX15" fmla="*/ 0 w 47625"/>
                <a:gd name="connsiteY15" fmla="*/ 4858 h 38100"/>
                <a:gd name="connsiteX16" fmla="*/ 0 w 47625"/>
                <a:gd name="connsiteY16" fmla="*/ 4858 h 38100"/>
                <a:gd name="connsiteX17" fmla="*/ 0 w 47625"/>
                <a:gd name="connsiteY17" fmla="*/ 38862 h 38100"/>
                <a:gd name="connsiteX18" fmla="*/ 13906 w 47625"/>
                <a:gd name="connsiteY18" fmla="*/ 38862 h 38100"/>
                <a:gd name="connsiteX19" fmla="*/ 13811 w 47625"/>
                <a:gd name="connsiteY19" fmla="*/ 15621 h 38100"/>
                <a:gd name="connsiteX20" fmla="*/ 14954 w 47625"/>
                <a:gd name="connsiteY20" fmla="*/ 14859 h 38100"/>
                <a:gd name="connsiteX21" fmla="*/ 15240 w 47625"/>
                <a:gd name="connsiteY21" fmla="*/ 14859 h 38100"/>
                <a:gd name="connsiteX22" fmla="*/ 15811 w 47625"/>
                <a:gd name="connsiteY22" fmla="*/ 15240 h 38100"/>
                <a:gd name="connsiteX23" fmla="*/ 36100 w 47625"/>
                <a:gd name="connsiteY23" fmla="*/ 38862 h 38100"/>
                <a:gd name="connsiteX24" fmla="*/ 50578 w 47625"/>
                <a:gd name="connsiteY24" fmla="*/ 38862 h 38100"/>
                <a:gd name="connsiteX25" fmla="*/ 50578 w 47625"/>
                <a:gd name="connsiteY25" fmla="*/ 0 h 38100"/>
                <a:gd name="connsiteX26" fmla="*/ 50482 w 47625"/>
                <a:gd name="connsiteY2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" h="38100">
                  <a:moveTo>
                    <a:pt x="50482" y="0"/>
                  </a:moveTo>
                  <a:lnTo>
                    <a:pt x="38576" y="0"/>
                  </a:lnTo>
                  <a:lnTo>
                    <a:pt x="36385" y="0"/>
                  </a:lnTo>
                  <a:lnTo>
                    <a:pt x="36385" y="22479"/>
                  </a:lnTo>
                  <a:cubicBezTo>
                    <a:pt x="36290" y="22669"/>
                    <a:pt x="36195" y="22860"/>
                    <a:pt x="35909" y="22860"/>
                  </a:cubicBezTo>
                  <a:cubicBezTo>
                    <a:pt x="35814" y="22860"/>
                    <a:pt x="35719" y="22860"/>
                    <a:pt x="35623" y="22860"/>
                  </a:cubicBezTo>
                  <a:cubicBezTo>
                    <a:pt x="35623" y="22860"/>
                    <a:pt x="35338" y="22860"/>
                    <a:pt x="35147" y="22574"/>
                  </a:cubicBezTo>
                  <a:cubicBezTo>
                    <a:pt x="32671" y="18764"/>
                    <a:pt x="23050" y="5620"/>
                    <a:pt x="20002" y="1429"/>
                  </a:cubicBezTo>
                  <a:cubicBezTo>
                    <a:pt x="20002" y="1429"/>
                    <a:pt x="20002" y="1429"/>
                    <a:pt x="20002" y="1429"/>
                  </a:cubicBezTo>
                  <a:lnTo>
                    <a:pt x="20002" y="1429"/>
                  </a:lnTo>
                  <a:cubicBezTo>
                    <a:pt x="20002" y="1429"/>
                    <a:pt x="19907" y="1333"/>
                    <a:pt x="19812" y="1333"/>
                  </a:cubicBezTo>
                  <a:cubicBezTo>
                    <a:pt x="19812" y="1238"/>
                    <a:pt x="19812" y="1238"/>
                    <a:pt x="19812" y="1238"/>
                  </a:cubicBezTo>
                  <a:cubicBezTo>
                    <a:pt x="19050" y="571"/>
                    <a:pt x="18002" y="190"/>
                    <a:pt x="16573" y="190"/>
                  </a:cubicBezTo>
                  <a:lnTo>
                    <a:pt x="4667" y="190"/>
                  </a:lnTo>
                  <a:cubicBezTo>
                    <a:pt x="3143" y="190"/>
                    <a:pt x="2000" y="667"/>
                    <a:pt x="1238" y="1429"/>
                  </a:cubicBezTo>
                  <a:cubicBezTo>
                    <a:pt x="476" y="2286"/>
                    <a:pt x="0" y="3429"/>
                    <a:pt x="0" y="4858"/>
                  </a:cubicBezTo>
                  <a:lnTo>
                    <a:pt x="0" y="4858"/>
                  </a:lnTo>
                  <a:lnTo>
                    <a:pt x="0" y="38862"/>
                  </a:lnTo>
                  <a:lnTo>
                    <a:pt x="13906" y="38862"/>
                  </a:lnTo>
                  <a:cubicBezTo>
                    <a:pt x="13906" y="38862"/>
                    <a:pt x="13811" y="20955"/>
                    <a:pt x="13811" y="15621"/>
                  </a:cubicBezTo>
                  <a:cubicBezTo>
                    <a:pt x="13906" y="15335"/>
                    <a:pt x="14097" y="14859"/>
                    <a:pt x="14954" y="14859"/>
                  </a:cubicBezTo>
                  <a:cubicBezTo>
                    <a:pt x="15049" y="14859"/>
                    <a:pt x="15145" y="14859"/>
                    <a:pt x="15240" y="14859"/>
                  </a:cubicBezTo>
                  <a:cubicBezTo>
                    <a:pt x="15240" y="14859"/>
                    <a:pt x="15621" y="14859"/>
                    <a:pt x="15811" y="15240"/>
                  </a:cubicBezTo>
                  <a:cubicBezTo>
                    <a:pt x="18478" y="19526"/>
                    <a:pt x="36100" y="38862"/>
                    <a:pt x="36100" y="38862"/>
                  </a:cubicBezTo>
                  <a:lnTo>
                    <a:pt x="50578" y="38862"/>
                  </a:lnTo>
                  <a:lnTo>
                    <a:pt x="50578" y="0"/>
                  </a:lnTo>
                  <a:lnTo>
                    <a:pt x="50482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手繪多邊形: 圖案 405">
              <a:extLst>
                <a:ext uri="{FF2B5EF4-FFF2-40B4-BE49-F238E27FC236}">
                  <a16:creationId xmlns:a16="http://schemas.microsoft.com/office/drawing/2014/main" id="{A346C822-5FBC-427E-AA20-F7155D602756}"/>
                </a:ext>
              </a:extLst>
            </p:cNvPr>
            <p:cNvSpPr/>
            <p:nvPr/>
          </p:nvSpPr>
          <p:spPr>
            <a:xfrm>
              <a:off x="8388107" y="3357271"/>
              <a:ext cx="47626" cy="38100"/>
            </a:xfrm>
            <a:custGeom>
              <a:avLst/>
              <a:gdLst>
                <a:gd name="connsiteX0" fmla="*/ 38767 w 47625"/>
                <a:gd name="connsiteY0" fmla="*/ 0 h 38100"/>
                <a:gd name="connsiteX1" fmla="*/ 37529 w 47625"/>
                <a:gd name="connsiteY1" fmla="*/ 0 h 38100"/>
                <a:gd name="connsiteX2" fmla="*/ 37433 w 47625"/>
                <a:gd name="connsiteY2" fmla="*/ 0 h 38100"/>
                <a:gd name="connsiteX3" fmla="*/ 12668 w 47625"/>
                <a:gd name="connsiteY3" fmla="*/ 0 h 38100"/>
                <a:gd name="connsiteX4" fmla="*/ 0 w 47625"/>
                <a:gd name="connsiteY4" fmla="*/ 10192 h 38100"/>
                <a:gd name="connsiteX5" fmla="*/ 0 w 47625"/>
                <a:gd name="connsiteY5" fmla="*/ 29051 h 38100"/>
                <a:gd name="connsiteX6" fmla="*/ 12668 w 47625"/>
                <a:gd name="connsiteY6" fmla="*/ 39243 h 38100"/>
                <a:gd name="connsiteX7" fmla="*/ 37433 w 47625"/>
                <a:gd name="connsiteY7" fmla="*/ 39243 h 38100"/>
                <a:gd name="connsiteX8" fmla="*/ 41053 w 47625"/>
                <a:gd name="connsiteY8" fmla="*/ 38957 h 38100"/>
                <a:gd name="connsiteX9" fmla="*/ 31528 w 47625"/>
                <a:gd name="connsiteY9" fmla="*/ 30194 h 38100"/>
                <a:gd name="connsiteX10" fmla="*/ 30861 w 47625"/>
                <a:gd name="connsiteY10" fmla="*/ 29718 h 38100"/>
                <a:gd name="connsiteX11" fmla="*/ 15431 w 47625"/>
                <a:gd name="connsiteY11" fmla="*/ 29718 h 38100"/>
                <a:gd name="connsiteX12" fmla="*/ 15431 w 47625"/>
                <a:gd name="connsiteY12" fmla="*/ 9334 h 38100"/>
                <a:gd name="connsiteX13" fmla="*/ 36005 w 47625"/>
                <a:gd name="connsiteY13" fmla="*/ 9334 h 38100"/>
                <a:gd name="connsiteX14" fmla="*/ 36005 w 47625"/>
                <a:gd name="connsiteY14" fmla="*/ 26575 h 38100"/>
                <a:gd name="connsiteX15" fmla="*/ 49340 w 47625"/>
                <a:gd name="connsiteY15" fmla="*/ 33338 h 38100"/>
                <a:gd name="connsiteX16" fmla="*/ 50102 w 47625"/>
                <a:gd name="connsiteY16" fmla="*/ 29051 h 38100"/>
                <a:gd name="connsiteX17" fmla="*/ 50102 w 47625"/>
                <a:gd name="connsiteY17" fmla="*/ 10192 h 38100"/>
                <a:gd name="connsiteX18" fmla="*/ 38767 w 47625"/>
                <a:gd name="connsiteY18" fmla="*/ 0 h 38100"/>
                <a:gd name="connsiteX19" fmla="*/ 38767 w 47625"/>
                <a:gd name="connsiteY19" fmla="*/ 0 h 38100"/>
                <a:gd name="connsiteX20" fmla="*/ 38767 w 47625"/>
                <a:gd name="connsiteY20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" h="38100">
                  <a:moveTo>
                    <a:pt x="38767" y="0"/>
                  </a:moveTo>
                  <a:lnTo>
                    <a:pt x="37529" y="0"/>
                  </a:lnTo>
                  <a:cubicBezTo>
                    <a:pt x="37529" y="0"/>
                    <a:pt x="37433" y="0"/>
                    <a:pt x="37433" y="0"/>
                  </a:cubicBezTo>
                  <a:lnTo>
                    <a:pt x="12668" y="0"/>
                  </a:lnTo>
                  <a:cubicBezTo>
                    <a:pt x="4191" y="0"/>
                    <a:pt x="0" y="3429"/>
                    <a:pt x="0" y="10192"/>
                  </a:cubicBezTo>
                  <a:lnTo>
                    <a:pt x="0" y="29051"/>
                  </a:lnTo>
                  <a:cubicBezTo>
                    <a:pt x="0" y="35814"/>
                    <a:pt x="4286" y="39243"/>
                    <a:pt x="12668" y="39243"/>
                  </a:cubicBezTo>
                  <a:lnTo>
                    <a:pt x="37433" y="39243"/>
                  </a:lnTo>
                  <a:cubicBezTo>
                    <a:pt x="38767" y="39243"/>
                    <a:pt x="40005" y="39148"/>
                    <a:pt x="41053" y="38957"/>
                  </a:cubicBezTo>
                  <a:cubicBezTo>
                    <a:pt x="38957" y="36004"/>
                    <a:pt x="35147" y="32766"/>
                    <a:pt x="31528" y="30194"/>
                  </a:cubicBezTo>
                  <a:cubicBezTo>
                    <a:pt x="31337" y="30099"/>
                    <a:pt x="31052" y="29908"/>
                    <a:pt x="30861" y="29718"/>
                  </a:cubicBezTo>
                  <a:lnTo>
                    <a:pt x="15431" y="29718"/>
                  </a:lnTo>
                  <a:lnTo>
                    <a:pt x="15431" y="9334"/>
                  </a:lnTo>
                  <a:lnTo>
                    <a:pt x="36005" y="9334"/>
                  </a:lnTo>
                  <a:lnTo>
                    <a:pt x="36005" y="26575"/>
                  </a:lnTo>
                  <a:cubicBezTo>
                    <a:pt x="42196" y="28480"/>
                    <a:pt x="46387" y="30956"/>
                    <a:pt x="49340" y="33338"/>
                  </a:cubicBezTo>
                  <a:cubicBezTo>
                    <a:pt x="49816" y="32099"/>
                    <a:pt x="50102" y="30671"/>
                    <a:pt x="50102" y="29051"/>
                  </a:cubicBezTo>
                  <a:lnTo>
                    <a:pt x="50102" y="10192"/>
                  </a:lnTo>
                  <a:cubicBezTo>
                    <a:pt x="50102" y="3810"/>
                    <a:pt x="46292" y="381"/>
                    <a:pt x="38767" y="0"/>
                  </a:cubicBezTo>
                  <a:lnTo>
                    <a:pt x="38767" y="0"/>
                  </a:lnTo>
                  <a:lnTo>
                    <a:pt x="38767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手繪多邊形: 圖案 406">
              <a:extLst>
                <a:ext uri="{FF2B5EF4-FFF2-40B4-BE49-F238E27FC236}">
                  <a16:creationId xmlns:a16="http://schemas.microsoft.com/office/drawing/2014/main" id="{198E4971-3199-4402-ABE0-22FBF6DD6883}"/>
                </a:ext>
              </a:extLst>
            </p:cNvPr>
            <p:cNvSpPr/>
            <p:nvPr/>
          </p:nvSpPr>
          <p:spPr>
            <a:xfrm>
              <a:off x="8414872" y="3382701"/>
              <a:ext cx="19050" cy="9525"/>
            </a:xfrm>
            <a:custGeom>
              <a:avLst/>
              <a:gdLst>
                <a:gd name="connsiteX0" fmla="*/ 0 w 19050"/>
                <a:gd name="connsiteY0" fmla="*/ 0 h 9525"/>
                <a:gd name="connsiteX1" fmla="*/ 15812 w 19050"/>
                <a:gd name="connsiteY1" fmla="*/ 14097 h 9525"/>
                <a:gd name="connsiteX2" fmla="*/ 26289 w 19050"/>
                <a:gd name="connsiteY2" fmla="*/ 14097 h 9525"/>
                <a:gd name="connsiteX3" fmla="*/ 0 w 19050"/>
                <a:gd name="connsiteY3" fmla="*/ 0 h 9525"/>
                <a:gd name="connsiteX4" fmla="*/ 0 w 19050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0" y="0"/>
                  </a:moveTo>
                  <a:cubicBezTo>
                    <a:pt x="4667" y="2953"/>
                    <a:pt x="13049" y="8763"/>
                    <a:pt x="15812" y="14097"/>
                  </a:cubicBezTo>
                  <a:lnTo>
                    <a:pt x="26289" y="14097"/>
                  </a:lnTo>
                  <a:cubicBezTo>
                    <a:pt x="24575" y="10858"/>
                    <a:pt x="18479" y="314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手繪多邊形: 圖案 407">
              <a:extLst>
                <a:ext uri="{FF2B5EF4-FFF2-40B4-BE49-F238E27FC236}">
                  <a16:creationId xmlns:a16="http://schemas.microsoft.com/office/drawing/2014/main" id="{F4EAE2C9-EDE6-4979-9F20-9A1BC16746EF}"/>
                </a:ext>
              </a:extLst>
            </p:cNvPr>
            <p:cNvSpPr/>
            <p:nvPr/>
          </p:nvSpPr>
          <p:spPr>
            <a:xfrm>
              <a:off x="8433064" y="4242045"/>
              <a:ext cx="114303" cy="38100"/>
            </a:xfrm>
            <a:custGeom>
              <a:avLst/>
              <a:gdLst>
                <a:gd name="connsiteX0" fmla="*/ 103537 w 114300"/>
                <a:gd name="connsiteY0" fmla="*/ 9525 h 38100"/>
                <a:gd name="connsiteX1" fmla="*/ 111538 w 114300"/>
                <a:gd name="connsiteY1" fmla="*/ 17526 h 38100"/>
                <a:gd name="connsiteX2" fmla="*/ 111538 w 114300"/>
                <a:gd name="connsiteY2" fmla="*/ 23241 h 38100"/>
                <a:gd name="connsiteX3" fmla="*/ 103537 w 114300"/>
                <a:gd name="connsiteY3" fmla="*/ 31242 h 38100"/>
                <a:gd name="connsiteX4" fmla="*/ 17526 w 114300"/>
                <a:gd name="connsiteY4" fmla="*/ 31242 h 38100"/>
                <a:gd name="connsiteX5" fmla="*/ 9525 w 114300"/>
                <a:gd name="connsiteY5" fmla="*/ 23241 h 38100"/>
                <a:gd name="connsiteX6" fmla="*/ 9525 w 114300"/>
                <a:gd name="connsiteY6" fmla="*/ 17526 h 38100"/>
                <a:gd name="connsiteX7" fmla="*/ 17526 w 114300"/>
                <a:gd name="connsiteY7" fmla="*/ 9525 h 38100"/>
                <a:gd name="connsiteX8" fmla="*/ 103537 w 114300"/>
                <a:gd name="connsiteY8" fmla="*/ 9525 h 38100"/>
                <a:gd name="connsiteX9" fmla="*/ 103537 w 114300"/>
                <a:gd name="connsiteY9" fmla="*/ 0 h 38100"/>
                <a:gd name="connsiteX10" fmla="*/ 17526 w 114300"/>
                <a:gd name="connsiteY10" fmla="*/ 0 h 38100"/>
                <a:gd name="connsiteX11" fmla="*/ 0 w 114300"/>
                <a:gd name="connsiteY11" fmla="*/ 17526 h 38100"/>
                <a:gd name="connsiteX12" fmla="*/ 0 w 114300"/>
                <a:gd name="connsiteY12" fmla="*/ 23241 h 38100"/>
                <a:gd name="connsiteX13" fmla="*/ 17526 w 114300"/>
                <a:gd name="connsiteY13" fmla="*/ 40767 h 38100"/>
                <a:gd name="connsiteX14" fmla="*/ 103537 w 114300"/>
                <a:gd name="connsiteY14" fmla="*/ 40767 h 38100"/>
                <a:gd name="connsiteX15" fmla="*/ 121063 w 114300"/>
                <a:gd name="connsiteY15" fmla="*/ 23241 h 38100"/>
                <a:gd name="connsiteX16" fmla="*/ 121063 w 114300"/>
                <a:gd name="connsiteY16" fmla="*/ 17526 h 38100"/>
                <a:gd name="connsiteX17" fmla="*/ 103537 w 114300"/>
                <a:gd name="connsiteY17" fmla="*/ 0 h 38100"/>
                <a:gd name="connsiteX18" fmla="*/ 103537 w 114300"/>
                <a:gd name="connsiteY18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38100">
                  <a:moveTo>
                    <a:pt x="103537" y="9525"/>
                  </a:moveTo>
                  <a:cubicBezTo>
                    <a:pt x="107918" y="9525"/>
                    <a:pt x="111538" y="13144"/>
                    <a:pt x="111538" y="17526"/>
                  </a:cubicBezTo>
                  <a:lnTo>
                    <a:pt x="111538" y="23241"/>
                  </a:lnTo>
                  <a:cubicBezTo>
                    <a:pt x="111538" y="27622"/>
                    <a:pt x="107918" y="31242"/>
                    <a:pt x="103537" y="31242"/>
                  </a:cubicBezTo>
                  <a:lnTo>
                    <a:pt x="17526" y="31242"/>
                  </a:lnTo>
                  <a:cubicBezTo>
                    <a:pt x="13145" y="31242"/>
                    <a:pt x="9525" y="27622"/>
                    <a:pt x="9525" y="23241"/>
                  </a:cubicBezTo>
                  <a:lnTo>
                    <a:pt x="9525" y="17526"/>
                  </a:lnTo>
                  <a:cubicBezTo>
                    <a:pt x="9525" y="13144"/>
                    <a:pt x="13145" y="9525"/>
                    <a:pt x="17526" y="9525"/>
                  </a:cubicBezTo>
                  <a:lnTo>
                    <a:pt x="103537" y="9525"/>
                  </a:lnTo>
                  <a:moveTo>
                    <a:pt x="103537" y="0"/>
                  </a:moveTo>
                  <a:lnTo>
                    <a:pt x="17526" y="0"/>
                  </a:lnTo>
                  <a:cubicBezTo>
                    <a:pt x="7810" y="0"/>
                    <a:pt x="0" y="7810"/>
                    <a:pt x="0" y="17526"/>
                  </a:cubicBezTo>
                  <a:lnTo>
                    <a:pt x="0" y="23241"/>
                  </a:lnTo>
                  <a:cubicBezTo>
                    <a:pt x="0" y="32956"/>
                    <a:pt x="7810" y="40767"/>
                    <a:pt x="17526" y="40767"/>
                  </a:cubicBezTo>
                  <a:lnTo>
                    <a:pt x="103537" y="40767"/>
                  </a:lnTo>
                  <a:cubicBezTo>
                    <a:pt x="113252" y="40767"/>
                    <a:pt x="121063" y="32956"/>
                    <a:pt x="121063" y="23241"/>
                  </a:cubicBezTo>
                  <a:lnTo>
                    <a:pt x="121063" y="17526"/>
                  </a:lnTo>
                  <a:cubicBezTo>
                    <a:pt x="121063" y="7810"/>
                    <a:pt x="113157" y="0"/>
                    <a:pt x="103537" y="0"/>
                  </a:cubicBezTo>
                  <a:lnTo>
                    <a:pt x="10353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手繪多邊形: 圖案 408">
              <a:extLst>
                <a:ext uri="{FF2B5EF4-FFF2-40B4-BE49-F238E27FC236}">
                  <a16:creationId xmlns:a16="http://schemas.microsoft.com/office/drawing/2014/main" id="{8B7B9151-CD17-4F68-A607-D6FCDC40707A}"/>
                </a:ext>
              </a:extLst>
            </p:cNvPr>
            <p:cNvSpPr/>
            <p:nvPr/>
          </p:nvSpPr>
          <p:spPr>
            <a:xfrm>
              <a:off x="8727868" y="4077734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5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144"/>
                    <a:pt x="428815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手繪多邊形: 圖案 409">
              <a:extLst>
                <a:ext uri="{FF2B5EF4-FFF2-40B4-BE49-F238E27FC236}">
                  <a16:creationId xmlns:a16="http://schemas.microsoft.com/office/drawing/2014/main" id="{ED62DAD9-79B9-49B5-B320-C841F1EE8325}"/>
                </a:ext>
              </a:extLst>
            </p:cNvPr>
            <p:cNvSpPr/>
            <p:nvPr/>
          </p:nvSpPr>
          <p:spPr>
            <a:xfrm>
              <a:off x="9071633" y="4077737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手繪多邊形: 圖案 410">
              <a:extLst>
                <a:ext uri="{FF2B5EF4-FFF2-40B4-BE49-F238E27FC236}">
                  <a16:creationId xmlns:a16="http://schemas.microsoft.com/office/drawing/2014/main" id="{8EA6041D-4BB2-4C59-BC8A-5680EDD6AD97}"/>
                </a:ext>
              </a:extLst>
            </p:cNvPr>
            <p:cNvSpPr/>
            <p:nvPr/>
          </p:nvSpPr>
          <p:spPr>
            <a:xfrm>
              <a:off x="9199458" y="4077745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6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144"/>
                    <a:pt x="428816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手繪多邊形: 圖案 411">
              <a:extLst>
                <a:ext uri="{FF2B5EF4-FFF2-40B4-BE49-F238E27FC236}">
                  <a16:creationId xmlns:a16="http://schemas.microsoft.com/office/drawing/2014/main" id="{1D106EBA-E79B-4711-9BC9-277A35332A64}"/>
                </a:ext>
              </a:extLst>
            </p:cNvPr>
            <p:cNvSpPr/>
            <p:nvPr/>
          </p:nvSpPr>
          <p:spPr>
            <a:xfrm>
              <a:off x="9543224" y="4077750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手繪多邊形: 圖案 412">
              <a:extLst>
                <a:ext uri="{FF2B5EF4-FFF2-40B4-BE49-F238E27FC236}">
                  <a16:creationId xmlns:a16="http://schemas.microsoft.com/office/drawing/2014/main" id="{6EE088B5-EE22-4DD8-BC53-F345629A1BA9}"/>
                </a:ext>
              </a:extLst>
            </p:cNvPr>
            <p:cNvSpPr/>
            <p:nvPr/>
          </p:nvSpPr>
          <p:spPr>
            <a:xfrm>
              <a:off x="8727869" y="4209385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5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049"/>
                    <a:pt x="428815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手繪多邊形: 圖案 413">
              <a:extLst>
                <a:ext uri="{FF2B5EF4-FFF2-40B4-BE49-F238E27FC236}">
                  <a16:creationId xmlns:a16="http://schemas.microsoft.com/office/drawing/2014/main" id="{72D5B90E-462E-4E42-8A4E-00AE8138BFB9}"/>
                </a:ext>
              </a:extLst>
            </p:cNvPr>
            <p:cNvSpPr/>
            <p:nvPr/>
          </p:nvSpPr>
          <p:spPr>
            <a:xfrm>
              <a:off x="9071626" y="4209385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手繪多邊形: 圖案 414">
              <a:extLst>
                <a:ext uri="{FF2B5EF4-FFF2-40B4-BE49-F238E27FC236}">
                  <a16:creationId xmlns:a16="http://schemas.microsoft.com/office/drawing/2014/main" id="{24597659-A4FA-486F-9C4C-07E47FC7B478}"/>
                </a:ext>
              </a:extLst>
            </p:cNvPr>
            <p:cNvSpPr/>
            <p:nvPr/>
          </p:nvSpPr>
          <p:spPr>
            <a:xfrm>
              <a:off x="9199455" y="4209385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6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049"/>
                    <a:pt x="428816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手繪多邊形: 圖案 415">
              <a:extLst>
                <a:ext uri="{FF2B5EF4-FFF2-40B4-BE49-F238E27FC236}">
                  <a16:creationId xmlns:a16="http://schemas.microsoft.com/office/drawing/2014/main" id="{D584C2A9-7DBC-47C9-98C0-BE484440A4E7}"/>
                </a:ext>
              </a:extLst>
            </p:cNvPr>
            <p:cNvSpPr/>
            <p:nvPr/>
          </p:nvSpPr>
          <p:spPr>
            <a:xfrm>
              <a:off x="9543017" y="4209385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手繪多邊形: 圖案 416">
              <a:extLst>
                <a:ext uri="{FF2B5EF4-FFF2-40B4-BE49-F238E27FC236}">
                  <a16:creationId xmlns:a16="http://schemas.microsoft.com/office/drawing/2014/main" id="{7B26ECD7-8335-45F6-BE84-B10DE036EE8C}"/>
                </a:ext>
              </a:extLst>
            </p:cNvPr>
            <p:cNvSpPr/>
            <p:nvPr/>
          </p:nvSpPr>
          <p:spPr>
            <a:xfrm>
              <a:off x="8917071" y="3886952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9" name="矩形 12">
            <a:extLst>
              <a:ext uri="{FF2B5EF4-FFF2-40B4-BE49-F238E27FC236}">
                <a16:creationId xmlns:a16="http://schemas.microsoft.com/office/drawing/2014/main" id="{94F6CFF2-BFD4-47F7-821A-01A524817454}"/>
              </a:ext>
            </a:extLst>
          </p:cNvPr>
          <p:cNvSpPr/>
          <p:nvPr/>
        </p:nvSpPr>
        <p:spPr>
          <a:xfrm>
            <a:off x="3989608" y="4180451"/>
            <a:ext cx="1366941" cy="155282"/>
          </a:xfrm>
          <a:custGeom>
            <a:avLst/>
            <a:gdLst>
              <a:gd name="connsiteX0" fmla="*/ 0 w 1615155"/>
              <a:gd name="connsiteY0" fmla="*/ 0 h 273465"/>
              <a:gd name="connsiteX1" fmla="*/ 1615155 w 1615155"/>
              <a:gd name="connsiteY1" fmla="*/ 0 h 273465"/>
              <a:gd name="connsiteX2" fmla="*/ 1615155 w 1615155"/>
              <a:gd name="connsiteY2" fmla="*/ 273465 h 273465"/>
              <a:gd name="connsiteX3" fmla="*/ 0 w 1615155"/>
              <a:gd name="connsiteY3" fmla="*/ 273465 h 273465"/>
              <a:gd name="connsiteX4" fmla="*/ 0 w 1615155"/>
              <a:gd name="connsiteY4" fmla="*/ 0 h 273465"/>
              <a:gd name="connsiteX0" fmla="*/ 0 w 1615155"/>
              <a:gd name="connsiteY0" fmla="*/ 0 h 273465"/>
              <a:gd name="connsiteX1" fmla="*/ 1615155 w 1615155"/>
              <a:gd name="connsiteY1" fmla="*/ 0 h 273465"/>
              <a:gd name="connsiteX2" fmla="*/ 1615155 w 1615155"/>
              <a:gd name="connsiteY2" fmla="*/ 273465 h 273465"/>
              <a:gd name="connsiteX3" fmla="*/ 0 w 1615155"/>
              <a:gd name="connsiteY3" fmla="*/ 273465 h 273465"/>
              <a:gd name="connsiteX4" fmla="*/ 0 w 1615155"/>
              <a:gd name="connsiteY4" fmla="*/ 0 h 273465"/>
              <a:gd name="connsiteX0" fmla="*/ 299103 w 1615155"/>
              <a:gd name="connsiteY0" fmla="*/ 17092 h 273465"/>
              <a:gd name="connsiteX1" fmla="*/ 1615155 w 1615155"/>
              <a:gd name="connsiteY1" fmla="*/ 0 h 273465"/>
              <a:gd name="connsiteX2" fmla="*/ 1615155 w 1615155"/>
              <a:gd name="connsiteY2" fmla="*/ 273465 h 273465"/>
              <a:gd name="connsiteX3" fmla="*/ 0 w 1615155"/>
              <a:gd name="connsiteY3" fmla="*/ 273465 h 273465"/>
              <a:gd name="connsiteX4" fmla="*/ 299103 w 1615155"/>
              <a:gd name="connsiteY4" fmla="*/ 17092 h 273465"/>
              <a:gd name="connsiteX0" fmla="*/ 299103 w 1615155"/>
              <a:gd name="connsiteY0" fmla="*/ 0 h 256373"/>
              <a:gd name="connsiteX1" fmla="*/ 1316052 w 1615155"/>
              <a:gd name="connsiteY1" fmla="*/ 0 h 256373"/>
              <a:gd name="connsiteX2" fmla="*/ 1615155 w 1615155"/>
              <a:gd name="connsiteY2" fmla="*/ 256373 h 256373"/>
              <a:gd name="connsiteX3" fmla="*/ 0 w 1615155"/>
              <a:gd name="connsiteY3" fmla="*/ 256373 h 256373"/>
              <a:gd name="connsiteX4" fmla="*/ 299103 w 1615155"/>
              <a:gd name="connsiteY4" fmla="*/ 0 h 25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155" h="256373">
                <a:moveTo>
                  <a:pt x="299103" y="0"/>
                </a:moveTo>
                <a:lnTo>
                  <a:pt x="1316052" y="0"/>
                </a:lnTo>
                <a:lnTo>
                  <a:pt x="1615155" y="256373"/>
                </a:lnTo>
                <a:lnTo>
                  <a:pt x="0" y="256373"/>
                </a:lnTo>
                <a:lnTo>
                  <a:pt x="299103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9" name="直線單箭頭接點 418">
            <a:extLst>
              <a:ext uri="{FF2B5EF4-FFF2-40B4-BE49-F238E27FC236}">
                <a16:creationId xmlns:a16="http://schemas.microsoft.com/office/drawing/2014/main" id="{C2253E74-EA55-46F9-99E2-D436162D3FBA}"/>
              </a:ext>
            </a:extLst>
          </p:cNvPr>
          <p:cNvCxnSpPr>
            <a:cxnSpLocks/>
          </p:cNvCxnSpPr>
          <p:nvPr/>
        </p:nvCxnSpPr>
        <p:spPr>
          <a:xfrm>
            <a:off x="3214449" y="3220812"/>
            <a:ext cx="3627" cy="56747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0" name="直線單箭頭接點 419">
            <a:extLst>
              <a:ext uri="{FF2B5EF4-FFF2-40B4-BE49-F238E27FC236}">
                <a16:creationId xmlns:a16="http://schemas.microsoft.com/office/drawing/2014/main" id="{42BA0714-43A1-4484-9EA7-6C293770DE7D}"/>
              </a:ext>
            </a:extLst>
          </p:cNvPr>
          <p:cNvCxnSpPr>
            <a:cxnSpLocks/>
          </p:cNvCxnSpPr>
          <p:nvPr/>
        </p:nvCxnSpPr>
        <p:spPr>
          <a:xfrm flipV="1">
            <a:off x="3191511" y="3184680"/>
            <a:ext cx="737297" cy="336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1" name="直線單箭頭接點 420">
            <a:extLst>
              <a:ext uri="{FF2B5EF4-FFF2-40B4-BE49-F238E27FC236}">
                <a16:creationId xmlns:a16="http://schemas.microsoft.com/office/drawing/2014/main" id="{B35D28C4-E379-4915-BB99-F9D0AEC0FFFE}"/>
              </a:ext>
            </a:extLst>
          </p:cNvPr>
          <p:cNvCxnSpPr>
            <a:cxnSpLocks/>
          </p:cNvCxnSpPr>
          <p:nvPr/>
        </p:nvCxnSpPr>
        <p:spPr>
          <a:xfrm flipH="1">
            <a:off x="2851874" y="3756614"/>
            <a:ext cx="375355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23" name="圖片 422">
            <a:extLst>
              <a:ext uri="{FF2B5EF4-FFF2-40B4-BE49-F238E27FC236}">
                <a16:creationId xmlns:a16="http://schemas.microsoft.com/office/drawing/2014/main" id="{2F6E3F10-4A41-4A7C-AC4A-88EFA998B7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09" y="2164200"/>
            <a:ext cx="3972588" cy="2406627"/>
          </a:xfrm>
          <a:prstGeom prst="round2SameRect">
            <a:avLst>
              <a:gd name="adj1" fmla="val 7547"/>
              <a:gd name="adj2" fmla="val 0"/>
            </a:avLst>
          </a:prstGeom>
        </p:spPr>
      </p:pic>
      <p:pic>
        <p:nvPicPr>
          <p:cNvPr id="424" name="圖片 423" descr="磁碟.png">
            <a:extLst>
              <a:ext uri="{FF2B5EF4-FFF2-40B4-BE49-F238E27FC236}">
                <a16:creationId xmlns:a16="http://schemas.microsoft.com/office/drawing/2014/main" id="{0D70C043-8E12-4670-A1C4-3E2C5F2294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003" y="3960365"/>
            <a:ext cx="995884" cy="1021642"/>
          </a:xfrm>
          <a:prstGeom prst="rect">
            <a:avLst/>
          </a:prstGeom>
        </p:spPr>
      </p:pic>
      <p:sp>
        <p:nvSpPr>
          <p:cNvPr id="426" name="手繪多邊形: 圖案 425">
            <a:extLst>
              <a:ext uri="{FF2B5EF4-FFF2-40B4-BE49-F238E27FC236}">
                <a16:creationId xmlns:a16="http://schemas.microsoft.com/office/drawing/2014/main" id="{A1688FF0-F97C-4B6A-80DE-31EC09015985}"/>
              </a:ext>
            </a:extLst>
          </p:cNvPr>
          <p:cNvSpPr/>
          <p:nvPr/>
        </p:nvSpPr>
        <p:spPr>
          <a:xfrm>
            <a:off x="2405017" y="3530350"/>
            <a:ext cx="560934" cy="737028"/>
          </a:xfrm>
          <a:custGeom>
            <a:avLst/>
            <a:gdLst>
              <a:gd name="connsiteX0" fmla="*/ 280467 w 560934"/>
              <a:gd name="connsiteY0" fmla="*/ 0 h 737028"/>
              <a:gd name="connsiteX1" fmla="*/ 555236 w 560934"/>
              <a:gd name="connsiteY1" fmla="*/ 85897 h 737028"/>
              <a:gd name="connsiteX2" fmla="*/ 558914 w 560934"/>
              <a:gd name="connsiteY2" fmla="*/ 99892 h 737028"/>
              <a:gd name="connsiteX3" fmla="*/ 560934 w 560934"/>
              <a:gd name="connsiteY3" fmla="*/ 99892 h 737028"/>
              <a:gd name="connsiteX4" fmla="*/ 560934 w 560934"/>
              <a:gd name="connsiteY4" fmla="*/ 107577 h 737028"/>
              <a:gd name="connsiteX5" fmla="*/ 560934 w 560934"/>
              <a:gd name="connsiteY5" fmla="*/ 629451 h 737028"/>
              <a:gd name="connsiteX6" fmla="*/ 560934 w 560934"/>
              <a:gd name="connsiteY6" fmla="*/ 630091 h 737028"/>
              <a:gd name="connsiteX7" fmla="*/ 560766 w 560934"/>
              <a:gd name="connsiteY7" fmla="*/ 630091 h 737028"/>
              <a:gd name="connsiteX8" fmla="*/ 555236 w 560934"/>
              <a:gd name="connsiteY8" fmla="*/ 651132 h 737028"/>
              <a:gd name="connsiteX9" fmla="*/ 280467 w 560934"/>
              <a:gd name="connsiteY9" fmla="*/ 737028 h 737028"/>
              <a:gd name="connsiteX10" fmla="*/ 0 w 560934"/>
              <a:gd name="connsiteY10" fmla="*/ 629451 h 737028"/>
              <a:gd name="connsiteX11" fmla="*/ 5698 w 560934"/>
              <a:gd name="connsiteY11" fmla="*/ 607771 h 737028"/>
              <a:gd name="connsiteX12" fmla="*/ 15368 w 560934"/>
              <a:gd name="connsiteY12" fmla="*/ 595822 h 737028"/>
              <a:gd name="connsiteX13" fmla="*/ 15368 w 560934"/>
              <a:gd name="connsiteY13" fmla="*/ 141206 h 737028"/>
              <a:gd name="connsiteX14" fmla="*/ 5698 w 560934"/>
              <a:gd name="connsiteY14" fmla="*/ 129258 h 737028"/>
              <a:gd name="connsiteX15" fmla="*/ 0 w 560934"/>
              <a:gd name="connsiteY15" fmla="*/ 107577 h 737028"/>
              <a:gd name="connsiteX16" fmla="*/ 280467 w 560934"/>
              <a:gd name="connsiteY16" fmla="*/ 0 h 7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934" h="737028">
                <a:moveTo>
                  <a:pt x="280467" y="0"/>
                </a:moveTo>
                <a:cubicBezTo>
                  <a:pt x="416003" y="0"/>
                  <a:pt x="529084" y="36876"/>
                  <a:pt x="555236" y="85897"/>
                </a:cubicBezTo>
                <a:lnTo>
                  <a:pt x="558914" y="99892"/>
                </a:lnTo>
                <a:lnTo>
                  <a:pt x="560934" y="99892"/>
                </a:lnTo>
                <a:lnTo>
                  <a:pt x="560934" y="107577"/>
                </a:lnTo>
                <a:lnTo>
                  <a:pt x="560934" y="629451"/>
                </a:lnTo>
                <a:lnTo>
                  <a:pt x="560934" y="630091"/>
                </a:lnTo>
                <a:lnTo>
                  <a:pt x="560766" y="630091"/>
                </a:lnTo>
                <a:lnTo>
                  <a:pt x="555236" y="651132"/>
                </a:lnTo>
                <a:cubicBezTo>
                  <a:pt x="529084" y="700153"/>
                  <a:pt x="416003" y="737028"/>
                  <a:pt x="280467" y="737028"/>
                </a:cubicBezTo>
                <a:cubicBezTo>
                  <a:pt x="125569" y="737028"/>
                  <a:pt x="0" y="688864"/>
                  <a:pt x="0" y="629451"/>
                </a:cubicBezTo>
                <a:cubicBezTo>
                  <a:pt x="0" y="622024"/>
                  <a:pt x="1962" y="614774"/>
                  <a:pt x="5698" y="607771"/>
                </a:cubicBezTo>
                <a:lnTo>
                  <a:pt x="15368" y="595822"/>
                </a:lnTo>
                <a:lnTo>
                  <a:pt x="15368" y="141206"/>
                </a:lnTo>
                <a:lnTo>
                  <a:pt x="5698" y="129258"/>
                </a:lnTo>
                <a:cubicBezTo>
                  <a:pt x="1962" y="122255"/>
                  <a:pt x="0" y="115004"/>
                  <a:pt x="0" y="107577"/>
                </a:cubicBezTo>
                <a:cubicBezTo>
                  <a:pt x="0" y="48164"/>
                  <a:pt x="125569" y="0"/>
                  <a:pt x="2804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7" name="圖形 211">
            <a:extLst>
              <a:ext uri="{FF2B5EF4-FFF2-40B4-BE49-F238E27FC236}">
                <a16:creationId xmlns:a16="http://schemas.microsoft.com/office/drawing/2014/main" id="{30651ED0-3D6B-4AD4-9570-FCA801101E2C}"/>
              </a:ext>
            </a:extLst>
          </p:cNvPr>
          <p:cNvGrpSpPr/>
          <p:nvPr/>
        </p:nvGrpSpPr>
        <p:grpSpPr>
          <a:xfrm>
            <a:off x="2406089" y="3495014"/>
            <a:ext cx="582706" cy="755552"/>
            <a:chOff x="6880167" y="2925402"/>
            <a:chExt cx="551412" cy="630183"/>
          </a:xfrm>
          <a:solidFill>
            <a:schemeClr val="bg1"/>
          </a:solidFill>
        </p:grpSpPr>
        <p:sp>
          <p:nvSpPr>
            <p:cNvPr id="428" name="手繪多邊形: 圖案 427">
              <a:extLst>
                <a:ext uri="{FF2B5EF4-FFF2-40B4-BE49-F238E27FC236}">
                  <a16:creationId xmlns:a16="http://schemas.microsoft.com/office/drawing/2014/main" id="{2EF7B569-8B01-4057-A843-9A61996FCD91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手繪多邊形: 圖案 428">
              <a:extLst>
                <a:ext uri="{FF2B5EF4-FFF2-40B4-BE49-F238E27FC236}">
                  <a16:creationId xmlns:a16="http://schemas.microsoft.com/office/drawing/2014/main" id="{4CB21DE8-3293-4155-9C8E-3A4A787999AB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手繪多邊形: 圖案 429">
              <a:extLst>
                <a:ext uri="{FF2B5EF4-FFF2-40B4-BE49-F238E27FC236}">
                  <a16:creationId xmlns:a16="http://schemas.microsoft.com/office/drawing/2014/main" id="{5761A870-F305-4F50-9687-7949A6A6DF8F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8" name="矩形: 圓角 447">
            <a:extLst>
              <a:ext uri="{FF2B5EF4-FFF2-40B4-BE49-F238E27FC236}">
                <a16:creationId xmlns:a16="http://schemas.microsoft.com/office/drawing/2014/main" id="{FF7DD690-63B5-4F9B-BC55-483DC0CB4D9D}"/>
              </a:ext>
            </a:extLst>
          </p:cNvPr>
          <p:cNvSpPr/>
          <p:nvPr/>
        </p:nvSpPr>
        <p:spPr>
          <a:xfrm>
            <a:off x="701127" y="2898690"/>
            <a:ext cx="1208684" cy="2127792"/>
          </a:xfrm>
          <a:prstGeom prst="roundRect">
            <a:avLst>
              <a:gd name="adj" fmla="val 987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29202">
              <a:defRPr/>
            </a:pPr>
            <a:endParaRPr lang="zh-TW" altLang="en-US" sz="800" b="1" kern="0">
              <a:solidFill>
                <a:schemeClr val="tx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450" name="手繪多邊形: 圖案 449">
            <a:extLst>
              <a:ext uri="{FF2B5EF4-FFF2-40B4-BE49-F238E27FC236}">
                <a16:creationId xmlns:a16="http://schemas.microsoft.com/office/drawing/2014/main" id="{0AD0AACC-FAF7-46A6-A896-69B6BE6A7093}"/>
              </a:ext>
            </a:extLst>
          </p:cNvPr>
          <p:cNvSpPr/>
          <p:nvPr/>
        </p:nvSpPr>
        <p:spPr>
          <a:xfrm>
            <a:off x="5085464" y="4846151"/>
            <a:ext cx="576303" cy="776088"/>
          </a:xfrm>
          <a:custGeom>
            <a:avLst/>
            <a:gdLst>
              <a:gd name="connsiteX0" fmla="*/ 280467 w 560934"/>
              <a:gd name="connsiteY0" fmla="*/ 0 h 737028"/>
              <a:gd name="connsiteX1" fmla="*/ 555236 w 560934"/>
              <a:gd name="connsiteY1" fmla="*/ 85897 h 737028"/>
              <a:gd name="connsiteX2" fmla="*/ 558914 w 560934"/>
              <a:gd name="connsiteY2" fmla="*/ 99892 h 737028"/>
              <a:gd name="connsiteX3" fmla="*/ 560934 w 560934"/>
              <a:gd name="connsiteY3" fmla="*/ 99892 h 737028"/>
              <a:gd name="connsiteX4" fmla="*/ 560934 w 560934"/>
              <a:gd name="connsiteY4" fmla="*/ 107577 h 737028"/>
              <a:gd name="connsiteX5" fmla="*/ 560934 w 560934"/>
              <a:gd name="connsiteY5" fmla="*/ 629451 h 737028"/>
              <a:gd name="connsiteX6" fmla="*/ 560934 w 560934"/>
              <a:gd name="connsiteY6" fmla="*/ 630091 h 737028"/>
              <a:gd name="connsiteX7" fmla="*/ 560766 w 560934"/>
              <a:gd name="connsiteY7" fmla="*/ 630091 h 737028"/>
              <a:gd name="connsiteX8" fmla="*/ 555236 w 560934"/>
              <a:gd name="connsiteY8" fmla="*/ 651132 h 737028"/>
              <a:gd name="connsiteX9" fmla="*/ 280467 w 560934"/>
              <a:gd name="connsiteY9" fmla="*/ 737028 h 737028"/>
              <a:gd name="connsiteX10" fmla="*/ 0 w 560934"/>
              <a:gd name="connsiteY10" fmla="*/ 629451 h 737028"/>
              <a:gd name="connsiteX11" fmla="*/ 5698 w 560934"/>
              <a:gd name="connsiteY11" fmla="*/ 607771 h 737028"/>
              <a:gd name="connsiteX12" fmla="*/ 15368 w 560934"/>
              <a:gd name="connsiteY12" fmla="*/ 595822 h 737028"/>
              <a:gd name="connsiteX13" fmla="*/ 15368 w 560934"/>
              <a:gd name="connsiteY13" fmla="*/ 141206 h 737028"/>
              <a:gd name="connsiteX14" fmla="*/ 5698 w 560934"/>
              <a:gd name="connsiteY14" fmla="*/ 129258 h 737028"/>
              <a:gd name="connsiteX15" fmla="*/ 0 w 560934"/>
              <a:gd name="connsiteY15" fmla="*/ 107577 h 737028"/>
              <a:gd name="connsiteX16" fmla="*/ 280467 w 560934"/>
              <a:gd name="connsiteY16" fmla="*/ 0 h 7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934" h="737028">
                <a:moveTo>
                  <a:pt x="280467" y="0"/>
                </a:moveTo>
                <a:cubicBezTo>
                  <a:pt x="416003" y="0"/>
                  <a:pt x="529084" y="36876"/>
                  <a:pt x="555236" y="85897"/>
                </a:cubicBezTo>
                <a:lnTo>
                  <a:pt x="558914" y="99892"/>
                </a:lnTo>
                <a:lnTo>
                  <a:pt x="560934" y="99892"/>
                </a:lnTo>
                <a:lnTo>
                  <a:pt x="560934" y="107577"/>
                </a:lnTo>
                <a:lnTo>
                  <a:pt x="560934" y="629451"/>
                </a:lnTo>
                <a:lnTo>
                  <a:pt x="560934" y="630091"/>
                </a:lnTo>
                <a:lnTo>
                  <a:pt x="560766" y="630091"/>
                </a:lnTo>
                <a:lnTo>
                  <a:pt x="555236" y="651132"/>
                </a:lnTo>
                <a:cubicBezTo>
                  <a:pt x="529084" y="700153"/>
                  <a:pt x="416003" y="737028"/>
                  <a:pt x="280467" y="737028"/>
                </a:cubicBezTo>
                <a:cubicBezTo>
                  <a:pt x="125569" y="737028"/>
                  <a:pt x="0" y="688864"/>
                  <a:pt x="0" y="629451"/>
                </a:cubicBezTo>
                <a:cubicBezTo>
                  <a:pt x="0" y="622024"/>
                  <a:pt x="1962" y="614774"/>
                  <a:pt x="5698" y="607771"/>
                </a:cubicBezTo>
                <a:lnTo>
                  <a:pt x="15368" y="595822"/>
                </a:lnTo>
                <a:lnTo>
                  <a:pt x="15368" y="141206"/>
                </a:lnTo>
                <a:lnTo>
                  <a:pt x="5698" y="129258"/>
                </a:lnTo>
                <a:cubicBezTo>
                  <a:pt x="1962" y="122255"/>
                  <a:pt x="0" y="115004"/>
                  <a:pt x="0" y="107577"/>
                </a:cubicBezTo>
                <a:cubicBezTo>
                  <a:pt x="0" y="48164"/>
                  <a:pt x="125569" y="0"/>
                  <a:pt x="2804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1" name="圖形 152">
            <a:extLst>
              <a:ext uri="{FF2B5EF4-FFF2-40B4-BE49-F238E27FC236}">
                <a16:creationId xmlns:a16="http://schemas.microsoft.com/office/drawing/2014/main" id="{13C90FEA-FD05-401F-AF2C-E80FB496E4FC}"/>
              </a:ext>
            </a:extLst>
          </p:cNvPr>
          <p:cNvGrpSpPr/>
          <p:nvPr/>
        </p:nvGrpSpPr>
        <p:grpSpPr>
          <a:xfrm flipH="1">
            <a:off x="5084642" y="4845619"/>
            <a:ext cx="584663" cy="752988"/>
            <a:chOff x="9272425" y="5069212"/>
            <a:chExt cx="458537" cy="590550"/>
          </a:xfrm>
        </p:grpSpPr>
        <p:sp>
          <p:nvSpPr>
            <p:cNvPr id="452" name="手繪多邊形: 圖案 451">
              <a:extLst>
                <a:ext uri="{FF2B5EF4-FFF2-40B4-BE49-F238E27FC236}">
                  <a16:creationId xmlns:a16="http://schemas.microsoft.com/office/drawing/2014/main" id="{1AADEAA3-612C-4868-94A4-AFBD59B04F1F}"/>
                </a:ext>
              </a:extLst>
            </p:cNvPr>
            <p:cNvSpPr/>
            <p:nvPr/>
          </p:nvSpPr>
          <p:spPr>
            <a:xfrm>
              <a:off x="9272425" y="5069212"/>
              <a:ext cx="458537" cy="590550"/>
            </a:xfrm>
            <a:custGeom>
              <a:avLst/>
              <a:gdLst>
                <a:gd name="connsiteX0" fmla="*/ 231421 w 458537"/>
                <a:gd name="connsiteY0" fmla="*/ 596265 h 590550"/>
                <a:gd name="connsiteX1" fmla="*/ 0 w 458537"/>
                <a:gd name="connsiteY1" fmla="*/ 530257 h 590550"/>
                <a:gd name="connsiteX2" fmla="*/ 0 w 458537"/>
                <a:gd name="connsiteY2" fmla="*/ 65913 h 590550"/>
                <a:gd name="connsiteX3" fmla="*/ 231421 w 458537"/>
                <a:gd name="connsiteY3" fmla="*/ 0 h 590550"/>
                <a:gd name="connsiteX4" fmla="*/ 462842 w 458537"/>
                <a:gd name="connsiteY4" fmla="*/ 65913 h 590550"/>
                <a:gd name="connsiteX5" fmla="*/ 462842 w 458537"/>
                <a:gd name="connsiteY5" fmla="*/ 530257 h 590550"/>
                <a:gd name="connsiteX6" fmla="*/ 231421 w 458537"/>
                <a:gd name="connsiteY6" fmla="*/ 596265 h 590550"/>
                <a:gd name="connsiteX7" fmla="*/ 18716 w 458537"/>
                <a:gd name="connsiteY7" fmla="*/ 93726 h 590550"/>
                <a:gd name="connsiteX8" fmla="*/ 18716 w 458537"/>
                <a:gd name="connsiteY8" fmla="*/ 530352 h 590550"/>
                <a:gd name="connsiteX9" fmla="*/ 231421 w 458537"/>
                <a:gd name="connsiteY9" fmla="*/ 577215 h 590550"/>
                <a:gd name="connsiteX10" fmla="*/ 444126 w 458537"/>
                <a:gd name="connsiteY10" fmla="*/ 530352 h 590550"/>
                <a:gd name="connsiteX11" fmla="*/ 444126 w 458537"/>
                <a:gd name="connsiteY11" fmla="*/ 93726 h 590550"/>
                <a:gd name="connsiteX12" fmla="*/ 231421 w 458537"/>
                <a:gd name="connsiteY12" fmla="*/ 131921 h 590550"/>
                <a:gd name="connsiteX13" fmla="*/ 18716 w 458537"/>
                <a:gd name="connsiteY13" fmla="*/ 93726 h 590550"/>
                <a:gd name="connsiteX14" fmla="*/ 231421 w 458537"/>
                <a:gd name="connsiteY14" fmla="*/ 19050 h 590550"/>
                <a:gd name="connsiteX15" fmla="*/ 18716 w 458537"/>
                <a:gd name="connsiteY15" fmla="*/ 65913 h 590550"/>
                <a:gd name="connsiteX16" fmla="*/ 231421 w 458537"/>
                <a:gd name="connsiteY16" fmla="*/ 112776 h 590550"/>
                <a:gd name="connsiteX17" fmla="*/ 444126 w 458537"/>
                <a:gd name="connsiteY17" fmla="*/ 65913 h 590550"/>
                <a:gd name="connsiteX18" fmla="*/ 231421 w 458537"/>
                <a:gd name="connsiteY18" fmla="*/ 190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8537" h="590550">
                  <a:moveTo>
                    <a:pt x="231421" y="596265"/>
                  </a:moveTo>
                  <a:cubicBezTo>
                    <a:pt x="116412" y="596265"/>
                    <a:pt x="0" y="573596"/>
                    <a:pt x="0" y="530257"/>
                  </a:cubicBezTo>
                  <a:lnTo>
                    <a:pt x="0" y="65913"/>
                  </a:lnTo>
                  <a:cubicBezTo>
                    <a:pt x="0" y="22670"/>
                    <a:pt x="116412" y="0"/>
                    <a:pt x="231421" y="0"/>
                  </a:cubicBezTo>
                  <a:cubicBezTo>
                    <a:pt x="346429" y="0"/>
                    <a:pt x="462842" y="22670"/>
                    <a:pt x="462842" y="65913"/>
                  </a:cubicBezTo>
                  <a:lnTo>
                    <a:pt x="462842" y="530257"/>
                  </a:lnTo>
                  <a:cubicBezTo>
                    <a:pt x="462842" y="573596"/>
                    <a:pt x="346429" y="596265"/>
                    <a:pt x="231421" y="596265"/>
                  </a:cubicBezTo>
                  <a:close/>
                  <a:moveTo>
                    <a:pt x="18716" y="93726"/>
                  </a:moveTo>
                  <a:lnTo>
                    <a:pt x="18716" y="530352"/>
                  </a:lnTo>
                  <a:cubicBezTo>
                    <a:pt x="18716" y="549497"/>
                    <a:pt x="101533" y="577215"/>
                    <a:pt x="231421" y="577215"/>
                  </a:cubicBezTo>
                  <a:cubicBezTo>
                    <a:pt x="361308" y="577215"/>
                    <a:pt x="444126" y="549402"/>
                    <a:pt x="444126" y="530352"/>
                  </a:cubicBezTo>
                  <a:lnTo>
                    <a:pt x="444126" y="93726"/>
                  </a:lnTo>
                  <a:cubicBezTo>
                    <a:pt x="406694" y="118872"/>
                    <a:pt x="318636" y="131921"/>
                    <a:pt x="231421" y="131921"/>
                  </a:cubicBezTo>
                  <a:cubicBezTo>
                    <a:pt x="144205" y="131921"/>
                    <a:pt x="56147" y="118872"/>
                    <a:pt x="18716" y="93726"/>
                  </a:cubicBezTo>
                  <a:close/>
                  <a:moveTo>
                    <a:pt x="231421" y="19050"/>
                  </a:moveTo>
                  <a:cubicBezTo>
                    <a:pt x="101533" y="19050"/>
                    <a:pt x="18716" y="46863"/>
                    <a:pt x="18716" y="65913"/>
                  </a:cubicBezTo>
                  <a:cubicBezTo>
                    <a:pt x="18716" y="84963"/>
                    <a:pt x="101533" y="112776"/>
                    <a:pt x="231421" y="112776"/>
                  </a:cubicBezTo>
                  <a:cubicBezTo>
                    <a:pt x="361308" y="112776"/>
                    <a:pt x="444126" y="84963"/>
                    <a:pt x="444126" y="65913"/>
                  </a:cubicBezTo>
                  <a:cubicBezTo>
                    <a:pt x="444126" y="46863"/>
                    <a:pt x="361308" y="19050"/>
                    <a:pt x="231421" y="190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手繪多邊形: 圖案 452">
              <a:extLst>
                <a:ext uri="{FF2B5EF4-FFF2-40B4-BE49-F238E27FC236}">
                  <a16:creationId xmlns:a16="http://schemas.microsoft.com/office/drawing/2014/main" id="{244BA8B2-C48A-45A4-8D43-08E677AB4324}"/>
                </a:ext>
              </a:extLst>
            </p:cNvPr>
            <p:cNvSpPr/>
            <p:nvPr/>
          </p:nvSpPr>
          <p:spPr>
            <a:xfrm>
              <a:off x="9455562" y="5443638"/>
              <a:ext cx="56147" cy="57150"/>
            </a:xfrm>
            <a:custGeom>
              <a:avLst/>
              <a:gdLst>
                <a:gd name="connsiteX0" fmla="*/ 55492 w 56147"/>
                <a:gd name="connsiteY0" fmla="*/ 62674 h 57150"/>
                <a:gd name="connsiteX1" fmla="*/ 55492 w 56147"/>
                <a:gd name="connsiteY1" fmla="*/ 62674 h 57150"/>
                <a:gd name="connsiteX2" fmla="*/ 36028 w 56147"/>
                <a:gd name="connsiteY2" fmla="*/ 28289 h 57150"/>
                <a:gd name="connsiteX3" fmla="*/ 36028 w 56147"/>
                <a:gd name="connsiteY3" fmla="*/ 28289 h 57150"/>
                <a:gd name="connsiteX4" fmla="*/ 35934 w 56147"/>
                <a:gd name="connsiteY4" fmla="*/ 28194 h 57150"/>
                <a:gd name="connsiteX5" fmla="*/ 35934 w 56147"/>
                <a:gd name="connsiteY5" fmla="*/ 28099 h 57150"/>
                <a:gd name="connsiteX6" fmla="*/ 35841 w 56147"/>
                <a:gd name="connsiteY6" fmla="*/ 28003 h 57150"/>
                <a:gd name="connsiteX7" fmla="*/ 35747 w 56147"/>
                <a:gd name="connsiteY7" fmla="*/ 27908 h 57150"/>
                <a:gd name="connsiteX8" fmla="*/ 30600 w 56147"/>
                <a:gd name="connsiteY8" fmla="*/ 18859 h 57150"/>
                <a:gd name="connsiteX9" fmla="*/ 19932 w 56147"/>
                <a:gd name="connsiteY9" fmla="*/ 0 h 57150"/>
                <a:gd name="connsiteX10" fmla="*/ 19932 w 56147"/>
                <a:gd name="connsiteY10" fmla="*/ 0 h 57150"/>
                <a:gd name="connsiteX11" fmla="*/ 1591 w 56147"/>
                <a:gd name="connsiteY11" fmla="*/ 32290 h 57150"/>
                <a:gd name="connsiteX12" fmla="*/ 0 w 56147"/>
                <a:gd name="connsiteY12" fmla="*/ 35052 h 57150"/>
                <a:gd name="connsiteX13" fmla="*/ 57177 w 56147"/>
                <a:gd name="connsiteY13" fmla="*/ 65532 h 57150"/>
                <a:gd name="connsiteX14" fmla="*/ 55492 w 56147"/>
                <a:gd name="connsiteY14" fmla="*/ 62674 h 57150"/>
                <a:gd name="connsiteX15" fmla="*/ 55492 w 56147"/>
                <a:gd name="connsiteY15" fmla="*/ 62674 h 57150"/>
                <a:gd name="connsiteX16" fmla="*/ 55492 w 56147"/>
                <a:gd name="connsiteY16" fmla="*/ 62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147" h="57150">
                  <a:moveTo>
                    <a:pt x="55492" y="62674"/>
                  </a:moveTo>
                  <a:lnTo>
                    <a:pt x="55492" y="62674"/>
                  </a:lnTo>
                  <a:lnTo>
                    <a:pt x="36028" y="28289"/>
                  </a:lnTo>
                  <a:lnTo>
                    <a:pt x="36028" y="28289"/>
                  </a:lnTo>
                  <a:cubicBezTo>
                    <a:pt x="36028" y="28194"/>
                    <a:pt x="35934" y="28194"/>
                    <a:pt x="35934" y="28194"/>
                  </a:cubicBezTo>
                  <a:lnTo>
                    <a:pt x="35934" y="28099"/>
                  </a:lnTo>
                  <a:lnTo>
                    <a:pt x="35841" y="28003"/>
                  </a:lnTo>
                  <a:lnTo>
                    <a:pt x="35747" y="27908"/>
                  </a:lnTo>
                  <a:lnTo>
                    <a:pt x="30600" y="18859"/>
                  </a:lnTo>
                  <a:lnTo>
                    <a:pt x="19932" y="0"/>
                  </a:lnTo>
                  <a:lnTo>
                    <a:pt x="19932" y="0"/>
                  </a:lnTo>
                  <a:lnTo>
                    <a:pt x="1591" y="32290"/>
                  </a:lnTo>
                  <a:lnTo>
                    <a:pt x="0" y="35052"/>
                  </a:lnTo>
                  <a:cubicBezTo>
                    <a:pt x="12914" y="53149"/>
                    <a:pt x="33595" y="64960"/>
                    <a:pt x="57177" y="65532"/>
                  </a:cubicBezTo>
                  <a:lnTo>
                    <a:pt x="55492" y="62674"/>
                  </a:lnTo>
                  <a:lnTo>
                    <a:pt x="55492" y="62674"/>
                  </a:lnTo>
                  <a:lnTo>
                    <a:pt x="55492" y="62674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手繪多邊形: 圖案 453">
              <a:extLst>
                <a:ext uri="{FF2B5EF4-FFF2-40B4-BE49-F238E27FC236}">
                  <a16:creationId xmlns:a16="http://schemas.microsoft.com/office/drawing/2014/main" id="{0CAFE469-4E1F-4D79-97C9-333077278477}"/>
                </a:ext>
              </a:extLst>
            </p:cNvPr>
            <p:cNvSpPr/>
            <p:nvPr/>
          </p:nvSpPr>
          <p:spPr>
            <a:xfrm>
              <a:off x="9441806" y="5405252"/>
              <a:ext cx="37432" cy="57150"/>
            </a:xfrm>
            <a:custGeom>
              <a:avLst/>
              <a:gdLst>
                <a:gd name="connsiteX0" fmla="*/ 6270 w 37431"/>
                <a:gd name="connsiteY0" fmla="*/ 0 h 57150"/>
                <a:gd name="connsiteX1" fmla="*/ 0 w 37431"/>
                <a:gd name="connsiteY1" fmla="*/ 30099 h 57150"/>
                <a:gd name="connsiteX2" fmla="*/ 8890 w 37431"/>
                <a:gd name="connsiteY2" fmla="*/ 65532 h 57150"/>
                <a:gd name="connsiteX3" fmla="*/ 10574 w 37431"/>
                <a:gd name="connsiteY3" fmla="*/ 62579 h 57150"/>
                <a:gd name="connsiteX4" fmla="*/ 30132 w 37431"/>
                <a:gd name="connsiteY4" fmla="*/ 28099 h 57150"/>
                <a:gd name="connsiteX5" fmla="*/ 30226 w 37431"/>
                <a:gd name="connsiteY5" fmla="*/ 28004 h 57150"/>
                <a:gd name="connsiteX6" fmla="*/ 30320 w 37431"/>
                <a:gd name="connsiteY6" fmla="*/ 27908 h 57150"/>
                <a:gd name="connsiteX7" fmla="*/ 46228 w 37431"/>
                <a:gd name="connsiteY7" fmla="*/ 0 h 57150"/>
                <a:gd name="connsiteX8" fmla="*/ 6270 w 37431"/>
                <a:gd name="connsiteY8" fmla="*/ 0 h 57150"/>
                <a:gd name="connsiteX9" fmla="*/ 6270 w 37431"/>
                <a:gd name="connsiteY9" fmla="*/ 0 h 57150"/>
                <a:gd name="connsiteX10" fmla="*/ 6270 w 37431"/>
                <a:gd name="connsiteY10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31" h="57150">
                  <a:moveTo>
                    <a:pt x="6270" y="0"/>
                  </a:moveTo>
                  <a:cubicBezTo>
                    <a:pt x="2246" y="9239"/>
                    <a:pt x="0" y="19431"/>
                    <a:pt x="0" y="30099"/>
                  </a:cubicBezTo>
                  <a:cubicBezTo>
                    <a:pt x="0" y="42958"/>
                    <a:pt x="3182" y="55055"/>
                    <a:pt x="8890" y="65532"/>
                  </a:cubicBezTo>
                  <a:lnTo>
                    <a:pt x="10574" y="62579"/>
                  </a:lnTo>
                  <a:lnTo>
                    <a:pt x="30132" y="28099"/>
                  </a:lnTo>
                  <a:cubicBezTo>
                    <a:pt x="30132" y="28099"/>
                    <a:pt x="30132" y="28004"/>
                    <a:pt x="30226" y="28004"/>
                  </a:cubicBezTo>
                  <a:cubicBezTo>
                    <a:pt x="30226" y="27908"/>
                    <a:pt x="30320" y="27908"/>
                    <a:pt x="30320" y="27908"/>
                  </a:cubicBezTo>
                  <a:lnTo>
                    <a:pt x="46228" y="0"/>
                  </a:lnTo>
                  <a:lnTo>
                    <a:pt x="6270" y="0"/>
                  </a:lnTo>
                  <a:lnTo>
                    <a:pt x="6270" y="0"/>
                  </a:lnTo>
                  <a:lnTo>
                    <a:pt x="6270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手繪多邊形: 圖案 454">
              <a:extLst>
                <a:ext uri="{FF2B5EF4-FFF2-40B4-BE49-F238E27FC236}">
                  <a16:creationId xmlns:a16="http://schemas.microsoft.com/office/drawing/2014/main" id="{96E10A5A-68B5-4DAF-8A09-8B959FC73AB2}"/>
                </a:ext>
              </a:extLst>
            </p:cNvPr>
            <p:cNvSpPr/>
            <p:nvPr/>
          </p:nvSpPr>
          <p:spPr>
            <a:xfrm>
              <a:off x="9516108" y="5361532"/>
              <a:ext cx="56147" cy="57150"/>
            </a:xfrm>
            <a:custGeom>
              <a:avLst/>
              <a:gdLst>
                <a:gd name="connsiteX0" fmla="*/ 0 w 56147"/>
                <a:gd name="connsiteY0" fmla="*/ 0 h 57150"/>
                <a:gd name="connsiteX1" fmla="*/ 1684 w 56147"/>
                <a:gd name="connsiteY1" fmla="*/ 2953 h 57150"/>
                <a:gd name="connsiteX2" fmla="*/ 21242 w 56147"/>
                <a:gd name="connsiteY2" fmla="*/ 37433 h 57150"/>
                <a:gd name="connsiteX3" fmla="*/ 21336 w 56147"/>
                <a:gd name="connsiteY3" fmla="*/ 37624 h 57150"/>
                <a:gd name="connsiteX4" fmla="*/ 37244 w 56147"/>
                <a:gd name="connsiteY4" fmla="*/ 65532 h 57150"/>
                <a:gd name="connsiteX5" fmla="*/ 37244 w 56147"/>
                <a:gd name="connsiteY5" fmla="*/ 65532 h 57150"/>
                <a:gd name="connsiteX6" fmla="*/ 55586 w 56147"/>
                <a:gd name="connsiteY6" fmla="*/ 33242 h 57150"/>
                <a:gd name="connsiteX7" fmla="*/ 57177 w 56147"/>
                <a:gd name="connsiteY7" fmla="*/ 30480 h 57150"/>
                <a:gd name="connsiteX8" fmla="*/ 0 w 56147"/>
                <a:gd name="connsiteY8" fmla="*/ 0 h 57150"/>
                <a:gd name="connsiteX9" fmla="*/ 0 w 56147"/>
                <a:gd name="connsiteY9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47" h="57150">
                  <a:moveTo>
                    <a:pt x="0" y="0"/>
                  </a:moveTo>
                  <a:lnTo>
                    <a:pt x="1684" y="2953"/>
                  </a:lnTo>
                  <a:lnTo>
                    <a:pt x="21242" y="37433"/>
                  </a:lnTo>
                  <a:lnTo>
                    <a:pt x="21336" y="37624"/>
                  </a:lnTo>
                  <a:lnTo>
                    <a:pt x="37244" y="65532"/>
                  </a:lnTo>
                  <a:lnTo>
                    <a:pt x="37244" y="65532"/>
                  </a:lnTo>
                  <a:lnTo>
                    <a:pt x="55586" y="33242"/>
                  </a:lnTo>
                  <a:lnTo>
                    <a:pt x="57177" y="30480"/>
                  </a:lnTo>
                  <a:cubicBezTo>
                    <a:pt x="44169" y="12382"/>
                    <a:pt x="23488" y="47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手繪多邊形: 圖案 455">
              <a:extLst>
                <a:ext uri="{FF2B5EF4-FFF2-40B4-BE49-F238E27FC236}">
                  <a16:creationId xmlns:a16="http://schemas.microsoft.com/office/drawing/2014/main" id="{9B98DC69-5604-4E42-86F5-1CF8E4642102}"/>
                </a:ext>
              </a:extLst>
            </p:cNvPr>
            <p:cNvSpPr/>
            <p:nvPr/>
          </p:nvSpPr>
          <p:spPr>
            <a:xfrm>
              <a:off x="9452380" y="5361913"/>
              <a:ext cx="65505" cy="28575"/>
            </a:xfrm>
            <a:custGeom>
              <a:avLst/>
              <a:gdLst>
                <a:gd name="connsiteX0" fmla="*/ 54463 w 65505"/>
                <a:gd name="connsiteY0" fmla="*/ 0 h 28575"/>
                <a:gd name="connsiteX1" fmla="*/ 0 w 65505"/>
                <a:gd name="connsiteY1" fmla="*/ 35147 h 28575"/>
                <a:gd name="connsiteX2" fmla="*/ 74395 w 65505"/>
                <a:gd name="connsiteY2" fmla="*/ 35147 h 28575"/>
                <a:gd name="connsiteX3" fmla="*/ 56054 w 65505"/>
                <a:gd name="connsiteY3" fmla="*/ 2762 h 28575"/>
                <a:gd name="connsiteX4" fmla="*/ 54463 w 65505"/>
                <a:gd name="connsiteY4" fmla="*/ 0 h 28575"/>
                <a:gd name="connsiteX5" fmla="*/ 54463 w 65505"/>
                <a:gd name="connsiteY5" fmla="*/ 0 h 28575"/>
                <a:gd name="connsiteX6" fmla="*/ 54463 w 65505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5" h="28575">
                  <a:moveTo>
                    <a:pt x="54463" y="0"/>
                  </a:moveTo>
                  <a:cubicBezTo>
                    <a:pt x="31443" y="2477"/>
                    <a:pt x="11510" y="15907"/>
                    <a:pt x="0" y="35147"/>
                  </a:cubicBezTo>
                  <a:lnTo>
                    <a:pt x="74395" y="35147"/>
                  </a:lnTo>
                  <a:lnTo>
                    <a:pt x="56054" y="2762"/>
                  </a:lnTo>
                  <a:lnTo>
                    <a:pt x="54463" y="0"/>
                  </a:lnTo>
                  <a:lnTo>
                    <a:pt x="54463" y="0"/>
                  </a:lnTo>
                  <a:lnTo>
                    <a:pt x="54463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手繪多邊形: 圖案 456">
              <a:extLst>
                <a:ext uri="{FF2B5EF4-FFF2-40B4-BE49-F238E27FC236}">
                  <a16:creationId xmlns:a16="http://schemas.microsoft.com/office/drawing/2014/main" id="{7D9E1694-195F-48CA-B935-109EB411930C}"/>
                </a:ext>
              </a:extLst>
            </p:cNvPr>
            <p:cNvSpPr/>
            <p:nvPr/>
          </p:nvSpPr>
          <p:spPr>
            <a:xfrm>
              <a:off x="9540906" y="5399918"/>
              <a:ext cx="37432" cy="57150"/>
            </a:xfrm>
            <a:custGeom>
              <a:avLst/>
              <a:gdLst>
                <a:gd name="connsiteX0" fmla="*/ 37244 w 37431"/>
                <a:gd name="connsiteY0" fmla="*/ 0 h 57150"/>
                <a:gd name="connsiteX1" fmla="*/ 35560 w 37431"/>
                <a:gd name="connsiteY1" fmla="*/ 2953 h 57150"/>
                <a:gd name="connsiteX2" fmla="*/ 16002 w 37431"/>
                <a:gd name="connsiteY2" fmla="*/ 37433 h 57150"/>
                <a:gd name="connsiteX3" fmla="*/ 16096 w 37431"/>
                <a:gd name="connsiteY3" fmla="*/ 37338 h 57150"/>
                <a:gd name="connsiteX4" fmla="*/ 16002 w 37431"/>
                <a:gd name="connsiteY4" fmla="*/ 37528 h 57150"/>
                <a:gd name="connsiteX5" fmla="*/ 15908 w 37431"/>
                <a:gd name="connsiteY5" fmla="*/ 37624 h 57150"/>
                <a:gd name="connsiteX6" fmla="*/ 15815 w 37431"/>
                <a:gd name="connsiteY6" fmla="*/ 37719 h 57150"/>
                <a:gd name="connsiteX7" fmla="*/ 11417 w 37431"/>
                <a:gd name="connsiteY7" fmla="*/ 45434 h 57150"/>
                <a:gd name="connsiteX8" fmla="*/ 8703 w 37431"/>
                <a:gd name="connsiteY8" fmla="*/ 50292 h 57150"/>
                <a:gd name="connsiteX9" fmla="*/ 0 w 37431"/>
                <a:gd name="connsiteY9" fmla="*/ 65627 h 57150"/>
                <a:gd name="connsiteX10" fmla="*/ 39865 w 37431"/>
                <a:gd name="connsiteY10" fmla="*/ 65627 h 57150"/>
                <a:gd name="connsiteX11" fmla="*/ 46134 w 37431"/>
                <a:gd name="connsiteY11" fmla="*/ 35528 h 57150"/>
                <a:gd name="connsiteX12" fmla="*/ 37244 w 37431"/>
                <a:gd name="connsiteY12" fmla="*/ 0 h 57150"/>
                <a:gd name="connsiteX13" fmla="*/ 37244 w 37431"/>
                <a:gd name="connsiteY1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31" h="57150">
                  <a:moveTo>
                    <a:pt x="37244" y="0"/>
                  </a:moveTo>
                  <a:lnTo>
                    <a:pt x="35560" y="2953"/>
                  </a:lnTo>
                  <a:lnTo>
                    <a:pt x="16002" y="37433"/>
                  </a:lnTo>
                  <a:cubicBezTo>
                    <a:pt x="16002" y="37338"/>
                    <a:pt x="16096" y="37338"/>
                    <a:pt x="16096" y="37338"/>
                  </a:cubicBezTo>
                  <a:cubicBezTo>
                    <a:pt x="16002" y="37433"/>
                    <a:pt x="16002" y="37433"/>
                    <a:pt x="16002" y="37528"/>
                  </a:cubicBezTo>
                  <a:cubicBezTo>
                    <a:pt x="16002" y="37624"/>
                    <a:pt x="15908" y="37624"/>
                    <a:pt x="15908" y="37624"/>
                  </a:cubicBezTo>
                  <a:cubicBezTo>
                    <a:pt x="15908" y="37624"/>
                    <a:pt x="15908" y="37719"/>
                    <a:pt x="15815" y="37719"/>
                  </a:cubicBezTo>
                  <a:lnTo>
                    <a:pt x="11417" y="45434"/>
                  </a:lnTo>
                  <a:lnTo>
                    <a:pt x="8703" y="50292"/>
                  </a:lnTo>
                  <a:lnTo>
                    <a:pt x="0" y="65627"/>
                  </a:lnTo>
                  <a:lnTo>
                    <a:pt x="39865" y="65627"/>
                  </a:lnTo>
                  <a:cubicBezTo>
                    <a:pt x="43889" y="56388"/>
                    <a:pt x="46134" y="46196"/>
                    <a:pt x="46134" y="35528"/>
                  </a:cubicBezTo>
                  <a:cubicBezTo>
                    <a:pt x="46134" y="22574"/>
                    <a:pt x="42953" y="10573"/>
                    <a:pt x="37244" y="0"/>
                  </a:cubicBezTo>
                  <a:lnTo>
                    <a:pt x="37244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手繪多邊形: 圖案 457">
              <a:extLst>
                <a:ext uri="{FF2B5EF4-FFF2-40B4-BE49-F238E27FC236}">
                  <a16:creationId xmlns:a16="http://schemas.microsoft.com/office/drawing/2014/main" id="{2C5C3F2B-F981-4DC7-B3E6-42A3947C336E}"/>
                </a:ext>
              </a:extLst>
            </p:cNvPr>
            <p:cNvSpPr/>
            <p:nvPr/>
          </p:nvSpPr>
          <p:spPr>
            <a:xfrm>
              <a:off x="9502071" y="5473737"/>
              <a:ext cx="65505" cy="28575"/>
            </a:xfrm>
            <a:custGeom>
              <a:avLst/>
              <a:gdLst>
                <a:gd name="connsiteX0" fmla="*/ 0 w 65505"/>
                <a:gd name="connsiteY0" fmla="*/ 0 h 28575"/>
                <a:gd name="connsiteX1" fmla="*/ 0 w 65505"/>
                <a:gd name="connsiteY1" fmla="*/ 0 h 28575"/>
                <a:gd name="connsiteX2" fmla="*/ 18341 w 65505"/>
                <a:gd name="connsiteY2" fmla="*/ 32385 h 28575"/>
                <a:gd name="connsiteX3" fmla="*/ 18341 w 65505"/>
                <a:gd name="connsiteY3" fmla="*/ 32385 h 28575"/>
                <a:gd name="connsiteX4" fmla="*/ 19932 w 65505"/>
                <a:gd name="connsiteY4" fmla="*/ 35147 h 28575"/>
                <a:gd name="connsiteX5" fmla="*/ 74395 w 65505"/>
                <a:gd name="connsiteY5" fmla="*/ 0 h 28575"/>
                <a:gd name="connsiteX6" fmla="*/ 0 w 65505"/>
                <a:gd name="connsiteY6" fmla="*/ 0 h 28575"/>
                <a:gd name="connsiteX7" fmla="*/ 0 w 65505"/>
                <a:gd name="connsiteY7" fmla="*/ 0 h 28575"/>
                <a:gd name="connsiteX8" fmla="*/ 0 w 65505"/>
                <a:gd name="connsiteY8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5" h="28575">
                  <a:moveTo>
                    <a:pt x="0" y="0"/>
                  </a:moveTo>
                  <a:lnTo>
                    <a:pt x="0" y="0"/>
                  </a:lnTo>
                  <a:lnTo>
                    <a:pt x="18341" y="32385"/>
                  </a:lnTo>
                  <a:lnTo>
                    <a:pt x="18341" y="32385"/>
                  </a:lnTo>
                  <a:lnTo>
                    <a:pt x="19932" y="35147"/>
                  </a:lnTo>
                  <a:cubicBezTo>
                    <a:pt x="43046" y="32766"/>
                    <a:pt x="62979" y="19241"/>
                    <a:pt x="74395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手繪多邊形: 圖案 458">
              <a:extLst>
                <a:ext uri="{FF2B5EF4-FFF2-40B4-BE49-F238E27FC236}">
                  <a16:creationId xmlns:a16="http://schemas.microsoft.com/office/drawing/2014/main" id="{279B35DA-3F7D-433F-BE0D-498EEF63B503}"/>
                </a:ext>
              </a:extLst>
            </p:cNvPr>
            <p:cNvSpPr/>
            <p:nvPr/>
          </p:nvSpPr>
          <p:spPr>
            <a:xfrm>
              <a:off x="9439092" y="5358579"/>
              <a:ext cx="149726" cy="152400"/>
            </a:xfrm>
            <a:custGeom>
              <a:avLst/>
              <a:gdLst>
                <a:gd name="connsiteX0" fmla="*/ 5615 w 149726"/>
                <a:gd name="connsiteY0" fmla="*/ 76771 h 152400"/>
                <a:gd name="connsiteX1" fmla="*/ 12259 w 149726"/>
                <a:gd name="connsiteY1" fmla="*/ 46672 h 152400"/>
                <a:gd name="connsiteX2" fmla="*/ 6738 w 149726"/>
                <a:gd name="connsiteY2" fmla="*/ 46672 h 152400"/>
                <a:gd name="connsiteX3" fmla="*/ 6083 w 149726"/>
                <a:gd name="connsiteY3" fmla="*/ 46577 h 152400"/>
                <a:gd name="connsiteX4" fmla="*/ 0 w 149726"/>
                <a:gd name="connsiteY4" fmla="*/ 76771 h 152400"/>
                <a:gd name="connsiteX5" fmla="*/ 10107 w 149726"/>
                <a:gd name="connsiteY5" fmla="*/ 115157 h 152400"/>
                <a:gd name="connsiteX6" fmla="*/ 11791 w 149726"/>
                <a:gd name="connsiteY6" fmla="*/ 112300 h 152400"/>
                <a:gd name="connsiteX7" fmla="*/ 13475 w 149726"/>
                <a:gd name="connsiteY7" fmla="*/ 109347 h 152400"/>
                <a:gd name="connsiteX8" fmla="*/ 5615 w 149726"/>
                <a:gd name="connsiteY8" fmla="*/ 76771 h 152400"/>
                <a:gd name="connsiteX9" fmla="*/ 5615 w 149726"/>
                <a:gd name="connsiteY9" fmla="*/ 76771 h 152400"/>
                <a:gd name="connsiteX10" fmla="*/ 75331 w 149726"/>
                <a:gd name="connsiteY10" fmla="*/ 0 h 152400"/>
                <a:gd name="connsiteX11" fmla="*/ 75331 w 149726"/>
                <a:gd name="connsiteY11" fmla="*/ 0 h 152400"/>
                <a:gd name="connsiteX12" fmla="*/ 77016 w 149726"/>
                <a:gd name="connsiteY12" fmla="*/ 2858 h 152400"/>
                <a:gd name="connsiteX13" fmla="*/ 78700 w 149726"/>
                <a:gd name="connsiteY13" fmla="*/ 5906 h 152400"/>
                <a:gd name="connsiteX14" fmla="*/ 132601 w 149726"/>
                <a:gd name="connsiteY14" fmla="*/ 36195 h 152400"/>
                <a:gd name="connsiteX15" fmla="*/ 134192 w 149726"/>
                <a:gd name="connsiteY15" fmla="*/ 33433 h 152400"/>
                <a:gd name="connsiteX16" fmla="*/ 135409 w 149726"/>
                <a:gd name="connsiteY16" fmla="*/ 31242 h 152400"/>
                <a:gd name="connsiteX17" fmla="*/ 135783 w 149726"/>
                <a:gd name="connsiteY17" fmla="*/ 30670 h 152400"/>
                <a:gd name="connsiteX18" fmla="*/ 75331 w 149726"/>
                <a:gd name="connsiteY18" fmla="*/ 0 h 152400"/>
                <a:gd name="connsiteX19" fmla="*/ 75331 w 149726"/>
                <a:gd name="connsiteY19" fmla="*/ 0 h 152400"/>
                <a:gd name="connsiteX20" fmla="*/ 66535 w 149726"/>
                <a:gd name="connsiteY20" fmla="*/ 1143 h 152400"/>
                <a:gd name="connsiteX21" fmla="*/ 66254 w 149726"/>
                <a:gd name="connsiteY21" fmla="*/ 476 h 152400"/>
                <a:gd name="connsiteX22" fmla="*/ 9919 w 149726"/>
                <a:gd name="connsiteY22" fmla="*/ 38386 h 152400"/>
                <a:gd name="connsiteX23" fmla="*/ 16563 w 149726"/>
                <a:gd name="connsiteY23" fmla="*/ 38386 h 152400"/>
                <a:gd name="connsiteX24" fmla="*/ 69248 w 149726"/>
                <a:gd name="connsiteY24" fmla="*/ 6001 h 152400"/>
                <a:gd name="connsiteX25" fmla="*/ 67658 w 149726"/>
                <a:gd name="connsiteY25" fmla="*/ 3239 h 152400"/>
                <a:gd name="connsiteX26" fmla="*/ 66535 w 149726"/>
                <a:gd name="connsiteY26" fmla="*/ 1143 h 152400"/>
                <a:gd name="connsiteX27" fmla="*/ 66535 w 149726"/>
                <a:gd name="connsiteY27" fmla="*/ 1143 h 152400"/>
                <a:gd name="connsiteX28" fmla="*/ 66535 w 149726"/>
                <a:gd name="connsiteY28" fmla="*/ 1143 h 152400"/>
                <a:gd name="connsiteX29" fmla="*/ 140649 w 149726"/>
                <a:gd name="connsiteY29" fmla="*/ 38386 h 152400"/>
                <a:gd name="connsiteX30" fmla="*/ 138965 w 149726"/>
                <a:gd name="connsiteY30" fmla="*/ 41243 h 152400"/>
                <a:gd name="connsiteX31" fmla="*/ 137280 w 149726"/>
                <a:gd name="connsiteY31" fmla="*/ 44196 h 152400"/>
                <a:gd name="connsiteX32" fmla="*/ 145047 w 149726"/>
                <a:gd name="connsiteY32" fmla="*/ 76676 h 152400"/>
                <a:gd name="connsiteX33" fmla="*/ 138403 w 149726"/>
                <a:gd name="connsiteY33" fmla="*/ 106775 h 152400"/>
                <a:gd name="connsiteX34" fmla="*/ 143924 w 149726"/>
                <a:gd name="connsiteY34" fmla="*/ 106775 h 152400"/>
                <a:gd name="connsiteX35" fmla="*/ 144580 w 149726"/>
                <a:gd name="connsiteY35" fmla="*/ 106870 h 152400"/>
                <a:gd name="connsiteX36" fmla="*/ 150662 w 149726"/>
                <a:gd name="connsiteY36" fmla="*/ 76676 h 152400"/>
                <a:gd name="connsiteX37" fmla="*/ 140649 w 149726"/>
                <a:gd name="connsiteY37" fmla="*/ 38386 h 152400"/>
                <a:gd name="connsiteX38" fmla="*/ 140649 w 149726"/>
                <a:gd name="connsiteY38" fmla="*/ 38386 h 152400"/>
                <a:gd name="connsiteX39" fmla="*/ 134005 w 149726"/>
                <a:gd name="connsiteY39" fmla="*/ 115157 h 152400"/>
                <a:gd name="connsiteX40" fmla="*/ 81320 w 149726"/>
                <a:gd name="connsiteY40" fmla="*/ 147542 h 152400"/>
                <a:gd name="connsiteX41" fmla="*/ 82911 w 149726"/>
                <a:gd name="connsiteY41" fmla="*/ 150305 h 152400"/>
                <a:gd name="connsiteX42" fmla="*/ 84128 w 149726"/>
                <a:gd name="connsiteY42" fmla="*/ 152400 h 152400"/>
                <a:gd name="connsiteX43" fmla="*/ 84408 w 149726"/>
                <a:gd name="connsiteY43" fmla="*/ 153067 h 152400"/>
                <a:gd name="connsiteX44" fmla="*/ 140743 w 149726"/>
                <a:gd name="connsiteY44" fmla="*/ 115157 h 152400"/>
                <a:gd name="connsiteX45" fmla="*/ 134005 w 149726"/>
                <a:gd name="connsiteY45" fmla="*/ 115157 h 152400"/>
                <a:gd name="connsiteX46" fmla="*/ 134005 w 149726"/>
                <a:gd name="connsiteY46" fmla="*/ 115157 h 152400"/>
                <a:gd name="connsiteX47" fmla="*/ 134005 w 149726"/>
                <a:gd name="connsiteY47" fmla="*/ 115157 h 152400"/>
                <a:gd name="connsiteX48" fmla="*/ 73647 w 149726"/>
                <a:gd name="connsiteY48" fmla="*/ 150686 h 152400"/>
                <a:gd name="connsiteX49" fmla="*/ 71962 w 149726"/>
                <a:gd name="connsiteY49" fmla="*/ 147733 h 152400"/>
                <a:gd name="connsiteX50" fmla="*/ 71962 w 149726"/>
                <a:gd name="connsiteY50" fmla="*/ 147733 h 152400"/>
                <a:gd name="connsiteX51" fmla="*/ 18061 w 149726"/>
                <a:gd name="connsiteY51" fmla="*/ 117443 h 152400"/>
                <a:gd name="connsiteX52" fmla="*/ 16470 w 149726"/>
                <a:gd name="connsiteY52" fmla="*/ 120206 h 152400"/>
                <a:gd name="connsiteX53" fmla="*/ 15253 w 149726"/>
                <a:gd name="connsiteY53" fmla="*/ 122301 h 152400"/>
                <a:gd name="connsiteX54" fmla="*/ 14879 w 149726"/>
                <a:gd name="connsiteY54" fmla="*/ 122873 h 152400"/>
                <a:gd name="connsiteX55" fmla="*/ 75238 w 149726"/>
                <a:gd name="connsiteY55" fmla="*/ 153638 h 152400"/>
                <a:gd name="connsiteX56" fmla="*/ 75238 w 149726"/>
                <a:gd name="connsiteY56" fmla="*/ 153638 h 152400"/>
                <a:gd name="connsiteX57" fmla="*/ 73647 w 149726"/>
                <a:gd name="connsiteY57" fmla="*/ 150686 h 152400"/>
                <a:gd name="connsiteX58" fmla="*/ 73647 w 149726"/>
                <a:gd name="connsiteY58" fmla="*/ 150686 h 152400"/>
                <a:gd name="connsiteX59" fmla="*/ 73647 w 149726"/>
                <a:gd name="connsiteY59" fmla="*/ 15068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9726" h="152400">
                  <a:moveTo>
                    <a:pt x="5615" y="76771"/>
                  </a:moveTo>
                  <a:cubicBezTo>
                    <a:pt x="5615" y="66008"/>
                    <a:pt x="7954" y="55817"/>
                    <a:pt x="12259" y="46672"/>
                  </a:cubicBezTo>
                  <a:lnTo>
                    <a:pt x="6738" y="46672"/>
                  </a:lnTo>
                  <a:cubicBezTo>
                    <a:pt x="6551" y="46672"/>
                    <a:pt x="6363" y="46672"/>
                    <a:pt x="6083" y="46577"/>
                  </a:cubicBezTo>
                  <a:cubicBezTo>
                    <a:pt x="2152" y="55817"/>
                    <a:pt x="0" y="66008"/>
                    <a:pt x="0" y="76771"/>
                  </a:cubicBezTo>
                  <a:cubicBezTo>
                    <a:pt x="0" y="90678"/>
                    <a:pt x="3650" y="103918"/>
                    <a:pt x="10107" y="115157"/>
                  </a:cubicBezTo>
                  <a:lnTo>
                    <a:pt x="11791" y="112300"/>
                  </a:lnTo>
                  <a:lnTo>
                    <a:pt x="13475" y="109347"/>
                  </a:lnTo>
                  <a:cubicBezTo>
                    <a:pt x="8422" y="99536"/>
                    <a:pt x="5615" y="88487"/>
                    <a:pt x="5615" y="76771"/>
                  </a:cubicBezTo>
                  <a:lnTo>
                    <a:pt x="5615" y="76771"/>
                  </a:lnTo>
                  <a:close/>
                  <a:moveTo>
                    <a:pt x="75331" y="0"/>
                  </a:moveTo>
                  <a:lnTo>
                    <a:pt x="75331" y="0"/>
                  </a:lnTo>
                  <a:lnTo>
                    <a:pt x="77016" y="2858"/>
                  </a:lnTo>
                  <a:lnTo>
                    <a:pt x="78700" y="5906"/>
                  </a:lnTo>
                  <a:cubicBezTo>
                    <a:pt x="100972" y="6953"/>
                    <a:pt x="120530" y="18764"/>
                    <a:pt x="132601" y="36195"/>
                  </a:cubicBezTo>
                  <a:lnTo>
                    <a:pt x="134192" y="33433"/>
                  </a:lnTo>
                  <a:lnTo>
                    <a:pt x="135409" y="31242"/>
                  </a:lnTo>
                  <a:cubicBezTo>
                    <a:pt x="135502" y="31052"/>
                    <a:pt x="135596" y="30861"/>
                    <a:pt x="135783" y="30670"/>
                  </a:cubicBezTo>
                  <a:cubicBezTo>
                    <a:pt x="121933" y="12097"/>
                    <a:pt x="99942" y="0"/>
                    <a:pt x="75331" y="0"/>
                  </a:cubicBezTo>
                  <a:lnTo>
                    <a:pt x="75331" y="0"/>
                  </a:lnTo>
                  <a:close/>
                  <a:moveTo>
                    <a:pt x="66535" y="1143"/>
                  </a:moveTo>
                  <a:cubicBezTo>
                    <a:pt x="66441" y="953"/>
                    <a:pt x="66348" y="762"/>
                    <a:pt x="66254" y="476"/>
                  </a:cubicBezTo>
                  <a:cubicBezTo>
                    <a:pt x="42204" y="3429"/>
                    <a:pt x="21617" y="18002"/>
                    <a:pt x="9919" y="38386"/>
                  </a:cubicBezTo>
                  <a:lnTo>
                    <a:pt x="16563" y="38386"/>
                  </a:lnTo>
                  <a:cubicBezTo>
                    <a:pt x="27980" y="20384"/>
                    <a:pt x="47070" y="7906"/>
                    <a:pt x="69248" y="6001"/>
                  </a:cubicBezTo>
                  <a:lnTo>
                    <a:pt x="67658" y="3239"/>
                  </a:lnTo>
                  <a:lnTo>
                    <a:pt x="66535" y="1143"/>
                  </a:lnTo>
                  <a:lnTo>
                    <a:pt x="66535" y="1143"/>
                  </a:lnTo>
                  <a:lnTo>
                    <a:pt x="66535" y="1143"/>
                  </a:lnTo>
                  <a:close/>
                  <a:moveTo>
                    <a:pt x="140649" y="38386"/>
                  </a:moveTo>
                  <a:lnTo>
                    <a:pt x="138965" y="41243"/>
                  </a:lnTo>
                  <a:lnTo>
                    <a:pt x="137280" y="44196"/>
                  </a:lnTo>
                  <a:cubicBezTo>
                    <a:pt x="142240" y="54007"/>
                    <a:pt x="145047" y="65056"/>
                    <a:pt x="145047" y="76676"/>
                  </a:cubicBezTo>
                  <a:cubicBezTo>
                    <a:pt x="145047" y="87440"/>
                    <a:pt x="142708" y="97631"/>
                    <a:pt x="138403" y="106775"/>
                  </a:cubicBezTo>
                  <a:lnTo>
                    <a:pt x="143924" y="106775"/>
                  </a:lnTo>
                  <a:cubicBezTo>
                    <a:pt x="144112" y="106775"/>
                    <a:pt x="144299" y="106775"/>
                    <a:pt x="144580" y="106870"/>
                  </a:cubicBezTo>
                  <a:cubicBezTo>
                    <a:pt x="148510" y="97631"/>
                    <a:pt x="150662" y="87440"/>
                    <a:pt x="150662" y="76676"/>
                  </a:cubicBezTo>
                  <a:cubicBezTo>
                    <a:pt x="150756" y="62865"/>
                    <a:pt x="147106" y="49720"/>
                    <a:pt x="140649" y="38386"/>
                  </a:cubicBezTo>
                  <a:lnTo>
                    <a:pt x="140649" y="38386"/>
                  </a:lnTo>
                  <a:close/>
                  <a:moveTo>
                    <a:pt x="134005" y="115157"/>
                  </a:moveTo>
                  <a:cubicBezTo>
                    <a:pt x="122588" y="133160"/>
                    <a:pt x="103405" y="145637"/>
                    <a:pt x="81320" y="147542"/>
                  </a:cubicBezTo>
                  <a:lnTo>
                    <a:pt x="82911" y="150305"/>
                  </a:lnTo>
                  <a:lnTo>
                    <a:pt x="84128" y="152400"/>
                  </a:lnTo>
                  <a:cubicBezTo>
                    <a:pt x="84221" y="152591"/>
                    <a:pt x="84315" y="152781"/>
                    <a:pt x="84408" y="153067"/>
                  </a:cubicBezTo>
                  <a:cubicBezTo>
                    <a:pt x="108458" y="150209"/>
                    <a:pt x="129045" y="135636"/>
                    <a:pt x="140743" y="115157"/>
                  </a:cubicBezTo>
                  <a:lnTo>
                    <a:pt x="134005" y="115157"/>
                  </a:lnTo>
                  <a:lnTo>
                    <a:pt x="134005" y="115157"/>
                  </a:lnTo>
                  <a:lnTo>
                    <a:pt x="134005" y="115157"/>
                  </a:lnTo>
                  <a:close/>
                  <a:moveTo>
                    <a:pt x="73647" y="150686"/>
                  </a:moveTo>
                  <a:lnTo>
                    <a:pt x="71962" y="147733"/>
                  </a:lnTo>
                  <a:lnTo>
                    <a:pt x="71962" y="147733"/>
                  </a:lnTo>
                  <a:cubicBezTo>
                    <a:pt x="49690" y="146685"/>
                    <a:pt x="30132" y="134874"/>
                    <a:pt x="18061" y="117443"/>
                  </a:cubicBezTo>
                  <a:lnTo>
                    <a:pt x="16470" y="120206"/>
                  </a:lnTo>
                  <a:lnTo>
                    <a:pt x="15253" y="122301"/>
                  </a:lnTo>
                  <a:cubicBezTo>
                    <a:pt x="15160" y="122492"/>
                    <a:pt x="15066" y="122682"/>
                    <a:pt x="14879" y="122873"/>
                  </a:cubicBezTo>
                  <a:cubicBezTo>
                    <a:pt x="28635" y="141542"/>
                    <a:pt x="50626" y="153638"/>
                    <a:pt x="75238" y="153638"/>
                  </a:cubicBezTo>
                  <a:lnTo>
                    <a:pt x="75238" y="153638"/>
                  </a:lnTo>
                  <a:lnTo>
                    <a:pt x="73647" y="150686"/>
                  </a:lnTo>
                  <a:lnTo>
                    <a:pt x="73647" y="150686"/>
                  </a:lnTo>
                  <a:lnTo>
                    <a:pt x="73647" y="150686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手繪多邊形: 圖案 459">
              <a:extLst>
                <a:ext uri="{FF2B5EF4-FFF2-40B4-BE49-F238E27FC236}">
                  <a16:creationId xmlns:a16="http://schemas.microsoft.com/office/drawing/2014/main" id="{3DA859AD-1917-48F0-A788-F3AE5416DDC2}"/>
                </a:ext>
              </a:extLst>
            </p:cNvPr>
            <p:cNvSpPr/>
            <p:nvPr/>
          </p:nvSpPr>
          <p:spPr>
            <a:xfrm>
              <a:off x="9361890" y="5300763"/>
              <a:ext cx="74863" cy="66675"/>
            </a:xfrm>
            <a:custGeom>
              <a:avLst/>
              <a:gdLst>
                <a:gd name="connsiteX0" fmla="*/ 0 w 74863"/>
                <a:gd name="connsiteY0" fmla="*/ 74009 h 66675"/>
                <a:gd name="connsiteX1" fmla="*/ 18154 w 74863"/>
                <a:gd name="connsiteY1" fmla="*/ 74009 h 66675"/>
                <a:gd name="connsiteX2" fmla="*/ 18154 w 74863"/>
                <a:gd name="connsiteY2" fmla="*/ 21527 h 66675"/>
                <a:gd name="connsiteX3" fmla="*/ 80104 w 74863"/>
                <a:gd name="connsiteY3" fmla="*/ 21527 h 66675"/>
                <a:gd name="connsiteX4" fmla="*/ 80104 w 74863"/>
                <a:gd name="connsiteY4" fmla="*/ 0 h 66675"/>
                <a:gd name="connsiteX5" fmla="*/ 0 w 74863"/>
                <a:gd name="connsiteY5" fmla="*/ 0 h 66675"/>
                <a:gd name="connsiteX6" fmla="*/ 0 w 74863"/>
                <a:gd name="connsiteY6" fmla="*/ 740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63" h="66675">
                  <a:moveTo>
                    <a:pt x="0" y="74009"/>
                  </a:moveTo>
                  <a:lnTo>
                    <a:pt x="18154" y="74009"/>
                  </a:lnTo>
                  <a:lnTo>
                    <a:pt x="18154" y="21527"/>
                  </a:lnTo>
                  <a:lnTo>
                    <a:pt x="80104" y="21527"/>
                  </a:lnTo>
                  <a:lnTo>
                    <a:pt x="80104" y="0"/>
                  </a:lnTo>
                  <a:lnTo>
                    <a:pt x="0" y="0"/>
                  </a:lnTo>
                  <a:lnTo>
                    <a:pt x="0" y="74009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手繪多邊形: 圖案 460">
              <a:extLst>
                <a:ext uri="{FF2B5EF4-FFF2-40B4-BE49-F238E27FC236}">
                  <a16:creationId xmlns:a16="http://schemas.microsoft.com/office/drawing/2014/main" id="{FBF4C058-639A-413D-9089-F8D2B54CC320}"/>
                </a:ext>
              </a:extLst>
            </p:cNvPr>
            <p:cNvSpPr/>
            <p:nvPr/>
          </p:nvSpPr>
          <p:spPr>
            <a:xfrm>
              <a:off x="9361890" y="5478309"/>
              <a:ext cx="56147" cy="66675"/>
            </a:xfrm>
            <a:custGeom>
              <a:avLst/>
              <a:gdLst>
                <a:gd name="connsiteX0" fmla="*/ 65505 w 56147"/>
                <a:gd name="connsiteY0" fmla="*/ 74009 h 66675"/>
                <a:gd name="connsiteX1" fmla="*/ 65505 w 56147"/>
                <a:gd name="connsiteY1" fmla="*/ 57341 h 66675"/>
                <a:gd name="connsiteX2" fmla="*/ 19090 w 56147"/>
                <a:gd name="connsiteY2" fmla="*/ 57341 h 66675"/>
                <a:gd name="connsiteX3" fmla="*/ 19090 w 56147"/>
                <a:gd name="connsiteY3" fmla="*/ 0 h 66675"/>
                <a:gd name="connsiteX4" fmla="*/ 0 w 56147"/>
                <a:gd name="connsiteY4" fmla="*/ 0 h 66675"/>
                <a:gd name="connsiteX5" fmla="*/ 0 w 56147"/>
                <a:gd name="connsiteY5" fmla="*/ 74009 h 66675"/>
                <a:gd name="connsiteX6" fmla="*/ 65505 w 56147"/>
                <a:gd name="connsiteY6" fmla="*/ 740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66675">
                  <a:moveTo>
                    <a:pt x="65505" y="74009"/>
                  </a:moveTo>
                  <a:lnTo>
                    <a:pt x="65505" y="57341"/>
                  </a:lnTo>
                  <a:lnTo>
                    <a:pt x="19090" y="57341"/>
                  </a:lnTo>
                  <a:lnTo>
                    <a:pt x="19090" y="0"/>
                  </a:lnTo>
                  <a:lnTo>
                    <a:pt x="0" y="0"/>
                  </a:lnTo>
                  <a:lnTo>
                    <a:pt x="0" y="74009"/>
                  </a:lnTo>
                  <a:lnTo>
                    <a:pt x="65505" y="74009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手繪多邊形: 圖案 461">
              <a:extLst>
                <a:ext uri="{FF2B5EF4-FFF2-40B4-BE49-F238E27FC236}">
                  <a16:creationId xmlns:a16="http://schemas.microsoft.com/office/drawing/2014/main" id="{D033DF11-9591-4666-9CDD-F04B6F282535}"/>
                </a:ext>
              </a:extLst>
            </p:cNvPr>
            <p:cNvSpPr/>
            <p:nvPr/>
          </p:nvSpPr>
          <p:spPr>
            <a:xfrm>
              <a:off x="9580303" y="5300763"/>
              <a:ext cx="65505" cy="57150"/>
            </a:xfrm>
            <a:custGeom>
              <a:avLst/>
              <a:gdLst>
                <a:gd name="connsiteX0" fmla="*/ 72804 w 65505"/>
                <a:gd name="connsiteY0" fmla="*/ 66580 h 57150"/>
                <a:gd name="connsiteX1" fmla="*/ 56428 w 65505"/>
                <a:gd name="connsiteY1" fmla="*/ 66580 h 57150"/>
                <a:gd name="connsiteX2" fmla="*/ 56428 w 65505"/>
                <a:gd name="connsiteY2" fmla="*/ 19431 h 57150"/>
                <a:gd name="connsiteX3" fmla="*/ 0 w 65505"/>
                <a:gd name="connsiteY3" fmla="*/ 19431 h 57150"/>
                <a:gd name="connsiteX4" fmla="*/ 0 w 65505"/>
                <a:gd name="connsiteY4" fmla="*/ 0 h 57150"/>
                <a:gd name="connsiteX5" fmla="*/ 72804 w 65505"/>
                <a:gd name="connsiteY5" fmla="*/ 0 h 57150"/>
                <a:gd name="connsiteX6" fmla="*/ 72804 w 65505"/>
                <a:gd name="connsiteY6" fmla="*/ 665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5" h="57150">
                  <a:moveTo>
                    <a:pt x="72804" y="66580"/>
                  </a:moveTo>
                  <a:lnTo>
                    <a:pt x="56428" y="66580"/>
                  </a:lnTo>
                  <a:lnTo>
                    <a:pt x="56428" y="19431"/>
                  </a:lnTo>
                  <a:lnTo>
                    <a:pt x="0" y="19431"/>
                  </a:lnTo>
                  <a:lnTo>
                    <a:pt x="0" y="0"/>
                  </a:lnTo>
                  <a:lnTo>
                    <a:pt x="72804" y="0"/>
                  </a:lnTo>
                  <a:lnTo>
                    <a:pt x="72804" y="6658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手繪多邊形: 圖案 462">
              <a:extLst>
                <a:ext uri="{FF2B5EF4-FFF2-40B4-BE49-F238E27FC236}">
                  <a16:creationId xmlns:a16="http://schemas.microsoft.com/office/drawing/2014/main" id="{1C5DF45B-E43B-43D2-96AC-127C9C5A954F}"/>
                </a:ext>
              </a:extLst>
            </p:cNvPr>
            <p:cNvSpPr/>
            <p:nvPr/>
          </p:nvSpPr>
          <p:spPr>
            <a:xfrm>
              <a:off x="9594901" y="5470975"/>
              <a:ext cx="56147" cy="76200"/>
            </a:xfrm>
            <a:custGeom>
              <a:avLst/>
              <a:gdLst>
                <a:gd name="connsiteX0" fmla="*/ 0 w 56147"/>
                <a:gd name="connsiteY0" fmla="*/ 81344 h 76200"/>
                <a:gd name="connsiteX1" fmla="*/ 0 w 56147"/>
                <a:gd name="connsiteY1" fmla="*/ 66580 h 76200"/>
                <a:gd name="connsiteX2" fmla="*/ 41268 w 56147"/>
                <a:gd name="connsiteY2" fmla="*/ 66580 h 76200"/>
                <a:gd name="connsiteX3" fmla="*/ 41268 w 56147"/>
                <a:gd name="connsiteY3" fmla="*/ 0 h 76200"/>
                <a:gd name="connsiteX4" fmla="*/ 58206 w 56147"/>
                <a:gd name="connsiteY4" fmla="*/ 0 h 76200"/>
                <a:gd name="connsiteX5" fmla="*/ 58206 w 56147"/>
                <a:gd name="connsiteY5" fmla="*/ 81344 h 76200"/>
                <a:gd name="connsiteX6" fmla="*/ 0 w 56147"/>
                <a:gd name="connsiteY6" fmla="*/ 81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76200">
                  <a:moveTo>
                    <a:pt x="0" y="81344"/>
                  </a:moveTo>
                  <a:lnTo>
                    <a:pt x="0" y="66580"/>
                  </a:lnTo>
                  <a:lnTo>
                    <a:pt x="41268" y="66580"/>
                  </a:lnTo>
                  <a:lnTo>
                    <a:pt x="41268" y="0"/>
                  </a:lnTo>
                  <a:lnTo>
                    <a:pt x="58206" y="0"/>
                  </a:lnTo>
                  <a:lnTo>
                    <a:pt x="58206" y="81344"/>
                  </a:lnTo>
                  <a:lnTo>
                    <a:pt x="0" y="81344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64" name="直線單箭頭接點 463">
            <a:extLst>
              <a:ext uri="{FF2B5EF4-FFF2-40B4-BE49-F238E27FC236}">
                <a16:creationId xmlns:a16="http://schemas.microsoft.com/office/drawing/2014/main" id="{9C36C485-61EC-4A04-A9FC-E8B612C8B46D}"/>
              </a:ext>
            </a:extLst>
          </p:cNvPr>
          <p:cNvCxnSpPr>
            <a:cxnSpLocks/>
          </p:cNvCxnSpPr>
          <p:nvPr/>
        </p:nvCxnSpPr>
        <p:spPr>
          <a:xfrm>
            <a:off x="1969380" y="3950933"/>
            <a:ext cx="453358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5" name="矩形: 圓角 464">
            <a:extLst>
              <a:ext uri="{FF2B5EF4-FFF2-40B4-BE49-F238E27FC236}">
                <a16:creationId xmlns:a16="http://schemas.microsoft.com/office/drawing/2014/main" id="{9A168C80-3725-4836-8980-EB51EE7EF147}"/>
              </a:ext>
            </a:extLst>
          </p:cNvPr>
          <p:cNvSpPr/>
          <p:nvPr/>
        </p:nvSpPr>
        <p:spPr>
          <a:xfrm>
            <a:off x="2991681" y="2805253"/>
            <a:ext cx="670863" cy="5321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9202">
              <a:defRPr/>
            </a:pPr>
            <a:r>
              <a:rPr lang="zh-TW" altLang="en-US" sz="1400" b="1" kern="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營運機房</a:t>
            </a:r>
          </a:p>
        </p:txBody>
      </p:sp>
      <p:sp>
        <p:nvSpPr>
          <p:cNvPr id="466" name="矩形: 圓角 465">
            <a:extLst>
              <a:ext uri="{FF2B5EF4-FFF2-40B4-BE49-F238E27FC236}">
                <a16:creationId xmlns:a16="http://schemas.microsoft.com/office/drawing/2014/main" id="{DEE24757-7071-4DA6-958A-7F177E28DFE6}"/>
              </a:ext>
            </a:extLst>
          </p:cNvPr>
          <p:cNvSpPr/>
          <p:nvPr/>
        </p:nvSpPr>
        <p:spPr>
          <a:xfrm>
            <a:off x="2957760" y="4756516"/>
            <a:ext cx="694548" cy="53694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9202">
              <a:defRPr/>
            </a:pPr>
            <a:r>
              <a:rPr lang="en-US" altLang="zh-TW" sz="1400" b="1" kern="0" err="1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異地備援</a:t>
            </a:r>
            <a:endParaRPr lang="zh-TW" altLang="en-US" sz="1400" b="1" kern="0">
              <a:solidFill>
                <a:schemeClr val="tx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468" name="橢圓 467">
            <a:extLst>
              <a:ext uri="{FF2B5EF4-FFF2-40B4-BE49-F238E27FC236}">
                <a16:creationId xmlns:a16="http://schemas.microsoft.com/office/drawing/2014/main" id="{4B08AE98-90BD-4CF4-9320-0FB492A1B14F}"/>
              </a:ext>
            </a:extLst>
          </p:cNvPr>
          <p:cNvSpPr/>
          <p:nvPr/>
        </p:nvSpPr>
        <p:spPr>
          <a:xfrm>
            <a:off x="3822798" y="3495913"/>
            <a:ext cx="492134" cy="492134"/>
          </a:xfrm>
          <a:prstGeom prst="ellipse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文字方塊 468">
            <a:extLst>
              <a:ext uri="{FF2B5EF4-FFF2-40B4-BE49-F238E27FC236}">
                <a16:creationId xmlns:a16="http://schemas.microsoft.com/office/drawing/2014/main" id="{D1F7BCEC-7431-4BF6-AA12-43C8072B5DF2}"/>
              </a:ext>
            </a:extLst>
          </p:cNvPr>
          <p:cNvSpPr txBox="1"/>
          <p:nvPr/>
        </p:nvSpPr>
        <p:spPr>
          <a:xfrm>
            <a:off x="3908663" y="3472668"/>
            <a:ext cx="235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sz="2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  <a:endParaRPr lang="zh-TW" altLang="en-US" sz="2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32" name="手繪多邊形: 圖案 431">
            <a:extLst>
              <a:ext uri="{FF2B5EF4-FFF2-40B4-BE49-F238E27FC236}">
                <a16:creationId xmlns:a16="http://schemas.microsoft.com/office/drawing/2014/main" id="{63BB1A30-BA20-4385-A5E0-C3E5E1EF18EB}"/>
              </a:ext>
            </a:extLst>
          </p:cNvPr>
          <p:cNvSpPr/>
          <p:nvPr/>
        </p:nvSpPr>
        <p:spPr>
          <a:xfrm>
            <a:off x="5512160" y="4905154"/>
            <a:ext cx="576303" cy="776088"/>
          </a:xfrm>
          <a:custGeom>
            <a:avLst/>
            <a:gdLst>
              <a:gd name="connsiteX0" fmla="*/ 280467 w 560934"/>
              <a:gd name="connsiteY0" fmla="*/ 0 h 737028"/>
              <a:gd name="connsiteX1" fmla="*/ 555236 w 560934"/>
              <a:gd name="connsiteY1" fmla="*/ 85897 h 737028"/>
              <a:gd name="connsiteX2" fmla="*/ 558914 w 560934"/>
              <a:gd name="connsiteY2" fmla="*/ 99892 h 737028"/>
              <a:gd name="connsiteX3" fmla="*/ 560934 w 560934"/>
              <a:gd name="connsiteY3" fmla="*/ 99892 h 737028"/>
              <a:gd name="connsiteX4" fmla="*/ 560934 w 560934"/>
              <a:gd name="connsiteY4" fmla="*/ 107577 h 737028"/>
              <a:gd name="connsiteX5" fmla="*/ 560934 w 560934"/>
              <a:gd name="connsiteY5" fmla="*/ 629451 h 737028"/>
              <a:gd name="connsiteX6" fmla="*/ 560934 w 560934"/>
              <a:gd name="connsiteY6" fmla="*/ 630091 h 737028"/>
              <a:gd name="connsiteX7" fmla="*/ 560766 w 560934"/>
              <a:gd name="connsiteY7" fmla="*/ 630091 h 737028"/>
              <a:gd name="connsiteX8" fmla="*/ 555236 w 560934"/>
              <a:gd name="connsiteY8" fmla="*/ 651132 h 737028"/>
              <a:gd name="connsiteX9" fmla="*/ 280467 w 560934"/>
              <a:gd name="connsiteY9" fmla="*/ 737028 h 737028"/>
              <a:gd name="connsiteX10" fmla="*/ 0 w 560934"/>
              <a:gd name="connsiteY10" fmla="*/ 629451 h 737028"/>
              <a:gd name="connsiteX11" fmla="*/ 5698 w 560934"/>
              <a:gd name="connsiteY11" fmla="*/ 607771 h 737028"/>
              <a:gd name="connsiteX12" fmla="*/ 15368 w 560934"/>
              <a:gd name="connsiteY12" fmla="*/ 595822 h 737028"/>
              <a:gd name="connsiteX13" fmla="*/ 15368 w 560934"/>
              <a:gd name="connsiteY13" fmla="*/ 141206 h 737028"/>
              <a:gd name="connsiteX14" fmla="*/ 5698 w 560934"/>
              <a:gd name="connsiteY14" fmla="*/ 129258 h 737028"/>
              <a:gd name="connsiteX15" fmla="*/ 0 w 560934"/>
              <a:gd name="connsiteY15" fmla="*/ 107577 h 737028"/>
              <a:gd name="connsiteX16" fmla="*/ 280467 w 560934"/>
              <a:gd name="connsiteY16" fmla="*/ 0 h 7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934" h="737028">
                <a:moveTo>
                  <a:pt x="280467" y="0"/>
                </a:moveTo>
                <a:cubicBezTo>
                  <a:pt x="416003" y="0"/>
                  <a:pt x="529084" y="36876"/>
                  <a:pt x="555236" y="85897"/>
                </a:cubicBezTo>
                <a:lnTo>
                  <a:pt x="558914" y="99892"/>
                </a:lnTo>
                <a:lnTo>
                  <a:pt x="560934" y="99892"/>
                </a:lnTo>
                <a:lnTo>
                  <a:pt x="560934" y="107577"/>
                </a:lnTo>
                <a:lnTo>
                  <a:pt x="560934" y="629451"/>
                </a:lnTo>
                <a:lnTo>
                  <a:pt x="560934" y="630091"/>
                </a:lnTo>
                <a:lnTo>
                  <a:pt x="560766" y="630091"/>
                </a:lnTo>
                <a:lnTo>
                  <a:pt x="555236" y="651132"/>
                </a:lnTo>
                <a:cubicBezTo>
                  <a:pt x="529084" y="700153"/>
                  <a:pt x="416003" y="737028"/>
                  <a:pt x="280467" y="737028"/>
                </a:cubicBezTo>
                <a:cubicBezTo>
                  <a:pt x="125569" y="737028"/>
                  <a:pt x="0" y="688864"/>
                  <a:pt x="0" y="629451"/>
                </a:cubicBezTo>
                <a:cubicBezTo>
                  <a:pt x="0" y="622024"/>
                  <a:pt x="1962" y="614774"/>
                  <a:pt x="5698" y="607771"/>
                </a:cubicBezTo>
                <a:lnTo>
                  <a:pt x="15368" y="595822"/>
                </a:lnTo>
                <a:lnTo>
                  <a:pt x="15368" y="141206"/>
                </a:lnTo>
                <a:lnTo>
                  <a:pt x="5698" y="129258"/>
                </a:lnTo>
                <a:cubicBezTo>
                  <a:pt x="1962" y="122255"/>
                  <a:pt x="0" y="115004"/>
                  <a:pt x="0" y="107577"/>
                </a:cubicBezTo>
                <a:cubicBezTo>
                  <a:pt x="0" y="48164"/>
                  <a:pt x="125569" y="0"/>
                  <a:pt x="2804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5" name="圖形 152">
            <a:extLst>
              <a:ext uri="{FF2B5EF4-FFF2-40B4-BE49-F238E27FC236}">
                <a16:creationId xmlns:a16="http://schemas.microsoft.com/office/drawing/2014/main" id="{D2AAB17E-B334-44FD-8BB5-3A4B24DCAE52}"/>
              </a:ext>
            </a:extLst>
          </p:cNvPr>
          <p:cNvGrpSpPr/>
          <p:nvPr/>
        </p:nvGrpSpPr>
        <p:grpSpPr>
          <a:xfrm flipH="1">
            <a:off x="5511337" y="4904621"/>
            <a:ext cx="584663" cy="752988"/>
            <a:chOff x="9272425" y="5069212"/>
            <a:chExt cx="458537" cy="590550"/>
          </a:xfrm>
        </p:grpSpPr>
        <p:sp>
          <p:nvSpPr>
            <p:cNvPr id="436" name="手繪多邊形: 圖案 435">
              <a:extLst>
                <a:ext uri="{FF2B5EF4-FFF2-40B4-BE49-F238E27FC236}">
                  <a16:creationId xmlns:a16="http://schemas.microsoft.com/office/drawing/2014/main" id="{E7A8FF43-1D93-4D73-9424-028879870BF4}"/>
                </a:ext>
              </a:extLst>
            </p:cNvPr>
            <p:cNvSpPr/>
            <p:nvPr/>
          </p:nvSpPr>
          <p:spPr>
            <a:xfrm>
              <a:off x="9272425" y="5069212"/>
              <a:ext cx="458537" cy="590550"/>
            </a:xfrm>
            <a:custGeom>
              <a:avLst/>
              <a:gdLst>
                <a:gd name="connsiteX0" fmla="*/ 231421 w 458537"/>
                <a:gd name="connsiteY0" fmla="*/ 596265 h 590550"/>
                <a:gd name="connsiteX1" fmla="*/ 0 w 458537"/>
                <a:gd name="connsiteY1" fmla="*/ 530257 h 590550"/>
                <a:gd name="connsiteX2" fmla="*/ 0 w 458537"/>
                <a:gd name="connsiteY2" fmla="*/ 65913 h 590550"/>
                <a:gd name="connsiteX3" fmla="*/ 231421 w 458537"/>
                <a:gd name="connsiteY3" fmla="*/ 0 h 590550"/>
                <a:gd name="connsiteX4" fmla="*/ 462842 w 458537"/>
                <a:gd name="connsiteY4" fmla="*/ 65913 h 590550"/>
                <a:gd name="connsiteX5" fmla="*/ 462842 w 458537"/>
                <a:gd name="connsiteY5" fmla="*/ 530257 h 590550"/>
                <a:gd name="connsiteX6" fmla="*/ 231421 w 458537"/>
                <a:gd name="connsiteY6" fmla="*/ 596265 h 590550"/>
                <a:gd name="connsiteX7" fmla="*/ 18716 w 458537"/>
                <a:gd name="connsiteY7" fmla="*/ 93726 h 590550"/>
                <a:gd name="connsiteX8" fmla="*/ 18716 w 458537"/>
                <a:gd name="connsiteY8" fmla="*/ 530352 h 590550"/>
                <a:gd name="connsiteX9" fmla="*/ 231421 w 458537"/>
                <a:gd name="connsiteY9" fmla="*/ 577215 h 590550"/>
                <a:gd name="connsiteX10" fmla="*/ 444126 w 458537"/>
                <a:gd name="connsiteY10" fmla="*/ 530352 h 590550"/>
                <a:gd name="connsiteX11" fmla="*/ 444126 w 458537"/>
                <a:gd name="connsiteY11" fmla="*/ 93726 h 590550"/>
                <a:gd name="connsiteX12" fmla="*/ 231421 w 458537"/>
                <a:gd name="connsiteY12" fmla="*/ 131921 h 590550"/>
                <a:gd name="connsiteX13" fmla="*/ 18716 w 458537"/>
                <a:gd name="connsiteY13" fmla="*/ 93726 h 590550"/>
                <a:gd name="connsiteX14" fmla="*/ 231421 w 458537"/>
                <a:gd name="connsiteY14" fmla="*/ 19050 h 590550"/>
                <a:gd name="connsiteX15" fmla="*/ 18716 w 458537"/>
                <a:gd name="connsiteY15" fmla="*/ 65913 h 590550"/>
                <a:gd name="connsiteX16" fmla="*/ 231421 w 458537"/>
                <a:gd name="connsiteY16" fmla="*/ 112776 h 590550"/>
                <a:gd name="connsiteX17" fmla="*/ 444126 w 458537"/>
                <a:gd name="connsiteY17" fmla="*/ 65913 h 590550"/>
                <a:gd name="connsiteX18" fmla="*/ 231421 w 458537"/>
                <a:gd name="connsiteY18" fmla="*/ 190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8537" h="590550">
                  <a:moveTo>
                    <a:pt x="231421" y="596265"/>
                  </a:moveTo>
                  <a:cubicBezTo>
                    <a:pt x="116412" y="596265"/>
                    <a:pt x="0" y="573596"/>
                    <a:pt x="0" y="530257"/>
                  </a:cubicBezTo>
                  <a:lnTo>
                    <a:pt x="0" y="65913"/>
                  </a:lnTo>
                  <a:cubicBezTo>
                    <a:pt x="0" y="22670"/>
                    <a:pt x="116412" y="0"/>
                    <a:pt x="231421" y="0"/>
                  </a:cubicBezTo>
                  <a:cubicBezTo>
                    <a:pt x="346429" y="0"/>
                    <a:pt x="462842" y="22670"/>
                    <a:pt x="462842" y="65913"/>
                  </a:cubicBezTo>
                  <a:lnTo>
                    <a:pt x="462842" y="530257"/>
                  </a:lnTo>
                  <a:cubicBezTo>
                    <a:pt x="462842" y="573596"/>
                    <a:pt x="346429" y="596265"/>
                    <a:pt x="231421" y="596265"/>
                  </a:cubicBezTo>
                  <a:close/>
                  <a:moveTo>
                    <a:pt x="18716" y="93726"/>
                  </a:moveTo>
                  <a:lnTo>
                    <a:pt x="18716" y="530352"/>
                  </a:lnTo>
                  <a:cubicBezTo>
                    <a:pt x="18716" y="549497"/>
                    <a:pt x="101533" y="577215"/>
                    <a:pt x="231421" y="577215"/>
                  </a:cubicBezTo>
                  <a:cubicBezTo>
                    <a:pt x="361308" y="577215"/>
                    <a:pt x="444126" y="549402"/>
                    <a:pt x="444126" y="530352"/>
                  </a:cubicBezTo>
                  <a:lnTo>
                    <a:pt x="444126" y="93726"/>
                  </a:lnTo>
                  <a:cubicBezTo>
                    <a:pt x="406694" y="118872"/>
                    <a:pt x="318636" y="131921"/>
                    <a:pt x="231421" y="131921"/>
                  </a:cubicBezTo>
                  <a:cubicBezTo>
                    <a:pt x="144205" y="131921"/>
                    <a:pt x="56147" y="118872"/>
                    <a:pt x="18716" y="93726"/>
                  </a:cubicBezTo>
                  <a:close/>
                  <a:moveTo>
                    <a:pt x="231421" y="19050"/>
                  </a:moveTo>
                  <a:cubicBezTo>
                    <a:pt x="101533" y="19050"/>
                    <a:pt x="18716" y="46863"/>
                    <a:pt x="18716" y="65913"/>
                  </a:cubicBezTo>
                  <a:cubicBezTo>
                    <a:pt x="18716" y="84963"/>
                    <a:pt x="101533" y="112776"/>
                    <a:pt x="231421" y="112776"/>
                  </a:cubicBezTo>
                  <a:cubicBezTo>
                    <a:pt x="361308" y="112776"/>
                    <a:pt x="444126" y="84963"/>
                    <a:pt x="444126" y="65913"/>
                  </a:cubicBezTo>
                  <a:cubicBezTo>
                    <a:pt x="444126" y="46863"/>
                    <a:pt x="361308" y="19050"/>
                    <a:pt x="231421" y="190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手繪多邊形: 圖案 436">
              <a:extLst>
                <a:ext uri="{FF2B5EF4-FFF2-40B4-BE49-F238E27FC236}">
                  <a16:creationId xmlns:a16="http://schemas.microsoft.com/office/drawing/2014/main" id="{59C1B72F-6A25-4080-9AE5-CD4776CF3E5A}"/>
                </a:ext>
              </a:extLst>
            </p:cNvPr>
            <p:cNvSpPr/>
            <p:nvPr/>
          </p:nvSpPr>
          <p:spPr>
            <a:xfrm>
              <a:off x="9455562" y="5443638"/>
              <a:ext cx="56147" cy="57150"/>
            </a:xfrm>
            <a:custGeom>
              <a:avLst/>
              <a:gdLst>
                <a:gd name="connsiteX0" fmla="*/ 55492 w 56147"/>
                <a:gd name="connsiteY0" fmla="*/ 62674 h 57150"/>
                <a:gd name="connsiteX1" fmla="*/ 55492 w 56147"/>
                <a:gd name="connsiteY1" fmla="*/ 62674 h 57150"/>
                <a:gd name="connsiteX2" fmla="*/ 36028 w 56147"/>
                <a:gd name="connsiteY2" fmla="*/ 28289 h 57150"/>
                <a:gd name="connsiteX3" fmla="*/ 36028 w 56147"/>
                <a:gd name="connsiteY3" fmla="*/ 28289 h 57150"/>
                <a:gd name="connsiteX4" fmla="*/ 35934 w 56147"/>
                <a:gd name="connsiteY4" fmla="*/ 28194 h 57150"/>
                <a:gd name="connsiteX5" fmla="*/ 35934 w 56147"/>
                <a:gd name="connsiteY5" fmla="*/ 28099 h 57150"/>
                <a:gd name="connsiteX6" fmla="*/ 35841 w 56147"/>
                <a:gd name="connsiteY6" fmla="*/ 28003 h 57150"/>
                <a:gd name="connsiteX7" fmla="*/ 35747 w 56147"/>
                <a:gd name="connsiteY7" fmla="*/ 27908 h 57150"/>
                <a:gd name="connsiteX8" fmla="*/ 30600 w 56147"/>
                <a:gd name="connsiteY8" fmla="*/ 18859 h 57150"/>
                <a:gd name="connsiteX9" fmla="*/ 19932 w 56147"/>
                <a:gd name="connsiteY9" fmla="*/ 0 h 57150"/>
                <a:gd name="connsiteX10" fmla="*/ 19932 w 56147"/>
                <a:gd name="connsiteY10" fmla="*/ 0 h 57150"/>
                <a:gd name="connsiteX11" fmla="*/ 1591 w 56147"/>
                <a:gd name="connsiteY11" fmla="*/ 32290 h 57150"/>
                <a:gd name="connsiteX12" fmla="*/ 0 w 56147"/>
                <a:gd name="connsiteY12" fmla="*/ 35052 h 57150"/>
                <a:gd name="connsiteX13" fmla="*/ 57177 w 56147"/>
                <a:gd name="connsiteY13" fmla="*/ 65532 h 57150"/>
                <a:gd name="connsiteX14" fmla="*/ 55492 w 56147"/>
                <a:gd name="connsiteY14" fmla="*/ 62674 h 57150"/>
                <a:gd name="connsiteX15" fmla="*/ 55492 w 56147"/>
                <a:gd name="connsiteY15" fmla="*/ 62674 h 57150"/>
                <a:gd name="connsiteX16" fmla="*/ 55492 w 56147"/>
                <a:gd name="connsiteY16" fmla="*/ 62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147" h="57150">
                  <a:moveTo>
                    <a:pt x="55492" y="62674"/>
                  </a:moveTo>
                  <a:lnTo>
                    <a:pt x="55492" y="62674"/>
                  </a:lnTo>
                  <a:lnTo>
                    <a:pt x="36028" y="28289"/>
                  </a:lnTo>
                  <a:lnTo>
                    <a:pt x="36028" y="28289"/>
                  </a:lnTo>
                  <a:cubicBezTo>
                    <a:pt x="36028" y="28194"/>
                    <a:pt x="35934" y="28194"/>
                    <a:pt x="35934" y="28194"/>
                  </a:cubicBezTo>
                  <a:lnTo>
                    <a:pt x="35934" y="28099"/>
                  </a:lnTo>
                  <a:lnTo>
                    <a:pt x="35841" y="28003"/>
                  </a:lnTo>
                  <a:lnTo>
                    <a:pt x="35747" y="27908"/>
                  </a:lnTo>
                  <a:lnTo>
                    <a:pt x="30600" y="18859"/>
                  </a:lnTo>
                  <a:lnTo>
                    <a:pt x="19932" y="0"/>
                  </a:lnTo>
                  <a:lnTo>
                    <a:pt x="19932" y="0"/>
                  </a:lnTo>
                  <a:lnTo>
                    <a:pt x="1591" y="32290"/>
                  </a:lnTo>
                  <a:lnTo>
                    <a:pt x="0" y="35052"/>
                  </a:lnTo>
                  <a:cubicBezTo>
                    <a:pt x="12914" y="53149"/>
                    <a:pt x="33595" y="64960"/>
                    <a:pt x="57177" y="65532"/>
                  </a:cubicBezTo>
                  <a:lnTo>
                    <a:pt x="55492" y="62674"/>
                  </a:lnTo>
                  <a:lnTo>
                    <a:pt x="55492" y="62674"/>
                  </a:lnTo>
                  <a:lnTo>
                    <a:pt x="55492" y="62674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手繪多邊形: 圖案 437">
              <a:extLst>
                <a:ext uri="{FF2B5EF4-FFF2-40B4-BE49-F238E27FC236}">
                  <a16:creationId xmlns:a16="http://schemas.microsoft.com/office/drawing/2014/main" id="{598E8615-9335-40E6-9CBE-36F9388D073F}"/>
                </a:ext>
              </a:extLst>
            </p:cNvPr>
            <p:cNvSpPr/>
            <p:nvPr/>
          </p:nvSpPr>
          <p:spPr>
            <a:xfrm>
              <a:off x="9441806" y="5405252"/>
              <a:ext cx="37432" cy="57150"/>
            </a:xfrm>
            <a:custGeom>
              <a:avLst/>
              <a:gdLst>
                <a:gd name="connsiteX0" fmla="*/ 6270 w 37431"/>
                <a:gd name="connsiteY0" fmla="*/ 0 h 57150"/>
                <a:gd name="connsiteX1" fmla="*/ 0 w 37431"/>
                <a:gd name="connsiteY1" fmla="*/ 30099 h 57150"/>
                <a:gd name="connsiteX2" fmla="*/ 8890 w 37431"/>
                <a:gd name="connsiteY2" fmla="*/ 65532 h 57150"/>
                <a:gd name="connsiteX3" fmla="*/ 10574 w 37431"/>
                <a:gd name="connsiteY3" fmla="*/ 62579 h 57150"/>
                <a:gd name="connsiteX4" fmla="*/ 30132 w 37431"/>
                <a:gd name="connsiteY4" fmla="*/ 28099 h 57150"/>
                <a:gd name="connsiteX5" fmla="*/ 30226 w 37431"/>
                <a:gd name="connsiteY5" fmla="*/ 28004 h 57150"/>
                <a:gd name="connsiteX6" fmla="*/ 30320 w 37431"/>
                <a:gd name="connsiteY6" fmla="*/ 27908 h 57150"/>
                <a:gd name="connsiteX7" fmla="*/ 46228 w 37431"/>
                <a:gd name="connsiteY7" fmla="*/ 0 h 57150"/>
                <a:gd name="connsiteX8" fmla="*/ 6270 w 37431"/>
                <a:gd name="connsiteY8" fmla="*/ 0 h 57150"/>
                <a:gd name="connsiteX9" fmla="*/ 6270 w 37431"/>
                <a:gd name="connsiteY9" fmla="*/ 0 h 57150"/>
                <a:gd name="connsiteX10" fmla="*/ 6270 w 37431"/>
                <a:gd name="connsiteY10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31" h="57150">
                  <a:moveTo>
                    <a:pt x="6270" y="0"/>
                  </a:moveTo>
                  <a:cubicBezTo>
                    <a:pt x="2246" y="9239"/>
                    <a:pt x="0" y="19431"/>
                    <a:pt x="0" y="30099"/>
                  </a:cubicBezTo>
                  <a:cubicBezTo>
                    <a:pt x="0" y="42958"/>
                    <a:pt x="3182" y="55055"/>
                    <a:pt x="8890" y="65532"/>
                  </a:cubicBezTo>
                  <a:lnTo>
                    <a:pt x="10574" y="62579"/>
                  </a:lnTo>
                  <a:lnTo>
                    <a:pt x="30132" y="28099"/>
                  </a:lnTo>
                  <a:cubicBezTo>
                    <a:pt x="30132" y="28099"/>
                    <a:pt x="30132" y="28004"/>
                    <a:pt x="30226" y="28004"/>
                  </a:cubicBezTo>
                  <a:cubicBezTo>
                    <a:pt x="30226" y="27908"/>
                    <a:pt x="30320" y="27908"/>
                    <a:pt x="30320" y="27908"/>
                  </a:cubicBezTo>
                  <a:lnTo>
                    <a:pt x="46228" y="0"/>
                  </a:lnTo>
                  <a:lnTo>
                    <a:pt x="6270" y="0"/>
                  </a:lnTo>
                  <a:lnTo>
                    <a:pt x="6270" y="0"/>
                  </a:lnTo>
                  <a:lnTo>
                    <a:pt x="6270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手繪多邊形: 圖案 438">
              <a:extLst>
                <a:ext uri="{FF2B5EF4-FFF2-40B4-BE49-F238E27FC236}">
                  <a16:creationId xmlns:a16="http://schemas.microsoft.com/office/drawing/2014/main" id="{DD461496-AE41-44D7-8B31-B5D1B9DA310E}"/>
                </a:ext>
              </a:extLst>
            </p:cNvPr>
            <p:cNvSpPr/>
            <p:nvPr/>
          </p:nvSpPr>
          <p:spPr>
            <a:xfrm>
              <a:off x="9516108" y="5361532"/>
              <a:ext cx="56147" cy="57150"/>
            </a:xfrm>
            <a:custGeom>
              <a:avLst/>
              <a:gdLst>
                <a:gd name="connsiteX0" fmla="*/ 0 w 56147"/>
                <a:gd name="connsiteY0" fmla="*/ 0 h 57150"/>
                <a:gd name="connsiteX1" fmla="*/ 1684 w 56147"/>
                <a:gd name="connsiteY1" fmla="*/ 2953 h 57150"/>
                <a:gd name="connsiteX2" fmla="*/ 21242 w 56147"/>
                <a:gd name="connsiteY2" fmla="*/ 37433 h 57150"/>
                <a:gd name="connsiteX3" fmla="*/ 21336 w 56147"/>
                <a:gd name="connsiteY3" fmla="*/ 37624 h 57150"/>
                <a:gd name="connsiteX4" fmla="*/ 37244 w 56147"/>
                <a:gd name="connsiteY4" fmla="*/ 65532 h 57150"/>
                <a:gd name="connsiteX5" fmla="*/ 37244 w 56147"/>
                <a:gd name="connsiteY5" fmla="*/ 65532 h 57150"/>
                <a:gd name="connsiteX6" fmla="*/ 55586 w 56147"/>
                <a:gd name="connsiteY6" fmla="*/ 33242 h 57150"/>
                <a:gd name="connsiteX7" fmla="*/ 57177 w 56147"/>
                <a:gd name="connsiteY7" fmla="*/ 30480 h 57150"/>
                <a:gd name="connsiteX8" fmla="*/ 0 w 56147"/>
                <a:gd name="connsiteY8" fmla="*/ 0 h 57150"/>
                <a:gd name="connsiteX9" fmla="*/ 0 w 56147"/>
                <a:gd name="connsiteY9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47" h="57150">
                  <a:moveTo>
                    <a:pt x="0" y="0"/>
                  </a:moveTo>
                  <a:lnTo>
                    <a:pt x="1684" y="2953"/>
                  </a:lnTo>
                  <a:lnTo>
                    <a:pt x="21242" y="37433"/>
                  </a:lnTo>
                  <a:lnTo>
                    <a:pt x="21336" y="37624"/>
                  </a:lnTo>
                  <a:lnTo>
                    <a:pt x="37244" y="65532"/>
                  </a:lnTo>
                  <a:lnTo>
                    <a:pt x="37244" y="65532"/>
                  </a:lnTo>
                  <a:lnTo>
                    <a:pt x="55586" y="33242"/>
                  </a:lnTo>
                  <a:lnTo>
                    <a:pt x="57177" y="30480"/>
                  </a:lnTo>
                  <a:cubicBezTo>
                    <a:pt x="44169" y="12382"/>
                    <a:pt x="23488" y="47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手繪多邊形: 圖案 439">
              <a:extLst>
                <a:ext uri="{FF2B5EF4-FFF2-40B4-BE49-F238E27FC236}">
                  <a16:creationId xmlns:a16="http://schemas.microsoft.com/office/drawing/2014/main" id="{156BF216-C45F-45F6-AE47-6659EC0DB946}"/>
                </a:ext>
              </a:extLst>
            </p:cNvPr>
            <p:cNvSpPr/>
            <p:nvPr/>
          </p:nvSpPr>
          <p:spPr>
            <a:xfrm>
              <a:off x="9452380" y="5361913"/>
              <a:ext cx="65505" cy="28575"/>
            </a:xfrm>
            <a:custGeom>
              <a:avLst/>
              <a:gdLst>
                <a:gd name="connsiteX0" fmla="*/ 54463 w 65505"/>
                <a:gd name="connsiteY0" fmla="*/ 0 h 28575"/>
                <a:gd name="connsiteX1" fmla="*/ 0 w 65505"/>
                <a:gd name="connsiteY1" fmla="*/ 35147 h 28575"/>
                <a:gd name="connsiteX2" fmla="*/ 74395 w 65505"/>
                <a:gd name="connsiteY2" fmla="*/ 35147 h 28575"/>
                <a:gd name="connsiteX3" fmla="*/ 56054 w 65505"/>
                <a:gd name="connsiteY3" fmla="*/ 2762 h 28575"/>
                <a:gd name="connsiteX4" fmla="*/ 54463 w 65505"/>
                <a:gd name="connsiteY4" fmla="*/ 0 h 28575"/>
                <a:gd name="connsiteX5" fmla="*/ 54463 w 65505"/>
                <a:gd name="connsiteY5" fmla="*/ 0 h 28575"/>
                <a:gd name="connsiteX6" fmla="*/ 54463 w 65505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5" h="28575">
                  <a:moveTo>
                    <a:pt x="54463" y="0"/>
                  </a:moveTo>
                  <a:cubicBezTo>
                    <a:pt x="31443" y="2477"/>
                    <a:pt x="11510" y="15907"/>
                    <a:pt x="0" y="35147"/>
                  </a:cubicBezTo>
                  <a:lnTo>
                    <a:pt x="74395" y="35147"/>
                  </a:lnTo>
                  <a:lnTo>
                    <a:pt x="56054" y="2762"/>
                  </a:lnTo>
                  <a:lnTo>
                    <a:pt x="54463" y="0"/>
                  </a:lnTo>
                  <a:lnTo>
                    <a:pt x="54463" y="0"/>
                  </a:lnTo>
                  <a:lnTo>
                    <a:pt x="54463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手繪多邊形: 圖案 440">
              <a:extLst>
                <a:ext uri="{FF2B5EF4-FFF2-40B4-BE49-F238E27FC236}">
                  <a16:creationId xmlns:a16="http://schemas.microsoft.com/office/drawing/2014/main" id="{D7F22C5C-F5A1-425F-AEF3-8181469DD29E}"/>
                </a:ext>
              </a:extLst>
            </p:cNvPr>
            <p:cNvSpPr/>
            <p:nvPr/>
          </p:nvSpPr>
          <p:spPr>
            <a:xfrm>
              <a:off x="9540906" y="5399918"/>
              <a:ext cx="37432" cy="57150"/>
            </a:xfrm>
            <a:custGeom>
              <a:avLst/>
              <a:gdLst>
                <a:gd name="connsiteX0" fmla="*/ 37244 w 37431"/>
                <a:gd name="connsiteY0" fmla="*/ 0 h 57150"/>
                <a:gd name="connsiteX1" fmla="*/ 35560 w 37431"/>
                <a:gd name="connsiteY1" fmla="*/ 2953 h 57150"/>
                <a:gd name="connsiteX2" fmla="*/ 16002 w 37431"/>
                <a:gd name="connsiteY2" fmla="*/ 37433 h 57150"/>
                <a:gd name="connsiteX3" fmla="*/ 16096 w 37431"/>
                <a:gd name="connsiteY3" fmla="*/ 37338 h 57150"/>
                <a:gd name="connsiteX4" fmla="*/ 16002 w 37431"/>
                <a:gd name="connsiteY4" fmla="*/ 37528 h 57150"/>
                <a:gd name="connsiteX5" fmla="*/ 15908 w 37431"/>
                <a:gd name="connsiteY5" fmla="*/ 37624 h 57150"/>
                <a:gd name="connsiteX6" fmla="*/ 15815 w 37431"/>
                <a:gd name="connsiteY6" fmla="*/ 37719 h 57150"/>
                <a:gd name="connsiteX7" fmla="*/ 11417 w 37431"/>
                <a:gd name="connsiteY7" fmla="*/ 45434 h 57150"/>
                <a:gd name="connsiteX8" fmla="*/ 8703 w 37431"/>
                <a:gd name="connsiteY8" fmla="*/ 50292 h 57150"/>
                <a:gd name="connsiteX9" fmla="*/ 0 w 37431"/>
                <a:gd name="connsiteY9" fmla="*/ 65627 h 57150"/>
                <a:gd name="connsiteX10" fmla="*/ 39865 w 37431"/>
                <a:gd name="connsiteY10" fmla="*/ 65627 h 57150"/>
                <a:gd name="connsiteX11" fmla="*/ 46134 w 37431"/>
                <a:gd name="connsiteY11" fmla="*/ 35528 h 57150"/>
                <a:gd name="connsiteX12" fmla="*/ 37244 w 37431"/>
                <a:gd name="connsiteY12" fmla="*/ 0 h 57150"/>
                <a:gd name="connsiteX13" fmla="*/ 37244 w 37431"/>
                <a:gd name="connsiteY1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31" h="57150">
                  <a:moveTo>
                    <a:pt x="37244" y="0"/>
                  </a:moveTo>
                  <a:lnTo>
                    <a:pt x="35560" y="2953"/>
                  </a:lnTo>
                  <a:lnTo>
                    <a:pt x="16002" y="37433"/>
                  </a:lnTo>
                  <a:cubicBezTo>
                    <a:pt x="16002" y="37338"/>
                    <a:pt x="16096" y="37338"/>
                    <a:pt x="16096" y="37338"/>
                  </a:cubicBezTo>
                  <a:cubicBezTo>
                    <a:pt x="16002" y="37433"/>
                    <a:pt x="16002" y="37433"/>
                    <a:pt x="16002" y="37528"/>
                  </a:cubicBezTo>
                  <a:cubicBezTo>
                    <a:pt x="16002" y="37624"/>
                    <a:pt x="15908" y="37624"/>
                    <a:pt x="15908" y="37624"/>
                  </a:cubicBezTo>
                  <a:cubicBezTo>
                    <a:pt x="15908" y="37624"/>
                    <a:pt x="15908" y="37719"/>
                    <a:pt x="15815" y="37719"/>
                  </a:cubicBezTo>
                  <a:lnTo>
                    <a:pt x="11417" y="45434"/>
                  </a:lnTo>
                  <a:lnTo>
                    <a:pt x="8703" y="50292"/>
                  </a:lnTo>
                  <a:lnTo>
                    <a:pt x="0" y="65627"/>
                  </a:lnTo>
                  <a:lnTo>
                    <a:pt x="39865" y="65627"/>
                  </a:lnTo>
                  <a:cubicBezTo>
                    <a:pt x="43889" y="56388"/>
                    <a:pt x="46134" y="46196"/>
                    <a:pt x="46134" y="35528"/>
                  </a:cubicBezTo>
                  <a:cubicBezTo>
                    <a:pt x="46134" y="22574"/>
                    <a:pt x="42953" y="10573"/>
                    <a:pt x="37244" y="0"/>
                  </a:cubicBezTo>
                  <a:lnTo>
                    <a:pt x="37244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手繪多邊形: 圖案 441">
              <a:extLst>
                <a:ext uri="{FF2B5EF4-FFF2-40B4-BE49-F238E27FC236}">
                  <a16:creationId xmlns:a16="http://schemas.microsoft.com/office/drawing/2014/main" id="{5C8D0002-C36C-4927-B206-BA06EACBA171}"/>
                </a:ext>
              </a:extLst>
            </p:cNvPr>
            <p:cNvSpPr/>
            <p:nvPr/>
          </p:nvSpPr>
          <p:spPr>
            <a:xfrm>
              <a:off x="9502071" y="5473737"/>
              <a:ext cx="65505" cy="28575"/>
            </a:xfrm>
            <a:custGeom>
              <a:avLst/>
              <a:gdLst>
                <a:gd name="connsiteX0" fmla="*/ 0 w 65505"/>
                <a:gd name="connsiteY0" fmla="*/ 0 h 28575"/>
                <a:gd name="connsiteX1" fmla="*/ 0 w 65505"/>
                <a:gd name="connsiteY1" fmla="*/ 0 h 28575"/>
                <a:gd name="connsiteX2" fmla="*/ 18341 w 65505"/>
                <a:gd name="connsiteY2" fmla="*/ 32385 h 28575"/>
                <a:gd name="connsiteX3" fmla="*/ 18341 w 65505"/>
                <a:gd name="connsiteY3" fmla="*/ 32385 h 28575"/>
                <a:gd name="connsiteX4" fmla="*/ 19932 w 65505"/>
                <a:gd name="connsiteY4" fmla="*/ 35147 h 28575"/>
                <a:gd name="connsiteX5" fmla="*/ 74395 w 65505"/>
                <a:gd name="connsiteY5" fmla="*/ 0 h 28575"/>
                <a:gd name="connsiteX6" fmla="*/ 0 w 65505"/>
                <a:gd name="connsiteY6" fmla="*/ 0 h 28575"/>
                <a:gd name="connsiteX7" fmla="*/ 0 w 65505"/>
                <a:gd name="connsiteY7" fmla="*/ 0 h 28575"/>
                <a:gd name="connsiteX8" fmla="*/ 0 w 65505"/>
                <a:gd name="connsiteY8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5" h="28575">
                  <a:moveTo>
                    <a:pt x="0" y="0"/>
                  </a:moveTo>
                  <a:lnTo>
                    <a:pt x="0" y="0"/>
                  </a:lnTo>
                  <a:lnTo>
                    <a:pt x="18341" y="32385"/>
                  </a:lnTo>
                  <a:lnTo>
                    <a:pt x="18341" y="32385"/>
                  </a:lnTo>
                  <a:lnTo>
                    <a:pt x="19932" y="35147"/>
                  </a:lnTo>
                  <a:cubicBezTo>
                    <a:pt x="43046" y="32766"/>
                    <a:pt x="62979" y="19241"/>
                    <a:pt x="74395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手繪多邊形: 圖案 442">
              <a:extLst>
                <a:ext uri="{FF2B5EF4-FFF2-40B4-BE49-F238E27FC236}">
                  <a16:creationId xmlns:a16="http://schemas.microsoft.com/office/drawing/2014/main" id="{EC575D60-AD6D-4AA0-987D-C9F2862CAE22}"/>
                </a:ext>
              </a:extLst>
            </p:cNvPr>
            <p:cNvSpPr/>
            <p:nvPr/>
          </p:nvSpPr>
          <p:spPr>
            <a:xfrm>
              <a:off x="9439092" y="5358579"/>
              <a:ext cx="149726" cy="152400"/>
            </a:xfrm>
            <a:custGeom>
              <a:avLst/>
              <a:gdLst>
                <a:gd name="connsiteX0" fmla="*/ 5615 w 149726"/>
                <a:gd name="connsiteY0" fmla="*/ 76771 h 152400"/>
                <a:gd name="connsiteX1" fmla="*/ 12259 w 149726"/>
                <a:gd name="connsiteY1" fmla="*/ 46672 h 152400"/>
                <a:gd name="connsiteX2" fmla="*/ 6738 w 149726"/>
                <a:gd name="connsiteY2" fmla="*/ 46672 h 152400"/>
                <a:gd name="connsiteX3" fmla="*/ 6083 w 149726"/>
                <a:gd name="connsiteY3" fmla="*/ 46577 h 152400"/>
                <a:gd name="connsiteX4" fmla="*/ 0 w 149726"/>
                <a:gd name="connsiteY4" fmla="*/ 76771 h 152400"/>
                <a:gd name="connsiteX5" fmla="*/ 10107 w 149726"/>
                <a:gd name="connsiteY5" fmla="*/ 115157 h 152400"/>
                <a:gd name="connsiteX6" fmla="*/ 11791 w 149726"/>
                <a:gd name="connsiteY6" fmla="*/ 112300 h 152400"/>
                <a:gd name="connsiteX7" fmla="*/ 13475 w 149726"/>
                <a:gd name="connsiteY7" fmla="*/ 109347 h 152400"/>
                <a:gd name="connsiteX8" fmla="*/ 5615 w 149726"/>
                <a:gd name="connsiteY8" fmla="*/ 76771 h 152400"/>
                <a:gd name="connsiteX9" fmla="*/ 5615 w 149726"/>
                <a:gd name="connsiteY9" fmla="*/ 76771 h 152400"/>
                <a:gd name="connsiteX10" fmla="*/ 75331 w 149726"/>
                <a:gd name="connsiteY10" fmla="*/ 0 h 152400"/>
                <a:gd name="connsiteX11" fmla="*/ 75331 w 149726"/>
                <a:gd name="connsiteY11" fmla="*/ 0 h 152400"/>
                <a:gd name="connsiteX12" fmla="*/ 77016 w 149726"/>
                <a:gd name="connsiteY12" fmla="*/ 2858 h 152400"/>
                <a:gd name="connsiteX13" fmla="*/ 78700 w 149726"/>
                <a:gd name="connsiteY13" fmla="*/ 5906 h 152400"/>
                <a:gd name="connsiteX14" fmla="*/ 132601 w 149726"/>
                <a:gd name="connsiteY14" fmla="*/ 36195 h 152400"/>
                <a:gd name="connsiteX15" fmla="*/ 134192 w 149726"/>
                <a:gd name="connsiteY15" fmla="*/ 33433 h 152400"/>
                <a:gd name="connsiteX16" fmla="*/ 135409 w 149726"/>
                <a:gd name="connsiteY16" fmla="*/ 31242 h 152400"/>
                <a:gd name="connsiteX17" fmla="*/ 135783 w 149726"/>
                <a:gd name="connsiteY17" fmla="*/ 30670 h 152400"/>
                <a:gd name="connsiteX18" fmla="*/ 75331 w 149726"/>
                <a:gd name="connsiteY18" fmla="*/ 0 h 152400"/>
                <a:gd name="connsiteX19" fmla="*/ 75331 w 149726"/>
                <a:gd name="connsiteY19" fmla="*/ 0 h 152400"/>
                <a:gd name="connsiteX20" fmla="*/ 66535 w 149726"/>
                <a:gd name="connsiteY20" fmla="*/ 1143 h 152400"/>
                <a:gd name="connsiteX21" fmla="*/ 66254 w 149726"/>
                <a:gd name="connsiteY21" fmla="*/ 476 h 152400"/>
                <a:gd name="connsiteX22" fmla="*/ 9919 w 149726"/>
                <a:gd name="connsiteY22" fmla="*/ 38386 h 152400"/>
                <a:gd name="connsiteX23" fmla="*/ 16563 w 149726"/>
                <a:gd name="connsiteY23" fmla="*/ 38386 h 152400"/>
                <a:gd name="connsiteX24" fmla="*/ 69248 w 149726"/>
                <a:gd name="connsiteY24" fmla="*/ 6001 h 152400"/>
                <a:gd name="connsiteX25" fmla="*/ 67658 w 149726"/>
                <a:gd name="connsiteY25" fmla="*/ 3239 h 152400"/>
                <a:gd name="connsiteX26" fmla="*/ 66535 w 149726"/>
                <a:gd name="connsiteY26" fmla="*/ 1143 h 152400"/>
                <a:gd name="connsiteX27" fmla="*/ 66535 w 149726"/>
                <a:gd name="connsiteY27" fmla="*/ 1143 h 152400"/>
                <a:gd name="connsiteX28" fmla="*/ 66535 w 149726"/>
                <a:gd name="connsiteY28" fmla="*/ 1143 h 152400"/>
                <a:gd name="connsiteX29" fmla="*/ 140649 w 149726"/>
                <a:gd name="connsiteY29" fmla="*/ 38386 h 152400"/>
                <a:gd name="connsiteX30" fmla="*/ 138965 w 149726"/>
                <a:gd name="connsiteY30" fmla="*/ 41243 h 152400"/>
                <a:gd name="connsiteX31" fmla="*/ 137280 w 149726"/>
                <a:gd name="connsiteY31" fmla="*/ 44196 h 152400"/>
                <a:gd name="connsiteX32" fmla="*/ 145047 w 149726"/>
                <a:gd name="connsiteY32" fmla="*/ 76676 h 152400"/>
                <a:gd name="connsiteX33" fmla="*/ 138403 w 149726"/>
                <a:gd name="connsiteY33" fmla="*/ 106775 h 152400"/>
                <a:gd name="connsiteX34" fmla="*/ 143924 w 149726"/>
                <a:gd name="connsiteY34" fmla="*/ 106775 h 152400"/>
                <a:gd name="connsiteX35" fmla="*/ 144580 w 149726"/>
                <a:gd name="connsiteY35" fmla="*/ 106870 h 152400"/>
                <a:gd name="connsiteX36" fmla="*/ 150662 w 149726"/>
                <a:gd name="connsiteY36" fmla="*/ 76676 h 152400"/>
                <a:gd name="connsiteX37" fmla="*/ 140649 w 149726"/>
                <a:gd name="connsiteY37" fmla="*/ 38386 h 152400"/>
                <a:gd name="connsiteX38" fmla="*/ 140649 w 149726"/>
                <a:gd name="connsiteY38" fmla="*/ 38386 h 152400"/>
                <a:gd name="connsiteX39" fmla="*/ 134005 w 149726"/>
                <a:gd name="connsiteY39" fmla="*/ 115157 h 152400"/>
                <a:gd name="connsiteX40" fmla="*/ 81320 w 149726"/>
                <a:gd name="connsiteY40" fmla="*/ 147542 h 152400"/>
                <a:gd name="connsiteX41" fmla="*/ 82911 w 149726"/>
                <a:gd name="connsiteY41" fmla="*/ 150305 h 152400"/>
                <a:gd name="connsiteX42" fmla="*/ 84128 w 149726"/>
                <a:gd name="connsiteY42" fmla="*/ 152400 h 152400"/>
                <a:gd name="connsiteX43" fmla="*/ 84408 w 149726"/>
                <a:gd name="connsiteY43" fmla="*/ 153067 h 152400"/>
                <a:gd name="connsiteX44" fmla="*/ 140743 w 149726"/>
                <a:gd name="connsiteY44" fmla="*/ 115157 h 152400"/>
                <a:gd name="connsiteX45" fmla="*/ 134005 w 149726"/>
                <a:gd name="connsiteY45" fmla="*/ 115157 h 152400"/>
                <a:gd name="connsiteX46" fmla="*/ 134005 w 149726"/>
                <a:gd name="connsiteY46" fmla="*/ 115157 h 152400"/>
                <a:gd name="connsiteX47" fmla="*/ 134005 w 149726"/>
                <a:gd name="connsiteY47" fmla="*/ 115157 h 152400"/>
                <a:gd name="connsiteX48" fmla="*/ 73647 w 149726"/>
                <a:gd name="connsiteY48" fmla="*/ 150686 h 152400"/>
                <a:gd name="connsiteX49" fmla="*/ 71962 w 149726"/>
                <a:gd name="connsiteY49" fmla="*/ 147733 h 152400"/>
                <a:gd name="connsiteX50" fmla="*/ 71962 w 149726"/>
                <a:gd name="connsiteY50" fmla="*/ 147733 h 152400"/>
                <a:gd name="connsiteX51" fmla="*/ 18061 w 149726"/>
                <a:gd name="connsiteY51" fmla="*/ 117443 h 152400"/>
                <a:gd name="connsiteX52" fmla="*/ 16470 w 149726"/>
                <a:gd name="connsiteY52" fmla="*/ 120206 h 152400"/>
                <a:gd name="connsiteX53" fmla="*/ 15253 w 149726"/>
                <a:gd name="connsiteY53" fmla="*/ 122301 h 152400"/>
                <a:gd name="connsiteX54" fmla="*/ 14879 w 149726"/>
                <a:gd name="connsiteY54" fmla="*/ 122873 h 152400"/>
                <a:gd name="connsiteX55" fmla="*/ 75238 w 149726"/>
                <a:gd name="connsiteY55" fmla="*/ 153638 h 152400"/>
                <a:gd name="connsiteX56" fmla="*/ 75238 w 149726"/>
                <a:gd name="connsiteY56" fmla="*/ 153638 h 152400"/>
                <a:gd name="connsiteX57" fmla="*/ 73647 w 149726"/>
                <a:gd name="connsiteY57" fmla="*/ 150686 h 152400"/>
                <a:gd name="connsiteX58" fmla="*/ 73647 w 149726"/>
                <a:gd name="connsiteY58" fmla="*/ 150686 h 152400"/>
                <a:gd name="connsiteX59" fmla="*/ 73647 w 149726"/>
                <a:gd name="connsiteY59" fmla="*/ 15068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9726" h="152400">
                  <a:moveTo>
                    <a:pt x="5615" y="76771"/>
                  </a:moveTo>
                  <a:cubicBezTo>
                    <a:pt x="5615" y="66008"/>
                    <a:pt x="7954" y="55817"/>
                    <a:pt x="12259" y="46672"/>
                  </a:cubicBezTo>
                  <a:lnTo>
                    <a:pt x="6738" y="46672"/>
                  </a:lnTo>
                  <a:cubicBezTo>
                    <a:pt x="6551" y="46672"/>
                    <a:pt x="6363" y="46672"/>
                    <a:pt x="6083" y="46577"/>
                  </a:cubicBezTo>
                  <a:cubicBezTo>
                    <a:pt x="2152" y="55817"/>
                    <a:pt x="0" y="66008"/>
                    <a:pt x="0" y="76771"/>
                  </a:cubicBezTo>
                  <a:cubicBezTo>
                    <a:pt x="0" y="90678"/>
                    <a:pt x="3650" y="103918"/>
                    <a:pt x="10107" y="115157"/>
                  </a:cubicBezTo>
                  <a:lnTo>
                    <a:pt x="11791" y="112300"/>
                  </a:lnTo>
                  <a:lnTo>
                    <a:pt x="13475" y="109347"/>
                  </a:lnTo>
                  <a:cubicBezTo>
                    <a:pt x="8422" y="99536"/>
                    <a:pt x="5615" y="88487"/>
                    <a:pt x="5615" y="76771"/>
                  </a:cubicBezTo>
                  <a:lnTo>
                    <a:pt x="5615" y="76771"/>
                  </a:lnTo>
                  <a:close/>
                  <a:moveTo>
                    <a:pt x="75331" y="0"/>
                  </a:moveTo>
                  <a:lnTo>
                    <a:pt x="75331" y="0"/>
                  </a:lnTo>
                  <a:lnTo>
                    <a:pt x="77016" y="2858"/>
                  </a:lnTo>
                  <a:lnTo>
                    <a:pt x="78700" y="5906"/>
                  </a:lnTo>
                  <a:cubicBezTo>
                    <a:pt x="100972" y="6953"/>
                    <a:pt x="120530" y="18764"/>
                    <a:pt x="132601" y="36195"/>
                  </a:cubicBezTo>
                  <a:lnTo>
                    <a:pt x="134192" y="33433"/>
                  </a:lnTo>
                  <a:lnTo>
                    <a:pt x="135409" y="31242"/>
                  </a:lnTo>
                  <a:cubicBezTo>
                    <a:pt x="135502" y="31052"/>
                    <a:pt x="135596" y="30861"/>
                    <a:pt x="135783" y="30670"/>
                  </a:cubicBezTo>
                  <a:cubicBezTo>
                    <a:pt x="121933" y="12097"/>
                    <a:pt x="99942" y="0"/>
                    <a:pt x="75331" y="0"/>
                  </a:cubicBezTo>
                  <a:lnTo>
                    <a:pt x="75331" y="0"/>
                  </a:lnTo>
                  <a:close/>
                  <a:moveTo>
                    <a:pt x="66535" y="1143"/>
                  </a:moveTo>
                  <a:cubicBezTo>
                    <a:pt x="66441" y="953"/>
                    <a:pt x="66348" y="762"/>
                    <a:pt x="66254" y="476"/>
                  </a:cubicBezTo>
                  <a:cubicBezTo>
                    <a:pt x="42204" y="3429"/>
                    <a:pt x="21617" y="18002"/>
                    <a:pt x="9919" y="38386"/>
                  </a:cubicBezTo>
                  <a:lnTo>
                    <a:pt x="16563" y="38386"/>
                  </a:lnTo>
                  <a:cubicBezTo>
                    <a:pt x="27980" y="20384"/>
                    <a:pt x="47070" y="7906"/>
                    <a:pt x="69248" y="6001"/>
                  </a:cubicBezTo>
                  <a:lnTo>
                    <a:pt x="67658" y="3239"/>
                  </a:lnTo>
                  <a:lnTo>
                    <a:pt x="66535" y="1143"/>
                  </a:lnTo>
                  <a:lnTo>
                    <a:pt x="66535" y="1143"/>
                  </a:lnTo>
                  <a:lnTo>
                    <a:pt x="66535" y="1143"/>
                  </a:lnTo>
                  <a:close/>
                  <a:moveTo>
                    <a:pt x="140649" y="38386"/>
                  </a:moveTo>
                  <a:lnTo>
                    <a:pt x="138965" y="41243"/>
                  </a:lnTo>
                  <a:lnTo>
                    <a:pt x="137280" y="44196"/>
                  </a:lnTo>
                  <a:cubicBezTo>
                    <a:pt x="142240" y="54007"/>
                    <a:pt x="145047" y="65056"/>
                    <a:pt x="145047" y="76676"/>
                  </a:cubicBezTo>
                  <a:cubicBezTo>
                    <a:pt x="145047" y="87440"/>
                    <a:pt x="142708" y="97631"/>
                    <a:pt x="138403" y="106775"/>
                  </a:cubicBezTo>
                  <a:lnTo>
                    <a:pt x="143924" y="106775"/>
                  </a:lnTo>
                  <a:cubicBezTo>
                    <a:pt x="144112" y="106775"/>
                    <a:pt x="144299" y="106775"/>
                    <a:pt x="144580" y="106870"/>
                  </a:cubicBezTo>
                  <a:cubicBezTo>
                    <a:pt x="148510" y="97631"/>
                    <a:pt x="150662" y="87440"/>
                    <a:pt x="150662" y="76676"/>
                  </a:cubicBezTo>
                  <a:cubicBezTo>
                    <a:pt x="150756" y="62865"/>
                    <a:pt x="147106" y="49720"/>
                    <a:pt x="140649" y="38386"/>
                  </a:cubicBezTo>
                  <a:lnTo>
                    <a:pt x="140649" y="38386"/>
                  </a:lnTo>
                  <a:close/>
                  <a:moveTo>
                    <a:pt x="134005" y="115157"/>
                  </a:moveTo>
                  <a:cubicBezTo>
                    <a:pt x="122588" y="133160"/>
                    <a:pt x="103405" y="145637"/>
                    <a:pt x="81320" y="147542"/>
                  </a:cubicBezTo>
                  <a:lnTo>
                    <a:pt x="82911" y="150305"/>
                  </a:lnTo>
                  <a:lnTo>
                    <a:pt x="84128" y="152400"/>
                  </a:lnTo>
                  <a:cubicBezTo>
                    <a:pt x="84221" y="152591"/>
                    <a:pt x="84315" y="152781"/>
                    <a:pt x="84408" y="153067"/>
                  </a:cubicBezTo>
                  <a:cubicBezTo>
                    <a:pt x="108458" y="150209"/>
                    <a:pt x="129045" y="135636"/>
                    <a:pt x="140743" y="115157"/>
                  </a:cubicBezTo>
                  <a:lnTo>
                    <a:pt x="134005" y="115157"/>
                  </a:lnTo>
                  <a:lnTo>
                    <a:pt x="134005" y="115157"/>
                  </a:lnTo>
                  <a:lnTo>
                    <a:pt x="134005" y="115157"/>
                  </a:lnTo>
                  <a:close/>
                  <a:moveTo>
                    <a:pt x="73647" y="150686"/>
                  </a:moveTo>
                  <a:lnTo>
                    <a:pt x="71962" y="147733"/>
                  </a:lnTo>
                  <a:lnTo>
                    <a:pt x="71962" y="147733"/>
                  </a:lnTo>
                  <a:cubicBezTo>
                    <a:pt x="49690" y="146685"/>
                    <a:pt x="30132" y="134874"/>
                    <a:pt x="18061" y="117443"/>
                  </a:cubicBezTo>
                  <a:lnTo>
                    <a:pt x="16470" y="120206"/>
                  </a:lnTo>
                  <a:lnTo>
                    <a:pt x="15253" y="122301"/>
                  </a:lnTo>
                  <a:cubicBezTo>
                    <a:pt x="15160" y="122492"/>
                    <a:pt x="15066" y="122682"/>
                    <a:pt x="14879" y="122873"/>
                  </a:cubicBezTo>
                  <a:cubicBezTo>
                    <a:pt x="28635" y="141542"/>
                    <a:pt x="50626" y="153638"/>
                    <a:pt x="75238" y="153638"/>
                  </a:cubicBezTo>
                  <a:lnTo>
                    <a:pt x="75238" y="153638"/>
                  </a:lnTo>
                  <a:lnTo>
                    <a:pt x="73647" y="150686"/>
                  </a:lnTo>
                  <a:lnTo>
                    <a:pt x="73647" y="150686"/>
                  </a:lnTo>
                  <a:lnTo>
                    <a:pt x="73647" y="150686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手繪多邊形: 圖案 443">
              <a:extLst>
                <a:ext uri="{FF2B5EF4-FFF2-40B4-BE49-F238E27FC236}">
                  <a16:creationId xmlns:a16="http://schemas.microsoft.com/office/drawing/2014/main" id="{727F2344-B362-4689-873F-7FF52D243DDB}"/>
                </a:ext>
              </a:extLst>
            </p:cNvPr>
            <p:cNvSpPr/>
            <p:nvPr/>
          </p:nvSpPr>
          <p:spPr>
            <a:xfrm>
              <a:off x="9361890" y="5300763"/>
              <a:ext cx="74863" cy="66675"/>
            </a:xfrm>
            <a:custGeom>
              <a:avLst/>
              <a:gdLst>
                <a:gd name="connsiteX0" fmla="*/ 0 w 74863"/>
                <a:gd name="connsiteY0" fmla="*/ 74009 h 66675"/>
                <a:gd name="connsiteX1" fmla="*/ 18154 w 74863"/>
                <a:gd name="connsiteY1" fmla="*/ 74009 h 66675"/>
                <a:gd name="connsiteX2" fmla="*/ 18154 w 74863"/>
                <a:gd name="connsiteY2" fmla="*/ 21527 h 66675"/>
                <a:gd name="connsiteX3" fmla="*/ 80104 w 74863"/>
                <a:gd name="connsiteY3" fmla="*/ 21527 h 66675"/>
                <a:gd name="connsiteX4" fmla="*/ 80104 w 74863"/>
                <a:gd name="connsiteY4" fmla="*/ 0 h 66675"/>
                <a:gd name="connsiteX5" fmla="*/ 0 w 74863"/>
                <a:gd name="connsiteY5" fmla="*/ 0 h 66675"/>
                <a:gd name="connsiteX6" fmla="*/ 0 w 74863"/>
                <a:gd name="connsiteY6" fmla="*/ 740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63" h="66675">
                  <a:moveTo>
                    <a:pt x="0" y="74009"/>
                  </a:moveTo>
                  <a:lnTo>
                    <a:pt x="18154" y="74009"/>
                  </a:lnTo>
                  <a:lnTo>
                    <a:pt x="18154" y="21527"/>
                  </a:lnTo>
                  <a:lnTo>
                    <a:pt x="80104" y="21527"/>
                  </a:lnTo>
                  <a:lnTo>
                    <a:pt x="80104" y="0"/>
                  </a:lnTo>
                  <a:lnTo>
                    <a:pt x="0" y="0"/>
                  </a:lnTo>
                  <a:lnTo>
                    <a:pt x="0" y="74009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手繪多邊形: 圖案 444">
              <a:extLst>
                <a:ext uri="{FF2B5EF4-FFF2-40B4-BE49-F238E27FC236}">
                  <a16:creationId xmlns:a16="http://schemas.microsoft.com/office/drawing/2014/main" id="{F0966F42-0661-4C6F-9945-1DA50ED9F5D5}"/>
                </a:ext>
              </a:extLst>
            </p:cNvPr>
            <p:cNvSpPr/>
            <p:nvPr/>
          </p:nvSpPr>
          <p:spPr>
            <a:xfrm>
              <a:off x="9361890" y="5478309"/>
              <a:ext cx="56147" cy="66675"/>
            </a:xfrm>
            <a:custGeom>
              <a:avLst/>
              <a:gdLst>
                <a:gd name="connsiteX0" fmla="*/ 65505 w 56147"/>
                <a:gd name="connsiteY0" fmla="*/ 74009 h 66675"/>
                <a:gd name="connsiteX1" fmla="*/ 65505 w 56147"/>
                <a:gd name="connsiteY1" fmla="*/ 57341 h 66675"/>
                <a:gd name="connsiteX2" fmla="*/ 19090 w 56147"/>
                <a:gd name="connsiteY2" fmla="*/ 57341 h 66675"/>
                <a:gd name="connsiteX3" fmla="*/ 19090 w 56147"/>
                <a:gd name="connsiteY3" fmla="*/ 0 h 66675"/>
                <a:gd name="connsiteX4" fmla="*/ 0 w 56147"/>
                <a:gd name="connsiteY4" fmla="*/ 0 h 66675"/>
                <a:gd name="connsiteX5" fmla="*/ 0 w 56147"/>
                <a:gd name="connsiteY5" fmla="*/ 74009 h 66675"/>
                <a:gd name="connsiteX6" fmla="*/ 65505 w 56147"/>
                <a:gd name="connsiteY6" fmla="*/ 740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66675">
                  <a:moveTo>
                    <a:pt x="65505" y="74009"/>
                  </a:moveTo>
                  <a:lnTo>
                    <a:pt x="65505" y="57341"/>
                  </a:lnTo>
                  <a:lnTo>
                    <a:pt x="19090" y="57341"/>
                  </a:lnTo>
                  <a:lnTo>
                    <a:pt x="19090" y="0"/>
                  </a:lnTo>
                  <a:lnTo>
                    <a:pt x="0" y="0"/>
                  </a:lnTo>
                  <a:lnTo>
                    <a:pt x="0" y="74009"/>
                  </a:lnTo>
                  <a:lnTo>
                    <a:pt x="65505" y="74009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手繪多邊形: 圖案 445">
              <a:extLst>
                <a:ext uri="{FF2B5EF4-FFF2-40B4-BE49-F238E27FC236}">
                  <a16:creationId xmlns:a16="http://schemas.microsoft.com/office/drawing/2014/main" id="{AEC5EE5C-7F40-4C89-AA49-7F0DC83E6525}"/>
                </a:ext>
              </a:extLst>
            </p:cNvPr>
            <p:cNvSpPr/>
            <p:nvPr/>
          </p:nvSpPr>
          <p:spPr>
            <a:xfrm>
              <a:off x="9580303" y="5300763"/>
              <a:ext cx="65505" cy="57150"/>
            </a:xfrm>
            <a:custGeom>
              <a:avLst/>
              <a:gdLst>
                <a:gd name="connsiteX0" fmla="*/ 72804 w 65505"/>
                <a:gd name="connsiteY0" fmla="*/ 66580 h 57150"/>
                <a:gd name="connsiteX1" fmla="*/ 56428 w 65505"/>
                <a:gd name="connsiteY1" fmla="*/ 66580 h 57150"/>
                <a:gd name="connsiteX2" fmla="*/ 56428 w 65505"/>
                <a:gd name="connsiteY2" fmla="*/ 19431 h 57150"/>
                <a:gd name="connsiteX3" fmla="*/ 0 w 65505"/>
                <a:gd name="connsiteY3" fmla="*/ 19431 h 57150"/>
                <a:gd name="connsiteX4" fmla="*/ 0 w 65505"/>
                <a:gd name="connsiteY4" fmla="*/ 0 h 57150"/>
                <a:gd name="connsiteX5" fmla="*/ 72804 w 65505"/>
                <a:gd name="connsiteY5" fmla="*/ 0 h 57150"/>
                <a:gd name="connsiteX6" fmla="*/ 72804 w 65505"/>
                <a:gd name="connsiteY6" fmla="*/ 665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5" h="57150">
                  <a:moveTo>
                    <a:pt x="72804" y="66580"/>
                  </a:moveTo>
                  <a:lnTo>
                    <a:pt x="56428" y="66580"/>
                  </a:lnTo>
                  <a:lnTo>
                    <a:pt x="56428" y="19431"/>
                  </a:lnTo>
                  <a:lnTo>
                    <a:pt x="0" y="19431"/>
                  </a:lnTo>
                  <a:lnTo>
                    <a:pt x="0" y="0"/>
                  </a:lnTo>
                  <a:lnTo>
                    <a:pt x="72804" y="0"/>
                  </a:lnTo>
                  <a:lnTo>
                    <a:pt x="72804" y="66580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手繪多邊形: 圖案 446">
              <a:extLst>
                <a:ext uri="{FF2B5EF4-FFF2-40B4-BE49-F238E27FC236}">
                  <a16:creationId xmlns:a16="http://schemas.microsoft.com/office/drawing/2014/main" id="{FD3B23E8-D264-4B7D-A7F8-7CC0E62EFF63}"/>
                </a:ext>
              </a:extLst>
            </p:cNvPr>
            <p:cNvSpPr/>
            <p:nvPr/>
          </p:nvSpPr>
          <p:spPr>
            <a:xfrm>
              <a:off x="9594901" y="5470975"/>
              <a:ext cx="56147" cy="76200"/>
            </a:xfrm>
            <a:custGeom>
              <a:avLst/>
              <a:gdLst>
                <a:gd name="connsiteX0" fmla="*/ 0 w 56147"/>
                <a:gd name="connsiteY0" fmla="*/ 81344 h 76200"/>
                <a:gd name="connsiteX1" fmla="*/ 0 w 56147"/>
                <a:gd name="connsiteY1" fmla="*/ 66580 h 76200"/>
                <a:gd name="connsiteX2" fmla="*/ 41268 w 56147"/>
                <a:gd name="connsiteY2" fmla="*/ 66580 h 76200"/>
                <a:gd name="connsiteX3" fmla="*/ 41268 w 56147"/>
                <a:gd name="connsiteY3" fmla="*/ 0 h 76200"/>
                <a:gd name="connsiteX4" fmla="*/ 58206 w 56147"/>
                <a:gd name="connsiteY4" fmla="*/ 0 h 76200"/>
                <a:gd name="connsiteX5" fmla="*/ 58206 w 56147"/>
                <a:gd name="connsiteY5" fmla="*/ 81344 h 76200"/>
                <a:gd name="connsiteX6" fmla="*/ 0 w 56147"/>
                <a:gd name="connsiteY6" fmla="*/ 81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76200">
                  <a:moveTo>
                    <a:pt x="0" y="81344"/>
                  </a:moveTo>
                  <a:lnTo>
                    <a:pt x="0" y="66580"/>
                  </a:lnTo>
                  <a:lnTo>
                    <a:pt x="41268" y="66580"/>
                  </a:lnTo>
                  <a:lnTo>
                    <a:pt x="41268" y="0"/>
                  </a:lnTo>
                  <a:lnTo>
                    <a:pt x="58206" y="0"/>
                  </a:lnTo>
                  <a:lnTo>
                    <a:pt x="58206" y="81344"/>
                  </a:lnTo>
                  <a:lnTo>
                    <a:pt x="0" y="81344"/>
                  </a:lnTo>
                  <a:close/>
                </a:path>
              </a:pathLst>
            </a:custGeom>
            <a:solidFill>
              <a:schemeClr val="bg1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6108736-A06C-4145-8C3A-351AE095D6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110" y="4587679"/>
            <a:ext cx="1095601" cy="884432"/>
          </a:xfrm>
          <a:prstGeom prst="rect">
            <a:avLst/>
          </a:prstGeom>
        </p:spPr>
      </p:pic>
      <p:grpSp>
        <p:nvGrpSpPr>
          <p:cNvPr id="176" name="圖形 18">
            <a:extLst>
              <a:ext uri="{FF2B5EF4-FFF2-40B4-BE49-F238E27FC236}">
                <a16:creationId xmlns:a16="http://schemas.microsoft.com/office/drawing/2014/main" id="{55ED9BDB-4029-4458-9BF7-57C7FEB12EF9}"/>
              </a:ext>
            </a:extLst>
          </p:cNvPr>
          <p:cNvGrpSpPr/>
          <p:nvPr/>
        </p:nvGrpSpPr>
        <p:grpSpPr>
          <a:xfrm>
            <a:off x="3940321" y="2812679"/>
            <a:ext cx="1395282" cy="1105814"/>
            <a:chOff x="3922686" y="3227558"/>
            <a:chExt cx="1365427" cy="1085848"/>
          </a:xfrm>
        </p:grpSpPr>
        <p:sp>
          <p:nvSpPr>
            <p:cNvPr id="179" name="手繪多邊形: 圖案 358">
              <a:extLst>
                <a:ext uri="{FF2B5EF4-FFF2-40B4-BE49-F238E27FC236}">
                  <a16:creationId xmlns:a16="http://schemas.microsoft.com/office/drawing/2014/main" id="{40D36643-0C2A-462E-8783-019F31AE3029}"/>
                </a:ext>
              </a:extLst>
            </p:cNvPr>
            <p:cNvSpPr/>
            <p:nvPr/>
          </p:nvSpPr>
          <p:spPr>
            <a:xfrm>
              <a:off x="3922686" y="3227559"/>
              <a:ext cx="1365427" cy="1085847"/>
            </a:xfrm>
            <a:custGeom>
              <a:avLst/>
              <a:gdLst>
                <a:gd name="connsiteX0" fmla="*/ 1282256 w 1323975"/>
                <a:gd name="connsiteY0" fmla="*/ 9525 h 1085850"/>
                <a:gd name="connsiteX1" fmla="*/ 1315498 w 1323975"/>
                <a:gd name="connsiteY1" fmla="*/ 42767 h 1085850"/>
                <a:gd name="connsiteX2" fmla="*/ 1315498 w 1323975"/>
                <a:gd name="connsiteY2" fmla="*/ 1045464 h 1085850"/>
                <a:gd name="connsiteX3" fmla="*/ 1282256 w 1323975"/>
                <a:gd name="connsiteY3" fmla="*/ 1078706 h 1085850"/>
                <a:gd name="connsiteX4" fmla="*/ 42767 w 1323975"/>
                <a:gd name="connsiteY4" fmla="*/ 1078706 h 1085850"/>
                <a:gd name="connsiteX5" fmla="*/ 9525 w 1323975"/>
                <a:gd name="connsiteY5" fmla="*/ 1045464 h 1085850"/>
                <a:gd name="connsiteX6" fmla="*/ 9525 w 1323975"/>
                <a:gd name="connsiteY6" fmla="*/ 42767 h 1085850"/>
                <a:gd name="connsiteX7" fmla="*/ 42767 w 1323975"/>
                <a:gd name="connsiteY7" fmla="*/ 9525 h 1085850"/>
                <a:gd name="connsiteX8" fmla="*/ 1282256 w 1323975"/>
                <a:gd name="connsiteY8" fmla="*/ 9525 h 1085850"/>
                <a:gd name="connsiteX9" fmla="*/ 1282256 w 1323975"/>
                <a:gd name="connsiteY9" fmla="*/ 0 h 1085850"/>
                <a:gd name="connsiteX10" fmla="*/ 42767 w 1323975"/>
                <a:gd name="connsiteY10" fmla="*/ 0 h 1085850"/>
                <a:gd name="connsiteX11" fmla="*/ 0 w 1323975"/>
                <a:gd name="connsiteY11" fmla="*/ 42767 h 1085850"/>
                <a:gd name="connsiteX12" fmla="*/ 0 w 1323975"/>
                <a:gd name="connsiteY12" fmla="*/ 1045464 h 1085850"/>
                <a:gd name="connsiteX13" fmla="*/ 42767 w 1323975"/>
                <a:gd name="connsiteY13" fmla="*/ 1088231 h 1085850"/>
                <a:gd name="connsiteX14" fmla="*/ 1282256 w 1323975"/>
                <a:gd name="connsiteY14" fmla="*/ 1088231 h 1085850"/>
                <a:gd name="connsiteX15" fmla="*/ 1325023 w 1323975"/>
                <a:gd name="connsiteY15" fmla="*/ 1045464 h 1085850"/>
                <a:gd name="connsiteX16" fmla="*/ 1325023 w 1323975"/>
                <a:gd name="connsiteY16" fmla="*/ 42767 h 1085850"/>
                <a:gd name="connsiteX17" fmla="*/ 1282256 w 1323975"/>
                <a:gd name="connsiteY17" fmla="*/ 0 h 1085850"/>
                <a:gd name="connsiteX18" fmla="*/ 1282256 w 1323975"/>
                <a:gd name="connsiteY18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3975" h="1085850">
                  <a:moveTo>
                    <a:pt x="1282256" y="9525"/>
                  </a:moveTo>
                  <a:cubicBezTo>
                    <a:pt x="1300639" y="9525"/>
                    <a:pt x="1315498" y="24479"/>
                    <a:pt x="1315498" y="42767"/>
                  </a:cubicBezTo>
                  <a:lnTo>
                    <a:pt x="1315498" y="1045464"/>
                  </a:lnTo>
                  <a:cubicBezTo>
                    <a:pt x="1315498" y="1063847"/>
                    <a:pt x="1300543" y="1078706"/>
                    <a:pt x="1282256" y="1078706"/>
                  </a:cubicBezTo>
                  <a:lnTo>
                    <a:pt x="42767" y="1078706"/>
                  </a:lnTo>
                  <a:cubicBezTo>
                    <a:pt x="24384" y="1078706"/>
                    <a:pt x="9525" y="1063752"/>
                    <a:pt x="9525" y="1045464"/>
                  </a:cubicBezTo>
                  <a:lnTo>
                    <a:pt x="9525" y="42767"/>
                  </a:lnTo>
                  <a:cubicBezTo>
                    <a:pt x="9525" y="24384"/>
                    <a:pt x="24479" y="9525"/>
                    <a:pt x="42767" y="9525"/>
                  </a:cubicBezTo>
                  <a:lnTo>
                    <a:pt x="1282256" y="9525"/>
                  </a:lnTo>
                  <a:moveTo>
                    <a:pt x="1282256" y="0"/>
                  </a:moveTo>
                  <a:lnTo>
                    <a:pt x="42767" y="0"/>
                  </a:lnTo>
                  <a:cubicBezTo>
                    <a:pt x="19145" y="0"/>
                    <a:pt x="0" y="19145"/>
                    <a:pt x="0" y="42767"/>
                  </a:cubicBezTo>
                  <a:lnTo>
                    <a:pt x="0" y="1045464"/>
                  </a:lnTo>
                  <a:cubicBezTo>
                    <a:pt x="0" y="1069086"/>
                    <a:pt x="19145" y="1088231"/>
                    <a:pt x="42767" y="1088231"/>
                  </a:cubicBezTo>
                  <a:lnTo>
                    <a:pt x="1282256" y="1088231"/>
                  </a:lnTo>
                  <a:cubicBezTo>
                    <a:pt x="1305878" y="1088231"/>
                    <a:pt x="1325023" y="1069086"/>
                    <a:pt x="1325023" y="1045464"/>
                  </a:cubicBezTo>
                  <a:lnTo>
                    <a:pt x="1325023" y="42767"/>
                  </a:lnTo>
                  <a:cubicBezTo>
                    <a:pt x="1325118" y="19145"/>
                    <a:pt x="1305878" y="0"/>
                    <a:pt x="1282256" y="0"/>
                  </a:cubicBezTo>
                  <a:lnTo>
                    <a:pt x="1282256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手繪多邊形: 圖案 359">
              <a:extLst>
                <a:ext uri="{FF2B5EF4-FFF2-40B4-BE49-F238E27FC236}">
                  <a16:creationId xmlns:a16="http://schemas.microsoft.com/office/drawing/2014/main" id="{89C8E922-63D2-4E9C-BB5E-ADF95B8E3880}"/>
                </a:ext>
              </a:extLst>
            </p:cNvPr>
            <p:cNvSpPr/>
            <p:nvPr/>
          </p:nvSpPr>
          <p:spPr>
            <a:xfrm>
              <a:off x="4230610" y="3227558"/>
              <a:ext cx="9525" cy="1085847"/>
            </a:xfrm>
            <a:custGeom>
              <a:avLst/>
              <a:gdLst>
                <a:gd name="connsiteX0" fmla="*/ 0 w 9525"/>
                <a:gd name="connsiteY0" fmla="*/ 0 h 1085850"/>
                <a:gd name="connsiteX1" fmla="*/ 9525 w 9525"/>
                <a:gd name="connsiteY1" fmla="*/ 0 h 1085850"/>
                <a:gd name="connsiteX2" fmla="*/ 9525 w 9525"/>
                <a:gd name="connsiteY2" fmla="*/ 1088327 h 1085850"/>
                <a:gd name="connsiteX3" fmla="*/ 0 w 9525"/>
                <a:gd name="connsiteY3" fmla="*/ 108832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085850">
                  <a:moveTo>
                    <a:pt x="0" y="0"/>
                  </a:moveTo>
                  <a:lnTo>
                    <a:pt x="9525" y="0"/>
                  </a:lnTo>
                  <a:lnTo>
                    <a:pt x="9525" y="1088327"/>
                  </a:lnTo>
                  <a:lnTo>
                    <a:pt x="0" y="108832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手繪多邊形: 圖案 360">
              <a:extLst>
                <a:ext uri="{FF2B5EF4-FFF2-40B4-BE49-F238E27FC236}">
                  <a16:creationId xmlns:a16="http://schemas.microsoft.com/office/drawing/2014/main" id="{647222EA-0D35-4E01-B552-FCCD7B0DDA23}"/>
                </a:ext>
              </a:extLst>
            </p:cNvPr>
            <p:cNvSpPr/>
            <p:nvPr/>
          </p:nvSpPr>
          <p:spPr>
            <a:xfrm>
              <a:off x="3994796" y="3968029"/>
              <a:ext cx="161929" cy="85725"/>
            </a:xfrm>
            <a:custGeom>
              <a:avLst/>
              <a:gdLst>
                <a:gd name="connsiteX0" fmla="*/ 151638 w 161925"/>
                <a:gd name="connsiteY0" fmla="*/ 9525 h 85725"/>
                <a:gd name="connsiteX1" fmla="*/ 156972 w 161925"/>
                <a:gd name="connsiteY1" fmla="*/ 14859 h 85725"/>
                <a:gd name="connsiteX2" fmla="*/ 156972 w 161925"/>
                <a:gd name="connsiteY2" fmla="*/ 78296 h 85725"/>
                <a:gd name="connsiteX3" fmla="*/ 151638 w 161925"/>
                <a:gd name="connsiteY3" fmla="*/ 83629 h 85725"/>
                <a:gd name="connsiteX4" fmla="*/ 14859 w 161925"/>
                <a:gd name="connsiteY4" fmla="*/ 83629 h 85725"/>
                <a:gd name="connsiteX5" fmla="*/ 9525 w 161925"/>
                <a:gd name="connsiteY5" fmla="*/ 78296 h 85725"/>
                <a:gd name="connsiteX6" fmla="*/ 9525 w 161925"/>
                <a:gd name="connsiteY6" fmla="*/ 14859 h 85725"/>
                <a:gd name="connsiteX7" fmla="*/ 14859 w 161925"/>
                <a:gd name="connsiteY7" fmla="*/ 9525 h 85725"/>
                <a:gd name="connsiteX8" fmla="*/ 151638 w 161925"/>
                <a:gd name="connsiteY8" fmla="*/ 9525 h 85725"/>
                <a:gd name="connsiteX9" fmla="*/ 151638 w 161925"/>
                <a:gd name="connsiteY9" fmla="*/ 0 h 85725"/>
                <a:gd name="connsiteX10" fmla="*/ 14859 w 161925"/>
                <a:gd name="connsiteY10" fmla="*/ 0 h 85725"/>
                <a:gd name="connsiteX11" fmla="*/ 0 w 161925"/>
                <a:gd name="connsiteY11" fmla="*/ 14859 h 85725"/>
                <a:gd name="connsiteX12" fmla="*/ 0 w 161925"/>
                <a:gd name="connsiteY12" fmla="*/ 78296 h 85725"/>
                <a:gd name="connsiteX13" fmla="*/ 14859 w 161925"/>
                <a:gd name="connsiteY13" fmla="*/ 93154 h 85725"/>
                <a:gd name="connsiteX14" fmla="*/ 151638 w 161925"/>
                <a:gd name="connsiteY14" fmla="*/ 93154 h 85725"/>
                <a:gd name="connsiteX15" fmla="*/ 166497 w 161925"/>
                <a:gd name="connsiteY15" fmla="*/ 78296 h 85725"/>
                <a:gd name="connsiteX16" fmla="*/ 166497 w 161925"/>
                <a:gd name="connsiteY16" fmla="*/ 14859 h 85725"/>
                <a:gd name="connsiteX17" fmla="*/ 151638 w 161925"/>
                <a:gd name="connsiteY17" fmla="*/ 0 h 85725"/>
                <a:gd name="connsiteX18" fmla="*/ 151638 w 161925"/>
                <a:gd name="connsiteY1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85725">
                  <a:moveTo>
                    <a:pt x="151638" y="9525"/>
                  </a:moveTo>
                  <a:cubicBezTo>
                    <a:pt x="154591" y="9525"/>
                    <a:pt x="156972" y="11906"/>
                    <a:pt x="156972" y="14859"/>
                  </a:cubicBezTo>
                  <a:lnTo>
                    <a:pt x="156972" y="78296"/>
                  </a:lnTo>
                  <a:cubicBezTo>
                    <a:pt x="156972" y="81248"/>
                    <a:pt x="154591" y="83629"/>
                    <a:pt x="151638" y="83629"/>
                  </a:cubicBezTo>
                  <a:lnTo>
                    <a:pt x="14859" y="83629"/>
                  </a:lnTo>
                  <a:cubicBezTo>
                    <a:pt x="11906" y="83629"/>
                    <a:pt x="9525" y="81248"/>
                    <a:pt x="9525" y="78296"/>
                  </a:cubicBezTo>
                  <a:lnTo>
                    <a:pt x="9525" y="14859"/>
                  </a:lnTo>
                  <a:cubicBezTo>
                    <a:pt x="9525" y="11906"/>
                    <a:pt x="11906" y="9525"/>
                    <a:pt x="14859" y="9525"/>
                  </a:cubicBezTo>
                  <a:lnTo>
                    <a:pt x="151638" y="9525"/>
                  </a:lnTo>
                  <a:moveTo>
                    <a:pt x="151638" y="0"/>
                  </a:moveTo>
                  <a:lnTo>
                    <a:pt x="14859" y="0"/>
                  </a:lnTo>
                  <a:cubicBezTo>
                    <a:pt x="6667" y="0"/>
                    <a:pt x="0" y="6668"/>
                    <a:pt x="0" y="14859"/>
                  </a:cubicBezTo>
                  <a:lnTo>
                    <a:pt x="0" y="78296"/>
                  </a:lnTo>
                  <a:cubicBezTo>
                    <a:pt x="0" y="86487"/>
                    <a:pt x="6667" y="93154"/>
                    <a:pt x="14859" y="93154"/>
                  </a:cubicBezTo>
                  <a:lnTo>
                    <a:pt x="151638" y="93154"/>
                  </a:lnTo>
                  <a:cubicBezTo>
                    <a:pt x="159830" y="93154"/>
                    <a:pt x="166497" y="86487"/>
                    <a:pt x="166497" y="78296"/>
                  </a:cubicBezTo>
                  <a:lnTo>
                    <a:pt x="166497" y="14859"/>
                  </a:lnTo>
                  <a:cubicBezTo>
                    <a:pt x="166497" y="6668"/>
                    <a:pt x="159830" y="0"/>
                    <a:pt x="151638" y="0"/>
                  </a:cubicBezTo>
                  <a:lnTo>
                    <a:pt x="1516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手繪多邊形: 圖案 361">
              <a:extLst>
                <a:ext uri="{FF2B5EF4-FFF2-40B4-BE49-F238E27FC236}">
                  <a16:creationId xmlns:a16="http://schemas.microsoft.com/office/drawing/2014/main" id="{3D080346-94A5-4F4A-A2C2-497441CF9A9A}"/>
                </a:ext>
              </a:extLst>
            </p:cNvPr>
            <p:cNvSpPr/>
            <p:nvPr/>
          </p:nvSpPr>
          <p:spPr>
            <a:xfrm>
              <a:off x="3994796" y="4114524"/>
              <a:ext cx="161929" cy="133350"/>
            </a:xfrm>
            <a:custGeom>
              <a:avLst/>
              <a:gdLst>
                <a:gd name="connsiteX0" fmla="*/ 152019 w 161925"/>
                <a:gd name="connsiteY0" fmla="*/ 9525 h 133350"/>
                <a:gd name="connsiteX1" fmla="*/ 156972 w 161925"/>
                <a:gd name="connsiteY1" fmla="*/ 14478 h 133350"/>
                <a:gd name="connsiteX2" fmla="*/ 156972 w 161925"/>
                <a:gd name="connsiteY2" fmla="*/ 122587 h 133350"/>
                <a:gd name="connsiteX3" fmla="*/ 152019 w 161925"/>
                <a:gd name="connsiteY3" fmla="*/ 127540 h 133350"/>
                <a:gd name="connsiteX4" fmla="*/ 14478 w 161925"/>
                <a:gd name="connsiteY4" fmla="*/ 127540 h 133350"/>
                <a:gd name="connsiteX5" fmla="*/ 9525 w 161925"/>
                <a:gd name="connsiteY5" fmla="*/ 122587 h 133350"/>
                <a:gd name="connsiteX6" fmla="*/ 9525 w 161925"/>
                <a:gd name="connsiteY6" fmla="*/ 14478 h 133350"/>
                <a:gd name="connsiteX7" fmla="*/ 14478 w 161925"/>
                <a:gd name="connsiteY7" fmla="*/ 9525 h 133350"/>
                <a:gd name="connsiteX8" fmla="*/ 152019 w 161925"/>
                <a:gd name="connsiteY8" fmla="*/ 9525 h 133350"/>
                <a:gd name="connsiteX9" fmla="*/ 152019 w 161925"/>
                <a:gd name="connsiteY9" fmla="*/ 0 h 133350"/>
                <a:gd name="connsiteX10" fmla="*/ 14478 w 161925"/>
                <a:gd name="connsiteY10" fmla="*/ 0 h 133350"/>
                <a:gd name="connsiteX11" fmla="*/ 0 w 161925"/>
                <a:gd name="connsiteY11" fmla="*/ 14478 h 133350"/>
                <a:gd name="connsiteX12" fmla="*/ 0 w 161925"/>
                <a:gd name="connsiteY12" fmla="*/ 122587 h 133350"/>
                <a:gd name="connsiteX13" fmla="*/ 14478 w 161925"/>
                <a:gd name="connsiteY13" fmla="*/ 137065 h 133350"/>
                <a:gd name="connsiteX14" fmla="*/ 152114 w 161925"/>
                <a:gd name="connsiteY14" fmla="*/ 137065 h 133350"/>
                <a:gd name="connsiteX15" fmla="*/ 166592 w 161925"/>
                <a:gd name="connsiteY15" fmla="*/ 122587 h 133350"/>
                <a:gd name="connsiteX16" fmla="*/ 166592 w 161925"/>
                <a:gd name="connsiteY16" fmla="*/ 14478 h 133350"/>
                <a:gd name="connsiteX17" fmla="*/ 152019 w 161925"/>
                <a:gd name="connsiteY17" fmla="*/ 0 h 133350"/>
                <a:gd name="connsiteX18" fmla="*/ 152019 w 161925"/>
                <a:gd name="connsiteY18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33350">
                  <a:moveTo>
                    <a:pt x="152019" y="9525"/>
                  </a:moveTo>
                  <a:cubicBezTo>
                    <a:pt x="154781" y="9525"/>
                    <a:pt x="156972" y="11716"/>
                    <a:pt x="156972" y="14478"/>
                  </a:cubicBezTo>
                  <a:lnTo>
                    <a:pt x="156972" y="122587"/>
                  </a:lnTo>
                  <a:cubicBezTo>
                    <a:pt x="156972" y="125349"/>
                    <a:pt x="154781" y="127540"/>
                    <a:pt x="152019" y="127540"/>
                  </a:cubicBezTo>
                  <a:lnTo>
                    <a:pt x="14478" y="127540"/>
                  </a:lnTo>
                  <a:cubicBezTo>
                    <a:pt x="11716" y="127540"/>
                    <a:pt x="9525" y="125349"/>
                    <a:pt x="9525" y="122587"/>
                  </a:cubicBezTo>
                  <a:lnTo>
                    <a:pt x="9525" y="14478"/>
                  </a:lnTo>
                  <a:cubicBezTo>
                    <a:pt x="9525" y="11716"/>
                    <a:pt x="11716" y="9525"/>
                    <a:pt x="14478" y="9525"/>
                  </a:cubicBezTo>
                  <a:lnTo>
                    <a:pt x="152019" y="9525"/>
                  </a:lnTo>
                  <a:moveTo>
                    <a:pt x="152019" y="0"/>
                  </a:moveTo>
                  <a:lnTo>
                    <a:pt x="14478" y="0"/>
                  </a:lnTo>
                  <a:cubicBezTo>
                    <a:pt x="6477" y="0"/>
                    <a:pt x="0" y="6477"/>
                    <a:pt x="0" y="14478"/>
                  </a:cubicBezTo>
                  <a:lnTo>
                    <a:pt x="0" y="122587"/>
                  </a:lnTo>
                  <a:cubicBezTo>
                    <a:pt x="0" y="130588"/>
                    <a:pt x="6477" y="137065"/>
                    <a:pt x="14478" y="137065"/>
                  </a:cubicBezTo>
                  <a:lnTo>
                    <a:pt x="152114" y="137065"/>
                  </a:lnTo>
                  <a:cubicBezTo>
                    <a:pt x="160115" y="137065"/>
                    <a:pt x="166592" y="130588"/>
                    <a:pt x="166592" y="122587"/>
                  </a:cubicBezTo>
                  <a:lnTo>
                    <a:pt x="166592" y="14478"/>
                  </a:lnTo>
                  <a:cubicBezTo>
                    <a:pt x="166497" y="6477"/>
                    <a:pt x="160020" y="0"/>
                    <a:pt x="152019" y="0"/>
                  </a:cubicBezTo>
                  <a:lnTo>
                    <a:pt x="152019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手繪多邊形: 圖案 362">
              <a:extLst>
                <a:ext uri="{FF2B5EF4-FFF2-40B4-BE49-F238E27FC236}">
                  <a16:creationId xmlns:a16="http://schemas.microsoft.com/office/drawing/2014/main" id="{ABABC001-0E65-48A4-8611-10D5AB9293E8}"/>
                </a:ext>
              </a:extLst>
            </p:cNvPr>
            <p:cNvSpPr/>
            <p:nvPr/>
          </p:nvSpPr>
          <p:spPr>
            <a:xfrm>
              <a:off x="4689850" y="3301091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2 w 152400"/>
                <a:gd name="connsiteY1" fmla="*/ 24860 h 666750"/>
                <a:gd name="connsiteX2" fmla="*/ 149162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4" y="9525"/>
                    <a:pt x="149162" y="16383"/>
                    <a:pt x="149162" y="24860"/>
                  </a:cubicBezTo>
                  <a:lnTo>
                    <a:pt x="149162" y="650653"/>
                  </a:lnTo>
                  <a:cubicBezTo>
                    <a:pt x="149162" y="659130"/>
                    <a:pt x="142304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687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手繪多邊形: 圖案 363">
              <a:extLst>
                <a:ext uri="{FF2B5EF4-FFF2-40B4-BE49-F238E27FC236}">
                  <a16:creationId xmlns:a16="http://schemas.microsoft.com/office/drawing/2014/main" id="{2775A86E-7CED-4EDA-A95D-E88533223F0E}"/>
                </a:ext>
              </a:extLst>
            </p:cNvPr>
            <p:cNvSpPr/>
            <p:nvPr/>
          </p:nvSpPr>
          <p:spPr>
            <a:xfrm>
              <a:off x="4689850" y="3831537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7 w 152400"/>
                <a:gd name="connsiteY1" fmla="*/ 0 h 9525"/>
                <a:gd name="connsiteX2" fmla="*/ 158687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7" y="0"/>
                  </a:lnTo>
                  <a:lnTo>
                    <a:pt x="158687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手繪多邊形: 圖案 364">
              <a:extLst>
                <a:ext uri="{FF2B5EF4-FFF2-40B4-BE49-F238E27FC236}">
                  <a16:creationId xmlns:a16="http://schemas.microsoft.com/office/drawing/2014/main" id="{D9B7D407-A280-4422-A9CB-4EF9B36CD72D}"/>
                </a:ext>
              </a:extLst>
            </p:cNvPr>
            <p:cNvSpPr/>
            <p:nvPr/>
          </p:nvSpPr>
          <p:spPr>
            <a:xfrm>
              <a:off x="4502299" y="3301091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2 w 152400"/>
                <a:gd name="connsiteY1" fmla="*/ 24860 h 666750"/>
                <a:gd name="connsiteX2" fmla="*/ 149162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3" y="9525"/>
                    <a:pt x="149162" y="16383"/>
                    <a:pt x="149162" y="24860"/>
                  </a:cubicBezTo>
                  <a:lnTo>
                    <a:pt x="149162" y="650653"/>
                  </a:lnTo>
                  <a:cubicBezTo>
                    <a:pt x="149162" y="659130"/>
                    <a:pt x="142303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687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手繪多邊形: 圖案 365">
              <a:extLst>
                <a:ext uri="{FF2B5EF4-FFF2-40B4-BE49-F238E27FC236}">
                  <a16:creationId xmlns:a16="http://schemas.microsoft.com/office/drawing/2014/main" id="{871F69CB-54D8-421F-990D-FB1E26AFD2CD}"/>
                </a:ext>
              </a:extLst>
            </p:cNvPr>
            <p:cNvSpPr/>
            <p:nvPr/>
          </p:nvSpPr>
          <p:spPr>
            <a:xfrm>
              <a:off x="4314842" y="3301091"/>
              <a:ext cx="152404" cy="666748"/>
            </a:xfrm>
            <a:custGeom>
              <a:avLst/>
              <a:gdLst>
                <a:gd name="connsiteX0" fmla="*/ 133731 w 152400"/>
                <a:gd name="connsiteY0" fmla="*/ 9525 h 666750"/>
                <a:gd name="connsiteX1" fmla="*/ 149066 w 152400"/>
                <a:gd name="connsiteY1" fmla="*/ 24860 h 666750"/>
                <a:gd name="connsiteX2" fmla="*/ 149066 w 152400"/>
                <a:gd name="connsiteY2" fmla="*/ 650653 h 666750"/>
                <a:gd name="connsiteX3" fmla="*/ 133731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731 w 152400"/>
                <a:gd name="connsiteY8" fmla="*/ 9525 h 666750"/>
                <a:gd name="connsiteX9" fmla="*/ 133731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7 w 152400"/>
                <a:gd name="connsiteY15" fmla="*/ 650653 h 666750"/>
                <a:gd name="connsiteX16" fmla="*/ 158687 w 152400"/>
                <a:gd name="connsiteY16" fmla="*/ 24860 h 666750"/>
                <a:gd name="connsiteX17" fmla="*/ 133731 w 152400"/>
                <a:gd name="connsiteY17" fmla="*/ 0 h 666750"/>
                <a:gd name="connsiteX18" fmla="*/ 133731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731" y="9525"/>
                  </a:moveTo>
                  <a:cubicBezTo>
                    <a:pt x="142208" y="9525"/>
                    <a:pt x="149066" y="16383"/>
                    <a:pt x="149066" y="24860"/>
                  </a:cubicBezTo>
                  <a:lnTo>
                    <a:pt x="149066" y="650653"/>
                  </a:lnTo>
                  <a:cubicBezTo>
                    <a:pt x="149066" y="659130"/>
                    <a:pt x="142208" y="665988"/>
                    <a:pt x="133731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731" y="9525"/>
                  </a:lnTo>
                  <a:moveTo>
                    <a:pt x="133731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7" y="664369"/>
                    <a:pt x="158687" y="650653"/>
                  </a:cubicBezTo>
                  <a:lnTo>
                    <a:pt x="158687" y="24860"/>
                  </a:lnTo>
                  <a:cubicBezTo>
                    <a:pt x="158591" y="11049"/>
                    <a:pt x="147542" y="0"/>
                    <a:pt x="133731" y="0"/>
                  </a:cubicBezTo>
                  <a:lnTo>
                    <a:pt x="133731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手繪多邊形: 圖案 366">
              <a:extLst>
                <a:ext uri="{FF2B5EF4-FFF2-40B4-BE49-F238E27FC236}">
                  <a16:creationId xmlns:a16="http://schemas.microsoft.com/office/drawing/2014/main" id="{5A723A5E-A29E-4F7F-9012-50DA8CB40B9C}"/>
                </a:ext>
              </a:extLst>
            </p:cNvPr>
            <p:cNvSpPr/>
            <p:nvPr/>
          </p:nvSpPr>
          <p:spPr>
            <a:xfrm>
              <a:off x="4314842" y="3831537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手繪多邊形: 圖案 367">
              <a:extLst>
                <a:ext uri="{FF2B5EF4-FFF2-40B4-BE49-F238E27FC236}">
                  <a16:creationId xmlns:a16="http://schemas.microsoft.com/office/drawing/2014/main" id="{71B5491D-5E8B-4344-9049-346567F352AB}"/>
                </a:ext>
              </a:extLst>
            </p:cNvPr>
            <p:cNvSpPr/>
            <p:nvPr/>
          </p:nvSpPr>
          <p:spPr>
            <a:xfrm>
              <a:off x="4877402" y="3301091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1 w 152400"/>
                <a:gd name="connsiteY1" fmla="*/ 24860 h 666750"/>
                <a:gd name="connsiteX2" fmla="*/ 149161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6 w 152400"/>
                <a:gd name="connsiteY15" fmla="*/ 650653 h 666750"/>
                <a:gd name="connsiteX16" fmla="*/ 158686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4" y="9525"/>
                    <a:pt x="149161" y="16383"/>
                    <a:pt x="149161" y="24860"/>
                  </a:cubicBezTo>
                  <a:lnTo>
                    <a:pt x="149161" y="650653"/>
                  </a:lnTo>
                  <a:cubicBezTo>
                    <a:pt x="149161" y="659130"/>
                    <a:pt x="142304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6" y="664369"/>
                    <a:pt x="158686" y="650653"/>
                  </a:cubicBezTo>
                  <a:lnTo>
                    <a:pt x="158686" y="24860"/>
                  </a:lnTo>
                  <a:cubicBezTo>
                    <a:pt x="158686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手繪多邊形: 圖案 368">
              <a:extLst>
                <a:ext uri="{FF2B5EF4-FFF2-40B4-BE49-F238E27FC236}">
                  <a16:creationId xmlns:a16="http://schemas.microsoft.com/office/drawing/2014/main" id="{BB9F14CC-FCAC-4BFA-883A-06FAF84F7996}"/>
                </a:ext>
              </a:extLst>
            </p:cNvPr>
            <p:cNvSpPr/>
            <p:nvPr/>
          </p:nvSpPr>
          <p:spPr>
            <a:xfrm>
              <a:off x="4877402" y="3831537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7 w 152400"/>
                <a:gd name="connsiteY1" fmla="*/ 0 h 9525"/>
                <a:gd name="connsiteX2" fmla="*/ 158687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7" y="0"/>
                  </a:lnTo>
                  <a:lnTo>
                    <a:pt x="158687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手繪多邊形: 圖案 369">
              <a:extLst>
                <a:ext uri="{FF2B5EF4-FFF2-40B4-BE49-F238E27FC236}">
                  <a16:creationId xmlns:a16="http://schemas.microsoft.com/office/drawing/2014/main" id="{48D782D0-D961-4DEF-870A-276A20C92AD3}"/>
                </a:ext>
              </a:extLst>
            </p:cNvPr>
            <p:cNvSpPr/>
            <p:nvPr/>
          </p:nvSpPr>
          <p:spPr>
            <a:xfrm>
              <a:off x="5064953" y="3301092"/>
              <a:ext cx="152404" cy="666748"/>
            </a:xfrm>
            <a:custGeom>
              <a:avLst/>
              <a:gdLst>
                <a:gd name="connsiteX0" fmla="*/ 133826 w 152400"/>
                <a:gd name="connsiteY0" fmla="*/ 9525 h 666750"/>
                <a:gd name="connsiteX1" fmla="*/ 149161 w 152400"/>
                <a:gd name="connsiteY1" fmla="*/ 24860 h 666750"/>
                <a:gd name="connsiteX2" fmla="*/ 149161 w 152400"/>
                <a:gd name="connsiteY2" fmla="*/ 650653 h 666750"/>
                <a:gd name="connsiteX3" fmla="*/ 133826 w 152400"/>
                <a:gd name="connsiteY3" fmla="*/ 665988 h 666750"/>
                <a:gd name="connsiteX4" fmla="*/ 24860 w 152400"/>
                <a:gd name="connsiteY4" fmla="*/ 665988 h 666750"/>
                <a:gd name="connsiteX5" fmla="*/ 9525 w 152400"/>
                <a:gd name="connsiteY5" fmla="*/ 650653 h 666750"/>
                <a:gd name="connsiteX6" fmla="*/ 9525 w 152400"/>
                <a:gd name="connsiteY6" fmla="*/ 24860 h 666750"/>
                <a:gd name="connsiteX7" fmla="*/ 24860 w 152400"/>
                <a:gd name="connsiteY7" fmla="*/ 9525 h 666750"/>
                <a:gd name="connsiteX8" fmla="*/ 133826 w 152400"/>
                <a:gd name="connsiteY8" fmla="*/ 9525 h 666750"/>
                <a:gd name="connsiteX9" fmla="*/ 133826 w 152400"/>
                <a:gd name="connsiteY9" fmla="*/ 0 h 666750"/>
                <a:gd name="connsiteX10" fmla="*/ 24860 w 152400"/>
                <a:gd name="connsiteY10" fmla="*/ 0 h 666750"/>
                <a:gd name="connsiteX11" fmla="*/ 0 w 152400"/>
                <a:gd name="connsiteY11" fmla="*/ 24860 h 666750"/>
                <a:gd name="connsiteX12" fmla="*/ 0 w 152400"/>
                <a:gd name="connsiteY12" fmla="*/ 650653 h 666750"/>
                <a:gd name="connsiteX13" fmla="*/ 24860 w 152400"/>
                <a:gd name="connsiteY13" fmla="*/ 675513 h 666750"/>
                <a:gd name="connsiteX14" fmla="*/ 133826 w 152400"/>
                <a:gd name="connsiteY14" fmla="*/ 675513 h 666750"/>
                <a:gd name="connsiteX15" fmla="*/ 158686 w 152400"/>
                <a:gd name="connsiteY15" fmla="*/ 650653 h 666750"/>
                <a:gd name="connsiteX16" fmla="*/ 158686 w 152400"/>
                <a:gd name="connsiteY16" fmla="*/ 24860 h 666750"/>
                <a:gd name="connsiteX17" fmla="*/ 133826 w 152400"/>
                <a:gd name="connsiteY17" fmla="*/ 0 h 666750"/>
                <a:gd name="connsiteX18" fmla="*/ 133826 w 152400"/>
                <a:gd name="connsiteY18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666750">
                  <a:moveTo>
                    <a:pt x="133826" y="9525"/>
                  </a:moveTo>
                  <a:cubicBezTo>
                    <a:pt x="142303" y="9525"/>
                    <a:pt x="149161" y="16383"/>
                    <a:pt x="149161" y="24860"/>
                  </a:cubicBezTo>
                  <a:lnTo>
                    <a:pt x="149161" y="650653"/>
                  </a:lnTo>
                  <a:cubicBezTo>
                    <a:pt x="149161" y="659130"/>
                    <a:pt x="142303" y="665988"/>
                    <a:pt x="133826" y="665988"/>
                  </a:cubicBezTo>
                  <a:lnTo>
                    <a:pt x="24860" y="665988"/>
                  </a:lnTo>
                  <a:cubicBezTo>
                    <a:pt x="16383" y="665988"/>
                    <a:pt x="9525" y="659130"/>
                    <a:pt x="9525" y="650653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133826" y="9525"/>
                  </a:lnTo>
                  <a:moveTo>
                    <a:pt x="13382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650653"/>
                  </a:lnTo>
                  <a:cubicBezTo>
                    <a:pt x="0" y="664369"/>
                    <a:pt x="11144" y="675513"/>
                    <a:pt x="24860" y="675513"/>
                  </a:cubicBezTo>
                  <a:lnTo>
                    <a:pt x="133826" y="675513"/>
                  </a:lnTo>
                  <a:cubicBezTo>
                    <a:pt x="147542" y="675513"/>
                    <a:pt x="158686" y="664369"/>
                    <a:pt x="158686" y="650653"/>
                  </a:cubicBezTo>
                  <a:lnTo>
                    <a:pt x="158686" y="24860"/>
                  </a:lnTo>
                  <a:cubicBezTo>
                    <a:pt x="158686" y="11049"/>
                    <a:pt x="147542" y="0"/>
                    <a:pt x="133826" y="0"/>
                  </a:cubicBezTo>
                  <a:lnTo>
                    <a:pt x="1338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手繪多邊形: 圖案 370">
              <a:extLst>
                <a:ext uri="{FF2B5EF4-FFF2-40B4-BE49-F238E27FC236}">
                  <a16:creationId xmlns:a16="http://schemas.microsoft.com/office/drawing/2014/main" id="{F94A9EA2-F7FF-46F0-99C4-9D94BD9E8EE2}"/>
                </a:ext>
              </a:extLst>
            </p:cNvPr>
            <p:cNvSpPr/>
            <p:nvPr/>
          </p:nvSpPr>
          <p:spPr>
            <a:xfrm>
              <a:off x="5064953" y="3831537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手繪多邊形: 圖案 371">
              <a:extLst>
                <a:ext uri="{FF2B5EF4-FFF2-40B4-BE49-F238E27FC236}">
                  <a16:creationId xmlns:a16="http://schemas.microsoft.com/office/drawing/2014/main" id="{F89B8071-9E41-43E9-BCAC-E50971A8ED6F}"/>
                </a:ext>
              </a:extLst>
            </p:cNvPr>
            <p:cNvSpPr/>
            <p:nvPr/>
          </p:nvSpPr>
          <p:spPr>
            <a:xfrm>
              <a:off x="4085285" y="3302330"/>
              <a:ext cx="47626" cy="38100"/>
            </a:xfrm>
            <a:custGeom>
              <a:avLst/>
              <a:gdLst>
                <a:gd name="connsiteX0" fmla="*/ 39148 w 47625"/>
                <a:gd name="connsiteY0" fmla="*/ 0 h 38100"/>
                <a:gd name="connsiteX1" fmla="*/ 11049 w 47625"/>
                <a:gd name="connsiteY1" fmla="*/ 0 h 38100"/>
                <a:gd name="connsiteX2" fmla="*/ 2857 w 47625"/>
                <a:gd name="connsiteY2" fmla="*/ 2286 h 38100"/>
                <a:gd name="connsiteX3" fmla="*/ 0 w 47625"/>
                <a:gd name="connsiteY3" fmla="*/ 8477 h 38100"/>
                <a:gd name="connsiteX4" fmla="*/ 0 w 47625"/>
                <a:gd name="connsiteY4" fmla="*/ 38671 h 38100"/>
                <a:gd name="connsiteX5" fmla="*/ 14668 w 47625"/>
                <a:gd name="connsiteY5" fmla="*/ 38671 h 38100"/>
                <a:gd name="connsiteX6" fmla="*/ 14668 w 47625"/>
                <a:gd name="connsiteY6" fmla="*/ 28384 h 38100"/>
                <a:gd name="connsiteX7" fmla="*/ 35338 w 47625"/>
                <a:gd name="connsiteY7" fmla="*/ 28384 h 38100"/>
                <a:gd name="connsiteX8" fmla="*/ 35338 w 47625"/>
                <a:gd name="connsiteY8" fmla="*/ 38671 h 38100"/>
                <a:gd name="connsiteX9" fmla="*/ 50102 w 47625"/>
                <a:gd name="connsiteY9" fmla="*/ 38671 h 38100"/>
                <a:gd name="connsiteX10" fmla="*/ 50102 w 47625"/>
                <a:gd name="connsiteY10" fmla="*/ 8382 h 38100"/>
                <a:gd name="connsiteX11" fmla="*/ 47244 w 47625"/>
                <a:gd name="connsiteY11" fmla="*/ 2191 h 38100"/>
                <a:gd name="connsiteX12" fmla="*/ 39148 w 47625"/>
                <a:gd name="connsiteY12" fmla="*/ 0 h 38100"/>
                <a:gd name="connsiteX13" fmla="*/ 39148 w 47625"/>
                <a:gd name="connsiteY13" fmla="*/ 0 h 38100"/>
                <a:gd name="connsiteX14" fmla="*/ 14764 w 47625"/>
                <a:gd name="connsiteY14" fmla="*/ 21241 h 38100"/>
                <a:gd name="connsiteX15" fmla="*/ 14764 w 47625"/>
                <a:gd name="connsiteY15" fmla="*/ 10096 h 38100"/>
                <a:gd name="connsiteX16" fmla="*/ 35433 w 47625"/>
                <a:gd name="connsiteY16" fmla="*/ 10096 h 38100"/>
                <a:gd name="connsiteX17" fmla="*/ 35433 w 47625"/>
                <a:gd name="connsiteY17" fmla="*/ 21241 h 38100"/>
                <a:gd name="connsiteX18" fmla="*/ 14764 w 47625"/>
                <a:gd name="connsiteY18" fmla="*/ 21241 h 38100"/>
                <a:gd name="connsiteX19" fmla="*/ 14764 w 47625"/>
                <a:gd name="connsiteY19" fmla="*/ 21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5" h="38100">
                  <a:moveTo>
                    <a:pt x="39148" y="0"/>
                  </a:moveTo>
                  <a:lnTo>
                    <a:pt x="11049" y="0"/>
                  </a:lnTo>
                  <a:cubicBezTo>
                    <a:pt x="7525" y="0"/>
                    <a:pt x="4858" y="762"/>
                    <a:pt x="2857" y="2286"/>
                  </a:cubicBezTo>
                  <a:cubicBezTo>
                    <a:pt x="953" y="3810"/>
                    <a:pt x="0" y="5905"/>
                    <a:pt x="0" y="8477"/>
                  </a:cubicBezTo>
                  <a:lnTo>
                    <a:pt x="0" y="38671"/>
                  </a:lnTo>
                  <a:lnTo>
                    <a:pt x="14668" y="38671"/>
                  </a:lnTo>
                  <a:lnTo>
                    <a:pt x="14668" y="28384"/>
                  </a:lnTo>
                  <a:lnTo>
                    <a:pt x="35338" y="28384"/>
                  </a:lnTo>
                  <a:lnTo>
                    <a:pt x="35338" y="38671"/>
                  </a:lnTo>
                  <a:lnTo>
                    <a:pt x="50102" y="38671"/>
                  </a:lnTo>
                  <a:lnTo>
                    <a:pt x="50102" y="8382"/>
                  </a:lnTo>
                  <a:cubicBezTo>
                    <a:pt x="50102" y="5810"/>
                    <a:pt x="49149" y="3715"/>
                    <a:pt x="47244" y="2191"/>
                  </a:cubicBezTo>
                  <a:cubicBezTo>
                    <a:pt x="45339" y="762"/>
                    <a:pt x="42672" y="0"/>
                    <a:pt x="39148" y="0"/>
                  </a:cubicBezTo>
                  <a:lnTo>
                    <a:pt x="39148" y="0"/>
                  </a:lnTo>
                  <a:close/>
                  <a:moveTo>
                    <a:pt x="14764" y="21241"/>
                  </a:moveTo>
                  <a:lnTo>
                    <a:pt x="14764" y="10096"/>
                  </a:lnTo>
                  <a:lnTo>
                    <a:pt x="35433" y="10096"/>
                  </a:lnTo>
                  <a:lnTo>
                    <a:pt x="35433" y="21241"/>
                  </a:lnTo>
                  <a:lnTo>
                    <a:pt x="14764" y="21241"/>
                  </a:lnTo>
                  <a:lnTo>
                    <a:pt x="14764" y="2124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手繪多邊形: 圖案 372">
              <a:extLst>
                <a:ext uri="{FF2B5EF4-FFF2-40B4-BE49-F238E27FC236}">
                  <a16:creationId xmlns:a16="http://schemas.microsoft.com/office/drawing/2014/main" id="{A74CD3E6-9E30-4148-9854-AF7B9E897F31}"/>
                </a:ext>
              </a:extLst>
            </p:cNvPr>
            <p:cNvSpPr/>
            <p:nvPr/>
          </p:nvSpPr>
          <p:spPr>
            <a:xfrm>
              <a:off x="4142340" y="3302330"/>
              <a:ext cx="47626" cy="38100"/>
            </a:xfrm>
            <a:custGeom>
              <a:avLst/>
              <a:gdLst>
                <a:gd name="connsiteX0" fmla="*/ 39148 w 47625"/>
                <a:gd name="connsiteY0" fmla="*/ 0 h 38100"/>
                <a:gd name="connsiteX1" fmla="*/ 38576 w 47625"/>
                <a:gd name="connsiteY1" fmla="*/ 0 h 38100"/>
                <a:gd name="connsiteX2" fmla="*/ 38195 w 47625"/>
                <a:gd name="connsiteY2" fmla="*/ 0 h 38100"/>
                <a:gd name="connsiteX3" fmla="*/ 11906 w 47625"/>
                <a:gd name="connsiteY3" fmla="*/ 0 h 38100"/>
                <a:gd name="connsiteX4" fmla="*/ 11049 w 47625"/>
                <a:gd name="connsiteY4" fmla="*/ 0 h 38100"/>
                <a:gd name="connsiteX5" fmla="*/ 2953 w 47625"/>
                <a:gd name="connsiteY5" fmla="*/ 2286 h 38100"/>
                <a:gd name="connsiteX6" fmla="*/ 0 w 47625"/>
                <a:gd name="connsiteY6" fmla="*/ 8287 h 38100"/>
                <a:gd name="connsiteX7" fmla="*/ 0 w 47625"/>
                <a:gd name="connsiteY7" fmla="*/ 8382 h 38100"/>
                <a:gd name="connsiteX8" fmla="*/ 0 w 47625"/>
                <a:gd name="connsiteY8" fmla="*/ 8382 h 38100"/>
                <a:gd name="connsiteX9" fmla="*/ 0 w 47625"/>
                <a:gd name="connsiteY9" fmla="*/ 8382 h 38100"/>
                <a:gd name="connsiteX10" fmla="*/ 0 w 47625"/>
                <a:gd name="connsiteY10" fmla="*/ 38576 h 38100"/>
                <a:gd name="connsiteX11" fmla="*/ 14764 w 47625"/>
                <a:gd name="connsiteY11" fmla="*/ 38576 h 38100"/>
                <a:gd name="connsiteX12" fmla="*/ 14764 w 47625"/>
                <a:gd name="connsiteY12" fmla="*/ 28480 h 38100"/>
                <a:gd name="connsiteX13" fmla="*/ 38576 w 47625"/>
                <a:gd name="connsiteY13" fmla="*/ 28480 h 38100"/>
                <a:gd name="connsiteX14" fmla="*/ 48292 w 47625"/>
                <a:gd name="connsiteY14" fmla="*/ 20669 h 38100"/>
                <a:gd name="connsiteX15" fmla="*/ 48292 w 47625"/>
                <a:gd name="connsiteY15" fmla="*/ 8287 h 38100"/>
                <a:gd name="connsiteX16" fmla="*/ 45910 w 47625"/>
                <a:gd name="connsiteY16" fmla="*/ 1905 h 38100"/>
                <a:gd name="connsiteX17" fmla="*/ 39148 w 47625"/>
                <a:gd name="connsiteY17" fmla="*/ 0 h 38100"/>
                <a:gd name="connsiteX18" fmla="*/ 39148 w 47625"/>
                <a:gd name="connsiteY18" fmla="*/ 0 h 38100"/>
                <a:gd name="connsiteX19" fmla="*/ 39148 w 47625"/>
                <a:gd name="connsiteY19" fmla="*/ 0 h 38100"/>
                <a:gd name="connsiteX20" fmla="*/ 14573 w 47625"/>
                <a:gd name="connsiteY20" fmla="*/ 20098 h 38100"/>
                <a:gd name="connsiteX21" fmla="*/ 14573 w 47625"/>
                <a:gd name="connsiteY21" fmla="*/ 10096 h 38100"/>
                <a:gd name="connsiteX22" fmla="*/ 33338 w 47625"/>
                <a:gd name="connsiteY22" fmla="*/ 10096 h 38100"/>
                <a:gd name="connsiteX23" fmla="*/ 33338 w 47625"/>
                <a:gd name="connsiteY23" fmla="*/ 20098 h 38100"/>
                <a:gd name="connsiteX24" fmla="*/ 14573 w 47625"/>
                <a:gd name="connsiteY24" fmla="*/ 20098 h 38100"/>
                <a:gd name="connsiteX25" fmla="*/ 14573 w 47625"/>
                <a:gd name="connsiteY25" fmla="*/ 200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38100">
                  <a:moveTo>
                    <a:pt x="39148" y="0"/>
                  </a:moveTo>
                  <a:lnTo>
                    <a:pt x="38576" y="0"/>
                  </a:lnTo>
                  <a:cubicBezTo>
                    <a:pt x="38481" y="0"/>
                    <a:pt x="38291" y="0"/>
                    <a:pt x="38195" y="0"/>
                  </a:cubicBezTo>
                  <a:lnTo>
                    <a:pt x="11906" y="0"/>
                  </a:lnTo>
                  <a:lnTo>
                    <a:pt x="11049" y="0"/>
                  </a:lnTo>
                  <a:cubicBezTo>
                    <a:pt x="7525" y="0"/>
                    <a:pt x="4763" y="762"/>
                    <a:pt x="2953" y="2286"/>
                  </a:cubicBezTo>
                  <a:cubicBezTo>
                    <a:pt x="1048" y="3810"/>
                    <a:pt x="95" y="5810"/>
                    <a:pt x="0" y="8287"/>
                  </a:cubicBezTo>
                  <a:lnTo>
                    <a:pt x="0" y="8382"/>
                  </a:lnTo>
                  <a:lnTo>
                    <a:pt x="0" y="8382"/>
                  </a:lnTo>
                  <a:lnTo>
                    <a:pt x="0" y="8382"/>
                  </a:lnTo>
                  <a:lnTo>
                    <a:pt x="0" y="38576"/>
                  </a:lnTo>
                  <a:lnTo>
                    <a:pt x="14764" y="38576"/>
                  </a:lnTo>
                  <a:lnTo>
                    <a:pt x="14764" y="28480"/>
                  </a:lnTo>
                  <a:lnTo>
                    <a:pt x="38576" y="28480"/>
                  </a:lnTo>
                  <a:cubicBezTo>
                    <a:pt x="45053" y="28480"/>
                    <a:pt x="48292" y="25908"/>
                    <a:pt x="48292" y="20669"/>
                  </a:cubicBezTo>
                  <a:lnTo>
                    <a:pt x="48292" y="8287"/>
                  </a:lnTo>
                  <a:cubicBezTo>
                    <a:pt x="48292" y="5239"/>
                    <a:pt x="47530" y="3143"/>
                    <a:pt x="45910" y="1905"/>
                  </a:cubicBezTo>
                  <a:cubicBezTo>
                    <a:pt x="44387" y="762"/>
                    <a:pt x="42196" y="95"/>
                    <a:pt x="39148" y="0"/>
                  </a:cubicBezTo>
                  <a:lnTo>
                    <a:pt x="39148" y="0"/>
                  </a:lnTo>
                  <a:lnTo>
                    <a:pt x="39148" y="0"/>
                  </a:lnTo>
                  <a:close/>
                  <a:moveTo>
                    <a:pt x="14573" y="20098"/>
                  </a:moveTo>
                  <a:lnTo>
                    <a:pt x="14573" y="10096"/>
                  </a:lnTo>
                  <a:lnTo>
                    <a:pt x="33338" y="10096"/>
                  </a:lnTo>
                  <a:lnTo>
                    <a:pt x="33338" y="20098"/>
                  </a:lnTo>
                  <a:lnTo>
                    <a:pt x="14573" y="20098"/>
                  </a:lnTo>
                  <a:lnTo>
                    <a:pt x="14573" y="20098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手繪多邊形: 圖案 373">
              <a:extLst>
                <a:ext uri="{FF2B5EF4-FFF2-40B4-BE49-F238E27FC236}">
                  <a16:creationId xmlns:a16="http://schemas.microsoft.com/office/drawing/2014/main" id="{9E8792AB-F0AA-4192-8ADA-C066DD4D4E0D}"/>
                </a:ext>
              </a:extLst>
            </p:cNvPr>
            <p:cNvSpPr/>
            <p:nvPr/>
          </p:nvSpPr>
          <p:spPr>
            <a:xfrm>
              <a:off x="4028134" y="3302330"/>
              <a:ext cx="47626" cy="38100"/>
            </a:xfrm>
            <a:custGeom>
              <a:avLst/>
              <a:gdLst>
                <a:gd name="connsiteX0" fmla="*/ 50482 w 47625"/>
                <a:gd name="connsiteY0" fmla="*/ 0 h 38100"/>
                <a:gd name="connsiteX1" fmla="*/ 38576 w 47625"/>
                <a:gd name="connsiteY1" fmla="*/ 0 h 38100"/>
                <a:gd name="connsiteX2" fmla="*/ 36385 w 47625"/>
                <a:gd name="connsiteY2" fmla="*/ 0 h 38100"/>
                <a:gd name="connsiteX3" fmla="*/ 36385 w 47625"/>
                <a:gd name="connsiteY3" fmla="*/ 22479 h 38100"/>
                <a:gd name="connsiteX4" fmla="*/ 35909 w 47625"/>
                <a:gd name="connsiteY4" fmla="*/ 22860 h 38100"/>
                <a:gd name="connsiteX5" fmla="*/ 35623 w 47625"/>
                <a:gd name="connsiteY5" fmla="*/ 22860 h 38100"/>
                <a:gd name="connsiteX6" fmla="*/ 35147 w 47625"/>
                <a:gd name="connsiteY6" fmla="*/ 22574 h 38100"/>
                <a:gd name="connsiteX7" fmla="*/ 20002 w 47625"/>
                <a:gd name="connsiteY7" fmla="*/ 1429 h 38100"/>
                <a:gd name="connsiteX8" fmla="*/ 20002 w 47625"/>
                <a:gd name="connsiteY8" fmla="*/ 1429 h 38100"/>
                <a:gd name="connsiteX9" fmla="*/ 20002 w 47625"/>
                <a:gd name="connsiteY9" fmla="*/ 1429 h 38100"/>
                <a:gd name="connsiteX10" fmla="*/ 19812 w 47625"/>
                <a:gd name="connsiteY10" fmla="*/ 1333 h 38100"/>
                <a:gd name="connsiteX11" fmla="*/ 19812 w 47625"/>
                <a:gd name="connsiteY11" fmla="*/ 1238 h 38100"/>
                <a:gd name="connsiteX12" fmla="*/ 16573 w 47625"/>
                <a:gd name="connsiteY12" fmla="*/ 190 h 38100"/>
                <a:gd name="connsiteX13" fmla="*/ 4667 w 47625"/>
                <a:gd name="connsiteY13" fmla="*/ 190 h 38100"/>
                <a:gd name="connsiteX14" fmla="*/ 1238 w 47625"/>
                <a:gd name="connsiteY14" fmla="*/ 1429 h 38100"/>
                <a:gd name="connsiteX15" fmla="*/ 0 w 47625"/>
                <a:gd name="connsiteY15" fmla="*/ 4858 h 38100"/>
                <a:gd name="connsiteX16" fmla="*/ 0 w 47625"/>
                <a:gd name="connsiteY16" fmla="*/ 4858 h 38100"/>
                <a:gd name="connsiteX17" fmla="*/ 0 w 47625"/>
                <a:gd name="connsiteY17" fmla="*/ 38862 h 38100"/>
                <a:gd name="connsiteX18" fmla="*/ 13906 w 47625"/>
                <a:gd name="connsiteY18" fmla="*/ 38862 h 38100"/>
                <a:gd name="connsiteX19" fmla="*/ 13811 w 47625"/>
                <a:gd name="connsiteY19" fmla="*/ 15621 h 38100"/>
                <a:gd name="connsiteX20" fmla="*/ 14954 w 47625"/>
                <a:gd name="connsiteY20" fmla="*/ 14859 h 38100"/>
                <a:gd name="connsiteX21" fmla="*/ 15240 w 47625"/>
                <a:gd name="connsiteY21" fmla="*/ 14859 h 38100"/>
                <a:gd name="connsiteX22" fmla="*/ 15811 w 47625"/>
                <a:gd name="connsiteY22" fmla="*/ 15240 h 38100"/>
                <a:gd name="connsiteX23" fmla="*/ 36100 w 47625"/>
                <a:gd name="connsiteY23" fmla="*/ 38862 h 38100"/>
                <a:gd name="connsiteX24" fmla="*/ 50578 w 47625"/>
                <a:gd name="connsiteY24" fmla="*/ 38862 h 38100"/>
                <a:gd name="connsiteX25" fmla="*/ 50578 w 47625"/>
                <a:gd name="connsiteY25" fmla="*/ 0 h 38100"/>
                <a:gd name="connsiteX26" fmla="*/ 50482 w 47625"/>
                <a:gd name="connsiteY2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" h="38100">
                  <a:moveTo>
                    <a:pt x="50482" y="0"/>
                  </a:moveTo>
                  <a:lnTo>
                    <a:pt x="38576" y="0"/>
                  </a:lnTo>
                  <a:lnTo>
                    <a:pt x="36385" y="0"/>
                  </a:lnTo>
                  <a:lnTo>
                    <a:pt x="36385" y="22479"/>
                  </a:lnTo>
                  <a:cubicBezTo>
                    <a:pt x="36290" y="22669"/>
                    <a:pt x="36195" y="22860"/>
                    <a:pt x="35909" y="22860"/>
                  </a:cubicBezTo>
                  <a:cubicBezTo>
                    <a:pt x="35814" y="22860"/>
                    <a:pt x="35719" y="22860"/>
                    <a:pt x="35623" y="22860"/>
                  </a:cubicBezTo>
                  <a:cubicBezTo>
                    <a:pt x="35623" y="22860"/>
                    <a:pt x="35338" y="22860"/>
                    <a:pt x="35147" y="22574"/>
                  </a:cubicBezTo>
                  <a:cubicBezTo>
                    <a:pt x="32671" y="18764"/>
                    <a:pt x="23050" y="5620"/>
                    <a:pt x="20002" y="1429"/>
                  </a:cubicBezTo>
                  <a:cubicBezTo>
                    <a:pt x="20002" y="1429"/>
                    <a:pt x="20002" y="1429"/>
                    <a:pt x="20002" y="1429"/>
                  </a:cubicBezTo>
                  <a:lnTo>
                    <a:pt x="20002" y="1429"/>
                  </a:lnTo>
                  <a:cubicBezTo>
                    <a:pt x="20002" y="1429"/>
                    <a:pt x="19907" y="1333"/>
                    <a:pt x="19812" y="1333"/>
                  </a:cubicBezTo>
                  <a:cubicBezTo>
                    <a:pt x="19812" y="1238"/>
                    <a:pt x="19812" y="1238"/>
                    <a:pt x="19812" y="1238"/>
                  </a:cubicBezTo>
                  <a:cubicBezTo>
                    <a:pt x="19050" y="571"/>
                    <a:pt x="18002" y="190"/>
                    <a:pt x="16573" y="190"/>
                  </a:cubicBezTo>
                  <a:lnTo>
                    <a:pt x="4667" y="190"/>
                  </a:lnTo>
                  <a:cubicBezTo>
                    <a:pt x="3143" y="190"/>
                    <a:pt x="2000" y="667"/>
                    <a:pt x="1238" y="1429"/>
                  </a:cubicBezTo>
                  <a:cubicBezTo>
                    <a:pt x="476" y="2286"/>
                    <a:pt x="0" y="3429"/>
                    <a:pt x="0" y="4858"/>
                  </a:cubicBezTo>
                  <a:lnTo>
                    <a:pt x="0" y="4858"/>
                  </a:lnTo>
                  <a:lnTo>
                    <a:pt x="0" y="38862"/>
                  </a:lnTo>
                  <a:lnTo>
                    <a:pt x="13906" y="38862"/>
                  </a:lnTo>
                  <a:cubicBezTo>
                    <a:pt x="13906" y="38862"/>
                    <a:pt x="13811" y="20955"/>
                    <a:pt x="13811" y="15621"/>
                  </a:cubicBezTo>
                  <a:cubicBezTo>
                    <a:pt x="13906" y="15335"/>
                    <a:pt x="14097" y="14859"/>
                    <a:pt x="14954" y="14859"/>
                  </a:cubicBezTo>
                  <a:cubicBezTo>
                    <a:pt x="15049" y="14859"/>
                    <a:pt x="15145" y="14859"/>
                    <a:pt x="15240" y="14859"/>
                  </a:cubicBezTo>
                  <a:cubicBezTo>
                    <a:pt x="15240" y="14859"/>
                    <a:pt x="15621" y="14859"/>
                    <a:pt x="15811" y="15240"/>
                  </a:cubicBezTo>
                  <a:cubicBezTo>
                    <a:pt x="18478" y="19526"/>
                    <a:pt x="36100" y="38862"/>
                    <a:pt x="36100" y="38862"/>
                  </a:cubicBezTo>
                  <a:lnTo>
                    <a:pt x="50578" y="38862"/>
                  </a:lnTo>
                  <a:lnTo>
                    <a:pt x="50578" y="0"/>
                  </a:lnTo>
                  <a:lnTo>
                    <a:pt x="50482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手繪多邊形: 圖案 374">
              <a:extLst>
                <a:ext uri="{FF2B5EF4-FFF2-40B4-BE49-F238E27FC236}">
                  <a16:creationId xmlns:a16="http://schemas.microsoft.com/office/drawing/2014/main" id="{62EC5E8D-1E8A-42F7-A141-A1B1777D651A}"/>
                </a:ext>
              </a:extLst>
            </p:cNvPr>
            <p:cNvSpPr/>
            <p:nvPr/>
          </p:nvSpPr>
          <p:spPr>
            <a:xfrm>
              <a:off x="3972318" y="3301856"/>
              <a:ext cx="47626" cy="38100"/>
            </a:xfrm>
            <a:custGeom>
              <a:avLst/>
              <a:gdLst>
                <a:gd name="connsiteX0" fmla="*/ 38767 w 47625"/>
                <a:gd name="connsiteY0" fmla="*/ 0 h 38100"/>
                <a:gd name="connsiteX1" fmla="*/ 37529 w 47625"/>
                <a:gd name="connsiteY1" fmla="*/ 0 h 38100"/>
                <a:gd name="connsiteX2" fmla="*/ 37433 w 47625"/>
                <a:gd name="connsiteY2" fmla="*/ 0 h 38100"/>
                <a:gd name="connsiteX3" fmla="*/ 12668 w 47625"/>
                <a:gd name="connsiteY3" fmla="*/ 0 h 38100"/>
                <a:gd name="connsiteX4" fmla="*/ 0 w 47625"/>
                <a:gd name="connsiteY4" fmla="*/ 10192 h 38100"/>
                <a:gd name="connsiteX5" fmla="*/ 0 w 47625"/>
                <a:gd name="connsiteY5" fmla="*/ 29051 h 38100"/>
                <a:gd name="connsiteX6" fmla="*/ 12668 w 47625"/>
                <a:gd name="connsiteY6" fmla="*/ 39243 h 38100"/>
                <a:gd name="connsiteX7" fmla="*/ 37433 w 47625"/>
                <a:gd name="connsiteY7" fmla="*/ 39243 h 38100"/>
                <a:gd name="connsiteX8" fmla="*/ 41053 w 47625"/>
                <a:gd name="connsiteY8" fmla="*/ 38957 h 38100"/>
                <a:gd name="connsiteX9" fmla="*/ 31528 w 47625"/>
                <a:gd name="connsiteY9" fmla="*/ 30194 h 38100"/>
                <a:gd name="connsiteX10" fmla="*/ 30861 w 47625"/>
                <a:gd name="connsiteY10" fmla="*/ 29718 h 38100"/>
                <a:gd name="connsiteX11" fmla="*/ 15431 w 47625"/>
                <a:gd name="connsiteY11" fmla="*/ 29718 h 38100"/>
                <a:gd name="connsiteX12" fmla="*/ 15431 w 47625"/>
                <a:gd name="connsiteY12" fmla="*/ 9334 h 38100"/>
                <a:gd name="connsiteX13" fmla="*/ 36005 w 47625"/>
                <a:gd name="connsiteY13" fmla="*/ 9334 h 38100"/>
                <a:gd name="connsiteX14" fmla="*/ 36005 w 47625"/>
                <a:gd name="connsiteY14" fmla="*/ 26575 h 38100"/>
                <a:gd name="connsiteX15" fmla="*/ 49340 w 47625"/>
                <a:gd name="connsiteY15" fmla="*/ 33338 h 38100"/>
                <a:gd name="connsiteX16" fmla="*/ 50102 w 47625"/>
                <a:gd name="connsiteY16" fmla="*/ 29051 h 38100"/>
                <a:gd name="connsiteX17" fmla="*/ 50102 w 47625"/>
                <a:gd name="connsiteY17" fmla="*/ 10192 h 38100"/>
                <a:gd name="connsiteX18" fmla="*/ 38767 w 47625"/>
                <a:gd name="connsiteY18" fmla="*/ 0 h 38100"/>
                <a:gd name="connsiteX19" fmla="*/ 38767 w 47625"/>
                <a:gd name="connsiteY19" fmla="*/ 0 h 38100"/>
                <a:gd name="connsiteX20" fmla="*/ 38767 w 47625"/>
                <a:gd name="connsiteY20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" h="38100">
                  <a:moveTo>
                    <a:pt x="38767" y="0"/>
                  </a:moveTo>
                  <a:lnTo>
                    <a:pt x="37529" y="0"/>
                  </a:lnTo>
                  <a:cubicBezTo>
                    <a:pt x="37529" y="0"/>
                    <a:pt x="37433" y="0"/>
                    <a:pt x="37433" y="0"/>
                  </a:cubicBezTo>
                  <a:lnTo>
                    <a:pt x="12668" y="0"/>
                  </a:lnTo>
                  <a:cubicBezTo>
                    <a:pt x="4191" y="0"/>
                    <a:pt x="0" y="3429"/>
                    <a:pt x="0" y="10192"/>
                  </a:cubicBezTo>
                  <a:lnTo>
                    <a:pt x="0" y="29051"/>
                  </a:lnTo>
                  <a:cubicBezTo>
                    <a:pt x="0" y="35814"/>
                    <a:pt x="4286" y="39243"/>
                    <a:pt x="12668" y="39243"/>
                  </a:cubicBezTo>
                  <a:lnTo>
                    <a:pt x="37433" y="39243"/>
                  </a:lnTo>
                  <a:cubicBezTo>
                    <a:pt x="38767" y="39243"/>
                    <a:pt x="40005" y="39148"/>
                    <a:pt x="41053" y="38957"/>
                  </a:cubicBezTo>
                  <a:cubicBezTo>
                    <a:pt x="38957" y="36004"/>
                    <a:pt x="35147" y="32766"/>
                    <a:pt x="31528" y="30194"/>
                  </a:cubicBezTo>
                  <a:cubicBezTo>
                    <a:pt x="31337" y="30099"/>
                    <a:pt x="31052" y="29908"/>
                    <a:pt x="30861" y="29718"/>
                  </a:cubicBezTo>
                  <a:lnTo>
                    <a:pt x="15431" y="29718"/>
                  </a:lnTo>
                  <a:lnTo>
                    <a:pt x="15431" y="9334"/>
                  </a:lnTo>
                  <a:lnTo>
                    <a:pt x="36005" y="9334"/>
                  </a:lnTo>
                  <a:lnTo>
                    <a:pt x="36005" y="26575"/>
                  </a:lnTo>
                  <a:cubicBezTo>
                    <a:pt x="42196" y="28480"/>
                    <a:pt x="46387" y="30956"/>
                    <a:pt x="49340" y="33338"/>
                  </a:cubicBezTo>
                  <a:cubicBezTo>
                    <a:pt x="49816" y="32099"/>
                    <a:pt x="50102" y="30671"/>
                    <a:pt x="50102" y="29051"/>
                  </a:cubicBezTo>
                  <a:lnTo>
                    <a:pt x="50102" y="10192"/>
                  </a:lnTo>
                  <a:cubicBezTo>
                    <a:pt x="50102" y="3810"/>
                    <a:pt x="46292" y="381"/>
                    <a:pt x="38767" y="0"/>
                  </a:cubicBezTo>
                  <a:lnTo>
                    <a:pt x="38767" y="0"/>
                  </a:lnTo>
                  <a:lnTo>
                    <a:pt x="38767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手繪多邊形: 圖案 375">
              <a:extLst>
                <a:ext uri="{FF2B5EF4-FFF2-40B4-BE49-F238E27FC236}">
                  <a16:creationId xmlns:a16="http://schemas.microsoft.com/office/drawing/2014/main" id="{520F2754-0D2F-4A89-A895-CCBFA8DDE28C}"/>
                </a:ext>
              </a:extLst>
            </p:cNvPr>
            <p:cNvSpPr/>
            <p:nvPr/>
          </p:nvSpPr>
          <p:spPr>
            <a:xfrm>
              <a:off x="3999083" y="3327286"/>
              <a:ext cx="19050" cy="9525"/>
            </a:xfrm>
            <a:custGeom>
              <a:avLst/>
              <a:gdLst>
                <a:gd name="connsiteX0" fmla="*/ 0 w 19050"/>
                <a:gd name="connsiteY0" fmla="*/ 0 h 9525"/>
                <a:gd name="connsiteX1" fmla="*/ 15812 w 19050"/>
                <a:gd name="connsiteY1" fmla="*/ 14097 h 9525"/>
                <a:gd name="connsiteX2" fmla="*/ 26289 w 19050"/>
                <a:gd name="connsiteY2" fmla="*/ 14097 h 9525"/>
                <a:gd name="connsiteX3" fmla="*/ 0 w 19050"/>
                <a:gd name="connsiteY3" fmla="*/ 0 h 9525"/>
                <a:gd name="connsiteX4" fmla="*/ 0 w 19050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0" y="0"/>
                  </a:moveTo>
                  <a:cubicBezTo>
                    <a:pt x="4667" y="2953"/>
                    <a:pt x="13049" y="8763"/>
                    <a:pt x="15812" y="14097"/>
                  </a:cubicBezTo>
                  <a:lnTo>
                    <a:pt x="26289" y="14097"/>
                  </a:lnTo>
                  <a:cubicBezTo>
                    <a:pt x="24575" y="10858"/>
                    <a:pt x="18479" y="314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手繪多邊形: 圖案 376">
              <a:extLst>
                <a:ext uri="{FF2B5EF4-FFF2-40B4-BE49-F238E27FC236}">
                  <a16:creationId xmlns:a16="http://schemas.microsoft.com/office/drawing/2014/main" id="{56CDC3E3-8828-411B-932E-B11086079BDA}"/>
                </a:ext>
              </a:extLst>
            </p:cNvPr>
            <p:cNvSpPr/>
            <p:nvPr/>
          </p:nvSpPr>
          <p:spPr>
            <a:xfrm>
              <a:off x="4017275" y="4186630"/>
              <a:ext cx="114303" cy="38100"/>
            </a:xfrm>
            <a:custGeom>
              <a:avLst/>
              <a:gdLst>
                <a:gd name="connsiteX0" fmla="*/ 103537 w 114300"/>
                <a:gd name="connsiteY0" fmla="*/ 9525 h 38100"/>
                <a:gd name="connsiteX1" fmla="*/ 111538 w 114300"/>
                <a:gd name="connsiteY1" fmla="*/ 17526 h 38100"/>
                <a:gd name="connsiteX2" fmla="*/ 111538 w 114300"/>
                <a:gd name="connsiteY2" fmla="*/ 23241 h 38100"/>
                <a:gd name="connsiteX3" fmla="*/ 103537 w 114300"/>
                <a:gd name="connsiteY3" fmla="*/ 31242 h 38100"/>
                <a:gd name="connsiteX4" fmla="*/ 17526 w 114300"/>
                <a:gd name="connsiteY4" fmla="*/ 31242 h 38100"/>
                <a:gd name="connsiteX5" fmla="*/ 9525 w 114300"/>
                <a:gd name="connsiteY5" fmla="*/ 23241 h 38100"/>
                <a:gd name="connsiteX6" fmla="*/ 9525 w 114300"/>
                <a:gd name="connsiteY6" fmla="*/ 17526 h 38100"/>
                <a:gd name="connsiteX7" fmla="*/ 17526 w 114300"/>
                <a:gd name="connsiteY7" fmla="*/ 9525 h 38100"/>
                <a:gd name="connsiteX8" fmla="*/ 103537 w 114300"/>
                <a:gd name="connsiteY8" fmla="*/ 9525 h 38100"/>
                <a:gd name="connsiteX9" fmla="*/ 103537 w 114300"/>
                <a:gd name="connsiteY9" fmla="*/ 0 h 38100"/>
                <a:gd name="connsiteX10" fmla="*/ 17526 w 114300"/>
                <a:gd name="connsiteY10" fmla="*/ 0 h 38100"/>
                <a:gd name="connsiteX11" fmla="*/ 0 w 114300"/>
                <a:gd name="connsiteY11" fmla="*/ 17526 h 38100"/>
                <a:gd name="connsiteX12" fmla="*/ 0 w 114300"/>
                <a:gd name="connsiteY12" fmla="*/ 23241 h 38100"/>
                <a:gd name="connsiteX13" fmla="*/ 17526 w 114300"/>
                <a:gd name="connsiteY13" fmla="*/ 40767 h 38100"/>
                <a:gd name="connsiteX14" fmla="*/ 103537 w 114300"/>
                <a:gd name="connsiteY14" fmla="*/ 40767 h 38100"/>
                <a:gd name="connsiteX15" fmla="*/ 121063 w 114300"/>
                <a:gd name="connsiteY15" fmla="*/ 23241 h 38100"/>
                <a:gd name="connsiteX16" fmla="*/ 121063 w 114300"/>
                <a:gd name="connsiteY16" fmla="*/ 17526 h 38100"/>
                <a:gd name="connsiteX17" fmla="*/ 103537 w 114300"/>
                <a:gd name="connsiteY17" fmla="*/ 0 h 38100"/>
                <a:gd name="connsiteX18" fmla="*/ 103537 w 114300"/>
                <a:gd name="connsiteY18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38100">
                  <a:moveTo>
                    <a:pt x="103537" y="9525"/>
                  </a:moveTo>
                  <a:cubicBezTo>
                    <a:pt x="107918" y="9525"/>
                    <a:pt x="111538" y="13144"/>
                    <a:pt x="111538" y="17526"/>
                  </a:cubicBezTo>
                  <a:lnTo>
                    <a:pt x="111538" y="23241"/>
                  </a:lnTo>
                  <a:cubicBezTo>
                    <a:pt x="111538" y="27622"/>
                    <a:pt x="107918" y="31242"/>
                    <a:pt x="103537" y="31242"/>
                  </a:cubicBezTo>
                  <a:lnTo>
                    <a:pt x="17526" y="31242"/>
                  </a:lnTo>
                  <a:cubicBezTo>
                    <a:pt x="13145" y="31242"/>
                    <a:pt x="9525" y="27622"/>
                    <a:pt x="9525" y="23241"/>
                  </a:cubicBezTo>
                  <a:lnTo>
                    <a:pt x="9525" y="17526"/>
                  </a:lnTo>
                  <a:cubicBezTo>
                    <a:pt x="9525" y="13144"/>
                    <a:pt x="13145" y="9525"/>
                    <a:pt x="17526" y="9525"/>
                  </a:cubicBezTo>
                  <a:lnTo>
                    <a:pt x="103537" y="9525"/>
                  </a:lnTo>
                  <a:moveTo>
                    <a:pt x="103537" y="0"/>
                  </a:moveTo>
                  <a:lnTo>
                    <a:pt x="17526" y="0"/>
                  </a:lnTo>
                  <a:cubicBezTo>
                    <a:pt x="7810" y="0"/>
                    <a:pt x="0" y="7810"/>
                    <a:pt x="0" y="17526"/>
                  </a:cubicBezTo>
                  <a:lnTo>
                    <a:pt x="0" y="23241"/>
                  </a:lnTo>
                  <a:cubicBezTo>
                    <a:pt x="0" y="32956"/>
                    <a:pt x="7810" y="40767"/>
                    <a:pt x="17526" y="40767"/>
                  </a:cubicBezTo>
                  <a:lnTo>
                    <a:pt x="103537" y="40767"/>
                  </a:lnTo>
                  <a:cubicBezTo>
                    <a:pt x="113252" y="40767"/>
                    <a:pt x="121063" y="32956"/>
                    <a:pt x="121063" y="23241"/>
                  </a:cubicBezTo>
                  <a:lnTo>
                    <a:pt x="121063" y="17526"/>
                  </a:lnTo>
                  <a:cubicBezTo>
                    <a:pt x="121063" y="7810"/>
                    <a:pt x="113157" y="0"/>
                    <a:pt x="103537" y="0"/>
                  </a:cubicBezTo>
                  <a:lnTo>
                    <a:pt x="10353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手繪多邊形: 圖案 377">
              <a:extLst>
                <a:ext uri="{FF2B5EF4-FFF2-40B4-BE49-F238E27FC236}">
                  <a16:creationId xmlns:a16="http://schemas.microsoft.com/office/drawing/2014/main" id="{D592B300-2097-48AF-BF60-9F031C621FF6}"/>
                </a:ext>
              </a:extLst>
            </p:cNvPr>
            <p:cNvSpPr/>
            <p:nvPr/>
          </p:nvSpPr>
          <p:spPr>
            <a:xfrm>
              <a:off x="4312079" y="4022319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5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144"/>
                    <a:pt x="428815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手繪多邊形: 圖案 378">
              <a:extLst>
                <a:ext uri="{FF2B5EF4-FFF2-40B4-BE49-F238E27FC236}">
                  <a16:creationId xmlns:a16="http://schemas.microsoft.com/office/drawing/2014/main" id="{3ADF6246-E03C-4601-8887-FFD65774EEB4}"/>
                </a:ext>
              </a:extLst>
            </p:cNvPr>
            <p:cNvSpPr/>
            <p:nvPr/>
          </p:nvSpPr>
          <p:spPr>
            <a:xfrm>
              <a:off x="4655844" y="4022322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手繪多邊形: 圖案 379">
              <a:extLst>
                <a:ext uri="{FF2B5EF4-FFF2-40B4-BE49-F238E27FC236}">
                  <a16:creationId xmlns:a16="http://schemas.microsoft.com/office/drawing/2014/main" id="{D1E4C09F-9209-4C35-B0D1-8AFEE346909C}"/>
                </a:ext>
              </a:extLst>
            </p:cNvPr>
            <p:cNvSpPr/>
            <p:nvPr/>
          </p:nvSpPr>
          <p:spPr>
            <a:xfrm>
              <a:off x="4783669" y="4022330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6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144"/>
                    <a:pt x="428816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手繪多邊形: 圖案 380">
              <a:extLst>
                <a:ext uri="{FF2B5EF4-FFF2-40B4-BE49-F238E27FC236}">
                  <a16:creationId xmlns:a16="http://schemas.microsoft.com/office/drawing/2014/main" id="{F447D092-0543-454A-B2A6-51A01CE08CD4}"/>
                </a:ext>
              </a:extLst>
            </p:cNvPr>
            <p:cNvSpPr/>
            <p:nvPr/>
          </p:nvSpPr>
          <p:spPr>
            <a:xfrm>
              <a:off x="5127435" y="4022335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手繪多邊形: 圖案 381">
              <a:extLst>
                <a:ext uri="{FF2B5EF4-FFF2-40B4-BE49-F238E27FC236}">
                  <a16:creationId xmlns:a16="http://schemas.microsoft.com/office/drawing/2014/main" id="{B2C5670B-619E-4822-A42B-FC4E5EC1384E}"/>
                </a:ext>
              </a:extLst>
            </p:cNvPr>
            <p:cNvSpPr/>
            <p:nvPr/>
          </p:nvSpPr>
          <p:spPr>
            <a:xfrm>
              <a:off x="4312080" y="4153970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5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049"/>
                    <a:pt x="428815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手繪多邊形: 圖案 382">
              <a:extLst>
                <a:ext uri="{FF2B5EF4-FFF2-40B4-BE49-F238E27FC236}">
                  <a16:creationId xmlns:a16="http://schemas.microsoft.com/office/drawing/2014/main" id="{DDB79DE0-A1DB-4542-B744-517448A9C2ED}"/>
                </a:ext>
              </a:extLst>
            </p:cNvPr>
            <p:cNvSpPr/>
            <p:nvPr/>
          </p:nvSpPr>
          <p:spPr>
            <a:xfrm>
              <a:off x="4655837" y="4153970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手繪多邊形: 圖案 383">
              <a:extLst>
                <a:ext uri="{FF2B5EF4-FFF2-40B4-BE49-F238E27FC236}">
                  <a16:creationId xmlns:a16="http://schemas.microsoft.com/office/drawing/2014/main" id="{59A358AF-A160-4E0D-A3F3-2B0ABB1DCA94}"/>
                </a:ext>
              </a:extLst>
            </p:cNvPr>
            <p:cNvSpPr/>
            <p:nvPr/>
          </p:nvSpPr>
          <p:spPr>
            <a:xfrm>
              <a:off x="4783666" y="4153970"/>
              <a:ext cx="438159" cy="95250"/>
            </a:xfrm>
            <a:custGeom>
              <a:avLst/>
              <a:gdLst>
                <a:gd name="connsiteX0" fmla="*/ 415100 w 438150"/>
                <a:gd name="connsiteY0" fmla="*/ 9525 h 95250"/>
                <a:gd name="connsiteX1" fmla="*/ 430435 w 438150"/>
                <a:gd name="connsiteY1" fmla="*/ 24860 h 95250"/>
                <a:gd name="connsiteX2" fmla="*/ 430435 w 438150"/>
                <a:gd name="connsiteY2" fmla="*/ 78486 h 95250"/>
                <a:gd name="connsiteX3" fmla="*/ 415100 w 438150"/>
                <a:gd name="connsiteY3" fmla="*/ 93821 h 95250"/>
                <a:gd name="connsiteX4" fmla="*/ 24860 w 438150"/>
                <a:gd name="connsiteY4" fmla="*/ 93821 h 95250"/>
                <a:gd name="connsiteX5" fmla="*/ 9525 w 438150"/>
                <a:gd name="connsiteY5" fmla="*/ 78486 h 95250"/>
                <a:gd name="connsiteX6" fmla="*/ 9525 w 438150"/>
                <a:gd name="connsiteY6" fmla="*/ 24860 h 95250"/>
                <a:gd name="connsiteX7" fmla="*/ 24860 w 438150"/>
                <a:gd name="connsiteY7" fmla="*/ 9525 h 95250"/>
                <a:gd name="connsiteX8" fmla="*/ 415100 w 438150"/>
                <a:gd name="connsiteY8" fmla="*/ 9525 h 95250"/>
                <a:gd name="connsiteX9" fmla="*/ 415100 w 438150"/>
                <a:gd name="connsiteY9" fmla="*/ 0 h 95250"/>
                <a:gd name="connsiteX10" fmla="*/ 24860 w 438150"/>
                <a:gd name="connsiteY10" fmla="*/ 0 h 95250"/>
                <a:gd name="connsiteX11" fmla="*/ 0 w 438150"/>
                <a:gd name="connsiteY11" fmla="*/ 24860 h 95250"/>
                <a:gd name="connsiteX12" fmla="*/ 0 w 438150"/>
                <a:gd name="connsiteY12" fmla="*/ 78486 h 95250"/>
                <a:gd name="connsiteX13" fmla="*/ 24860 w 438150"/>
                <a:gd name="connsiteY13" fmla="*/ 103346 h 95250"/>
                <a:gd name="connsiteX14" fmla="*/ 415100 w 438150"/>
                <a:gd name="connsiteY14" fmla="*/ 103346 h 95250"/>
                <a:gd name="connsiteX15" fmla="*/ 439960 w 438150"/>
                <a:gd name="connsiteY15" fmla="*/ 78486 h 95250"/>
                <a:gd name="connsiteX16" fmla="*/ 439960 w 438150"/>
                <a:gd name="connsiteY16" fmla="*/ 24860 h 95250"/>
                <a:gd name="connsiteX17" fmla="*/ 415100 w 438150"/>
                <a:gd name="connsiteY17" fmla="*/ 0 h 95250"/>
                <a:gd name="connsiteX18" fmla="*/ 415100 w 438150"/>
                <a:gd name="connsiteY1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95250">
                  <a:moveTo>
                    <a:pt x="415100" y="9525"/>
                  </a:moveTo>
                  <a:cubicBezTo>
                    <a:pt x="423577" y="9525"/>
                    <a:pt x="430435" y="16383"/>
                    <a:pt x="430435" y="24860"/>
                  </a:cubicBezTo>
                  <a:lnTo>
                    <a:pt x="430435" y="78486"/>
                  </a:lnTo>
                  <a:cubicBezTo>
                    <a:pt x="430435" y="86963"/>
                    <a:pt x="423577" y="93821"/>
                    <a:pt x="415100" y="93821"/>
                  </a:cubicBezTo>
                  <a:lnTo>
                    <a:pt x="24860" y="93821"/>
                  </a:lnTo>
                  <a:cubicBezTo>
                    <a:pt x="16383" y="93821"/>
                    <a:pt x="9525" y="86963"/>
                    <a:pt x="9525" y="78486"/>
                  </a:cubicBezTo>
                  <a:lnTo>
                    <a:pt x="9525" y="24860"/>
                  </a:lnTo>
                  <a:cubicBezTo>
                    <a:pt x="9525" y="16383"/>
                    <a:pt x="16383" y="9525"/>
                    <a:pt x="24860" y="9525"/>
                  </a:cubicBezTo>
                  <a:lnTo>
                    <a:pt x="415100" y="9525"/>
                  </a:lnTo>
                  <a:moveTo>
                    <a:pt x="415100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78486"/>
                  </a:lnTo>
                  <a:cubicBezTo>
                    <a:pt x="0" y="92202"/>
                    <a:pt x="11144" y="103346"/>
                    <a:pt x="24860" y="103346"/>
                  </a:cubicBezTo>
                  <a:lnTo>
                    <a:pt x="415100" y="103346"/>
                  </a:lnTo>
                  <a:cubicBezTo>
                    <a:pt x="428816" y="103346"/>
                    <a:pt x="439960" y="92202"/>
                    <a:pt x="439960" y="78486"/>
                  </a:cubicBezTo>
                  <a:lnTo>
                    <a:pt x="439960" y="24860"/>
                  </a:lnTo>
                  <a:cubicBezTo>
                    <a:pt x="439960" y="11049"/>
                    <a:pt x="428816" y="0"/>
                    <a:pt x="415100" y="0"/>
                  </a:cubicBezTo>
                  <a:lnTo>
                    <a:pt x="4151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手繪多邊形: 圖案 384">
              <a:extLst>
                <a:ext uri="{FF2B5EF4-FFF2-40B4-BE49-F238E27FC236}">
                  <a16:creationId xmlns:a16="http://schemas.microsoft.com/office/drawing/2014/main" id="{76C86930-3D1B-48EE-90A3-523CD2707BDA}"/>
                </a:ext>
              </a:extLst>
            </p:cNvPr>
            <p:cNvSpPr/>
            <p:nvPr/>
          </p:nvSpPr>
          <p:spPr>
            <a:xfrm>
              <a:off x="5127228" y="4153970"/>
              <a:ext cx="9525" cy="95250"/>
            </a:xfrm>
            <a:custGeom>
              <a:avLst/>
              <a:gdLst>
                <a:gd name="connsiteX0" fmla="*/ 0 w 9525"/>
                <a:gd name="connsiteY0" fmla="*/ 0 h 95250"/>
                <a:gd name="connsiteX1" fmla="*/ 9525 w 9525"/>
                <a:gd name="connsiteY1" fmla="*/ 0 h 95250"/>
                <a:gd name="connsiteX2" fmla="*/ 9525 w 9525"/>
                <a:gd name="connsiteY2" fmla="*/ 103346 h 95250"/>
                <a:gd name="connsiteX3" fmla="*/ 0 w 9525"/>
                <a:gd name="connsiteY3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0">
                  <a:moveTo>
                    <a:pt x="0" y="0"/>
                  </a:moveTo>
                  <a:lnTo>
                    <a:pt x="9525" y="0"/>
                  </a:lnTo>
                  <a:lnTo>
                    <a:pt x="9525" y="103346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手繪多邊形: 圖案 385">
              <a:extLst>
                <a:ext uri="{FF2B5EF4-FFF2-40B4-BE49-F238E27FC236}">
                  <a16:creationId xmlns:a16="http://schemas.microsoft.com/office/drawing/2014/main" id="{50D72758-1048-4E3E-A912-D46CD24DD84D}"/>
                </a:ext>
              </a:extLst>
            </p:cNvPr>
            <p:cNvSpPr/>
            <p:nvPr/>
          </p:nvSpPr>
          <p:spPr>
            <a:xfrm>
              <a:off x="4501282" y="3831537"/>
              <a:ext cx="152404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8686 w 152400"/>
                <a:gd name="connsiteY1" fmla="*/ 0 h 9525"/>
                <a:gd name="connsiteX2" fmla="*/ 158686 w 152400"/>
                <a:gd name="connsiteY2" fmla="*/ 9525 h 9525"/>
                <a:gd name="connsiteX3" fmla="*/ 0 w 152400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8686" y="0"/>
                  </a:lnTo>
                  <a:lnTo>
                    <a:pt x="158686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7" name="橢圓 467">
            <a:extLst>
              <a:ext uri="{FF2B5EF4-FFF2-40B4-BE49-F238E27FC236}">
                <a16:creationId xmlns:a16="http://schemas.microsoft.com/office/drawing/2014/main" id="{C35CA699-66D6-463C-890B-0F4D96B3B979}"/>
              </a:ext>
            </a:extLst>
          </p:cNvPr>
          <p:cNvSpPr/>
          <p:nvPr/>
        </p:nvSpPr>
        <p:spPr>
          <a:xfrm>
            <a:off x="3822798" y="3495913"/>
            <a:ext cx="492134" cy="492134"/>
          </a:xfrm>
          <a:prstGeom prst="ellipse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文字方塊 468">
            <a:extLst>
              <a:ext uri="{FF2B5EF4-FFF2-40B4-BE49-F238E27FC236}">
                <a16:creationId xmlns:a16="http://schemas.microsoft.com/office/drawing/2014/main" id="{6EEE7780-FF5C-4686-BA63-9A3BA3689EEE}"/>
              </a:ext>
            </a:extLst>
          </p:cNvPr>
          <p:cNvSpPr txBox="1"/>
          <p:nvPr/>
        </p:nvSpPr>
        <p:spPr>
          <a:xfrm>
            <a:off x="3908663" y="3472668"/>
            <a:ext cx="23530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  <a:endParaRPr lang="zh-TW" altLang="en-US" sz="2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Picture 9" descr="A picture containing drawing, sign&#10;&#10;Description generated with very high confidence">
            <a:extLst>
              <a:ext uri="{FF2B5EF4-FFF2-40B4-BE49-F238E27FC236}">
                <a16:creationId xmlns:a16="http://schemas.microsoft.com/office/drawing/2014/main" id="{38EB5159-8698-41B6-B447-1E88128FF81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908" y="2245308"/>
            <a:ext cx="1111411" cy="1111411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292CBE00-AD20-4E64-969F-5A8C7A4E54E2}"/>
              </a:ext>
            </a:extLst>
          </p:cNvPr>
          <p:cNvGrpSpPr/>
          <p:nvPr/>
        </p:nvGrpSpPr>
        <p:grpSpPr>
          <a:xfrm>
            <a:off x="4605938" y="2691821"/>
            <a:ext cx="1350826" cy="1333976"/>
            <a:chOff x="7914289" y="1570869"/>
            <a:chExt cx="3469946" cy="3400524"/>
          </a:xfrm>
        </p:grpSpPr>
        <p:pic>
          <p:nvPicPr>
            <p:cNvPr id="208" name="圖片 207">
              <a:extLst>
                <a:ext uri="{FF2B5EF4-FFF2-40B4-BE49-F238E27FC236}">
                  <a16:creationId xmlns:a16="http://schemas.microsoft.com/office/drawing/2014/main" id="{71B387DF-5CC2-4499-A539-26F3C5D1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4289" y="1570869"/>
              <a:ext cx="3469946" cy="3400524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</p:pic>
        <p:cxnSp>
          <p:nvCxnSpPr>
            <p:cNvPr id="209" name="直線接點 208">
              <a:extLst>
                <a:ext uri="{FF2B5EF4-FFF2-40B4-BE49-F238E27FC236}">
                  <a16:creationId xmlns:a16="http://schemas.microsoft.com/office/drawing/2014/main" id="{F2BB5FC3-2B1F-49F5-BE96-40D0B5F9CAD1}"/>
                </a:ext>
              </a:extLst>
            </p:cNvPr>
            <p:cNvCxnSpPr>
              <a:stCxn id="10" idx="1"/>
            </p:cNvCxnSpPr>
            <p:nvPr/>
          </p:nvCxnSpPr>
          <p:spPr>
            <a:xfrm>
              <a:off x="8422451" y="2068864"/>
              <a:ext cx="2529328" cy="2461095"/>
            </a:xfrm>
            <a:prstGeom prst="line">
              <a:avLst/>
            </a:prstGeom>
            <a:ln w="1111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矩形: 圓角 209">
            <a:extLst>
              <a:ext uri="{FF2B5EF4-FFF2-40B4-BE49-F238E27FC236}">
                <a16:creationId xmlns:a16="http://schemas.microsoft.com/office/drawing/2014/main" id="{1B5848CB-347B-4E93-9516-C0F993D8EA06}"/>
              </a:ext>
            </a:extLst>
          </p:cNvPr>
          <p:cNvSpPr/>
          <p:nvPr/>
        </p:nvSpPr>
        <p:spPr>
          <a:xfrm>
            <a:off x="7657184" y="5044075"/>
            <a:ext cx="3845414" cy="651186"/>
          </a:xfrm>
          <a:prstGeom prst="roundRect">
            <a:avLst/>
          </a:prstGeom>
          <a:solidFill>
            <a:srgbClr val="3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9202">
              <a:defRPr/>
            </a:pPr>
            <a:r>
              <a:rPr lang="en-US" altLang="zh-TW" sz="2000" b="1" kern="0" err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如果當您將備援建置在雲端時呢</a:t>
            </a:r>
            <a:r>
              <a:rPr lang="en-US" altLang="zh-TW" sz="2000" b="1" kern="0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?</a:t>
            </a:r>
            <a:endParaRPr lang="zh-TW" altLang="en-US" sz="2000" b="1" kern="0">
              <a:solidFill>
                <a:srgbClr val="00206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2A8AFFC-5D2A-4C5C-88E4-923A3DB387BA}"/>
              </a:ext>
            </a:extLst>
          </p:cNvPr>
          <p:cNvSpPr/>
          <p:nvPr/>
        </p:nvSpPr>
        <p:spPr>
          <a:xfrm>
            <a:off x="619936" y="5768682"/>
            <a:ext cx="4299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</a:t>
            </a:r>
            <a:r>
              <a:rPr lang="zh-TW" altLang="en-US"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一個雲端磁碟區或 LUN 一次僅能被一台 NAS 所連接使用。</a:t>
            </a:r>
          </a:p>
        </p:txBody>
      </p:sp>
      <p:sp>
        <p:nvSpPr>
          <p:cNvPr id="207" name="矩形: 圓角 206">
            <a:extLst>
              <a:ext uri="{FF2B5EF4-FFF2-40B4-BE49-F238E27FC236}">
                <a16:creationId xmlns:a16="http://schemas.microsoft.com/office/drawing/2014/main" id="{1CA48839-BA1F-43AD-965F-FE5889A6A8B8}"/>
              </a:ext>
            </a:extLst>
          </p:cNvPr>
          <p:cNvSpPr/>
          <p:nvPr/>
        </p:nvSpPr>
        <p:spPr>
          <a:xfrm>
            <a:off x="701127" y="2643792"/>
            <a:ext cx="1224726" cy="48334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29202">
              <a:defRPr/>
            </a:pPr>
            <a:r>
              <a:rPr lang="en-US" altLang="zh-TW" sz="1400" b="1" kern="0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Customer</a:t>
            </a:r>
          </a:p>
          <a:p>
            <a:pPr lvl="0" algn="ctr" defTabSz="1329202">
              <a:defRPr/>
            </a:pPr>
            <a:r>
              <a:rPr lang="en-US" altLang="zh-TW" sz="1400" b="1" kern="0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File System</a:t>
            </a:r>
            <a:endParaRPr lang="zh-TW" altLang="en-US" sz="1400" b="1" kern="0">
              <a:solidFill>
                <a:schemeClr val="tx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813B8E-37FC-4689-B083-7EA45A0B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16" y="413982"/>
            <a:ext cx="10906431" cy="1471773"/>
          </a:xfrm>
        </p:spPr>
        <p:txBody>
          <a:bodyPr/>
          <a:lstStyle/>
          <a:p>
            <a:r>
              <a:rPr lang="zh-TW" altLang="en-US" sz="4400">
                <a:latin typeface="Arial" panose="020B0604020202020204" pitchFamily="34" charset="0"/>
                <a:ea typeface="微軟正黑體"/>
              </a:rPr>
              <a:t>使用 </a:t>
            </a:r>
            <a:r>
              <a:rPr lang="en-US" altLang="zh-TW">
                <a:latin typeface="Arial" panose="020B0604020202020204" pitchFamily="34" charset="0"/>
              </a:rPr>
              <a:t>VJBOD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C</a:t>
            </a:r>
            <a:r>
              <a:rPr lang="en-US" altLang="zh-TW" cap="none">
                <a:latin typeface="Arial" panose="020B0604020202020204" pitchFamily="34" charset="0"/>
              </a:rPr>
              <a:t>loud,</a:t>
            </a:r>
            <a:r>
              <a:rPr lang="en-US" altLang="zh-TW">
                <a:latin typeface="Arial" panose="020B0604020202020204" pitchFamily="34" charset="0"/>
              </a:rPr>
              <a:t> </a:t>
            </a:r>
            <a:r>
              <a:rPr lang="zh-TW" altLang="en-US" sz="4400">
                <a:latin typeface="Arial" panose="020B0604020202020204" pitchFamily="34" charset="0"/>
                <a:ea typeface="微軟正黑體"/>
              </a:rPr>
              <a:t>當災難發生時</a:t>
            </a:r>
            <a:br>
              <a:rPr lang="zh-TW" altLang="en-US" sz="4400">
                <a:latin typeface="Arial" panose="020B0604020202020204" pitchFamily="34" charset="0"/>
                <a:ea typeface="微軟正黑體"/>
              </a:rPr>
            </a:br>
            <a:r>
              <a:rPr lang="zh-TW" altLang="en-US" sz="4400">
                <a:latin typeface="Arial" panose="020B0604020202020204" pitchFamily="34" charset="0"/>
                <a:ea typeface="微軟正黑體"/>
              </a:rPr>
              <a:t>如何用另一台 NAS 來遷移資料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AEE788D-5F55-414D-A0B0-5BB168B33B74}"/>
              </a:ext>
            </a:extLst>
          </p:cNvPr>
          <p:cNvSpPr/>
          <p:nvPr/>
        </p:nvSpPr>
        <p:spPr>
          <a:xfrm rot="16200000" flipH="1">
            <a:off x="9241358" y="1860052"/>
            <a:ext cx="2937916" cy="1980961"/>
          </a:xfrm>
          <a:prstGeom prst="roundRect">
            <a:avLst>
              <a:gd name="adj" fmla="val 15021"/>
            </a:avLst>
          </a:prstGeom>
          <a:solidFill>
            <a:srgbClr val="0070C0">
              <a:alpha val="50000"/>
            </a:srgbClr>
          </a:solidFill>
          <a:ln w="38100">
            <a:solidFill>
              <a:srgbClr val="5B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D0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5A1567-CCE3-4A00-ACB6-3AAF772861C6}"/>
              </a:ext>
            </a:extLst>
          </p:cNvPr>
          <p:cNvSpPr/>
          <p:nvPr/>
        </p:nvSpPr>
        <p:spPr>
          <a:xfrm>
            <a:off x="10141686" y="157873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雲端物件</a:t>
            </a:r>
            <a:endParaRPr lang="en-US" altLang="zh-TW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algn="ctr"/>
            <a:r>
              <a:rPr lang="zh-TW" altLang="en-US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儲存空間</a:t>
            </a:r>
            <a:endParaRPr lang="en-US" altLang="zh-TW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FB50C84-F980-4928-AFC0-E75A627C9F04}"/>
              </a:ext>
            </a:extLst>
          </p:cNvPr>
          <p:cNvGrpSpPr/>
          <p:nvPr/>
        </p:nvGrpSpPr>
        <p:grpSpPr>
          <a:xfrm>
            <a:off x="10023710" y="2306445"/>
            <a:ext cx="1449998" cy="1011720"/>
            <a:chOff x="9945414" y="2421977"/>
            <a:chExt cx="1449998" cy="1011720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A1D64603-C6DB-4200-8B02-D3223FDF04FC}"/>
                </a:ext>
              </a:extLst>
            </p:cNvPr>
            <p:cNvGrpSpPr/>
            <p:nvPr/>
          </p:nvGrpSpPr>
          <p:grpSpPr>
            <a:xfrm>
              <a:off x="9945414" y="2421977"/>
              <a:ext cx="1449998" cy="1011720"/>
              <a:chOff x="6134382" y="1540701"/>
              <a:chExt cx="4347102" cy="3033140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5916B18E-0D37-4053-A4EE-AE5FABF42582}"/>
                  </a:ext>
                </a:extLst>
              </p:cNvPr>
              <p:cNvGrpSpPr/>
              <p:nvPr/>
            </p:nvGrpSpPr>
            <p:grpSpPr>
              <a:xfrm>
                <a:off x="6134382" y="1540701"/>
                <a:ext cx="4347102" cy="3013137"/>
                <a:chOff x="2426218" y="335742"/>
                <a:chExt cx="7276477" cy="5043588"/>
              </a:xfrm>
            </p:grpSpPr>
            <p:pic>
              <p:nvPicPr>
                <p:cNvPr id="21" name="圖形 20">
                  <a:extLst>
                    <a:ext uri="{FF2B5EF4-FFF2-40B4-BE49-F238E27FC236}">
                      <a16:creationId xmlns:a16="http://schemas.microsoft.com/office/drawing/2014/main" id="{33933762-5BF7-46E0-999F-DB47F82B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7477" y="335742"/>
                  <a:ext cx="6258560" cy="4326014"/>
                </a:xfrm>
                <a:prstGeom prst="rect">
                  <a:avLst/>
                </a:prstGeom>
              </p:spPr>
            </p:pic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91A65BC2-6B44-4017-BAE1-CD6DED4BB92F}"/>
                    </a:ext>
                  </a:extLst>
                </p:cNvPr>
                <p:cNvSpPr/>
                <p:nvPr/>
              </p:nvSpPr>
              <p:spPr>
                <a:xfrm>
                  <a:off x="5499237" y="3905909"/>
                  <a:ext cx="243840" cy="24384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1E202EF8-17C2-411E-80FB-EC3EE0C73D3F}"/>
                    </a:ext>
                  </a:extLst>
                </p:cNvPr>
                <p:cNvSpPr/>
                <p:nvPr/>
              </p:nvSpPr>
              <p:spPr>
                <a:xfrm>
                  <a:off x="5946277" y="3905909"/>
                  <a:ext cx="243840" cy="24384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C561B481-8204-4138-A010-228BF31582B4}"/>
                    </a:ext>
                  </a:extLst>
                </p:cNvPr>
                <p:cNvSpPr/>
                <p:nvPr/>
              </p:nvSpPr>
              <p:spPr>
                <a:xfrm>
                  <a:off x="6403477" y="3905909"/>
                  <a:ext cx="243840" cy="24384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" name="群組 24">
                  <a:extLst>
                    <a:ext uri="{FF2B5EF4-FFF2-40B4-BE49-F238E27FC236}">
                      <a16:creationId xmlns:a16="http://schemas.microsoft.com/office/drawing/2014/main" id="{EE89CA7D-9CA1-4E6E-B672-D96F352623C7}"/>
                    </a:ext>
                  </a:extLst>
                </p:cNvPr>
                <p:cNvGrpSpPr/>
                <p:nvPr/>
              </p:nvGrpSpPr>
              <p:grpSpPr>
                <a:xfrm>
                  <a:off x="2426218" y="4123037"/>
                  <a:ext cx="1071485" cy="1071480"/>
                  <a:chOff x="551616" y="5265594"/>
                  <a:chExt cx="222492" cy="222491"/>
                </a:xfrm>
              </p:grpSpPr>
              <p:sp>
                <p:nvSpPr>
                  <p:cNvPr id="33" name="手繪多邊形: 圖案 32">
                    <a:extLst>
                      <a:ext uri="{FF2B5EF4-FFF2-40B4-BE49-F238E27FC236}">
                        <a16:creationId xmlns:a16="http://schemas.microsoft.com/office/drawing/2014/main" id="{970AE22A-E87C-45BB-9C78-B14ED12A0FEB}"/>
                      </a:ext>
                    </a:extLst>
                  </p:cNvPr>
                  <p:cNvSpPr/>
                  <p:nvPr/>
                </p:nvSpPr>
                <p:spPr>
                  <a:xfrm>
                    <a:off x="731494" y="5265594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8 w 85725"/>
                      <a:gd name="connsiteY1" fmla="*/ 0 h 85725"/>
                      <a:gd name="connsiteX2" fmla="*/ 90488 w 85725"/>
                      <a:gd name="connsiteY2" fmla="*/ 90487 h 85725"/>
                      <a:gd name="connsiteX3" fmla="*/ 0 w 85725"/>
                      <a:gd name="connsiteY3" fmla="*/ 9048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8" y="0"/>
                        </a:lnTo>
                        <a:lnTo>
                          <a:pt x="90488" y="90487"/>
                        </a:lnTo>
                        <a:lnTo>
                          <a:pt x="0" y="904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手繪多邊形: 圖案 33">
                    <a:extLst>
                      <a:ext uri="{FF2B5EF4-FFF2-40B4-BE49-F238E27FC236}">
                        <a16:creationId xmlns:a16="http://schemas.microsoft.com/office/drawing/2014/main" id="{8AFBC98A-32A4-472E-9828-65742E1FCD7D}"/>
                      </a:ext>
                    </a:extLst>
                  </p:cNvPr>
                  <p:cNvSpPr/>
                  <p:nvPr/>
                </p:nvSpPr>
                <p:spPr>
                  <a:xfrm>
                    <a:off x="641578" y="5265594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7 h 85725"/>
                      <a:gd name="connsiteX3" fmla="*/ 0 w 85725"/>
                      <a:gd name="connsiteY3" fmla="*/ 9048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7"/>
                        </a:lnTo>
                        <a:lnTo>
                          <a:pt x="0" y="904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手繪多邊形: 圖案 34">
                    <a:extLst>
                      <a:ext uri="{FF2B5EF4-FFF2-40B4-BE49-F238E27FC236}">
                        <a16:creationId xmlns:a16="http://schemas.microsoft.com/office/drawing/2014/main" id="{820B4CA4-8182-46F2-A1AD-DA7EEEA9AD3C}"/>
                      </a:ext>
                    </a:extLst>
                  </p:cNvPr>
                  <p:cNvSpPr/>
                  <p:nvPr/>
                </p:nvSpPr>
                <p:spPr>
                  <a:xfrm>
                    <a:off x="731494" y="5355509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8 w 85725"/>
                      <a:gd name="connsiteY1" fmla="*/ 0 h 85725"/>
                      <a:gd name="connsiteX2" fmla="*/ 90488 w 85725"/>
                      <a:gd name="connsiteY2" fmla="*/ 90488 h 85725"/>
                      <a:gd name="connsiteX3" fmla="*/ 0 w 85725"/>
                      <a:gd name="connsiteY3" fmla="*/ 9048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8" y="0"/>
                        </a:lnTo>
                        <a:lnTo>
                          <a:pt x="90488" y="90488"/>
                        </a:lnTo>
                        <a:lnTo>
                          <a:pt x="0" y="904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手繪多邊形: 圖案 35">
                    <a:extLst>
                      <a:ext uri="{FF2B5EF4-FFF2-40B4-BE49-F238E27FC236}">
                        <a16:creationId xmlns:a16="http://schemas.microsoft.com/office/drawing/2014/main" id="{AE73D59E-FF3A-43E2-942E-D05E2991976E}"/>
                      </a:ext>
                    </a:extLst>
                  </p:cNvPr>
                  <p:cNvSpPr/>
                  <p:nvPr/>
                </p:nvSpPr>
                <p:spPr>
                  <a:xfrm>
                    <a:off x="641578" y="5355509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8 h 85725"/>
                      <a:gd name="connsiteX3" fmla="*/ 0 w 85725"/>
                      <a:gd name="connsiteY3" fmla="*/ 9048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8"/>
                        </a:lnTo>
                        <a:lnTo>
                          <a:pt x="0" y="904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手繪多邊形: 圖案 36">
                    <a:extLst>
                      <a:ext uri="{FF2B5EF4-FFF2-40B4-BE49-F238E27FC236}">
                        <a16:creationId xmlns:a16="http://schemas.microsoft.com/office/drawing/2014/main" id="{C73DBD04-CFCB-446B-980D-FA6F38BDD263}"/>
                      </a:ext>
                    </a:extLst>
                  </p:cNvPr>
                  <p:cNvSpPr/>
                  <p:nvPr/>
                </p:nvSpPr>
                <p:spPr>
                  <a:xfrm>
                    <a:off x="731494" y="5445471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8 w 85725"/>
                      <a:gd name="connsiteY1" fmla="*/ 0 h 85725"/>
                      <a:gd name="connsiteX2" fmla="*/ 90488 w 85725"/>
                      <a:gd name="connsiteY2" fmla="*/ 90488 h 85725"/>
                      <a:gd name="connsiteX3" fmla="*/ 0 w 85725"/>
                      <a:gd name="connsiteY3" fmla="*/ 9048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8" y="0"/>
                        </a:lnTo>
                        <a:lnTo>
                          <a:pt x="90488" y="90488"/>
                        </a:lnTo>
                        <a:lnTo>
                          <a:pt x="0" y="904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手繪多邊形: 圖案 37">
                    <a:extLst>
                      <a:ext uri="{FF2B5EF4-FFF2-40B4-BE49-F238E27FC236}">
                        <a16:creationId xmlns:a16="http://schemas.microsoft.com/office/drawing/2014/main" id="{24F5514E-4B57-4B96-8852-27B9D3E21C9C}"/>
                      </a:ext>
                    </a:extLst>
                  </p:cNvPr>
                  <p:cNvSpPr/>
                  <p:nvPr/>
                </p:nvSpPr>
                <p:spPr>
                  <a:xfrm>
                    <a:off x="551616" y="5265594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8 w 85725"/>
                      <a:gd name="connsiteY1" fmla="*/ 0 h 85725"/>
                      <a:gd name="connsiteX2" fmla="*/ 90488 w 85725"/>
                      <a:gd name="connsiteY2" fmla="*/ 90487 h 85725"/>
                      <a:gd name="connsiteX3" fmla="*/ 0 w 85725"/>
                      <a:gd name="connsiteY3" fmla="*/ 9048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8" y="0"/>
                        </a:lnTo>
                        <a:lnTo>
                          <a:pt x="90488" y="90487"/>
                        </a:lnTo>
                        <a:lnTo>
                          <a:pt x="0" y="904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群組 25">
                  <a:extLst>
                    <a:ext uri="{FF2B5EF4-FFF2-40B4-BE49-F238E27FC236}">
                      <a16:creationId xmlns:a16="http://schemas.microsoft.com/office/drawing/2014/main" id="{9FD6C935-8E80-47C1-A6E9-B956D8D0BD05}"/>
                    </a:ext>
                  </a:extLst>
                </p:cNvPr>
                <p:cNvGrpSpPr/>
                <p:nvPr/>
              </p:nvGrpSpPr>
              <p:grpSpPr>
                <a:xfrm>
                  <a:off x="8614059" y="4290924"/>
                  <a:ext cx="1088636" cy="1088406"/>
                  <a:chOff x="1385335" y="5265594"/>
                  <a:chExt cx="222540" cy="222492"/>
                </a:xfrm>
              </p:grpSpPr>
              <p:sp>
                <p:nvSpPr>
                  <p:cNvPr id="27" name="手繪多邊形: 圖案 26">
                    <a:extLst>
                      <a:ext uri="{FF2B5EF4-FFF2-40B4-BE49-F238E27FC236}">
                        <a16:creationId xmlns:a16="http://schemas.microsoft.com/office/drawing/2014/main" id="{02C273DD-A455-4D6E-A1FC-77AC8773056C}"/>
                      </a:ext>
                    </a:extLst>
                  </p:cNvPr>
                  <p:cNvSpPr/>
                  <p:nvPr/>
                </p:nvSpPr>
                <p:spPr>
                  <a:xfrm>
                    <a:off x="1385335" y="5265594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7 h 85725"/>
                      <a:gd name="connsiteX3" fmla="*/ 0 w 85725"/>
                      <a:gd name="connsiteY3" fmla="*/ 9048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7"/>
                        </a:lnTo>
                        <a:lnTo>
                          <a:pt x="0" y="904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手繪多邊形: 圖案 27">
                    <a:extLst>
                      <a:ext uri="{FF2B5EF4-FFF2-40B4-BE49-F238E27FC236}">
                        <a16:creationId xmlns:a16="http://schemas.microsoft.com/office/drawing/2014/main" id="{68A0967A-B553-406E-BAEC-57AFCB6191A9}"/>
                      </a:ext>
                    </a:extLst>
                  </p:cNvPr>
                  <p:cNvSpPr/>
                  <p:nvPr/>
                </p:nvSpPr>
                <p:spPr>
                  <a:xfrm>
                    <a:off x="1475298" y="5265594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7 h 85725"/>
                      <a:gd name="connsiteX3" fmla="*/ 0 w 85725"/>
                      <a:gd name="connsiteY3" fmla="*/ 9048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7"/>
                        </a:lnTo>
                        <a:lnTo>
                          <a:pt x="0" y="904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手繪多邊形: 圖案 28">
                    <a:extLst>
                      <a:ext uri="{FF2B5EF4-FFF2-40B4-BE49-F238E27FC236}">
                        <a16:creationId xmlns:a16="http://schemas.microsoft.com/office/drawing/2014/main" id="{36636194-FC3C-4D91-A52C-84187758355E}"/>
                      </a:ext>
                    </a:extLst>
                  </p:cNvPr>
                  <p:cNvSpPr/>
                  <p:nvPr/>
                </p:nvSpPr>
                <p:spPr>
                  <a:xfrm>
                    <a:off x="1385335" y="5355509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8 h 85725"/>
                      <a:gd name="connsiteX3" fmla="*/ 0 w 85725"/>
                      <a:gd name="connsiteY3" fmla="*/ 9048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8"/>
                        </a:lnTo>
                        <a:lnTo>
                          <a:pt x="0" y="904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手繪多邊形: 圖案 29">
                    <a:extLst>
                      <a:ext uri="{FF2B5EF4-FFF2-40B4-BE49-F238E27FC236}">
                        <a16:creationId xmlns:a16="http://schemas.microsoft.com/office/drawing/2014/main" id="{3E6E718D-4767-4B8A-95A5-9394A07B64C7}"/>
                      </a:ext>
                    </a:extLst>
                  </p:cNvPr>
                  <p:cNvSpPr/>
                  <p:nvPr/>
                </p:nvSpPr>
                <p:spPr>
                  <a:xfrm>
                    <a:off x="1475298" y="5355509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8 h 85725"/>
                      <a:gd name="connsiteX3" fmla="*/ 0 w 85725"/>
                      <a:gd name="connsiteY3" fmla="*/ 9048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8"/>
                        </a:lnTo>
                        <a:lnTo>
                          <a:pt x="0" y="904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手繪多邊形: 圖案 30">
                    <a:extLst>
                      <a:ext uri="{FF2B5EF4-FFF2-40B4-BE49-F238E27FC236}">
                        <a16:creationId xmlns:a16="http://schemas.microsoft.com/office/drawing/2014/main" id="{3DCD41EE-D5A9-47F4-9417-8584E8BED409}"/>
                      </a:ext>
                    </a:extLst>
                  </p:cNvPr>
                  <p:cNvSpPr/>
                  <p:nvPr/>
                </p:nvSpPr>
                <p:spPr>
                  <a:xfrm>
                    <a:off x="1385335" y="5445472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8 h 85725"/>
                      <a:gd name="connsiteX3" fmla="*/ 0 w 85725"/>
                      <a:gd name="connsiteY3" fmla="*/ 9048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8"/>
                        </a:lnTo>
                        <a:lnTo>
                          <a:pt x="0" y="904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手繪多邊形: 圖案 31">
                    <a:extLst>
                      <a:ext uri="{FF2B5EF4-FFF2-40B4-BE49-F238E27FC236}">
                        <a16:creationId xmlns:a16="http://schemas.microsoft.com/office/drawing/2014/main" id="{1A649890-089A-45F3-8E64-B40527460C86}"/>
                      </a:ext>
                    </a:extLst>
                  </p:cNvPr>
                  <p:cNvSpPr/>
                  <p:nvPr/>
                </p:nvSpPr>
                <p:spPr>
                  <a:xfrm>
                    <a:off x="1565261" y="5265594"/>
                    <a:ext cx="42614" cy="42614"/>
                  </a:xfrm>
                  <a:custGeom>
                    <a:avLst/>
                    <a:gdLst>
                      <a:gd name="connsiteX0" fmla="*/ 0 w 85725"/>
                      <a:gd name="connsiteY0" fmla="*/ 0 h 85725"/>
                      <a:gd name="connsiteX1" fmla="*/ 90487 w 85725"/>
                      <a:gd name="connsiteY1" fmla="*/ 0 h 85725"/>
                      <a:gd name="connsiteX2" fmla="*/ 90487 w 85725"/>
                      <a:gd name="connsiteY2" fmla="*/ 90487 h 85725"/>
                      <a:gd name="connsiteX3" fmla="*/ 0 w 85725"/>
                      <a:gd name="connsiteY3" fmla="*/ 9048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85725">
                        <a:moveTo>
                          <a:pt x="0" y="0"/>
                        </a:moveTo>
                        <a:lnTo>
                          <a:pt x="90487" y="0"/>
                        </a:lnTo>
                        <a:lnTo>
                          <a:pt x="90487" y="90487"/>
                        </a:lnTo>
                        <a:lnTo>
                          <a:pt x="0" y="904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77EB15B-DE1F-4F2E-9918-7D2014281BAD}"/>
                  </a:ext>
                </a:extLst>
              </p:cNvPr>
              <p:cNvSpPr/>
              <p:nvPr/>
            </p:nvSpPr>
            <p:spPr>
              <a:xfrm>
                <a:off x="7019442" y="4125683"/>
                <a:ext cx="448158" cy="448158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142D269-DC21-45C5-BCAB-2DDCA62B1482}"/>
                  </a:ext>
                </a:extLst>
              </p:cNvPr>
              <p:cNvSpPr/>
              <p:nvPr/>
            </p:nvSpPr>
            <p:spPr>
              <a:xfrm>
                <a:off x="8077200" y="4125683"/>
                <a:ext cx="448158" cy="448158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242799B-8845-4956-8194-FCBC3181B317}"/>
                  </a:ext>
                </a:extLst>
              </p:cNvPr>
              <p:cNvSpPr/>
              <p:nvPr/>
            </p:nvSpPr>
            <p:spPr>
              <a:xfrm>
                <a:off x="9067800" y="4125683"/>
                <a:ext cx="448158" cy="448158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圖形 211">
              <a:extLst>
                <a:ext uri="{FF2B5EF4-FFF2-40B4-BE49-F238E27FC236}">
                  <a16:creationId xmlns:a16="http://schemas.microsoft.com/office/drawing/2014/main" id="{36927B10-237B-47AF-90AB-578C8D499355}"/>
                </a:ext>
              </a:extLst>
            </p:cNvPr>
            <p:cNvGrpSpPr/>
            <p:nvPr/>
          </p:nvGrpSpPr>
          <p:grpSpPr>
            <a:xfrm>
              <a:off x="10720807" y="2768484"/>
              <a:ext cx="229360" cy="280146"/>
              <a:chOff x="6880167" y="2925402"/>
              <a:chExt cx="551412" cy="630183"/>
            </a:xfrm>
            <a:solidFill>
              <a:schemeClr val="tx1"/>
            </a:solidFill>
          </p:grpSpPr>
          <p:sp>
            <p:nvSpPr>
              <p:cNvPr id="41" name="手繪多邊形: 圖案 40">
                <a:extLst>
                  <a:ext uri="{FF2B5EF4-FFF2-40B4-BE49-F238E27FC236}">
                    <a16:creationId xmlns:a16="http://schemas.microsoft.com/office/drawing/2014/main" id="{A525490D-EF3D-421C-B35B-65CBC7C72977}"/>
                  </a:ext>
                </a:extLst>
              </p:cNvPr>
              <p:cNvSpPr/>
              <p:nvPr/>
            </p:nvSpPr>
            <p:spPr>
              <a:xfrm>
                <a:off x="6880167" y="2925402"/>
                <a:ext cx="551412" cy="630183"/>
              </a:xfrm>
              <a:custGeom>
                <a:avLst/>
                <a:gdLst>
                  <a:gd name="connsiteX0" fmla="*/ 278294 w 551412"/>
                  <a:gd name="connsiteY0" fmla="*/ 636935 h 630182"/>
                  <a:gd name="connsiteX1" fmla="*/ 0 w 551412"/>
                  <a:gd name="connsiteY1" fmla="*/ 536443 h 630182"/>
                  <a:gd name="connsiteX2" fmla="*/ 0 w 551412"/>
                  <a:gd name="connsiteY2" fmla="*/ 77873 h 630182"/>
                  <a:gd name="connsiteX3" fmla="*/ 278294 w 551412"/>
                  <a:gd name="connsiteY3" fmla="*/ 0 h 630182"/>
                  <a:gd name="connsiteX4" fmla="*/ 556589 w 551412"/>
                  <a:gd name="connsiteY4" fmla="*/ 77873 h 630182"/>
                  <a:gd name="connsiteX5" fmla="*/ 556589 w 551412"/>
                  <a:gd name="connsiteY5" fmla="*/ 536443 h 630182"/>
                  <a:gd name="connsiteX6" fmla="*/ 278294 w 551412"/>
                  <a:gd name="connsiteY6" fmla="*/ 636935 h 630182"/>
                  <a:gd name="connsiteX7" fmla="*/ 22507 w 551412"/>
                  <a:gd name="connsiteY7" fmla="*/ 110732 h 630182"/>
                  <a:gd name="connsiteX8" fmla="*/ 22507 w 551412"/>
                  <a:gd name="connsiteY8" fmla="*/ 536556 h 630182"/>
                  <a:gd name="connsiteX9" fmla="*/ 278294 w 551412"/>
                  <a:gd name="connsiteY9" fmla="*/ 614428 h 630182"/>
                  <a:gd name="connsiteX10" fmla="*/ 534082 w 551412"/>
                  <a:gd name="connsiteY10" fmla="*/ 536556 h 630182"/>
                  <a:gd name="connsiteX11" fmla="*/ 534082 w 551412"/>
                  <a:gd name="connsiteY11" fmla="*/ 110732 h 630182"/>
                  <a:gd name="connsiteX12" fmla="*/ 278294 w 551412"/>
                  <a:gd name="connsiteY12" fmla="*/ 155858 h 630182"/>
                  <a:gd name="connsiteX13" fmla="*/ 22507 w 551412"/>
                  <a:gd name="connsiteY13" fmla="*/ 110732 h 630182"/>
                  <a:gd name="connsiteX14" fmla="*/ 278294 w 551412"/>
                  <a:gd name="connsiteY14" fmla="*/ 22507 h 630182"/>
                  <a:gd name="connsiteX15" fmla="*/ 22507 w 551412"/>
                  <a:gd name="connsiteY15" fmla="*/ 77873 h 630182"/>
                  <a:gd name="connsiteX16" fmla="*/ 278294 w 551412"/>
                  <a:gd name="connsiteY16" fmla="*/ 133239 h 630182"/>
                  <a:gd name="connsiteX17" fmla="*/ 534082 w 551412"/>
                  <a:gd name="connsiteY17" fmla="*/ 77873 h 630182"/>
                  <a:gd name="connsiteX18" fmla="*/ 278294 w 551412"/>
                  <a:gd name="connsiteY18" fmla="*/ 22507 h 63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412" h="630182">
                    <a:moveTo>
                      <a:pt x="278294" y="636935"/>
                    </a:moveTo>
                    <a:cubicBezTo>
                      <a:pt x="137853" y="636935"/>
                      <a:pt x="0" y="587195"/>
                      <a:pt x="0" y="536443"/>
                    </a:cubicBezTo>
                    <a:lnTo>
                      <a:pt x="0" y="77873"/>
                    </a:lnTo>
                    <a:cubicBezTo>
                      <a:pt x="0" y="26783"/>
                      <a:pt x="139991" y="0"/>
                      <a:pt x="278294" y="0"/>
                    </a:cubicBezTo>
                    <a:cubicBezTo>
                      <a:pt x="416597" y="0"/>
                      <a:pt x="556589" y="26783"/>
                      <a:pt x="556589" y="77873"/>
                    </a:cubicBezTo>
                    <a:lnTo>
                      <a:pt x="556589" y="536443"/>
                    </a:lnTo>
                    <a:cubicBezTo>
                      <a:pt x="556589" y="587195"/>
                      <a:pt x="418736" y="636935"/>
                      <a:pt x="278294" y="636935"/>
                    </a:cubicBezTo>
                    <a:close/>
                    <a:moveTo>
                      <a:pt x="22507" y="110732"/>
                    </a:moveTo>
                    <a:lnTo>
                      <a:pt x="22507" y="536556"/>
                    </a:lnTo>
                    <a:cubicBezTo>
                      <a:pt x="22507" y="559062"/>
                      <a:pt x="124462" y="614428"/>
                      <a:pt x="278294" y="614428"/>
                    </a:cubicBezTo>
                    <a:cubicBezTo>
                      <a:pt x="432127" y="614428"/>
                      <a:pt x="534082" y="558950"/>
                      <a:pt x="534082" y="536556"/>
                    </a:cubicBezTo>
                    <a:lnTo>
                      <a:pt x="534082" y="110732"/>
                    </a:lnTo>
                    <a:cubicBezTo>
                      <a:pt x="489069" y="140441"/>
                      <a:pt x="383175" y="155858"/>
                      <a:pt x="278294" y="155858"/>
                    </a:cubicBezTo>
                    <a:cubicBezTo>
                      <a:pt x="173413" y="155858"/>
                      <a:pt x="67520" y="140441"/>
                      <a:pt x="22507" y="110732"/>
                    </a:cubicBezTo>
                    <a:close/>
                    <a:moveTo>
                      <a:pt x="278294" y="22507"/>
                    </a:moveTo>
                    <a:cubicBezTo>
                      <a:pt x="122098" y="22507"/>
                      <a:pt x="22507" y="55366"/>
                      <a:pt x="22507" y="77873"/>
                    </a:cubicBezTo>
                    <a:cubicBezTo>
                      <a:pt x="22507" y="100379"/>
                      <a:pt x="122098" y="133239"/>
                      <a:pt x="278294" y="133239"/>
                    </a:cubicBezTo>
                    <a:cubicBezTo>
                      <a:pt x="434490" y="133239"/>
                      <a:pt x="534082" y="100379"/>
                      <a:pt x="534082" y="77873"/>
                    </a:cubicBezTo>
                    <a:cubicBezTo>
                      <a:pt x="534082" y="55366"/>
                      <a:pt x="434490" y="22507"/>
                      <a:pt x="278294" y="22507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手繪多邊形: 圖案 41">
                <a:extLst>
                  <a:ext uri="{FF2B5EF4-FFF2-40B4-BE49-F238E27FC236}">
                    <a16:creationId xmlns:a16="http://schemas.microsoft.com/office/drawing/2014/main" id="{CB613A97-D70B-40BA-8B6A-B86AB21F3B3E}"/>
                  </a:ext>
                </a:extLst>
              </p:cNvPr>
              <p:cNvSpPr/>
              <p:nvPr/>
            </p:nvSpPr>
            <p:spPr>
              <a:xfrm>
                <a:off x="6889507" y="3161721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手繪多邊形: 圖案 42">
                <a:extLst>
                  <a:ext uri="{FF2B5EF4-FFF2-40B4-BE49-F238E27FC236}">
                    <a16:creationId xmlns:a16="http://schemas.microsoft.com/office/drawing/2014/main" id="{58C6A0CF-2894-49BE-8713-99926EF67FD1}"/>
                  </a:ext>
                </a:extLst>
              </p:cNvPr>
              <p:cNvSpPr/>
              <p:nvPr/>
            </p:nvSpPr>
            <p:spPr>
              <a:xfrm>
                <a:off x="6889507" y="3319266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圖形 211">
              <a:extLst>
                <a:ext uri="{FF2B5EF4-FFF2-40B4-BE49-F238E27FC236}">
                  <a16:creationId xmlns:a16="http://schemas.microsoft.com/office/drawing/2014/main" id="{82948E61-FFEB-4989-BBE4-18D55AF43C98}"/>
                </a:ext>
              </a:extLst>
            </p:cNvPr>
            <p:cNvGrpSpPr/>
            <p:nvPr/>
          </p:nvGrpSpPr>
          <p:grpSpPr>
            <a:xfrm>
              <a:off x="10383743" y="2768484"/>
              <a:ext cx="229360" cy="280146"/>
              <a:chOff x="6880167" y="2925402"/>
              <a:chExt cx="551412" cy="630183"/>
            </a:xfrm>
            <a:solidFill>
              <a:schemeClr val="tx1"/>
            </a:solidFill>
          </p:grpSpPr>
          <p:sp>
            <p:nvSpPr>
              <p:cNvPr id="46" name="手繪多邊形: 圖案 45">
                <a:extLst>
                  <a:ext uri="{FF2B5EF4-FFF2-40B4-BE49-F238E27FC236}">
                    <a16:creationId xmlns:a16="http://schemas.microsoft.com/office/drawing/2014/main" id="{1FCAACC1-7B53-4E12-B88F-AADEDA4A7849}"/>
                  </a:ext>
                </a:extLst>
              </p:cNvPr>
              <p:cNvSpPr/>
              <p:nvPr/>
            </p:nvSpPr>
            <p:spPr>
              <a:xfrm>
                <a:off x="6880167" y="2925402"/>
                <a:ext cx="551412" cy="630183"/>
              </a:xfrm>
              <a:custGeom>
                <a:avLst/>
                <a:gdLst>
                  <a:gd name="connsiteX0" fmla="*/ 278294 w 551412"/>
                  <a:gd name="connsiteY0" fmla="*/ 636935 h 630182"/>
                  <a:gd name="connsiteX1" fmla="*/ 0 w 551412"/>
                  <a:gd name="connsiteY1" fmla="*/ 536443 h 630182"/>
                  <a:gd name="connsiteX2" fmla="*/ 0 w 551412"/>
                  <a:gd name="connsiteY2" fmla="*/ 77873 h 630182"/>
                  <a:gd name="connsiteX3" fmla="*/ 278294 w 551412"/>
                  <a:gd name="connsiteY3" fmla="*/ 0 h 630182"/>
                  <a:gd name="connsiteX4" fmla="*/ 556589 w 551412"/>
                  <a:gd name="connsiteY4" fmla="*/ 77873 h 630182"/>
                  <a:gd name="connsiteX5" fmla="*/ 556589 w 551412"/>
                  <a:gd name="connsiteY5" fmla="*/ 536443 h 630182"/>
                  <a:gd name="connsiteX6" fmla="*/ 278294 w 551412"/>
                  <a:gd name="connsiteY6" fmla="*/ 636935 h 630182"/>
                  <a:gd name="connsiteX7" fmla="*/ 22507 w 551412"/>
                  <a:gd name="connsiteY7" fmla="*/ 110732 h 630182"/>
                  <a:gd name="connsiteX8" fmla="*/ 22507 w 551412"/>
                  <a:gd name="connsiteY8" fmla="*/ 536556 h 630182"/>
                  <a:gd name="connsiteX9" fmla="*/ 278294 w 551412"/>
                  <a:gd name="connsiteY9" fmla="*/ 614428 h 630182"/>
                  <a:gd name="connsiteX10" fmla="*/ 534082 w 551412"/>
                  <a:gd name="connsiteY10" fmla="*/ 536556 h 630182"/>
                  <a:gd name="connsiteX11" fmla="*/ 534082 w 551412"/>
                  <a:gd name="connsiteY11" fmla="*/ 110732 h 630182"/>
                  <a:gd name="connsiteX12" fmla="*/ 278294 w 551412"/>
                  <a:gd name="connsiteY12" fmla="*/ 155858 h 630182"/>
                  <a:gd name="connsiteX13" fmla="*/ 22507 w 551412"/>
                  <a:gd name="connsiteY13" fmla="*/ 110732 h 630182"/>
                  <a:gd name="connsiteX14" fmla="*/ 278294 w 551412"/>
                  <a:gd name="connsiteY14" fmla="*/ 22507 h 630182"/>
                  <a:gd name="connsiteX15" fmla="*/ 22507 w 551412"/>
                  <a:gd name="connsiteY15" fmla="*/ 77873 h 630182"/>
                  <a:gd name="connsiteX16" fmla="*/ 278294 w 551412"/>
                  <a:gd name="connsiteY16" fmla="*/ 133239 h 630182"/>
                  <a:gd name="connsiteX17" fmla="*/ 534082 w 551412"/>
                  <a:gd name="connsiteY17" fmla="*/ 77873 h 630182"/>
                  <a:gd name="connsiteX18" fmla="*/ 278294 w 551412"/>
                  <a:gd name="connsiteY18" fmla="*/ 22507 h 63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412" h="630182">
                    <a:moveTo>
                      <a:pt x="278294" y="636935"/>
                    </a:moveTo>
                    <a:cubicBezTo>
                      <a:pt x="137853" y="636935"/>
                      <a:pt x="0" y="587195"/>
                      <a:pt x="0" y="536443"/>
                    </a:cubicBezTo>
                    <a:lnTo>
                      <a:pt x="0" y="77873"/>
                    </a:lnTo>
                    <a:cubicBezTo>
                      <a:pt x="0" y="26783"/>
                      <a:pt x="139991" y="0"/>
                      <a:pt x="278294" y="0"/>
                    </a:cubicBezTo>
                    <a:cubicBezTo>
                      <a:pt x="416597" y="0"/>
                      <a:pt x="556589" y="26783"/>
                      <a:pt x="556589" y="77873"/>
                    </a:cubicBezTo>
                    <a:lnTo>
                      <a:pt x="556589" y="536443"/>
                    </a:lnTo>
                    <a:cubicBezTo>
                      <a:pt x="556589" y="587195"/>
                      <a:pt x="418736" y="636935"/>
                      <a:pt x="278294" y="636935"/>
                    </a:cubicBezTo>
                    <a:close/>
                    <a:moveTo>
                      <a:pt x="22507" y="110732"/>
                    </a:moveTo>
                    <a:lnTo>
                      <a:pt x="22507" y="536556"/>
                    </a:lnTo>
                    <a:cubicBezTo>
                      <a:pt x="22507" y="559062"/>
                      <a:pt x="124462" y="614428"/>
                      <a:pt x="278294" y="614428"/>
                    </a:cubicBezTo>
                    <a:cubicBezTo>
                      <a:pt x="432127" y="614428"/>
                      <a:pt x="534082" y="558950"/>
                      <a:pt x="534082" y="536556"/>
                    </a:cubicBezTo>
                    <a:lnTo>
                      <a:pt x="534082" y="110732"/>
                    </a:lnTo>
                    <a:cubicBezTo>
                      <a:pt x="489069" y="140441"/>
                      <a:pt x="383175" y="155858"/>
                      <a:pt x="278294" y="155858"/>
                    </a:cubicBezTo>
                    <a:cubicBezTo>
                      <a:pt x="173413" y="155858"/>
                      <a:pt x="67520" y="140441"/>
                      <a:pt x="22507" y="110732"/>
                    </a:cubicBezTo>
                    <a:close/>
                    <a:moveTo>
                      <a:pt x="278294" y="22507"/>
                    </a:moveTo>
                    <a:cubicBezTo>
                      <a:pt x="122098" y="22507"/>
                      <a:pt x="22507" y="55366"/>
                      <a:pt x="22507" y="77873"/>
                    </a:cubicBezTo>
                    <a:cubicBezTo>
                      <a:pt x="22507" y="100379"/>
                      <a:pt x="122098" y="133239"/>
                      <a:pt x="278294" y="133239"/>
                    </a:cubicBezTo>
                    <a:cubicBezTo>
                      <a:pt x="434490" y="133239"/>
                      <a:pt x="534082" y="100379"/>
                      <a:pt x="534082" y="77873"/>
                    </a:cubicBezTo>
                    <a:cubicBezTo>
                      <a:pt x="534082" y="55366"/>
                      <a:pt x="434490" y="22507"/>
                      <a:pt x="278294" y="22507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手繪多邊形: 圖案 46">
                <a:extLst>
                  <a:ext uri="{FF2B5EF4-FFF2-40B4-BE49-F238E27FC236}">
                    <a16:creationId xmlns:a16="http://schemas.microsoft.com/office/drawing/2014/main" id="{B3EDAA06-3F98-4A49-BC83-D7792018FCAB}"/>
                  </a:ext>
                </a:extLst>
              </p:cNvPr>
              <p:cNvSpPr/>
              <p:nvPr/>
            </p:nvSpPr>
            <p:spPr>
              <a:xfrm>
                <a:off x="6889507" y="3161721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手繪多邊形: 圖案 47">
                <a:extLst>
                  <a:ext uri="{FF2B5EF4-FFF2-40B4-BE49-F238E27FC236}">
                    <a16:creationId xmlns:a16="http://schemas.microsoft.com/office/drawing/2014/main" id="{6D4DCCB1-F48A-48C0-8A51-3F84259B7252}"/>
                  </a:ext>
                </a:extLst>
              </p:cNvPr>
              <p:cNvSpPr/>
              <p:nvPr/>
            </p:nvSpPr>
            <p:spPr>
              <a:xfrm>
                <a:off x="6889507" y="3319266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CB42BE4-DB85-434B-A674-D131394A6BEF}"/>
              </a:ext>
            </a:extLst>
          </p:cNvPr>
          <p:cNvCxnSpPr>
            <a:cxnSpLocks/>
          </p:cNvCxnSpPr>
          <p:nvPr/>
        </p:nvCxnSpPr>
        <p:spPr>
          <a:xfrm>
            <a:off x="4255512" y="3241178"/>
            <a:ext cx="57599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4DE6B1E4-AEDD-4C76-91D5-7424FFFC3591}"/>
              </a:ext>
            </a:extLst>
          </p:cNvPr>
          <p:cNvCxnSpPr>
            <a:cxnSpLocks/>
            <a:stCxn id="195" idx="3"/>
          </p:cNvCxnSpPr>
          <p:nvPr/>
        </p:nvCxnSpPr>
        <p:spPr>
          <a:xfrm flipV="1">
            <a:off x="5195922" y="3713331"/>
            <a:ext cx="4795114" cy="1756322"/>
          </a:xfrm>
          <a:prstGeom prst="bentConnector3">
            <a:avLst>
              <a:gd name="adj1" fmla="val 11359"/>
            </a:avLst>
          </a:prstGeom>
          <a:ln w="57150">
            <a:solidFill>
              <a:srgbClr val="8B28F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B54E948A-B019-48CD-A611-785EE0F1D5ED}"/>
              </a:ext>
            </a:extLst>
          </p:cNvPr>
          <p:cNvSpPr/>
          <p:nvPr/>
        </p:nvSpPr>
        <p:spPr>
          <a:xfrm>
            <a:off x="557411" y="201594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37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Step </a:t>
            </a:r>
            <a:r>
              <a:rPr lang="en-US" altLang="zh-TW" b="1">
                <a:solidFill>
                  <a:srgbClr val="37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b="1">
                <a:solidFill>
                  <a:srgbClr val="37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zh-TW" altLang="zh-TW" b="1">
              <a:solidFill>
                <a:srgbClr val="37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8A25F93-460E-4300-9ABA-080024DB255E}"/>
              </a:ext>
            </a:extLst>
          </p:cNvPr>
          <p:cNvSpPr/>
          <p:nvPr/>
        </p:nvSpPr>
        <p:spPr>
          <a:xfrm>
            <a:off x="561119" y="2377255"/>
            <a:ext cx="1561193" cy="651644"/>
          </a:xfrm>
          <a:prstGeom prst="roundRect">
            <a:avLst/>
          </a:prstGeom>
          <a:solidFill>
            <a:srgbClr val="3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辦公室意外發生災難時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84BE892-C05F-49AC-8D73-DE92B141041F}"/>
              </a:ext>
            </a:extLst>
          </p:cNvPr>
          <p:cNvSpPr/>
          <p:nvPr/>
        </p:nvSpPr>
        <p:spPr>
          <a:xfrm>
            <a:off x="548073" y="424457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37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Step </a:t>
            </a:r>
            <a:r>
              <a:rPr lang="en-US" altLang="zh-TW" b="1">
                <a:solidFill>
                  <a:srgbClr val="37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b="1">
                <a:solidFill>
                  <a:srgbClr val="37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zh-TW" altLang="zh-TW" b="1">
              <a:solidFill>
                <a:srgbClr val="37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3DF24631-48F6-4A22-B79E-F0771DCC2B1A}"/>
              </a:ext>
            </a:extLst>
          </p:cNvPr>
          <p:cNvSpPr/>
          <p:nvPr/>
        </p:nvSpPr>
        <p:spPr>
          <a:xfrm>
            <a:off x="551781" y="4608712"/>
            <a:ext cx="1641875" cy="651034"/>
          </a:xfrm>
          <a:prstGeom prst="roundRect">
            <a:avLst/>
          </a:prstGeom>
          <a:solidFill>
            <a:srgbClr val="3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準備另一台</a:t>
            </a:r>
            <a:endParaRPr lang="zh-TW" altLang="zh-TW" sz="1400" b="1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NAS 做服務救援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C984509D-83EF-466A-8007-1B6B6C185981}"/>
              </a:ext>
            </a:extLst>
          </p:cNvPr>
          <p:cNvSpPr/>
          <p:nvPr/>
        </p:nvSpPr>
        <p:spPr>
          <a:xfrm>
            <a:off x="5858334" y="3793079"/>
            <a:ext cx="941284" cy="36933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zh-TW" altLang="en-US" b="1">
                <a:solidFill>
                  <a:srgbClr val="37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Step </a:t>
            </a:r>
            <a:r>
              <a:rPr lang="en-US" altLang="zh-TW" b="1">
                <a:solidFill>
                  <a:srgbClr val="37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3</a:t>
            </a:r>
            <a:r>
              <a:rPr lang="zh-TW" altLang="en-US" b="1">
                <a:solidFill>
                  <a:srgbClr val="37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</a:t>
            </a:r>
            <a:endParaRPr lang="zh-TW" altLang="zh-TW" b="1">
              <a:solidFill>
                <a:srgbClr val="37FFFF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99451D71-7401-4D41-BB48-519F939B0777}"/>
              </a:ext>
            </a:extLst>
          </p:cNvPr>
          <p:cNvSpPr/>
          <p:nvPr/>
        </p:nvSpPr>
        <p:spPr>
          <a:xfrm>
            <a:off x="5979764" y="4160138"/>
            <a:ext cx="3626459" cy="1361873"/>
          </a:xfrm>
          <a:prstGeom prst="roundRect">
            <a:avLst>
              <a:gd name="adj" fmla="val 11424"/>
            </a:avLst>
          </a:prstGeom>
          <a:solidFill>
            <a:srgbClr val="3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在新的 </a:t>
            </a:r>
            <a:r>
              <a:rPr lang="en-US" altLang="zh-TW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NAS </a:t>
            </a:r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重新登入雲端空間, 強制中斷先前的連線, 再利用快照還原點的方式將  C</a:t>
            </a:r>
            <a:r>
              <a:rPr lang="en-US" altLang="zh-TW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loud Volume/LUN</a:t>
            </a:r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連接回來並回復所有雲端空間資料於本地的存放空間</a:t>
            </a:r>
            <a:r>
              <a:rPr lang="zh-TW" altLang="en-US" sz="1400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，</a:t>
            </a:r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完成資料移轉後</a:t>
            </a:r>
            <a:r>
              <a:rPr lang="zh-TW" altLang="en-US" sz="1400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，</a:t>
            </a:r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即可繼續服務或備份任務</a:t>
            </a:r>
            <a:endParaRPr lang="zh-TW">
              <a:solidFill>
                <a:schemeClr val="bg1"/>
              </a:solidFill>
              <a:latin typeface="微軟正黑體"/>
              <a:ea typeface="微軟正黑體"/>
              <a:cs typeface="Arial"/>
            </a:endParaRPr>
          </a:p>
        </p:txBody>
      </p: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14406D4-E065-4991-B11B-BF74392A0A66}"/>
              </a:ext>
            </a:extLst>
          </p:cNvPr>
          <p:cNvGrpSpPr/>
          <p:nvPr/>
        </p:nvGrpSpPr>
        <p:grpSpPr>
          <a:xfrm>
            <a:off x="2296352" y="4470637"/>
            <a:ext cx="1983010" cy="1257675"/>
            <a:chOff x="3805982" y="3508197"/>
            <a:chExt cx="1983010" cy="1257675"/>
          </a:xfrm>
          <a:solidFill>
            <a:schemeClr val="tx1"/>
          </a:solidFill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6137E6F8-1AAD-43E7-B41F-53D9EFD31EBE}"/>
                </a:ext>
              </a:extLst>
            </p:cNvPr>
            <p:cNvGrpSpPr/>
            <p:nvPr/>
          </p:nvGrpSpPr>
          <p:grpSpPr>
            <a:xfrm>
              <a:off x="3805982" y="3508197"/>
              <a:ext cx="1395282" cy="1228834"/>
              <a:chOff x="8275596" y="3273100"/>
              <a:chExt cx="1870179" cy="1647080"/>
            </a:xfrm>
            <a:grpFill/>
          </p:grpSpPr>
          <p:grpSp>
            <p:nvGrpSpPr>
              <p:cNvPr id="115" name="圖形 18">
                <a:extLst>
                  <a:ext uri="{FF2B5EF4-FFF2-40B4-BE49-F238E27FC236}">
                    <a16:creationId xmlns:a16="http://schemas.microsoft.com/office/drawing/2014/main" id="{E5FB575D-C695-46A6-B396-2CFFFC953D98}"/>
                  </a:ext>
                </a:extLst>
              </p:cNvPr>
              <p:cNvGrpSpPr/>
              <p:nvPr/>
            </p:nvGrpSpPr>
            <p:grpSpPr>
              <a:xfrm>
                <a:off x="8275596" y="3437991"/>
                <a:ext cx="1870179" cy="1482189"/>
                <a:chOff x="8338475" y="3282973"/>
                <a:chExt cx="1365427" cy="1085848"/>
              </a:xfrm>
              <a:grpFill/>
            </p:grpSpPr>
            <p:sp>
              <p:nvSpPr>
                <p:cNvPr id="117" name="手繪多邊形: 圖案 116">
                  <a:extLst>
                    <a:ext uri="{FF2B5EF4-FFF2-40B4-BE49-F238E27FC236}">
                      <a16:creationId xmlns:a16="http://schemas.microsoft.com/office/drawing/2014/main" id="{91F0D8ED-5214-4D57-BEA0-E19BA06FA7F5}"/>
                    </a:ext>
                  </a:extLst>
                </p:cNvPr>
                <p:cNvSpPr/>
                <p:nvPr/>
              </p:nvSpPr>
              <p:spPr>
                <a:xfrm>
                  <a:off x="8338475" y="3282974"/>
                  <a:ext cx="1365427" cy="1085847"/>
                </a:xfrm>
                <a:custGeom>
                  <a:avLst/>
                  <a:gdLst>
                    <a:gd name="connsiteX0" fmla="*/ 1282256 w 1323975"/>
                    <a:gd name="connsiteY0" fmla="*/ 9525 h 1085850"/>
                    <a:gd name="connsiteX1" fmla="*/ 1315498 w 1323975"/>
                    <a:gd name="connsiteY1" fmla="*/ 42767 h 1085850"/>
                    <a:gd name="connsiteX2" fmla="*/ 1315498 w 1323975"/>
                    <a:gd name="connsiteY2" fmla="*/ 1045464 h 1085850"/>
                    <a:gd name="connsiteX3" fmla="*/ 1282256 w 1323975"/>
                    <a:gd name="connsiteY3" fmla="*/ 1078706 h 1085850"/>
                    <a:gd name="connsiteX4" fmla="*/ 42767 w 1323975"/>
                    <a:gd name="connsiteY4" fmla="*/ 1078706 h 1085850"/>
                    <a:gd name="connsiteX5" fmla="*/ 9525 w 1323975"/>
                    <a:gd name="connsiteY5" fmla="*/ 1045464 h 1085850"/>
                    <a:gd name="connsiteX6" fmla="*/ 9525 w 1323975"/>
                    <a:gd name="connsiteY6" fmla="*/ 42767 h 1085850"/>
                    <a:gd name="connsiteX7" fmla="*/ 42767 w 1323975"/>
                    <a:gd name="connsiteY7" fmla="*/ 9525 h 1085850"/>
                    <a:gd name="connsiteX8" fmla="*/ 1282256 w 1323975"/>
                    <a:gd name="connsiteY8" fmla="*/ 9525 h 1085850"/>
                    <a:gd name="connsiteX9" fmla="*/ 1282256 w 1323975"/>
                    <a:gd name="connsiteY9" fmla="*/ 0 h 1085850"/>
                    <a:gd name="connsiteX10" fmla="*/ 42767 w 1323975"/>
                    <a:gd name="connsiteY10" fmla="*/ 0 h 1085850"/>
                    <a:gd name="connsiteX11" fmla="*/ 0 w 1323975"/>
                    <a:gd name="connsiteY11" fmla="*/ 42767 h 1085850"/>
                    <a:gd name="connsiteX12" fmla="*/ 0 w 1323975"/>
                    <a:gd name="connsiteY12" fmla="*/ 1045464 h 1085850"/>
                    <a:gd name="connsiteX13" fmla="*/ 42767 w 1323975"/>
                    <a:gd name="connsiteY13" fmla="*/ 1088231 h 1085850"/>
                    <a:gd name="connsiteX14" fmla="*/ 1282256 w 1323975"/>
                    <a:gd name="connsiteY14" fmla="*/ 1088231 h 1085850"/>
                    <a:gd name="connsiteX15" fmla="*/ 1325023 w 1323975"/>
                    <a:gd name="connsiteY15" fmla="*/ 1045464 h 1085850"/>
                    <a:gd name="connsiteX16" fmla="*/ 1325023 w 1323975"/>
                    <a:gd name="connsiteY16" fmla="*/ 42767 h 1085850"/>
                    <a:gd name="connsiteX17" fmla="*/ 1282256 w 1323975"/>
                    <a:gd name="connsiteY17" fmla="*/ 0 h 1085850"/>
                    <a:gd name="connsiteX18" fmla="*/ 1282256 w 1323975"/>
                    <a:gd name="connsiteY18" fmla="*/ 0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23975" h="1085850">
                      <a:moveTo>
                        <a:pt x="1282256" y="9525"/>
                      </a:moveTo>
                      <a:cubicBezTo>
                        <a:pt x="1300639" y="9525"/>
                        <a:pt x="1315498" y="24479"/>
                        <a:pt x="1315498" y="42767"/>
                      </a:cubicBezTo>
                      <a:lnTo>
                        <a:pt x="1315498" y="1045464"/>
                      </a:lnTo>
                      <a:cubicBezTo>
                        <a:pt x="1315498" y="1063847"/>
                        <a:pt x="1300543" y="1078706"/>
                        <a:pt x="1282256" y="1078706"/>
                      </a:cubicBezTo>
                      <a:lnTo>
                        <a:pt x="42767" y="1078706"/>
                      </a:lnTo>
                      <a:cubicBezTo>
                        <a:pt x="24384" y="1078706"/>
                        <a:pt x="9525" y="1063752"/>
                        <a:pt x="9525" y="1045464"/>
                      </a:cubicBezTo>
                      <a:lnTo>
                        <a:pt x="9525" y="42767"/>
                      </a:lnTo>
                      <a:cubicBezTo>
                        <a:pt x="9525" y="24384"/>
                        <a:pt x="24479" y="9525"/>
                        <a:pt x="42767" y="9525"/>
                      </a:cubicBezTo>
                      <a:lnTo>
                        <a:pt x="1282256" y="9525"/>
                      </a:lnTo>
                      <a:moveTo>
                        <a:pt x="1282256" y="0"/>
                      </a:moveTo>
                      <a:lnTo>
                        <a:pt x="42767" y="0"/>
                      </a:lnTo>
                      <a:cubicBezTo>
                        <a:pt x="19145" y="0"/>
                        <a:pt x="0" y="19145"/>
                        <a:pt x="0" y="42767"/>
                      </a:cubicBezTo>
                      <a:lnTo>
                        <a:pt x="0" y="1045464"/>
                      </a:lnTo>
                      <a:cubicBezTo>
                        <a:pt x="0" y="1069086"/>
                        <a:pt x="19145" y="1088231"/>
                        <a:pt x="42767" y="1088231"/>
                      </a:cubicBezTo>
                      <a:lnTo>
                        <a:pt x="1282256" y="1088231"/>
                      </a:lnTo>
                      <a:cubicBezTo>
                        <a:pt x="1305878" y="1088231"/>
                        <a:pt x="1325023" y="1069086"/>
                        <a:pt x="1325023" y="1045464"/>
                      </a:cubicBezTo>
                      <a:lnTo>
                        <a:pt x="1325023" y="42767"/>
                      </a:lnTo>
                      <a:cubicBezTo>
                        <a:pt x="1325118" y="19145"/>
                        <a:pt x="1305878" y="0"/>
                        <a:pt x="1282256" y="0"/>
                      </a:cubicBezTo>
                      <a:lnTo>
                        <a:pt x="1282256" y="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手繪多邊形: 圖案 117">
                  <a:extLst>
                    <a:ext uri="{FF2B5EF4-FFF2-40B4-BE49-F238E27FC236}">
                      <a16:creationId xmlns:a16="http://schemas.microsoft.com/office/drawing/2014/main" id="{B063EB67-DC36-4B75-9D35-8BBFDC07D68E}"/>
                    </a:ext>
                  </a:extLst>
                </p:cNvPr>
                <p:cNvSpPr/>
                <p:nvPr/>
              </p:nvSpPr>
              <p:spPr>
                <a:xfrm>
                  <a:off x="8646399" y="3282973"/>
                  <a:ext cx="9525" cy="1085847"/>
                </a:xfrm>
                <a:custGeom>
                  <a:avLst/>
                  <a:gdLst>
                    <a:gd name="connsiteX0" fmla="*/ 0 w 9525"/>
                    <a:gd name="connsiteY0" fmla="*/ 0 h 1085850"/>
                    <a:gd name="connsiteX1" fmla="*/ 9525 w 9525"/>
                    <a:gd name="connsiteY1" fmla="*/ 0 h 1085850"/>
                    <a:gd name="connsiteX2" fmla="*/ 9525 w 9525"/>
                    <a:gd name="connsiteY2" fmla="*/ 1088327 h 1085850"/>
                    <a:gd name="connsiteX3" fmla="*/ 0 w 9525"/>
                    <a:gd name="connsiteY3" fmla="*/ 1088327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0858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88327"/>
                      </a:lnTo>
                      <a:lnTo>
                        <a:pt x="0" y="1088327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手繪多邊形: 圖案 118">
                  <a:extLst>
                    <a:ext uri="{FF2B5EF4-FFF2-40B4-BE49-F238E27FC236}">
                      <a16:creationId xmlns:a16="http://schemas.microsoft.com/office/drawing/2014/main" id="{05FA06AF-9AC5-4194-8763-CCDC17590B2B}"/>
                    </a:ext>
                  </a:extLst>
                </p:cNvPr>
                <p:cNvSpPr/>
                <p:nvPr/>
              </p:nvSpPr>
              <p:spPr>
                <a:xfrm>
                  <a:off x="8410585" y="4023444"/>
                  <a:ext cx="161929" cy="85725"/>
                </a:xfrm>
                <a:custGeom>
                  <a:avLst/>
                  <a:gdLst>
                    <a:gd name="connsiteX0" fmla="*/ 151638 w 161925"/>
                    <a:gd name="connsiteY0" fmla="*/ 9525 h 85725"/>
                    <a:gd name="connsiteX1" fmla="*/ 156972 w 161925"/>
                    <a:gd name="connsiteY1" fmla="*/ 14859 h 85725"/>
                    <a:gd name="connsiteX2" fmla="*/ 156972 w 161925"/>
                    <a:gd name="connsiteY2" fmla="*/ 78296 h 85725"/>
                    <a:gd name="connsiteX3" fmla="*/ 151638 w 161925"/>
                    <a:gd name="connsiteY3" fmla="*/ 83629 h 85725"/>
                    <a:gd name="connsiteX4" fmla="*/ 14859 w 161925"/>
                    <a:gd name="connsiteY4" fmla="*/ 83629 h 85725"/>
                    <a:gd name="connsiteX5" fmla="*/ 9525 w 161925"/>
                    <a:gd name="connsiteY5" fmla="*/ 78296 h 85725"/>
                    <a:gd name="connsiteX6" fmla="*/ 9525 w 161925"/>
                    <a:gd name="connsiteY6" fmla="*/ 14859 h 85725"/>
                    <a:gd name="connsiteX7" fmla="*/ 14859 w 161925"/>
                    <a:gd name="connsiteY7" fmla="*/ 9525 h 85725"/>
                    <a:gd name="connsiteX8" fmla="*/ 151638 w 161925"/>
                    <a:gd name="connsiteY8" fmla="*/ 9525 h 85725"/>
                    <a:gd name="connsiteX9" fmla="*/ 151638 w 161925"/>
                    <a:gd name="connsiteY9" fmla="*/ 0 h 85725"/>
                    <a:gd name="connsiteX10" fmla="*/ 14859 w 161925"/>
                    <a:gd name="connsiteY10" fmla="*/ 0 h 85725"/>
                    <a:gd name="connsiteX11" fmla="*/ 0 w 161925"/>
                    <a:gd name="connsiteY11" fmla="*/ 14859 h 85725"/>
                    <a:gd name="connsiteX12" fmla="*/ 0 w 161925"/>
                    <a:gd name="connsiteY12" fmla="*/ 78296 h 85725"/>
                    <a:gd name="connsiteX13" fmla="*/ 14859 w 161925"/>
                    <a:gd name="connsiteY13" fmla="*/ 93154 h 85725"/>
                    <a:gd name="connsiteX14" fmla="*/ 151638 w 161925"/>
                    <a:gd name="connsiteY14" fmla="*/ 93154 h 85725"/>
                    <a:gd name="connsiteX15" fmla="*/ 166497 w 161925"/>
                    <a:gd name="connsiteY15" fmla="*/ 78296 h 85725"/>
                    <a:gd name="connsiteX16" fmla="*/ 166497 w 161925"/>
                    <a:gd name="connsiteY16" fmla="*/ 14859 h 85725"/>
                    <a:gd name="connsiteX17" fmla="*/ 151638 w 161925"/>
                    <a:gd name="connsiteY17" fmla="*/ 0 h 85725"/>
                    <a:gd name="connsiteX18" fmla="*/ 151638 w 161925"/>
                    <a:gd name="connsiteY18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1925" h="85725">
                      <a:moveTo>
                        <a:pt x="151638" y="9525"/>
                      </a:moveTo>
                      <a:cubicBezTo>
                        <a:pt x="154591" y="9525"/>
                        <a:pt x="156972" y="11906"/>
                        <a:pt x="156972" y="14859"/>
                      </a:cubicBezTo>
                      <a:lnTo>
                        <a:pt x="156972" y="78296"/>
                      </a:lnTo>
                      <a:cubicBezTo>
                        <a:pt x="156972" y="81248"/>
                        <a:pt x="154591" y="83629"/>
                        <a:pt x="151638" y="83629"/>
                      </a:cubicBezTo>
                      <a:lnTo>
                        <a:pt x="14859" y="83629"/>
                      </a:lnTo>
                      <a:cubicBezTo>
                        <a:pt x="11906" y="83629"/>
                        <a:pt x="9525" y="81248"/>
                        <a:pt x="9525" y="78296"/>
                      </a:cubicBezTo>
                      <a:lnTo>
                        <a:pt x="9525" y="14859"/>
                      </a:lnTo>
                      <a:cubicBezTo>
                        <a:pt x="9525" y="11906"/>
                        <a:pt x="11906" y="9525"/>
                        <a:pt x="14859" y="9525"/>
                      </a:cubicBezTo>
                      <a:lnTo>
                        <a:pt x="151638" y="9525"/>
                      </a:lnTo>
                      <a:moveTo>
                        <a:pt x="151638" y="0"/>
                      </a:moveTo>
                      <a:lnTo>
                        <a:pt x="14859" y="0"/>
                      </a:lnTo>
                      <a:cubicBezTo>
                        <a:pt x="6667" y="0"/>
                        <a:pt x="0" y="6668"/>
                        <a:pt x="0" y="14859"/>
                      </a:cubicBezTo>
                      <a:lnTo>
                        <a:pt x="0" y="78296"/>
                      </a:lnTo>
                      <a:cubicBezTo>
                        <a:pt x="0" y="86487"/>
                        <a:pt x="6667" y="93154"/>
                        <a:pt x="14859" y="93154"/>
                      </a:cubicBezTo>
                      <a:lnTo>
                        <a:pt x="151638" y="93154"/>
                      </a:lnTo>
                      <a:cubicBezTo>
                        <a:pt x="159830" y="93154"/>
                        <a:pt x="166497" y="86487"/>
                        <a:pt x="166497" y="78296"/>
                      </a:cubicBezTo>
                      <a:lnTo>
                        <a:pt x="166497" y="14859"/>
                      </a:lnTo>
                      <a:cubicBezTo>
                        <a:pt x="166497" y="6668"/>
                        <a:pt x="159830" y="0"/>
                        <a:pt x="151638" y="0"/>
                      </a:cubicBezTo>
                      <a:lnTo>
                        <a:pt x="151638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手繪多邊形: 圖案 119">
                  <a:extLst>
                    <a:ext uri="{FF2B5EF4-FFF2-40B4-BE49-F238E27FC236}">
                      <a16:creationId xmlns:a16="http://schemas.microsoft.com/office/drawing/2014/main" id="{D931DBA0-208E-4DCA-A87D-06115393E8EA}"/>
                    </a:ext>
                  </a:extLst>
                </p:cNvPr>
                <p:cNvSpPr/>
                <p:nvPr/>
              </p:nvSpPr>
              <p:spPr>
                <a:xfrm>
                  <a:off x="8410585" y="4169939"/>
                  <a:ext cx="161929" cy="133350"/>
                </a:xfrm>
                <a:custGeom>
                  <a:avLst/>
                  <a:gdLst>
                    <a:gd name="connsiteX0" fmla="*/ 152019 w 161925"/>
                    <a:gd name="connsiteY0" fmla="*/ 9525 h 133350"/>
                    <a:gd name="connsiteX1" fmla="*/ 156972 w 161925"/>
                    <a:gd name="connsiteY1" fmla="*/ 14478 h 133350"/>
                    <a:gd name="connsiteX2" fmla="*/ 156972 w 161925"/>
                    <a:gd name="connsiteY2" fmla="*/ 122587 h 133350"/>
                    <a:gd name="connsiteX3" fmla="*/ 152019 w 161925"/>
                    <a:gd name="connsiteY3" fmla="*/ 127540 h 133350"/>
                    <a:gd name="connsiteX4" fmla="*/ 14478 w 161925"/>
                    <a:gd name="connsiteY4" fmla="*/ 127540 h 133350"/>
                    <a:gd name="connsiteX5" fmla="*/ 9525 w 161925"/>
                    <a:gd name="connsiteY5" fmla="*/ 122587 h 133350"/>
                    <a:gd name="connsiteX6" fmla="*/ 9525 w 161925"/>
                    <a:gd name="connsiteY6" fmla="*/ 14478 h 133350"/>
                    <a:gd name="connsiteX7" fmla="*/ 14478 w 161925"/>
                    <a:gd name="connsiteY7" fmla="*/ 9525 h 133350"/>
                    <a:gd name="connsiteX8" fmla="*/ 152019 w 161925"/>
                    <a:gd name="connsiteY8" fmla="*/ 9525 h 133350"/>
                    <a:gd name="connsiteX9" fmla="*/ 152019 w 161925"/>
                    <a:gd name="connsiteY9" fmla="*/ 0 h 133350"/>
                    <a:gd name="connsiteX10" fmla="*/ 14478 w 161925"/>
                    <a:gd name="connsiteY10" fmla="*/ 0 h 133350"/>
                    <a:gd name="connsiteX11" fmla="*/ 0 w 161925"/>
                    <a:gd name="connsiteY11" fmla="*/ 14478 h 133350"/>
                    <a:gd name="connsiteX12" fmla="*/ 0 w 161925"/>
                    <a:gd name="connsiteY12" fmla="*/ 122587 h 133350"/>
                    <a:gd name="connsiteX13" fmla="*/ 14478 w 161925"/>
                    <a:gd name="connsiteY13" fmla="*/ 137065 h 133350"/>
                    <a:gd name="connsiteX14" fmla="*/ 152114 w 161925"/>
                    <a:gd name="connsiteY14" fmla="*/ 137065 h 133350"/>
                    <a:gd name="connsiteX15" fmla="*/ 166592 w 161925"/>
                    <a:gd name="connsiteY15" fmla="*/ 122587 h 133350"/>
                    <a:gd name="connsiteX16" fmla="*/ 166592 w 161925"/>
                    <a:gd name="connsiteY16" fmla="*/ 14478 h 133350"/>
                    <a:gd name="connsiteX17" fmla="*/ 152019 w 161925"/>
                    <a:gd name="connsiteY17" fmla="*/ 0 h 133350"/>
                    <a:gd name="connsiteX18" fmla="*/ 152019 w 161925"/>
                    <a:gd name="connsiteY18" fmla="*/ 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1925" h="133350">
                      <a:moveTo>
                        <a:pt x="152019" y="9525"/>
                      </a:moveTo>
                      <a:cubicBezTo>
                        <a:pt x="154781" y="9525"/>
                        <a:pt x="156972" y="11716"/>
                        <a:pt x="156972" y="14478"/>
                      </a:cubicBezTo>
                      <a:lnTo>
                        <a:pt x="156972" y="122587"/>
                      </a:lnTo>
                      <a:cubicBezTo>
                        <a:pt x="156972" y="125349"/>
                        <a:pt x="154781" y="127540"/>
                        <a:pt x="152019" y="127540"/>
                      </a:cubicBezTo>
                      <a:lnTo>
                        <a:pt x="14478" y="127540"/>
                      </a:lnTo>
                      <a:cubicBezTo>
                        <a:pt x="11716" y="127540"/>
                        <a:pt x="9525" y="125349"/>
                        <a:pt x="9525" y="122587"/>
                      </a:cubicBezTo>
                      <a:lnTo>
                        <a:pt x="9525" y="14478"/>
                      </a:lnTo>
                      <a:cubicBezTo>
                        <a:pt x="9525" y="11716"/>
                        <a:pt x="11716" y="9525"/>
                        <a:pt x="14478" y="9525"/>
                      </a:cubicBezTo>
                      <a:lnTo>
                        <a:pt x="152019" y="9525"/>
                      </a:lnTo>
                      <a:moveTo>
                        <a:pt x="152019" y="0"/>
                      </a:moveTo>
                      <a:lnTo>
                        <a:pt x="14478" y="0"/>
                      </a:lnTo>
                      <a:cubicBezTo>
                        <a:pt x="6477" y="0"/>
                        <a:pt x="0" y="6477"/>
                        <a:pt x="0" y="14478"/>
                      </a:cubicBezTo>
                      <a:lnTo>
                        <a:pt x="0" y="122587"/>
                      </a:lnTo>
                      <a:cubicBezTo>
                        <a:pt x="0" y="130588"/>
                        <a:pt x="6477" y="137065"/>
                        <a:pt x="14478" y="137065"/>
                      </a:cubicBezTo>
                      <a:lnTo>
                        <a:pt x="152114" y="137065"/>
                      </a:lnTo>
                      <a:cubicBezTo>
                        <a:pt x="160115" y="137065"/>
                        <a:pt x="166592" y="130588"/>
                        <a:pt x="166592" y="122587"/>
                      </a:cubicBezTo>
                      <a:lnTo>
                        <a:pt x="166592" y="14478"/>
                      </a:lnTo>
                      <a:cubicBezTo>
                        <a:pt x="166497" y="6477"/>
                        <a:pt x="160020" y="0"/>
                        <a:pt x="152019" y="0"/>
                      </a:cubicBezTo>
                      <a:lnTo>
                        <a:pt x="152019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手繪多邊形: 圖案 120">
                  <a:extLst>
                    <a:ext uri="{FF2B5EF4-FFF2-40B4-BE49-F238E27FC236}">
                      <a16:creationId xmlns:a16="http://schemas.microsoft.com/office/drawing/2014/main" id="{2F475C38-C936-4AD2-B37D-72B9BA42960E}"/>
                    </a:ext>
                  </a:extLst>
                </p:cNvPr>
                <p:cNvSpPr/>
                <p:nvPr/>
              </p:nvSpPr>
              <p:spPr>
                <a:xfrm>
                  <a:off x="9105639" y="3356506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2 w 152400"/>
                    <a:gd name="connsiteY1" fmla="*/ 24860 h 666750"/>
                    <a:gd name="connsiteX2" fmla="*/ 149162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4" y="9525"/>
                        <a:pt x="149162" y="16383"/>
                        <a:pt x="149162" y="24860"/>
                      </a:cubicBezTo>
                      <a:lnTo>
                        <a:pt x="149162" y="650653"/>
                      </a:lnTo>
                      <a:cubicBezTo>
                        <a:pt x="149162" y="659130"/>
                        <a:pt x="142304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687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手繪多邊形: 圖案 121">
                  <a:extLst>
                    <a:ext uri="{FF2B5EF4-FFF2-40B4-BE49-F238E27FC236}">
                      <a16:creationId xmlns:a16="http://schemas.microsoft.com/office/drawing/2014/main" id="{C6EF2E86-93E2-4CB4-B0FF-5ADF1703E6FE}"/>
                    </a:ext>
                  </a:extLst>
                </p:cNvPr>
                <p:cNvSpPr/>
                <p:nvPr/>
              </p:nvSpPr>
              <p:spPr>
                <a:xfrm>
                  <a:off x="9105639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7 w 152400"/>
                    <a:gd name="connsiteY1" fmla="*/ 0 h 9525"/>
                    <a:gd name="connsiteX2" fmla="*/ 158687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7" y="0"/>
                      </a:lnTo>
                      <a:lnTo>
                        <a:pt x="158687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手繪多邊形: 圖案 122">
                  <a:extLst>
                    <a:ext uri="{FF2B5EF4-FFF2-40B4-BE49-F238E27FC236}">
                      <a16:creationId xmlns:a16="http://schemas.microsoft.com/office/drawing/2014/main" id="{DDB98363-122B-4180-9737-E9D917167FC6}"/>
                    </a:ext>
                  </a:extLst>
                </p:cNvPr>
                <p:cNvSpPr/>
                <p:nvPr/>
              </p:nvSpPr>
              <p:spPr>
                <a:xfrm>
                  <a:off x="8918088" y="3356506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2 w 152400"/>
                    <a:gd name="connsiteY1" fmla="*/ 24860 h 666750"/>
                    <a:gd name="connsiteX2" fmla="*/ 149162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3" y="9525"/>
                        <a:pt x="149162" y="16383"/>
                        <a:pt x="149162" y="24860"/>
                      </a:cubicBezTo>
                      <a:lnTo>
                        <a:pt x="149162" y="650653"/>
                      </a:lnTo>
                      <a:cubicBezTo>
                        <a:pt x="149162" y="659130"/>
                        <a:pt x="142303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687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手繪多邊形: 圖案 123">
                  <a:extLst>
                    <a:ext uri="{FF2B5EF4-FFF2-40B4-BE49-F238E27FC236}">
                      <a16:creationId xmlns:a16="http://schemas.microsoft.com/office/drawing/2014/main" id="{7947447E-8B35-4E3F-BCAF-E5CF79CCB5FA}"/>
                    </a:ext>
                  </a:extLst>
                </p:cNvPr>
                <p:cNvSpPr/>
                <p:nvPr/>
              </p:nvSpPr>
              <p:spPr>
                <a:xfrm>
                  <a:off x="8730631" y="3356506"/>
                  <a:ext cx="152404" cy="666748"/>
                </a:xfrm>
                <a:custGeom>
                  <a:avLst/>
                  <a:gdLst>
                    <a:gd name="connsiteX0" fmla="*/ 133731 w 152400"/>
                    <a:gd name="connsiteY0" fmla="*/ 9525 h 666750"/>
                    <a:gd name="connsiteX1" fmla="*/ 149066 w 152400"/>
                    <a:gd name="connsiteY1" fmla="*/ 24860 h 666750"/>
                    <a:gd name="connsiteX2" fmla="*/ 149066 w 152400"/>
                    <a:gd name="connsiteY2" fmla="*/ 650653 h 666750"/>
                    <a:gd name="connsiteX3" fmla="*/ 133731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731 w 152400"/>
                    <a:gd name="connsiteY8" fmla="*/ 9525 h 666750"/>
                    <a:gd name="connsiteX9" fmla="*/ 133731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731 w 152400"/>
                    <a:gd name="connsiteY17" fmla="*/ 0 h 666750"/>
                    <a:gd name="connsiteX18" fmla="*/ 133731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731" y="9525"/>
                      </a:moveTo>
                      <a:cubicBezTo>
                        <a:pt x="142208" y="9525"/>
                        <a:pt x="149066" y="16383"/>
                        <a:pt x="149066" y="24860"/>
                      </a:cubicBezTo>
                      <a:lnTo>
                        <a:pt x="149066" y="650653"/>
                      </a:lnTo>
                      <a:cubicBezTo>
                        <a:pt x="149066" y="659130"/>
                        <a:pt x="142208" y="665988"/>
                        <a:pt x="133731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731" y="9525"/>
                      </a:lnTo>
                      <a:moveTo>
                        <a:pt x="133731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591" y="11049"/>
                        <a:pt x="147542" y="0"/>
                        <a:pt x="133731" y="0"/>
                      </a:cubicBezTo>
                      <a:lnTo>
                        <a:pt x="133731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手繪多邊形: 圖案 124">
                  <a:extLst>
                    <a:ext uri="{FF2B5EF4-FFF2-40B4-BE49-F238E27FC236}">
                      <a16:creationId xmlns:a16="http://schemas.microsoft.com/office/drawing/2014/main" id="{4282E01F-662E-4BD7-A62A-DEE146051A1F}"/>
                    </a:ext>
                  </a:extLst>
                </p:cNvPr>
                <p:cNvSpPr/>
                <p:nvPr/>
              </p:nvSpPr>
              <p:spPr>
                <a:xfrm>
                  <a:off x="8730631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手繪多邊形: 圖案 125">
                  <a:extLst>
                    <a:ext uri="{FF2B5EF4-FFF2-40B4-BE49-F238E27FC236}">
                      <a16:creationId xmlns:a16="http://schemas.microsoft.com/office/drawing/2014/main" id="{4271D92D-F32E-48D0-97DB-93F8B662C581}"/>
                    </a:ext>
                  </a:extLst>
                </p:cNvPr>
                <p:cNvSpPr/>
                <p:nvPr/>
              </p:nvSpPr>
              <p:spPr>
                <a:xfrm>
                  <a:off x="9293191" y="3356506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1 w 152400"/>
                    <a:gd name="connsiteY1" fmla="*/ 24860 h 666750"/>
                    <a:gd name="connsiteX2" fmla="*/ 149161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6 w 152400"/>
                    <a:gd name="connsiteY15" fmla="*/ 650653 h 666750"/>
                    <a:gd name="connsiteX16" fmla="*/ 158686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4" y="9525"/>
                        <a:pt x="149161" y="16383"/>
                        <a:pt x="149161" y="24860"/>
                      </a:cubicBezTo>
                      <a:lnTo>
                        <a:pt x="149161" y="650653"/>
                      </a:lnTo>
                      <a:cubicBezTo>
                        <a:pt x="149161" y="659130"/>
                        <a:pt x="142304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6" y="664369"/>
                        <a:pt x="158686" y="650653"/>
                      </a:cubicBezTo>
                      <a:lnTo>
                        <a:pt x="158686" y="24860"/>
                      </a:lnTo>
                      <a:cubicBezTo>
                        <a:pt x="158686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手繪多邊形: 圖案 126">
                  <a:extLst>
                    <a:ext uri="{FF2B5EF4-FFF2-40B4-BE49-F238E27FC236}">
                      <a16:creationId xmlns:a16="http://schemas.microsoft.com/office/drawing/2014/main" id="{A0E0C2F9-0E05-439A-AE01-F9CCBE131506}"/>
                    </a:ext>
                  </a:extLst>
                </p:cNvPr>
                <p:cNvSpPr/>
                <p:nvPr/>
              </p:nvSpPr>
              <p:spPr>
                <a:xfrm>
                  <a:off x="9293191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7 w 152400"/>
                    <a:gd name="connsiteY1" fmla="*/ 0 h 9525"/>
                    <a:gd name="connsiteX2" fmla="*/ 158687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7" y="0"/>
                      </a:lnTo>
                      <a:lnTo>
                        <a:pt x="158687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手繪多邊形: 圖案 127">
                  <a:extLst>
                    <a:ext uri="{FF2B5EF4-FFF2-40B4-BE49-F238E27FC236}">
                      <a16:creationId xmlns:a16="http://schemas.microsoft.com/office/drawing/2014/main" id="{314341F1-B412-4BA5-B555-782185D24C33}"/>
                    </a:ext>
                  </a:extLst>
                </p:cNvPr>
                <p:cNvSpPr/>
                <p:nvPr/>
              </p:nvSpPr>
              <p:spPr>
                <a:xfrm>
                  <a:off x="9480742" y="3356507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1 w 152400"/>
                    <a:gd name="connsiteY1" fmla="*/ 24860 h 666750"/>
                    <a:gd name="connsiteX2" fmla="*/ 149161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6 w 152400"/>
                    <a:gd name="connsiteY15" fmla="*/ 650653 h 666750"/>
                    <a:gd name="connsiteX16" fmla="*/ 158686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3" y="9525"/>
                        <a:pt x="149161" y="16383"/>
                        <a:pt x="149161" y="24860"/>
                      </a:cubicBezTo>
                      <a:lnTo>
                        <a:pt x="149161" y="650653"/>
                      </a:lnTo>
                      <a:cubicBezTo>
                        <a:pt x="149161" y="659130"/>
                        <a:pt x="142303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6" y="664369"/>
                        <a:pt x="158686" y="650653"/>
                      </a:cubicBezTo>
                      <a:lnTo>
                        <a:pt x="158686" y="24860"/>
                      </a:lnTo>
                      <a:cubicBezTo>
                        <a:pt x="158686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手繪多邊形: 圖案 128">
                  <a:extLst>
                    <a:ext uri="{FF2B5EF4-FFF2-40B4-BE49-F238E27FC236}">
                      <a16:creationId xmlns:a16="http://schemas.microsoft.com/office/drawing/2014/main" id="{0671340B-159D-49A6-B1A7-58C2943A66A3}"/>
                    </a:ext>
                  </a:extLst>
                </p:cNvPr>
                <p:cNvSpPr/>
                <p:nvPr/>
              </p:nvSpPr>
              <p:spPr>
                <a:xfrm>
                  <a:off x="9480742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手繪多邊形: 圖案 129">
                  <a:extLst>
                    <a:ext uri="{FF2B5EF4-FFF2-40B4-BE49-F238E27FC236}">
                      <a16:creationId xmlns:a16="http://schemas.microsoft.com/office/drawing/2014/main" id="{71C61E08-44AF-4D46-A3CE-A8DD2C48AD64}"/>
                    </a:ext>
                  </a:extLst>
                </p:cNvPr>
                <p:cNvSpPr/>
                <p:nvPr/>
              </p:nvSpPr>
              <p:spPr>
                <a:xfrm>
                  <a:off x="8501074" y="3357745"/>
                  <a:ext cx="47626" cy="38100"/>
                </a:xfrm>
                <a:custGeom>
                  <a:avLst/>
                  <a:gdLst>
                    <a:gd name="connsiteX0" fmla="*/ 39148 w 47625"/>
                    <a:gd name="connsiteY0" fmla="*/ 0 h 38100"/>
                    <a:gd name="connsiteX1" fmla="*/ 11049 w 47625"/>
                    <a:gd name="connsiteY1" fmla="*/ 0 h 38100"/>
                    <a:gd name="connsiteX2" fmla="*/ 2857 w 47625"/>
                    <a:gd name="connsiteY2" fmla="*/ 2286 h 38100"/>
                    <a:gd name="connsiteX3" fmla="*/ 0 w 47625"/>
                    <a:gd name="connsiteY3" fmla="*/ 8477 h 38100"/>
                    <a:gd name="connsiteX4" fmla="*/ 0 w 47625"/>
                    <a:gd name="connsiteY4" fmla="*/ 38671 h 38100"/>
                    <a:gd name="connsiteX5" fmla="*/ 14668 w 47625"/>
                    <a:gd name="connsiteY5" fmla="*/ 38671 h 38100"/>
                    <a:gd name="connsiteX6" fmla="*/ 14668 w 47625"/>
                    <a:gd name="connsiteY6" fmla="*/ 28384 h 38100"/>
                    <a:gd name="connsiteX7" fmla="*/ 35338 w 47625"/>
                    <a:gd name="connsiteY7" fmla="*/ 28384 h 38100"/>
                    <a:gd name="connsiteX8" fmla="*/ 35338 w 47625"/>
                    <a:gd name="connsiteY8" fmla="*/ 38671 h 38100"/>
                    <a:gd name="connsiteX9" fmla="*/ 50102 w 47625"/>
                    <a:gd name="connsiteY9" fmla="*/ 38671 h 38100"/>
                    <a:gd name="connsiteX10" fmla="*/ 50102 w 47625"/>
                    <a:gd name="connsiteY10" fmla="*/ 8382 h 38100"/>
                    <a:gd name="connsiteX11" fmla="*/ 47244 w 47625"/>
                    <a:gd name="connsiteY11" fmla="*/ 2191 h 38100"/>
                    <a:gd name="connsiteX12" fmla="*/ 39148 w 47625"/>
                    <a:gd name="connsiteY12" fmla="*/ 0 h 38100"/>
                    <a:gd name="connsiteX13" fmla="*/ 39148 w 47625"/>
                    <a:gd name="connsiteY13" fmla="*/ 0 h 38100"/>
                    <a:gd name="connsiteX14" fmla="*/ 14764 w 47625"/>
                    <a:gd name="connsiteY14" fmla="*/ 21241 h 38100"/>
                    <a:gd name="connsiteX15" fmla="*/ 14764 w 47625"/>
                    <a:gd name="connsiteY15" fmla="*/ 10096 h 38100"/>
                    <a:gd name="connsiteX16" fmla="*/ 35433 w 47625"/>
                    <a:gd name="connsiteY16" fmla="*/ 10096 h 38100"/>
                    <a:gd name="connsiteX17" fmla="*/ 35433 w 47625"/>
                    <a:gd name="connsiteY17" fmla="*/ 21241 h 38100"/>
                    <a:gd name="connsiteX18" fmla="*/ 14764 w 47625"/>
                    <a:gd name="connsiteY18" fmla="*/ 21241 h 38100"/>
                    <a:gd name="connsiteX19" fmla="*/ 14764 w 47625"/>
                    <a:gd name="connsiteY19" fmla="*/ 212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7625" h="38100">
                      <a:moveTo>
                        <a:pt x="39148" y="0"/>
                      </a:moveTo>
                      <a:lnTo>
                        <a:pt x="11049" y="0"/>
                      </a:lnTo>
                      <a:cubicBezTo>
                        <a:pt x="7525" y="0"/>
                        <a:pt x="4858" y="762"/>
                        <a:pt x="2857" y="2286"/>
                      </a:cubicBezTo>
                      <a:cubicBezTo>
                        <a:pt x="953" y="3810"/>
                        <a:pt x="0" y="5905"/>
                        <a:pt x="0" y="8477"/>
                      </a:cubicBezTo>
                      <a:lnTo>
                        <a:pt x="0" y="38671"/>
                      </a:lnTo>
                      <a:lnTo>
                        <a:pt x="14668" y="38671"/>
                      </a:lnTo>
                      <a:lnTo>
                        <a:pt x="14668" y="28384"/>
                      </a:lnTo>
                      <a:lnTo>
                        <a:pt x="35338" y="28384"/>
                      </a:lnTo>
                      <a:lnTo>
                        <a:pt x="35338" y="38671"/>
                      </a:lnTo>
                      <a:lnTo>
                        <a:pt x="50102" y="38671"/>
                      </a:lnTo>
                      <a:lnTo>
                        <a:pt x="50102" y="8382"/>
                      </a:lnTo>
                      <a:cubicBezTo>
                        <a:pt x="50102" y="5810"/>
                        <a:pt x="49149" y="3715"/>
                        <a:pt x="47244" y="2191"/>
                      </a:cubicBezTo>
                      <a:cubicBezTo>
                        <a:pt x="45339" y="762"/>
                        <a:pt x="42672" y="0"/>
                        <a:pt x="39148" y="0"/>
                      </a:cubicBezTo>
                      <a:lnTo>
                        <a:pt x="39148" y="0"/>
                      </a:lnTo>
                      <a:close/>
                      <a:moveTo>
                        <a:pt x="14764" y="21241"/>
                      </a:moveTo>
                      <a:lnTo>
                        <a:pt x="14764" y="10096"/>
                      </a:lnTo>
                      <a:lnTo>
                        <a:pt x="35433" y="10096"/>
                      </a:lnTo>
                      <a:lnTo>
                        <a:pt x="35433" y="21241"/>
                      </a:lnTo>
                      <a:lnTo>
                        <a:pt x="14764" y="21241"/>
                      </a:lnTo>
                      <a:lnTo>
                        <a:pt x="14764" y="21241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手繪多邊形: 圖案 130">
                  <a:extLst>
                    <a:ext uri="{FF2B5EF4-FFF2-40B4-BE49-F238E27FC236}">
                      <a16:creationId xmlns:a16="http://schemas.microsoft.com/office/drawing/2014/main" id="{61C1B0A1-9CFE-463F-8A42-877014944BD5}"/>
                    </a:ext>
                  </a:extLst>
                </p:cNvPr>
                <p:cNvSpPr/>
                <p:nvPr/>
              </p:nvSpPr>
              <p:spPr>
                <a:xfrm>
                  <a:off x="8558129" y="3357745"/>
                  <a:ext cx="47626" cy="38100"/>
                </a:xfrm>
                <a:custGeom>
                  <a:avLst/>
                  <a:gdLst>
                    <a:gd name="connsiteX0" fmla="*/ 39148 w 47625"/>
                    <a:gd name="connsiteY0" fmla="*/ 0 h 38100"/>
                    <a:gd name="connsiteX1" fmla="*/ 38576 w 47625"/>
                    <a:gd name="connsiteY1" fmla="*/ 0 h 38100"/>
                    <a:gd name="connsiteX2" fmla="*/ 38195 w 47625"/>
                    <a:gd name="connsiteY2" fmla="*/ 0 h 38100"/>
                    <a:gd name="connsiteX3" fmla="*/ 11906 w 47625"/>
                    <a:gd name="connsiteY3" fmla="*/ 0 h 38100"/>
                    <a:gd name="connsiteX4" fmla="*/ 11049 w 47625"/>
                    <a:gd name="connsiteY4" fmla="*/ 0 h 38100"/>
                    <a:gd name="connsiteX5" fmla="*/ 2953 w 47625"/>
                    <a:gd name="connsiteY5" fmla="*/ 2286 h 38100"/>
                    <a:gd name="connsiteX6" fmla="*/ 0 w 47625"/>
                    <a:gd name="connsiteY6" fmla="*/ 8287 h 38100"/>
                    <a:gd name="connsiteX7" fmla="*/ 0 w 47625"/>
                    <a:gd name="connsiteY7" fmla="*/ 8382 h 38100"/>
                    <a:gd name="connsiteX8" fmla="*/ 0 w 47625"/>
                    <a:gd name="connsiteY8" fmla="*/ 8382 h 38100"/>
                    <a:gd name="connsiteX9" fmla="*/ 0 w 47625"/>
                    <a:gd name="connsiteY9" fmla="*/ 8382 h 38100"/>
                    <a:gd name="connsiteX10" fmla="*/ 0 w 47625"/>
                    <a:gd name="connsiteY10" fmla="*/ 38576 h 38100"/>
                    <a:gd name="connsiteX11" fmla="*/ 14764 w 47625"/>
                    <a:gd name="connsiteY11" fmla="*/ 38576 h 38100"/>
                    <a:gd name="connsiteX12" fmla="*/ 14764 w 47625"/>
                    <a:gd name="connsiteY12" fmla="*/ 28480 h 38100"/>
                    <a:gd name="connsiteX13" fmla="*/ 38576 w 47625"/>
                    <a:gd name="connsiteY13" fmla="*/ 28480 h 38100"/>
                    <a:gd name="connsiteX14" fmla="*/ 48292 w 47625"/>
                    <a:gd name="connsiteY14" fmla="*/ 20669 h 38100"/>
                    <a:gd name="connsiteX15" fmla="*/ 48292 w 47625"/>
                    <a:gd name="connsiteY15" fmla="*/ 8287 h 38100"/>
                    <a:gd name="connsiteX16" fmla="*/ 45910 w 47625"/>
                    <a:gd name="connsiteY16" fmla="*/ 1905 h 38100"/>
                    <a:gd name="connsiteX17" fmla="*/ 39148 w 47625"/>
                    <a:gd name="connsiteY17" fmla="*/ 0 h 38100"/>
                    <a:gd name="connsiteX18" fmla="*/ 39148 w 47625"/>
                    <a:gd name="connsiteY18" fmla="*/ 0 h 38100"/>
                    <a:gd name="connsiteX19" fmla="*/ 39148 w 47625"/>
                    <a:gd name="connsiteY19" fmla="*/ 0 h 38100"/>
                    <a:gd name="connsiteX20" fmla="*/ 14573 w 47625"/>
                    <a:gd name="connsiteY20" fmla="*/ 20098 h 38100"/>
                    <a:gd name="connsiteX21" fmla="*/ 14573 w 47625"/>
                    <a:gd name="connsiteY21" fmla="*/ 10096 h 38100"/>
                    <a:gd name="connsiteX22" fmla="*/ 33338 w 47625"/>
                    <a:gd name="connsiteY22" fmla="*/ 10096 h 38100"/>
                    <a:gd name="connsiteX23" fmla="*/ 33338 w 47625"/>
                    <a:gd name="connsiteY23" fmla="*/ 20098 h 38100"/>
                    <a:gd name="connsiteX24" fmla="*/ 14573 w 47625"/>
                    <a:gd name="connsiteY24" fmla="*/ 20098 h 38100"/>
                    <a:gd name="connsiteX25" fmla="*/ 14573 w 47625"/>
                    <a:gd name="connsiteY25" fmla="*/ 2009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7625" h="38100">
                      <a:moveTo>
                        <a:pt x="39148" y="0"/>
                      </a:moveTo>
                      <a:lnTo>
                        <a:pt x="38576" y="0"/>
                      </a:lnTo>
                      <a:cubicBezTo>
                        <a:pt x="38481" y="0"/>
                        <a:pt x="38291" y="0"/>
                        <a:pt x="38195" y="0"/>
                      </a:cubicBezTo>
                      <a:lnTo>
                        <a:pt x="11906" y="0"/>
                      </a:lnTo>
                      <a:lnTo>
                        <a:pt x="11049" y="0"/>
                      </a:lnTo>
                      <a:cubicBezTo>
                        <a:pt x="7525" y="0"/>
                        <a:pt x="4763" y="762"/>
                        <a:pt x="2953" y="2286"/>
                      </a:cubicBezTo>
                      <a:cubicBezTo>
                        <a:pt x="1048" y="3810"/>
                        <a:pt x="95" y="5810"/>
                        <a:pt x="0" y="8287"/>
                      </a:cubicBezTo>
                      <a:lnTo>
                        <a:pt x="0" y="8382"/>
                      </a:lnTo>
                      <a:lnTo>
                        <a:pt x="0" y="8382"/>
                      </a:lnTo>
                      <a:lnTo>
                        <a:pt x="0" y="8382"/>
                      </a:lnTo>
                      <a:lnTo>
                        <a:pt x="0" y="38576"/>
                      </a:lnTo>
                      <a:lnTo>
                        <a:pt x="14764" y="38576"/>
                      </a:lnTo>
                      <a:lnTo>
                        <a:pt x="14764" y="28480"/>
                      </a:lnTo>
                      <a:lnTo>
                        <a:pt x="38576" y="28480"/>
                      </a:lnTo>
                      <a:cubicBezTo>
                        <a:pt x="45053" y="28480"/>
                        <a:pt x="48292" y="25908"/>
                        <a:pt x="48292" y="20669"/>
                      </a:cubicBezTo>
                      <a:lnTo>
                        <a:pt x="48292" y="8287"/>
                      </a:lnTo>
                      <a:cubicBezTo>
                        <a:pt x="48292" y="5239"/>
                        <a:pt x="47530" y="3143"/>
                        <a:pt x="45910" y="1905"/>
                      </a:cubicBezTo>
                      <a:cubicBezTo>
                        <a:pt x="44387" y="762"/>
                        <a:pt x="42196" y="95"/>
                        <a:pt x="39148" y="0"/>
                      </a:cubicBezTo>
                      <a:lnTo>
                        <a:pt x="39148" y="0"/>
                      </a:lnTo>
                      <a:lnTo>
                        <a:pt x="39148" y="0"/>
                      </a:lnTo>
                      <a:close/>
                      <a:moveTo>
                        <a:pt x="14573" y="20098"/>
                      </a:moveTo>
                      <a:lnTo>
                        <a:pt x="14573" y="10096"/>
                      </a:lnTo>
                      <a:lnTo>
                        <a:pt x="33338" y="10096"/>
                      </a:lnTo>
                      <a:lnTo>
                        <a:pt x="33338" y="20098"/>
                      </a:lnTo>
                      <a:lnTo>
                        <a:pt x="14573" y="20098"/>
                      </a:lnTo>
                      <a:lnTo>
                        <a:pt x="14573" y="20098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手繪多邊形: 圖案 131">
                  <a:extLst>
                    <a:ext uri="{FF2B5EF4-FFF2-40B4-BE49-F238E27FC236}">
                      <a16:creationId xmlns:a16="http://schemas.microsoft.com/office/drawing/2014/main" id="{77BDA178-1E18-46BA-8B7C-68B3DBA66CE2}"/>
                    </a:ext>
                  </a:extLst>
                </p:cNvPr>
                <p:cNvSpPr/>
                <p:nvPr/>
              </p:nvSpPr>
              <p:spPr>
                <a:xfrm>
                  <a:off x="8443923" y="3357745"/>
                  <a:ext cx="47626" cy="38100"/>
                </a:xfrm>
                <a:custGeom>
                  <a:avLst/>
                  <a:gdLst>
                    <a:gd name="connsiteX0" fmla="*/ 50482 w 47625"/>
                    <a:gd name="connsiteY0" fmla="*/ 0 h 38100"/>
                    <a:gd name="connsiteX1" fmla="*/ 38576 w 47625"/>
                    <a:gd name="connsiteY1" fmla="*/ 0 h 38100"/>
                    <a:gd name="connsiteX2" fmla="*/ 36385 w 47625"/>
                    <a:gd name="connsiteY2" fmla="*/ 0 h 38100"/>
                    <a:gd name="connsiteX3" fmla="*/ 36385 w 47625"/>
                    <a:gd name="connsiteY3" fmla="*/ 22479 h 38100"/>
                    <a:gd name="connsiteX4" fmla="*/ 35909 w 47625"/>
                    <a:gd name="connsiteY4" fmla="*/ 22860 h 38100"/>
                    <a:gd name="connsiteX5" fmla="*/ 35623 w 47625"/>
                    <a:gd name="connsiteY5" fmla="*/ 22860 h 38100"/>
                    <a:gd name="connsiteX6" fmla="*/ 35147 w 47625"/>
                    <a:gd name="connsiteY6" fmla="*/ 22574 h 38100"/>
                    <a:gd name="connsiteX7" fmla="*/ 20002 w 47625"/>
                    <a:gd name="connsiteY7" fmla="*/ 1429 h 38100"/>
                    <a:gd name="connsiteX8" fmla="*/ 20002 w 47625"/>
                    <a:gd name="connsiteY8" fmla="*/ 1429 h 38100"/>
                    <a:gd name="connsiteX9" fmla="*/ 20002 w 47625"/>
                    <a:gd name="connsiteY9" fmla="*/ 1429 h 38100"/>
                    <a:gd name="connsiteX10" fmla="*/ 19812 w 47625"/>
                    <a:gd name="connsiteY10" fmla="*/ 1333 h 38100"/>
                    <a:gd name="connsiteX11" fmla="*/ 19812 w 47625"/>
                    <a:gd name="connsiteY11" fmla="*/ 1238 h 38100"/>
                    <a:gd name="connsiteX12" fmla="*/ 16573 w 47625"/>
                    <a:gd name="connsiteY12" fmla="*/ 190 h 38100"/>
                    <a:gd name="connsiteX13" fmla="*/ 4667 w 47625"/>
                    <a:gd name="connsiteY13" fmla="*/ 190 h 38100"/>
                    <a:gd name="connsiteX14" fmla="*/ 1238 w 47625"/>
                    <a:gd name="connsiteY14" fmla="*/ 1429 h 38100"/>
                    <a:gd name="connsiteX15" fmla="*/ 0 w 47625"/>
                    <a:gd name="connsiteY15" fmla="*/ 4858 h 38100"/>
                    <a:gd name="connsiteX16" fmla="*/ 0 w 47625"/>
                    <a:gd name="connsiteY16" fmla="*/ 4858 h 38100"/>
                    <a:gd name="connsiteX17" fmla="*/ 0 w 47625"/>
                    <a:gd name="connsiteY17" fmla="*/ 38862 h 38100"/>
                    <a:gd name="connsiteX18" fmla="*/ 13906 w 47625"/>
                    <a:gd name="connsiteY18" fmla="*/ 38862 h 38100"/>
                    <a:gd name="connsiteX19" fmla="*/ 13811 w 47625"/>
                    <a:gd name="connsiteY19" fmla="*/ 15621 h 38100"/>
                    <a:gd name="connsiteX20" fmla="*/ 14954 w 47625"/>
                    <a:gd name="connsiteY20" fmla="*/ 14859 h 38100"/>
                    <a:gd name="connsiteX21" fmla="*/ 15240 w 47625"/>
                    <a:gd name="connsiteY21" fmla="*/ 14859 h 38100"/>
                    <a:gd name="connsiteX22" fmla="*/ 15811 w 47625"/>
                    <a:gd name="connsiteY22" fmla="*/ 15240 h 38100"/>
                    <a:gd name="connsiteX23" fmla="*/ 36100 w 47625"/>
                    <a:gd name="connsiteY23" fmla="*/ 38862 h 38100"/>
                    <a:gd name="connsiteX24" fmla="*/ 50578 w 47625"/>
                    <a:gd name="connsiteY24" fmla="*/ 38862 h 38100"/>
                    <a:gd name="connsiteX25" fmla="*/ 50578 w 47625"/>
                    <a:gd name="connsiteY25" fmla="*/ 0 h 38100"/>
                    <a:gd name="connsiteX26" fmla="*/ 50482 w 47625"/>
                    <a:gd name="connsiteY2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7625" h="38100">
                      <a:moveTo>
                        <a:pt x="50482" y="0"/>
                      </a:moveTo>
                      <a:lnTo>
                        <a:pt x="38576" y="0"/>
                      </a:lnTo>
                      <a:lnTo>
                        <a:pt x="36385" y="0"/>
                      </a:lnTo>
                      <a:lnTo>
                        <a:pt x="36385" y="22479"/>
                      </a:lnTo>
                      <a:cubicBezTo>
                        <a:pt x="36290" y="22669"/>
                        <a:pt x="36195" y="22860"/>
                        <a:pt x="35909" y="22860"/>
                      </a:cubicBezTo>
                      <a:cubicBezTo>
                        <a:pt x="35814" y="22860"/>
                        <a:pt x="35719" y="22860"/>
                        <a:pt x="35623" y="22860"/>
                      </a:cubicBezTo>
                      <a:cubicBezTo>
                        <a:pt x="35623" y="22860"/>
                        <a:pt x="35338" y="22860"/>
                        <a:pt x="35147" y="22574"/>
                      </a:cubicBezTo>
                      <a:cubicBezTo>
                        <a:pt x="32671" y="18764"/>
                        <a:pt x="23050" y="5620"/>
                        <a:pt x="20002" y="1429"/>
                      </a:cubicBezTo>
                      <a:cubicBezTo>
                        <a:pt x="20002" y="1429"/>
                        <a:pt x="20002" y="1429"/>
                        <a:pt x="20002" y="1429"/>
                      </a:cubicBezTo>
                      <a:lnTo>
                        <a:pt x="20002" y="1429"/>
                      </a:lnTo>
                      <a:cubicBezTo>
                        <a:pt x="20002" y="1429"/>
                        <a:pt x="19907" y="1333"/>
                        <a:pt x="19812" y="1333"/>
                      </a:cubicBezTo>
                      <a:cubicBezTo>
                        <a:pt x="19812" y="1238"/>
                        <a:pt x="19812" y="1238"/>
                        <a:pt x="19812" y="1238"/>
                      </a:cubicBezTo>
                      <a:cubicBezTo>
                        <a:pt x="19050" y="571"/>
                        <a:pt x="18002" y="190"/>
                        <a:pt x="16573" y="190"/>
                      </a:cubicBezTo>
                      <a:lnTo>
                        <a:pt x="4667" y="190"/>
                      </a:lnTo>
                      <a:cubicBezTo>
                        <a:pt x="3143" y="190"/>
                        <a:pt x="2000" y="667"/>
                        <a:pt x="1238" y="1429"/>
                      </a:cubicBezTo>
                      <a:cubicBezTo>
                        <a:pt x="476" y="2286"/>
                        <a:pt x="0" y="3429"/>
                        <a:pt x="0" y="4858"/>
                      </a:cubicBezTo>
                      <a:lnTo>
                        <a:pt x="0" y="4858"/>
                      </a:lnTo>
                      <a:lnTo>
                        <a:pt x="0" y="38862"/>
                      </a:lnTo>
                      <a:lnTo>
                        <a:pt x="13906" y="38862"/>
                      </a:lnTo>
                      <a:cubicBezTo>
                        <a:pt x="13906" y="38862"/>
                        <a:pt x="13811" y="20955"/>
                        <a:pt x="13811" y="15621"/>
                      </a:cubicBezTo>
                      <a:cubicBezTo>
                        <a:pt x="13906" y="15335"/>
                        <a:pt x="14097" y="14859"/>
                        <a:pt x="14954" y="14859"/>
                      </a:cubicBezTo>
                      <a:cubicBezTo>
                        <a:pt x="15049" y="14859"/>
                        <a:pt x="15145" y="14859"/>
                        <a:pt x="15240" y="14859"/>
                      </a:cubicBezTo>
                      <a:cubicBezTo>
                        <a:pt x="15240" y="14859"/>
                        <a:pt x="15621" y="14859"/>
                        <a:pt x="15811" y="15240"/>
                      </a:cubicBezTo>
                      <a:cubicBezTo>
                        <a:pt x="18478" y="19526"/>
                        <a:pt x="36100" y="38862"/>
                        <a:pt x="36100" y="38862"/>
                      </a:cubicBezTo>
                      <a:lnTo>
                        <a:pt x="50578" y="38862"/>
                      </a:lnTo>
                      <a:lnTo>
                        <a:pt x="50578" y="0"/>
                      </a:lnTo>
                      <a:lnTo>
                        <a:pt x="50482" y="0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手繪多邊形: 圖案 132">
                  <a:extLst>
                    <a:ext uri="{FF2B5EF4-FFF2-40B4-BE49-F238E27FC236}">
                      <a16:creationId xmlns:a16="http://schemas.microsoft.com/office/drawing/2014/main" id="{8350EC59-97E2-4663-889A-42A9B552C8EA}"/>
                    </a:ext>
                  </a:extLst>
                </p:cNvPr>
                <p:cNvSpPr/>
                <p:nvPr/>
              </p:nvSpPr>
              <p:spPr>
                <a:xfrm>
                  <a:off x="8388107" y="3357271"/>
                  <a:ext cx="47626" cy="38100"/>
                </a:xfrm>
                <a:custGeom>
                  <a:avLst/>
                  <a:gdLst>
                    <a:gd name="connsiteX0" fmla="*/ 38767 w 47625"/>
                    <a:gd name="connsiteY0" fmla="*/ 0 h 38100"/>
                    <a:gd name="connsiteX1" fmla="*/ 37529 w 47625"/>
                    <a:gd name="connsiteY1" fmla="*/ 0 h 38100"/>
                    <a:gd name="connsiteX2" fmla="*/ 37433 w 47625"/>
                    <a:gd name="connsiteY2" fmla="*/ 0 h 38100"/>
                    <a:gd name="connsiteX3" fmla="*/ 12668 w 47625"/>
                    <a:gd name="connsiteY3" fmla="*/ 0 h 38100"/>
                    <a:gd name="connsiteX4" fmla="*/ 0 w 47625"/>
                    <a:gd name="connsiteY4" fmla="*/ 10192 h 38100"/>
                    <a:gd name="connsiteX5" fmla="*/ 0 w 47625"/>
                    <a:gd name="connsiteY5" fmla="*/ 29051 h 38100"/>
                    <a:gd name="connsiteX6" fmla="*/ 12668 w 47625"/>
                    <a:gd name="connsiteY6" fmla="*/ 39243 h 38100"/>
                    <a:gd name="connsiteX7" fmla="*/ 37433 w 47625"/>
                    <a:gd name="connsiteY7" fmla="*/ 39243 h 38100"/>
                    <a:gd name="connsiteX8" fmla="*/ 41053 w 47625"/>
                    <a:gd name="connsiteY8" fmla="*/ 38957 h 38100"/>
                    <a:gd name="connsiteX9" fmla="*/ 31528 w 47625"/>
                    <a:gd name="connsiteY9" fmla="*/ 30194 h 38100"/>
                    <a:gd name="connsiteX10" fmla="*/ 30861 w 47625"/>
                    <a:gd name="connsiteY10" fmla="*/ 29718 h 38100"/>
                    <a:gd name="connsiteX11" fmla="*/ 15431 w 47625"/>
                    <a:gd name="connsiteY11" fmla="*/ 29718 h 38100"/>
                    <a:gd name="connsiteX12" fmla="*/ 15431 w 47625"/>
                    <a:gd name="connsiteY12" fmla="*/ 9334 h 38100"/>
                    <a:gd name="connsiteX13" fmla="*/ 36005 w 47625"/>
                    <a:gd name="connsiteY13" fmla="*/ 9334 h 38100"/>
                    <a:gd name="connsiteX14" fmla="*/ 36005 w 47625"/>
                    <a:gd name="connsiteY14" fmla="*/ 26575 h 38100"/>
                    <a:gd name="connsiteX15" fmla="*/ 49340 w 47625"/>
                    <a:gd name="connsiteY15" fmla="*/ 33338 h 38100"/>
                    <a:gd name="connsiteX16" fmla="*/ 50102 w 47625"/>
                    <a:gd name="connsiteY16" fmla="*/ 29051 h 38100"/>
                    <a:gd name="connsiteX17" fmla="*/ 50102 w 47625"/>
                    <a:gd name="connsiteY17" fmla="*/ 10192 h 38100"/>
                    <a:gd name="connsiteX18" fmla="*/ 38767 w 47625"/>
                    <a:gd name="connsiteY18" fmla="*/ 0 h 38100"/>
                    <a:gd name="connsiteX19" fmla="*/ 38767 w 47625"/>
                    <a:gd name="connsiteY19" fmla="*/ 0 h 38100"/>
                    <a:gd name="connsiteX20" fmla="*/ 38767 w 47625"/>
                    <a:gd name="connsiteY20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625" h="38100">
                      <a:moveTo>
                        <a:pt x="38767" y="0"/>
                      </a:moveTo>
                      <a:lnTo>
                        <a:pt x="37529" y="0"/>
                      </a:lnTo>
                      <a:cubicBezTo>
                        <a:pt x="37529" y="0"/>
                        <a:pt x="37433" y="0"/>
                        <a:pt x="37433" y="0"/>
                      </a:cubicBezTo>
                      <a:lnTo>
                        <a:pt x="12668" y="0"/>
                      </a:lnTo>
                      <a:cubicBezTo>
                        <a:pt x="4191" y="0"/>
                        <a:pt x="0" y="3429"/>
                        <a:pt x="0" y="10192"/>
                      </a:cubicBezTo>
                      <a:lnTo>
                        <a:pt x="0" y="29051"/>
                      </a:lnTo>
                      <a:cubicBezTo>
                        <a:pt x="0" y="35814"/>
                        <a:pt x="4286" y="39243"/>
                        <a:pt x="12668" y="39243"/>
                      </a:cubicBezTo>
                      <a:lnTo>
                        <a:pt x="37433" y="39243"/>
                      </a:lnTo>
                      <a:cubicBezTo>
                        <a:pt x="38767" y="39243"/>
                        <a:pt x="40005" y="39148"/>
                        <a:pt x="41053" y="38957"/>
                      </a:cubicBezTo>
                      <a:cubicBezTo>
                        <a:pt x="38957" y="36004"/>
                        <a:pt x="35147" y="32766"/>
                        <a:pt x="31528" y="30194"/>
                      </a:cubicBezTo>
                      <a:cubicBezTo>
                        <a:pt x="31337" y="30099"/>
                        <a:pt x="31052" y="29908"/>
                        <a:pt x="30861" y="29718"/>
                      </a:cubicBezTo>
                      <a:lnTo>
                        <a:pt x="15431" y="29718"/>
                      </a:lnTo>
                      <a:lnTo>
                        <a:pt x="15431" y="9334"/>
                      </a:lnTo>
                      <a:lnTo>
                        <a:pt x="36005" y="9334"/>
                      </a:lnTo>
                      <a:lnTo>
                        <a:pt x="36005" y="26575"/>
                      </a:lnTo>
                      <a:cubicBezTo>
                        <a:pt x="42196" y="28480"/>
                        <a:pt x="46387" y="30956"/>
                        <a:pt x="49340" y="33338"/>
                      </a:cubicBezTo>
                      <a:cubicBezTo>
                        <a:pt x="49816" y="32099"/>
                        <a:pt x="50102" y="30671"/>
                        <a:pt x="50102" y="29051"/>
                      </a:cubicBezTo>
                      <a:lnTo>
                        <a:pt x="50102" y="10192"/>
                      </a:lnTo>
                      <a:cubicBezTo>
                        <a:pt x="50102" y="3810"/>
                        <a:pt x="46292" y="381"/>
                        <a:pt x="38767" y="0"/>
                      </a:cubicBezTo>
                      <a:lnTo>
                        <a:pt x="38767" y="0"/>
                      </a:lnTo>
                      <a:lnTo>
                        <a:pt x="3876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手繪多邊形: 圖案 133">
                  <a:extLst>
                    <a:ext uri="{FF2B5EF4-FFF2-40B4-BE49-F238E27FC236}">
                      <a16:creationId xmlns:a16="http://schemas.microsoft.com/office/drawing/2014/main" id="{EF6E04AC-CDF7-4CCC-8BCA-F2DADEC4F043}"/>
                    </a:ext>
                  </a:extLst>
                </p:cNvPr>
                <p:cNvSpPr/>
                <p:nvPr/>
              </p:nvSpPr>
              <p:spPr>
                <a:xfrm>
                  <a:off x="8414872" y="3382701"/>
                  <a:ext cx="19050" cy="9525"/>
                </a:xfrm>
                <a:custGeom>
                  <a:avLst/>
                  <a:gdLst>
                    <a:gd name="connsiteX0" fmla="*/ 0 w 19050"/>
                    <a:gd name="connsiteY0" fmla="*/ 0 h 9525"/>
                    <a:gd name="connsiteX1" fmla="*/ 15812 w 19050"/>
                    <a:gd name="connsiteY1" fmla="*/ 14097 h 9525"/>
                    <a:gd name="connsiteX2" fmla="*/ 26289 w 19050"/>
                    <a:gd name="connsiteY2" fmla="*/ 14097 h 9525"/>
                    <a:gd name="connsiteX3" fmla="*/ 0 w 19050"/>
                    <a:gd name="connsiteY3" fmla="*/ 0 h 9525"/>
                    <a:gd name="connsiteX4" fmla="*/ 0 w 19050"/>
                    <a:gd name="connsiteY4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9525">
                      <a:moveTo>
                        <a:pt x="0" y="0"/>
                      </a:moveTo>
                      <a:cubicBezTo>
                        <a:pt x="4667" y="2953"/>
                        <a:pt x="13049" y="8763"/>
                        <a:pt x="15812" y="14097"/>
                      </a:cubicBezTo>
                      <a:lnTo>
                        <a:pt x="26289" y="14097"/>
                      </a:lnTo>
                      <a:cubicBezTo>
                        <a:pt x="24575" y="10858"/>
                        <a:pt x="18479" y="3143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手繪多邊形: 圖案 134">
                  <a:extLst>
                    <a:ext uri="{FF2B5EF4-FFF2-40B4-BE49-F238E27FC236}">
                      <a16:creationId xmlns:a16="http://schemas.microsoft.com/office/drawing/2014/main" id="{12F7200D-F510-4205-9E74-6BA82F4A6981}"/>
                    </a:ext>
                  </a:extLst>
                </p:cNvPr>
                <p:cNvSpPr/>
                <p:nvPr/>
              </p:nvSpPr>
              <p:spPr>
                <a:xfrm>
                  <a:off x="8433064" y="4242045"/>
                  <a:ext cx="114303" cy="38100"/>
                </a:xfrm>
                <a:custGeom>
                  <a:avLst/>
                  <a:gdLst>
                    <a:gd name="connsiteX0" fmla="*/ 103537 w 114300"/>
                    <a:gd name="connsiteY0" fmla="*/ 9525 h 38100"/>
                    <a:gd name="connsiteX1" fmla="*/ 111538 w 114300"/>
                    <a:gd name="connsiteY1" fmla="*/ 17526 h 38100"/>
                    <a:gd name="connsiteX2" fmla="*/ 111538 w 114300"/>
                    <a:gd name="connsiteY2" fmla="*/ 23241 h 38100"/>
                    <a:gd name="connsiteX3" fmla="*/ 103537 w 114300"/>
                    <a:gd name="connsiteY3" fmla="*/ 31242 h 38100"/>
                    <a:gd name="connsiteX4" fmla="*/ 17526 w 114300"/>
                    <a:gd name="connsiteY4" fmla="*/ 31242 h 38100"/>
                    <a:gd name="connsiteX5" fmla="*/ 9525 w 114300"/>
                    <a:gd name="connsiteY5" fmla="*/ 23241 h 38100"/>
                    <a:gd name="connsiteX6" fmla="*/ 9525 w 114300"/>
                    <a:gd name="connsiteY6" fmla="*/ 17526 h 38100"/>
                    <a:gd name="connsiteX7" fmla="*/ 17526 w 114300"/>
                    <a:gd name="connsiteY7" fmla="*/ 9525 h 38100"/>
                    <a:gd name="connsiteX8" fmla="*/ 103537 w 114300"/>
                    <a:gd name="connsiteY8" fmla="*/ 9525 h 38100"/>
                    <a:gd name="connsiteX9" fmla="*/ 103537 w 114300"/>
                    <a:gd name="connsiteY9" fmla="*/ 0 h 38100"/>
                    <a:gd name="connsiteX10" fmla="*/ 17526 w 114300"/>
                    <a:gd name="connsiteY10" fmla="*/ 0 h 38100"/>
                    <a:gd name="connsiteX11" fmla="*/ 0 w 114300"/>
                    <a:gd name="connsiteY11" fmla="*/ 17526 h 38100"/>
                    <a:gd name="connsiteX12" fmla="*/ 0 w 114300"/>
                    <a:gd name="connsiteY12" fmla="*/ 23241 h 38100"/>
                    <a:gd name="connsiteX13" fmla="*/ 17526 w 114300"/>
                    <a:gd name="connsiteY13" fmla="*/ 40767 h 38100"/>
                    <a:gd name="connsiteX14" fmla="*/ 103537 w 114300"/>
                    <a:gd name="connsiteY14" fmla="*/ 40767 h 38100"/>
                    <a:gd name="connsiteX15" fmla="*/ 121063 w 114300"/>
                    <a:gd name="connsiteY15" fmla="*/ 23241 h 38100"/>
                    <a:gd name="connsiteX16" fmla="*/ 121063 w 114300"/>
                    <a:gd name="connsiteY16" fmla="*/ 17526 h 38100"/>
                    <a:gd name="connsiteX17" fmla="*/ 103537 w 114300"/>
                    <a:gd name="connsiteY17" fmla="*/ 0 h 38100"/>
                    <a:gd name="connsiteX18" fmla="*/ 103537 w 114300"/>
                    <a:gd name="connsiteY18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38100">
                      <a:moveTo>
                        <a:pt x="103537" y="9525"/>
                      </a:moveTo>
                      <a:cubicBezTo>
                        <a:pt x="107918" y="9525"/>
                        <a:pt x="111538" y="13144"/>
                        <a:pt x="111538" y="17526"/>
                      </a:cubicBezTo>
                      <a:lnTo>
                        <a:pt x="111538" y="23241"/>
                      </a:lnTo>
                      <a:cubicBezTo>
                        <a:pt x="111538" y="27622"/>
                        <a:pt x="107918" y="31242"/>
                        <a:pt x="103537" y="31242"/>
                      </a:cubicBezTo>
                      <a:lnTo>
                        <a:pt x="17526" y="31242"/>
                      </a:lnTo>
                      <a:cubicBezTo>
                        <a:pt x="13145" y="31242"/>
                        <a:pt x="9525" y="27622"/>
                        <a:pt x="9525" y="23241"/>
                      </a:cubicBezTo>
                      <a:lnTo>
                        <a:pt x="9525" y="17526"/>
                      </a:lnTo>
                      <a:cubicBezTo>
                        <a:pt x="9525" y="13144"/>
                        <a:pt x="13145" y="9525"/>
                        <a:pt x="17526" y="9525"/>
                      </a:cubicBezTo>
                      <a:lnTo>
                        <a:pt x="103537" y="9525"/>
                      </a:lnTo>
                      <a:moveTo>
                        <a:pt x="103537" y="0"/>
                      </a:moveTo>
                      <a:lnTo>
                        <a:pt x="17526" y="0"/>
                      </a:lnTo>
                      <a:cubicBezTo>
                        <a:pt x="7810" y="0"/>
                        <a:pt x="0" y="7810"/>
                        <a:pt x="0" y="17526"/>
                      </a:cubicBezTo>
                      <a:lnTo>
                        <a:pt x="0" y="23241"/>
                      </a:lnTo>
                      <a:cubicBezTo>
                        <a:pt x="0" y="32956"/>
                        <a:pt x="7810" y="40767"/>
                        <a:pt x="17526" y="40767"/>
                      </a:cubicBezTo>
                      <a:lnTo>
                        <a:pt x="103537" y="40767"/>
                      </a:lnTo>
                      <a:cubicBezTo>
                        <a:pt x="113252" y="40767"/>
                        <a:pt x="121063" y="32956"/>
                        <a:pt x="121063" y="23241"/>
                      </a:cubicBezTo>
                      <a:lnTo>
                        <a:pt x="121063" y="17526"/>
                      </a:lnTo>
                      <a:cubicBezTo>
                        <a:pt x="121063" y="7810"/>
                        <a:pt x="113157" y="0"/>
                        <a:pt x="103537" y="0"/>
                      </a:cubicBezTo>
                      <a:lnTo>
                        <a:pt x="103537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手繪多邊形: 圖案 135">
                  <a:extLst>
                    <a:ext uri="{FF2B5EF4-FFF2-40B4-BE49-F238E27FC236}">
                      <a16:creationId xmlns:a16="http://schemas.microsoft.com/office/drawing/2014/main" id="{2A735774-F62D-4B0F-8B1B-C4C170DFDBEC}"/>
                    </a:ext>
                  </a:extLst>
                </p:cNvPr>
                <p:cNvSpPr/>
                <p:nvPr/>
              </p:nvSpPr>
              <p:spPr>
                <a:xfrm>
                  <a:off x="8727868" y="4077734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5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144"/>
                        <a:pt x="428815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手繪多邊形: 圖案 136">
                  <a:extLst>
                    <a:ext uri="{FF2B5EF4-FFF2-40B4-BE49-F238E27FC236}">
                      <a16:creationId xmlns:a16="http://schemas.microsoft.com/office/drawing/2014/main" id="{0CB2E5DD-3CDC-4940-91B1-083F636768A7}"/>
                    </a:ext>
                  </a:extLst>
                </p:cNvPr>
                <p:cNvSpPr/>
                <p:nvPr/>
              </p:nvSpPr>
              <p:spPr>
                <a:xfrm>
                  <a:off x="9071633" y="4077737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手繪多邊形: 圖案 137">
                  <a:extLst>
                    <a:ext uri="{FF2B5EF4-FFF2-40B4-BE49-F238E27FC236}">
                      <a16:creationId xmlns:a16="http://schemas.microsoft.com/office/drawing/2014/main" id="{6C2C1E48-0944-48C5-BC32-79A2291687F6}"/>
                    </a:ext>
                  </a:extLst>
                </p:cNvPr>
                <p:cNvSpPr/>
                <p:nvPr/>
              </p:nvSpPr>
              <p:spPr>
                <a:xfrm>
                  <a:off x="9199458" y="4077745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6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144"/>
                        <a:pt x="428816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手繪多邊形: 圖案 138">
                  <a:extLst>
                    <a:ext uri="{FF2B5EF4-FFF2-40B4-BE49-F238E27FC236}">
                      <a16:creationId xmlns:a16="http://schemas.microsoft.com/office/drawing/2014/main" id="{C30330E9-4D4F-4704-AD73-2E11A3298DEC}"/>
                    </a:ext>
                  </a:extLst>
                </p:cNvPr>
                <p:cNvSpPr/>
                <p:nvPr/>
              </p:nvSpPr>
              <p:spPr>
                <a:xfrm>
                  <a:off x="9543224" y="4077750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手繪多邊形: 圖案 139">
                  <a:extLst>
                    <a:ext uri="{FF2B5EF4-FFF2-40B4-BE49-F238E27FC236}">
                      <a16:creationId xmlns:a16="http://schemas.microsoft.com/office/drawing/2014/main" id="{B6E5436B-89A5-4342-8CC0-2762A2618D6A}"/>
                    </a:ext>
                  </a:extLst>
                </p:cNvPr>
                <p:cNvSpPr/>
                <p:nvPr/>
              </p:nvSpPr>
              <p:spPr>
                <a:xfrm>
                  <a:off x="8727869" y="4209385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5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049"/>
                        <a:pt x="428815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手繪多邊形: 圖案 140">
                  <a:extLst>
                    <a:ext uri="{FF2B5EF4-FFF2-40B4-BE49-F238E27FC236}">
                      <a16:creationId xmlns:a16="http://schemas.microsoft.com/office/drawing/2014/main" id="{323D7777-A277-4269-A543-AF3B02E683D6}"/>
                    </a:ext>
                  </a:extLst>
                </p:cNvPr>
                <p:cNvSpPr/>
                <p:nvPr/>
              </p:nvSpPr>
              <p:spPr>
                <a:xfrm>
                  <a:off x="9071626" y="4209385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手繪多邊形: 圖案 141">
                  <a:extLst>
                    <a:ext uri="{FF2B5EF4-FFF2-40B4-BE49-F238E27FC236}">
                      <a16:creationId xmlns:a16="http://schemas.microsoft.com/office/drawing/2014/main" id="{8A22AABF-3463-4D1C-AEA0-E58A93ED58EA}"/>
                    </a:ext>
                  </a:extLst>
                </p:cNvPr>
                <p:cNvSpPr/>
                <p:nvPr/>
              </p:nvSpPr>
              <p:spPr>
                <a:xfrm>
                  <a:off x="9199455" y="4209385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6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049"/>
                        <a:pt x="428816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手繪多邊形: 圖案 142">
                  <a:extLst>
                    <a:ext uri="{FF2B5EF4-FFF2-40B4-BE49-F238E27FC236}">
                      <a16:creationId xmlns:a16="http://schemas.microsoft.com/office/drawing/2014/main" id="{52EFD6EE-4A52-435A-954B-48E5EEA52619}"/>
                    </a:ext>
                  </a:extLst>
                </p:cNvPr>
                <p:cNvSpPr/>
                <p:nvPr/>
              </p:nvSpPr>
              <p:spPr>
                <a:xfrm>
                  <a:off x="9543017" y="4209385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手繪多邊形: 圖案 143">
                  <a:extLst>
                    <a:ext uri="{FF2B5EF4-FFF2-40B4-BE49-F238E27FC236}">
                      <a16:creationId xmlns:a16="http://schemas.microsoft.com/office/drawing/2014/main" id="{30769476-F1BA-4121-85B4-BA46BF1E2FFE}"/>
                    </a:ext>
                  </a:extLst>
                </p:cNvPr>
                <p:cNvSpPr/>
                <p:nvPr/>
              </p:nvSpPr>
              <p:spPr>
                <a:xfrm>
                  <a:off x="8917071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6" name="矩形 12">
                <a:extLst>
                  <a:ext uri="{FF2B5EF4-FFF2-40B4-BE49-F238E27FC236}">
                    <a16:creationId xmlns:a16="http://schemas.microsoft.com/office/drawing/2014/main" id="{9B7996D3-2B6A-41B3-95C0-ED2D82AF2F4E}"/>
                  </a:ext>
                </a:extLst>
              </p:cNvPr>
              <p:cNvSpPr/>
              <p:nvPr/>
            </p:nvSpPr>
            <p:spPr>
              <a:xfrm>
                <a:off x="8297883" y="3273100"/>
                <a:ext cx="1832192" cy="185070"/>
              </a:xfrm>
              <a:custGeom>
                <a:avLst/>
                <a:gdLst>
                  <a:gd name="connsiteX0" fmla="*/ 0 w 1615155"/>
                  <a:gd name="connsiteY0" fmla="*/ 0 h 273465"/>
                  <a:gd name="connsiteX1" fmla="*/ 1615155 w 1615155"/>
                  <a:gd name="connsiteY1" fmla="*/ 0 h 273465"/>
                  <a:gd name="connsiteX2" fmla="*/ 1615155 w 1615155"/>
                  <a:gd name="connsiteY2" fmla="*/ 273465 h 273465"/>
                  <a:gd name="connsiteX3" fmla="*/ 0 w 1615155"/>
                  <a:gd name="connsiteY3" fmla="*/ 273465 h 273465"/>
                  <a:gd name="connsiteX4" fmla="*/ 0 w 1615155"/>
                  <a:gd name="connsiteY4" fmla="*/ 0 h 273465"/>
                  <a:gd name="connsiteX0" fmla="*/ 0 w 1615155"/>
                  <a:gd name="connsiteY0" fmla="*/ 0 h 273465"/>
                  <a:gd name="connsiteX1" fmla="*/ 1615155 w 1615155"/>
                  <a:gd name="connsiteY1" fmla="*/ 0 h 273465"/>
                  <a:gd name="connsiteX2" fmla="*/ 1615155 w 1615155"/>
                  <a:gd name="connsiteY2" fmla="*/ 273465 h 273465"/>
                  <a:gd name="connsiteX3" fmla="*/ 0 w 1615155"/>
                  <a:gd name="connsiteY3" fmla="*/ 273465 h 273465"/>
                  <a:gd name="connsiteX4" fmla="*/ 0 w 1615155"/>
                  <a:gd name="connsiteY4" fmla="*/ 0 h 273465"/>
                  <a:gd name="connsiteX0" fmla="*/ 299103 w 1615155"/>
                  <a:gd name="connsiteY0" fmla="*/ 17092 h 273465"/>
                  <a:gd name="connsiteX1" fmla="*/ 1615155 w 1615155"/>
                  <a:gd name="connsiteY1" fmla="*/ 0 h 273465"/>
                  <a:gd name="connsiteX2" fmla="*/ 1615155 w 1615155"/>
                  <a:gd name="connsiteY2" fmla="*/ 273465 h 273465"/>
                  <a:gd name="connsiteX3" fmla="*/ 0 w 1615155"/>
                  <a:gd name="connsiteY3" fmla="*/ 273465 h 273465"/>
                  <a:gd name="connsiteX4" fmla="*/ 299103 w 1615155"/>
                  <a:gd name="connsiteY4" fmla="*/ 17092 h 273465"/>
                  <a:gd name="connsiteX0" fmla="*/ 299103 w 1615155"/>
                  <a:gd name="connsiteY0" fmla="*/ 0 h 256373"/>
                  <a:gd name="connsiteX1" fmla="*/ 1316052 w 1615155"/>
                  <a:gd name="connsiteY1" fmla="*/ 0 h 256373"/>
                  <a:gd name="connsiteX2" fmla="*/ 1615155 w 1615155"/>
                  <a:gd name="connsiteY2" fmla="*/ 256373 h 256373"/>
                  <a:gd name="connsiteX3" fmla="*/ 0 w 1615155"/>
                  <a:gd name="connsiteY3" fmla="*/ 256373 h 256373"/>
                  <a:gd name="connsiteX4" fmla="*/ 299103 w 1615155"/>
                  <a:gd name="connsiteY4" fmla="*/ 0 h 25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155" h="256373">
                    <a:moveTo>
                      <a:pt x="299103" y="0"/>
                    </a:moveTo>
                    <a:lnTo>
                      <a:pt x="1316052" y="0"/>
                    </a:lnTo>
                    <a:lnTo>
                      <a:pt x="1615155" y="256373"/>
                    </a:lnTo>
                    <a:lnTo>
                      <a:pt x="0" y="256373"/>
                    </a:lnTo>
                    <a:lnTo>
                      <a:pt x="29910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1" name="圖形 211">
              <a:extLst>
                <a:ext uri="{FF2B5EF4-FFF2-40B4-BE49-F238E27FC236}">
                  <a16:creationId xmlns:a16="http://schemas.microsoft.com/office/drawing/2014/main" id="{26FDDE3F-8CD9-4CBF-BEFC-B18B8326D209}"/>
                </a:ext>
              </a:extLst>
            </p:cNvPr>
            <p:cNvGrpSpPr/>
            <p:nvPr/>
          </p:nvGrpSpPr>
          <p:grpSpPr>
            <a:xfrm>
              <a:off x="5237580" y="4135689"/>
              <a:ext cx="551412" cy="630183"/>
              <a:chOff x="6880167" y="2925402"/>
              <a:chExt cx="551412" cy="630183"/>
            </a:xfrm>
            <a:grpFill/>
          </p:grpSpPr>
          <p:sp>
            <p:nvSpPr>
              <p:cNvPr id="112" name="手繪多邊形: 圖案 111">
                <a:extLst>
                  <a:ext uri="{FF2B5EF4-FFF2-40B4-BE49-F238E27FC236}">
                    <a16:creationId xmlns:a16="http://schemas.microsoft.com/office/drawing/2014/main" id="{F2C85856-EB23-449F-A8C9-1B903BE31731}"/>
                  </a:ext>
                </a:extLst>
              </p:cNvPr>
              <p:cNvSpPr/>
              <p:nvPr/>
            </p:nvSpPr>
            <p:spPr>
              <a:xfrm>
                <a:off x="6880167" y="2925402"/>
                <a:ext cx="551412" cy="630183"/>
              </a:xfrm>
              <a:custGeom>
                <a:avLst/>
                <a:gdLst>
                  <a:gd name="connsiteX0" fmla="*/ 278294 w 551412"/>
                  <a:gd name="connsiteY0" fmla="*/ 636935 h 630182"/>
                  <a:gd name="connsiteX1" fmla="*/ 0 w 551412"/>
                  <a:gd name="connsiteY1" fmla="*/ 536443 h 630182"/>
                  <a:gd name="connsiteX2" fmla="*/ 0 w 551412"/>
                  <a:gd name="connsiteY2" fmla="*/ 77873 h 630182"/>
                  <a:gd name="connsiteX3" fmla="*/ 278294 w 551412"/>
                  <a:gd name="connsiteY3" fmla="*/ 0 h 630182"/>
                  <a:gd name="connsiteX4" fmla="*/ 556589 w 551412"/>
                  <a:gd name="connsiteY4" fmla="*/ 77873 h 630182"/>
                  <a:gd name="connsiteX5" fmla="*/ 556589 w 551412"/>
                  <a:gd name="connsiteY5" fmla="*/ 536443 h 630182"/>
                  <a:gd name="connsiteX6" fmla="*/ 278294 w 551412"/>
                  <a:gd name="connsiteY6" fmla="*/ 636935 h 630182"/>
                  <a:gd name="connsiteX7" fmla="*/ 22507 w 551412"/>
                  <a:gd name="connsiteY7" fmla="*/ 110732 h 630182"/>
                  <a:gd name="connsiteX8" fmla="*/ 22507 w 551412"/>
                  <a:gd name="connsiteY8" fmla="*/ 536556 h 630182"/>
                  <a:gd name="connsiteX9" fmla="*/ 278294 w 551412"/>
                  <a:gd name="connsiteY9" fmla="*/ 614428 h 630182"/>
                  <a:gd name="connsiteX10" fmla="*/ 534082 w 551412"/>
                  <a:gd name="connsiteY10" fmla="*/ 536556 h 630182"/>
                  <a:gd name="connsiteX11" fmla="*/ 534082 w 551412"/>
                  <a:gd name="connsiteY11" fmla="*/ 110732 h 630182"/>
                  <a:gd name="connsiteX12" fmla="*/ 278294 w 551412"/>
                  <a:gd name="connsiteY12" fmla="*/ 155858 h 630182"/>
                  <a:gd name="connsiteX13" fmla="*/ 22507 w 551412"/>
                  <a:gd name="connsiteY13" fmla="*/ 110732 h 630182"/>
                  <a:gd name="connsiteX14" fmla="*/ 278294 w 551412"/>
                  <a:gd name="connsiteY14" fmla="*/ 22507 h 630182"/>
                  <a:gd name="connsiteX15" fmla="*/ 22507 w 551412"/>
                  <a:gd name="connsiteY15" fmla="*/ 77873 h 630182"/>
                  <a:gd name="connsiteX16" fmla="*/ 278294 w 551412"/>
                  <a:gd name="connsiteY16" fmla="*/ 133239 h 630182"/>
                  <a:gd name="connsiteX17" fmla="*/ 534082 w 551412"/>
                  <a:gd name="connsiteY17" fmla="*/ 77873 h 630182"/>
                  <a:gd name="connsiteX18" fmla="*/ 278294 w 551412"/>
                  <a:gd name="connsiteY18" fmla="*/ 22507 h 63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412" h="630182">
                    <a:moveTo>
                      <a:pt x="278294" y="636935"/>
                    </a:moveTo>
                    <a:cubicBezTo>
                      <a:pt x="137853" y="636935"/>
                      <a:pt x="0" y="587195"/>
                      <a:pt x="0" y="536443"/>
                    </a:cubicBezTo>
                    <a:lnTo>
                      <a:pt x="0" y="77873"/>
                    </a:lnTo>
                    <a:cubicBezTo>
                      <a:pt x="0" y="26783"/>
                      <a:pt x="139991" y="0"/>
                      <a:pt x="278294" y="0"/>
                    </a:cubicBezTo>
                    <a:cubicBezTo>
                      <a:pt x="416597" y="0"/>
                      <a:pt x="556589" y="26783"/>
                      <a:pt x="556589" y="77873"/>
                    </a:cubicBezTo>
                    <a:lnTo>
                      <a:pt x="556589" y="536443"/>
                    </a:lnTo>
                    <a:cubicBezTo>
                      <a:pt x="556589" y="587195"/>
                      <a:pt x="418736" y="636935"/>
                      <a:pt x="278294" y="636935"/>
                    </a:cubicBezTo>
                    <a:close/>
                    <a:moveTo>
                      <a:pt x="22507" y="110732"/>
                    </a:moveTo>
                    <a:lnTo>
                      <a:pt x="22507" y="536556"/>
                    </a:lnTo>
                    <a:cubicBezTo>
                      <a:pt x="22507" y="559062"/>
                      <a:pt x="124462" y="614428"/>
                      <a:pt x="278294" y="614428"/>
                    </a:cubicBezTo>
                    <a:cubicBezTo>
                      <a:pt x="432127" y="614428"/>
                      <a:pt x="534082" y="558950"/>
                      <a:pt x="534082" y="536556"/>
                    </a:cubicBezTo>
                    <a:lnTo>
                      <a:pt x="534082" y="110732"/>
                    </a:lnTo>
                    <a:cubicBezTo>
                      <a:pt x="489069" y="140441"/>
                      <a:pt x="383175" y="155858"/>
                      <a:pt x="278294" y="155858"/>
                    </a:cubicBezTo>
                    <a:cubicBezTo>
                      <a:pt x="173413" y="155858"/>
                      <a:pt x="67520" y="140441"/>
                      <a:pt x="22507" y="110732"/>
                    </a:cubicBezTo>
                    <a:close/>
                    <a:moveTo>
                      <a:pt x="278294" y="22507"/>
                    </a:moveTo>
                    <a:cubicBezTo>
                      <a:pt x="122098" y="22507"/>
                      <a:pt x="22507" y="55366"/>
                      <a:pt x="22507" y="77873"/>
                    </a:cubicBezTo>
                    <a:cubicBezTo>
                      <a:pt x="22507" y="100379"/>
                      <a:pt x="122098" y="133239"/>
                      <a:pt x="278294" y="133239"/>
                    </a:cubicBezTo>
                    <a:cubicBezTo>
                      <a:pt x="434490" y="133239"/>
                      <a:pt x="534082" y="100379"/>
                      <a:pt x="534082" y="77873"/>
                    </a:cubicBezTo>
                    <a:cubicBezTo>
                      <a:pt x="534082" y="55366"/>
                      <a:pt x="434490" y="22507"/>
                      <a:pt x="278294" y="22507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手繪多邊形: 圖案 112">
                <a:extLst>
                  <a:ext uri="{FF2B5EF4-FFF2-40B4-BE49-F238E27FC236}">
                    <a16:creationId xmlns:a16="http://schemas.microsoft.com/office/drawing/2014/main" id="{86387364-7C36-4A57-8A04-5BFE325970AD}"/>
                  </a:ext>
                </a:extLst>
              </p:cNvPr>
              <p:cNvSpPr/>
              <p:nvPr/>
            </p:nvSpPr>
            <p:spPr>
              <a:xfrm>
                <a:off x="6889507" y="3161721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手繪多邊形: 圖案 113">
                <a:extLst>
                  <a:ext uri="{FF2B5EF4-FFF2-40B4-BE49-F238E27FC236}">
                    <a16:creationId xmlns:a16="http://schemas.microsoft.com/office/drawing/2014/main" id="{8CC338CF-457C-4896-9819-D40DC12980A6}"/>
                  </a:ext>
                </a:extLst>
              </p:cNvPr>
              <p:cNvSpPr/>
              <p:nvPr/>
            </p:nvSpPr>
            <p:spPr>
              <a:xfrm>
                <a:off x="6889507" y="3319266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B98D1286-ED90-4BDF-9732-A01379B061CA}"/>
              </a:ext>
            </a:extLst>
          </p:cNvPr>
          <p:cNvGrpSpPr/>
          <p:nvPr/>
        </p:nvGrpSpPr>
        <p:grpSpPr>
          <a:xfrm>
            <a:off x="2278191" y="2290794"/>
            <a:ext cx="1983010" cy="1257675"/>
            <a:chOff x="3805982" y="3508197"/>
            <a:chExt cx="1983010" cy="1257675"/>
          </a:xfrm>
          <a:solidFill>
            <a:schemeClr val="tx1"/>
          </a:solidFill>
        </p:grpSpPr>
        <p:grpSp>
          <p:nvGrpSpPr>
            <p:cNvPr id="146" name="群組 145">
              <a:extLst>
                <a:ext uri="{FF2B5EF4-FFF2-40B4-BE49-F238E27FC236}">
                  <a16:creationId xmlns:a16="http://schemas.microsoft.com/office/drawing/2014/main" id="{BC26AA2F-CAE8-4942-8E0F-3C4DB4F9D0D4}"/>
                </a:ext>
              </a:extLst>
            </p:cNvPr>
            <p:cNvGrpSpPr/>
            <p:nvPr/>
          </p:nvGrpSpPr>
          <p:grpSpPr>
            <a:xfrm>
              <a:off x="3805982" y="3508197"/>
              <a:ext cx="1395282" cy="1228834"/>
              <a:chOff x="8275596" y="3273100"/>
              <a:chExt cx="1870179" cy="1647080"/>
            </a:xfrm>
            <a:grpFill/>
          </p:grpSpPr>
          <p:grpSp>
            <p:nvGrpSpPr>
              <p:cNvPr id="151" name="圖形 18">
                <a:extLst>
                  <a:ext uri="{FF2B5EF4-FFF2-40B4-BE49-F238E27FC236}">
                    <a16:creationId xmlns:a16="http://schemas.microsoft.com/office/drawing/2014/main" id="{9F263D3B-FDED-42E0-90F1-2B78EF291EF9}"/>
                  </a:ext>
                </a:extLst>
              </p:cNvPr>
              <p:cNvGrpSpPr/>
              <p:nvPr/>
            </p:nvGrpSpPr>
            <p:grpSpPr>
              <a:xfrm>
                <a:off x="8275596" y="3437991"/>
                <a:ext cx="1870179" cy="1482189"/>
                <a:chOff x="8338475" y="3282973"/>
                <a:chExt cx="1365427" cy="1085848"/>
              </a:xfrm>
              <a:grpFill/>
            </p:grpSpPr>
            <p:sp>
              <p:nvSpPr>
                <p:cNvPr id="153" name="手繪多邊形: 圖案 152">
                  <a:extLst>
                    <a:ext uri="{FF2B5EF4-FFF2-40B4-BE49-F238E27FC236}">
                      <a16:creationId xmlns:a16="http://schemas.microsoft.com/office/drawing/2014/main" id="{928F2980-8A9E-449E-9855-CC58F72A8385}"/>
                    </a:ext>
                  </a:extLst>
                </p:cNvPr>
                <p:cNvSpPr/>
                <p:nvPr/>
              </p:nvSpPr>
              <p:spPr>
                <a:xfrm>
                  <a:off x="8338475" y="3282974"/>
                  <a:ext cx="1365427" cy="1085847"/>
                </a:xfrm>
                <a:custGeom>
                  <a:avLst/>
                  <a:gdLst>
                    <a:gd name="connsiteX0" fmla="*/ 1282256 w 1323975"/>
                    <a:gd name="connsiteY0" fmla="*/ 9525 h 1085850"/>
                    <a:gd name="connsiteX1" fmla="*/ 1315498 w 1323975"/>
                    <a:gd name="connsiteY1" fmla="*/ 42767 h 1085850"/>
                    <a:gd name="connsiteX2" fmla="*/ 1315498 w 1323975"/>
                    <a:gd name="connsiteY2" fmla="*/ 1045464 h 1085850"/>
                    <a:gd name="connsiteX3" fmla="*/ 1282256 w 1323975"/>
                    <a:gd name="connsiteY3" fmla="*/ 1078706 h 1085850"/>
                    <a:gd name="connsiteX4" fmla="*/ 42767 w 1323975"/>
                    <a:gd name="connsiteY4" fmla="*/ 1078706 h 1085850"/>
                    <a:gd name="connsiteX5" fmla="*/ 9525 w 1323975"/>
                    <a:gd name="connsiteY5" fmla="*/ 1045464 h 1085850"/>
                    <a:gd name="connsiteX6" fmla="*/ 9525 w 1323975"/>
                    <a:gd name="connsiteY6" fmla="*/ 42767 h 1085850"/>
                    <a:gd name="connsiteX7" fmla="*/ 42767 w 1323975"/>
                    <a:gd name="connsiteY7" fmla="*/ 9525 h 1085850"/>
                    <a:gd name="connsiteX8" fmla="*/ 1282256 w 1323975"/>
                    <a:gd name="connsiteY8" fmla="*/ 9525 h 1085850"/>
                    <a:gd name="connsiteX9" fmla="*/ 1282256 w 1323975"/>
                    <a:gd name="connsiteY9" fmla="*/ 0 h 1085850"/>
                    <a:gd name="connsiteX10" fmla="*/ 42767 w 1323975"/>
                    <a:gd name="connsiteY10" fmla="*/ 0 h 1085850"/>
                    <a:gd name="connsiteX11" fmla="*/ 0 w 1323975"/>
                    <a:gd name="connsiteY11" fmla="*/ 42767 h 1085850"/>
                    <a:gd name="connsiteX12" fmla="*/ 0 w 1323975"/>
                    <a:gd name="connsiteY12" fmla="*/ 1045464 h 1085850"/>
                    <a:gd name="connsiteX13" fmla="*/ 42767 w 1323975"/>
                    <a:gd name="connsiteY13" fmla="*/ 1088231 h 1085850"/>
                    <a:gd name="connsiteX14" fmla="*/ 1282256 w 1323975"/>
                    <a:gd name="connsiteY14" fmla="*/ 1088231 h 1085850"/>
                    <a:gd name="connsiteX15" fmla="*/ 1325023 w 1323975"/>
                    <a:gd name="connsiteY15" fmla="*/ 1045464 h 1085850"/>
                    <a:gd name="connsiteX16" fmla="*/ 1325023 w 1323975"/>
                    <a:gd name="connsiteY16" fmla="*/ 42767 h 1085850"/>
                    <a:gd name="connsiteX17" fmla="*/ 1282256 w 1323975"/>
                    <a:gd name="connsiteY17" fmla="*/ 0 h 1085850"/>
                    <a:gd name="connsiteX18" fmla="*/ 1282256 w 1323975"/>
                    <a:gd name="connsiteY18" fmla="*/ 0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23975" h="1085850">
                      <a:moveTo>
                        <a:pt x="1282256" y="9525"/>
                      </a:moveTo>
                      <a:cubicBezTo>
                        <a:pt x="1300639" y="9525"/>
                        <a:pt x="1315498" y="24479"/>
                        <a:pt x="1315498" y="42767"/>
                      </a:cubicBezTo>
                      <a:lnTo>
                        <a:pt x="1315498" y="1045464"/>
                      </a:lnTo>
                      <a:cubicBezTo>
                        <a:pt x="1315498" y="1063847"/>
                        <a:pt x="1300543" y="1078706"/>
                        <a:pt x="1282256" y="1078706"/>
                      </a:cubicBezTo>
                      <a:lnTo>
                        <a:pt x="42767" y="1078706"/>
                      </a:lnTo>
                      <a:cubicBezTo>
                        <a:pt x="24384" y="1078706"/>
                        <a:pt x="9525" y="1063752"/>
                        <a:pt x="9525" y="1045464"/>
                      </a:cubicBezTo>
                      <a:lnTo>
                        <a:pt x="9525" y="42767"/>
                      </a:lnTo>
                      <a:cubicBezTo>
                        <a:pt x="9525" y="24384"/>
                        <a:pt x="24479" y="9525"/>
                        <a:pt x="42767" y="9525"/>
                      </a:cubicBezTo>
                      <a:lnTo>
                        <a:pt x="1282256" y="9525"/>
                      </a:lnTo>
                      <a:moveTo>
                        <a:pt x="1282256" y="0"/>
                      </a:moveTo>
                      <a:lnTo>
                        <a:pt x="42767" y="0"/>
                      </a:lnTo>
                      <a:cubicBezTo>
                        <a:pt x="19145" y="0"/>
                        <a:pt x="0" y="19145"/>
                        <a:pt x="0" y="42767"/>
                      </a:cubicBezTo>
                      <a:lnTo>
                        <a:pt x="0" y="1045464"/>
                      </a:lnTo>
                      <a:cubicBezTo>
                        <a:pt x="0" y="1069086"/>
                        <a:pt x="19145" y="1088231"/>
                        <a:pt x="42767" y="1088231"/>
                      </a:cubicBezTo>
                      <a:lnTo>
                        <a:pt x="1282256" y="1088231"/>
                      </a:lnTo>
                      <a:cubicBezTo>
                        <a:pt x="1305878" y="1088231"/>
                        <a:pt x="1325023" y="1069086"/>
                        <a:pt x="1325023" y="1045464"/>
                      </a:cubicBezTo>
                      <a:lnTo>
                        <a:pt x="1325023" y="42767"/>
                      </a:lnTo>
                      <a:cubicBezTo>
                        <a:pt x="1325118" y="19145"/>
                        <a:pt x="1305878" y="0"/>
                        <a:pt x="1282256" y="0"/>
                      </a:cubicBezTo>
                      <a:lnTo>
                        <a:pt x="1282256" y="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手繪多邊形: 圖案 153">
                  <a:extLst>
                    <a:ext uri="{FF2B5EF4-FFF2-40B4-BE49-F238E27FC236}">
                      <a16:creationId xmlns:a16="http://schemas.microsoft.com/office/drawing/2014/main" id="{4042B94D-CF01-4920-A1FB-FF97E03D334A}"/>
                    </a:ext>
                  </a:extLst>
                </p:cNvPr>
                <p:cNvSpPr/>
                <p:nvPr/>
              </p:nvSpPr>
              <p:spPr>
                <a:xfrm>
                  <a:off x="8646399" y="3282973"/>
                  <a:ext cx="9525" cy="1085847"/>
                </a:xfrm>
                <a:custGeom>
                  <a:avLst/>
                  <a:gdLst>
                    <a:gd name="connsiteX0" fmla="*/ 0 w 9525"/>
                    <a:gd name="connsiteY0" fmla="*/ 0 h 1085850"/>
                    <a:gd name="connsiteX1" fmla="*/ 9525 w 9525"/>
                    <a:gd name="connsiteY1" fmla="*/ 0 h 1085850"/>
                    <a:gd name="connsiteX2" fmla="*/ 9525 w 9525"/>
                    <a:gd name="connsiteY2" fmla="*/ 1088327 h 1085850"/>
                    <a:gd name="connsiteX3" fmla="*/ 0 w 9525"/>
                    <a:gd name="connsiteY3" fmla="*/ 1088327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0858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88327"/>
                      </a:lnTo>
                      <a:lnTo>
                        <a:pt x="0" y="1088327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手繪多邊形: 圖案 154">
                  <a:extLst>
                    <a:ext uri="{FF2B5EF4-FFF2-40B4-BE49-F238E27FC236}">
                      <a16:creationId xmlns:a16="http://schemas.microsoft.com/office/drawing/2014/main" id="{BCF07DCC-B008-40DD-B94B-8F76095074B4}"/>
                    </a:ext>
                  </a:extLst>
                </p:cNvPr>
                <p:cNvSpPr/>
                <p:nvPr/>
              </p:nvSpPr>
              <p:spPr>
                <a:xfrm>
                  <a:off x="8410585" y="4023444"/>
                  <a:ext cx="161929" cy="85725"/>
                </a:xfrm>
                <a:custGeom>
                  <a:avLst/>
                  <a:gdLst>
                    <a:gd name="connsiteX0" fmla="*/ 151638 w 161925"/>
                    <a:gd name="connsiteY0" fmla="*/ 9525 h 85725"/>
                    <a:gd name="connsiteX1" fmla="*/ 156972 w 161925"/>
                    <a:gd name="connsiteY1" fmla="*/ 14859 h 85725"/>
                    <a:gd name="connsiteX2" fmla="*/ 156972 w 161925"/>
                    <a:gd name="connsiteY2" fmla="*/ 78296 h 85725"/>
                    <a:gd name="connsiteX3" fmla="*/ 151638 w 161925"/>
                    <a:gd name="connsiteY3" fmla="*/ 83629 h 85725"/>
                    <a:gd name="connsiteX4" fmla="*/ 14859 w 161925"/>
                    <a:gd name="connsiteY4" fmla="*/ 83629 h 85725"/>
                    <a:gd name="connsiteX5" fmla="*/ 9525 w 161925"/>
                    <a:gd name="connsiteY5" fmla="*/ 78296 h 85725"/>
                    <a:gd name="connsiteX6" fmla="*/ 9525 w 161925"/>
                    <a:gd name="connsiteY6" fmla="*/ 14859 h 85725"/>
                    <a:gd name="connsiteX7" fmla="*/ 14859 w 161925"/>
                    <a:gd name="connsiteY7" fmla="*/ 9525 h 85725"/>
                    <a:gd name="connsiteX8" fmla="*/ 151638 w 161925"/>
                    <a:gd name="connsiteY8" fmla="*/ 9525 h 85725"/>
                    <a:gd name="connsiteX9" fmla="*/ 151638 w 161925"/>
                    <a:gd name="connsiteY9" fmla="*/ 0 h 85725"/>
                    <a:gd name="connsiteX10" fmla="*/ 14859 w 161925"/>
                    <a:gd name="connsiteY10" fmla="*/ 0 h 85725"/>
                    <a:gd name="connsiteX11" fmla="*/ 0 w 161925"/>
                    <a:gd name="connsiteY11" fmla="*/ 14859 h 85725"/>
                    <a:gd name="connsiteX12" fmla="*/ 0 w 161925"/>
                    <a:gd name="connsiteY12" fmla="*/ 78296 h 85725"/>
                    <a:gd name="connsiteX13" fmla="*/ 14859 w 161925"/>
                    <a:gd name="connsiteY13" fmla="*/ 93154 h 85725"/>
                    <a:gd name="connsiteX14" fmla="*/ 151638 w 161925"/>
                    <a:gd name="connsiteY14" fmla="*/ 93154 h 85725"/>
                    <a:gd name="connsiteX15" fmla="*/ 166497 w 161925"/>
                    <a:gd name="connsiteY15" fmla="*/ 78296 h 85725"/>
                    <a:gd name="connsiteX16" fmla="*/ 166497 w 161925"/>
                    <a:gd name="connsiteY16" fmla="*/ 14859 h 85725"/>
                    <a:gd name="connsiteX17" fmla="*/ 151638 w 161925"/>
                    <a:gd name="connsiteY17" fmla="*/ 0 h 85725"/>
                    <a:gd name="connsiteX18" fmla="*/ 151638 w 161925"/>
                    <a:gd name="connsiteY18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1925" h="85725">
                      <a:moveTo>
                        <a:pt x="151638" y="9525"/>
                      </a:moveTo>
                      <a:cubicBezTo>
                        <a:pt x="154591" y="9525"/>
                        <a:pt x="156972" y="11906"/>
                        <a:pt x="156972" y="14859"/>
                      </a:cubicBezTo>
                      <a:lnTo>
                        <a:pt x="156972" y="78296"/>
                      </a:lnTo>
                      <a:cubicBezTo>
                        <a:pt x="156972" y="81248"/>
                        <a:pt x="154591" y="83629"/>
                        <a:pt x="151638" y="83629"/>
                      </a:cubicBezTo>
                      <a:lnTo>
                        <a:pt x="14859" y="83629"/>
                      </a:lnTo>
                      <a:cubicBezTo>
                        <a:pt x="11906" y="83629"/>
                        <a:pt x="9525" y="81248"/>
                        <a:pt x="9525" y="78296"/>
                      </a:cubicBezTo>
                      <a:lnTo>
                        <a:pt x="9525" y="14859"/>
                      </a:lnTo>
                      <a:cubicBezTo>
                        <a:pt x="9525" y="11906"/>
                        <a:pt x="11906" y="9525"/>
                        <a:pt x="14859" y="9525"/>
                      </a:cubicBezTo>
                      <a:lnTo>
                        <a:pt x="151638" y="9525"/>
                      </a:lnTo>
                      <a:moveTo>
                        <a:pt x="151638" y="0"/>
                      </a:moveTo>
                      <a:lnTo>
                        <a:pt x="14859" y="0"/>
                      </a:lnTo>
                      <a:cubicBezTo>
                        <a:pt x="6667" y="0"/>
                        <a:pt x="0" y="6668"/>
                        <a:pt x="0" y="14859"/>
                      </a:cubicBezTo>
                      <a:lnTo>
                        <a:pt x="0" y="78296"/>
                      </a:lnTo>
                      <a:cubicBezTo>
                        <a:pt x="0" y="86487"/>
                        <a:pt x="6667" y="93154"/>
                        <a:pt x="14859" y="93154"/>
                      </a:cubicBezTo>
                      <a:lnTo>
                        <a:pt x="151638" y="93154"/>
                      </a:lnTo>
                      <a:cubicBezTo>
                        <a:pt x="159830" y="93154"/>
                        <a:pt x="166497" y="86487"/>
                        <a:pt x="166497" y="78296"/>
                      </a:cubicBezTo>
                      <a:lnTo>
                        <a:pt x="166497" y="14859"/>
                      </a:lnTo>
                      <a:cubicBezTo>
                        <a:pt x="166497" y="6668"/>
                        <a:pt x="159830" y="0"/>
                        <a:pt x="151638" y="0"/>
                      </a:cubicBezTo>
                      <a:lnTo>
                        <a:pt x="151638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手繪多邊形: 圖案 155">
                  <a:extLst>
                    <a:ext uri="{FF2B5EF4-FFF2-40B4-BE49-F238E27FC236}">
                      <a16:creationId xmlns:a16="http://schemas.microsoft.com/office/drawing/2014/main" id="{65857021-89BF-4B9C-B2CF-D84CA6F4AED5}"/>
                    </a:ext>
                  </a:extLst>
                </p:cNvPr>
                <p:cNvSpPr/>
                <p:nvPr/>
              </p:nvSpPr>
              <p:spPr>
                <a:xfrm>
                  <a:off x="8410585" y="4169939"/>
                  <a:ext cx="161929" cy="133350"/>
                </a:xfrm>
                <a:custGeom>
                  <a:avLst/>
                  <a:gdLst>
                    <a:gd name="connsiteX0" fmla="*/ 152019 w 161925"/>
                    <a:gd name="connsiteY0" fmla="*/ 9525 h 133350"/>
                    <a:gd name="connsiteX1" fmla="*/ 156972 w 161925"/>
                    <a:gd name="connsiteY1" fmla="*/ 14478 h 133350"/>
                    <a:gd name="connsiteX2" fmla="*/ 156972 w 161925"/>
                    <a:gd name="connsiteY2" fmla="*/ 122587 h 133350"/>
                    <a:gd name="connsiteX3" fmla="*/ 152019 w 161925"/>
                    <a:gd name="connsiteY3" fmla="*/ 127540 h 133350"/>
                    <a:gd name="connsiteX4" fmla="*/ 14478 w 161925"/>
                    <a:gd name="connsiteY4" fmla="*/ 127540 h 133350"/>
                    <a:gd name="connsiteX5" fmla="*/ 9525 w 161925"/>
                    <a:gd name="connsiteY5" fmla="*/ 122587 h 133350"/>
                    <a:gd name="connsiteX6" fmla="*/ 9525 w 161925"/>
                    <a:gd name="connsiteY6" fmla="*/ 14478 h 133350"/>
                    <a:gd name="connsiteX7" fmla="*/ 14478 w 161925"/>
                    <a:gd name="connsiteY7" fmla="*/ 9525 h 133350"/>
                    <a:gd name="connsiteX8" fmla="*/ 152019 w 161925"/>
                    <a:gd name="connsiteY8" fmla="*/ 9525 h 133350"/>
                    <a:gd name="connsiteX9" fmla="*/ 152019 w 161925"/>
                    <a:gd name="connsiteY9" fmla="*/ 0 h 133350"/>
                    <a:gd name="connsiteX10" fmla="*/ 14478 w 161925"/>
                    <a:gd name="connsiteY10" fmla="*/ 0 h 133350"/>
                    <a:gd name="connsiteX11" fmla="*/ 0 w 161925"/>
                    <a:gd name="connsiteY11" fmla="*/ 14478 h 133350"/>
                    <a:gd name="connsiteX12" fmla="*/ 0 w 161925"/>
                    <a:gd name="connsiteY12" fmla="*/ 122587 h 133350"/>
                    <a:gd name="connsiteX13" fmla="*/ 14478 w 161925"/>
                    <a:gd name="connsiteY13" fmla="*/ 137065 h 133350"/>
                    <a:gd name="connsiteX14" fmla="*/ 152114 w 161925"/>
                    <a:gd name="connsiteY14" fmla="*/ 137065 h 133350"/>
                    <a:gd name="connsiteX15" fmla="*/ 166592 w 161925"/>
                    <a:gd name="connsiteY15" fmla="*/ 122587 h 133350"/>
                    <a:gd name="connsiteX16" fmla="*/ 166592 w 161925"/>
                    <a:gd name="connsiteY16" fmla="*/ 14478 h 133350"/>
                    <a:gd name="connsiteX17" fmla="*/ 152019 w 161925"/>
                    <a:gd name="connsiteY17" fmla="*/ 0 h 133350"/>
                    <a:gd name="connsiteX18" fmla="*/ 152019 w 161925"/>
                    <a:gd name="connsiteY18" fmla="*/ 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1925" h="133350">
                      <a:moveTo>
                        <a:pt x="152019" y="9525"/>
                      </a:moveTo>
                      <a:cubicBezTo>
                        <a:pt x="154781" y="9525"/>
                        <a:pt x="156972" y="11716"/>
                        <a:pt x="156972" y="14478"/>
                      </a:cubicBezTo>
                      <a:lnTo>
                        <a:pt x="156972" y="122587"/>
                      </a:lnTo>
                      <a:cubicBezTo>
                        <a:pt x="156972" y="125349"/>
                        <a:pt x="154781" y="127540"/>
                        <a:pt x="152019" y="127540"/>
                      </a:cubicBezTo>
                      <a:lnTo>
                        <a:pt x="14478" y="127540"/>
                      </a:lnTo>
                      <a:cubicBezTo>
                        <a:pt x="11716" y="127540"/>
                        <a:pt x="9525" y="125349"/>
                        <a:pt x="9525" y="122587"/>
                      </a:cubicBezTo>
                      <a:lnTo>
                        <a:pt x="9525" y="14478"/>
                      </a:lnTo>
                      <a:cubicBezTo>
                        <a:pt x="9525" y="11716"/>
                        <a:pt x="11716" y="9525"/>
                        <a:pt x="14478" y="9525"/>
                      </a:cubicBezTo>
                      <a:lnTo>
                        <a:pt x="152019" y="9525"/>
                      </a:lnTo>
                      <a:moveTo>
                        <a:pt x="152019" y="0"/>
                      </a:moveTo>
                      <a:lnTo>
                        <a:pt x="14478" y="0"/>
                      </a:lnTo>
                      <a:cubicBezTo>
                        <a:pt x="6477" y="0"/>
                        <a:pt x="0" y="6477"/>
                        <a:pt x="0" y="14478"/>
                      </a:cubicBezTo>
                      <a:lnTo>
                        <a:pt x="0" y="122587"/>
                      </a:lnTo>
                      <a:cubicBezTo>
                        <a:pt x="0" y="130588"/>
                        <a:pt x="6477" y="137065"/>
                        <a:pt x="14478" y="137065"/>
                      </a:cubicBezTo>
                      <a:lnTo>
                        <a:pt x="152114" y="137065"/>
                      </a:lnTo>
                      <a:cubicBezTo>
                        <a:pt x="160115" y="137065"/>
                        <a:pt x="166592" y="130588"/>
                        <a:pt x="166592" y="122587"/>
                      </a:cubicBezTo>
                      <a:lnTo>
                        <a:pt x="166592" y="14478"/>
                      </a:lnTo>
                      <a:cubicBezTo>
                        <a:pt x="166497" y="6477"/>
                        <a:pt x="160020" y="0"/>
                        <a:pt x="152019" y="0"/>
                      </a:cubicBezTo>
                      <a:lnTo>
                        <a:pt x="152019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手繪多邊形: 圖案 156">
                  <a:extLst>
                    <a:ext uri="{FF2B5EF4-FFF2-40B4-BE49-F238E27FC236}">
                      <a16:creationId xmlns:a16="http://schemas.microsoft.com/office/drawing/2014/main" id="{ABF0636F-F21E-4496-B381-9457ACE6A57B}"/>
                    </a:ext>
                  </a:extLst>
                </p:cNvPr>
                <p:cNvSpPr/>
                <p:nvPr/>
              </p:nvSpPr>
              <p:spPr>
                <a:xfrm>
                  <a:off x="9105639" y="3356506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2 w 152400"/>
                    <a:gd name="connsiteY1" fmla="*/ 24860 h 666750"/>
                    <a:gd name="connsiteX2" fmla="*/ 149162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4" y="9525"/>
                        <a:pt x="149162" y="16383"/>
                        <a:pt x="149162" y="24860"/>
                      </a:cubicBezTo>
                      <a:lnTo>
                        <a:pt x="149162" y="650653"/>
                      </a:lnTo>
                      <a:cubicBezTo>
                        <a:pt x="149162" y="659130"/>
                        <a:pt x="142304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687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手繪多邊形: 圖案 157">
                  <a:extLst>
                    <a:ext uri="{FF2B5EF4-FFF2-40B4-BE49-F238E27FC236}">
                      <a16:creationId xmlns:a16="http://schemas.microsoft.com/office/drawing/2014/main" id="{02D17186-8ABC-46C5-9DC4-A4EAC12170DB}"/>
                    </a:ext>
                  </a:extLst>
                </p:cNvPr>
                <p:cNvSpPr/>
                <p:nvPr/>
              </p:nvSpPr>
              <p:spPr>
                <a:xfrm>
                  <a:off x="9105639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7 w 152400"/>
                    <a:gd name="connsiteY1" fmla="*/ 0 h 9525"/>
                    <a:gd name="connsiteX2" fmla="*/ 158687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7" y="0"/>
                      </a:lnTo>
                      <a:lnTo>
                        <a:pt x="158687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手繪多邊形: 圖案 158">
                  <a:extLst>
                    <a:ext uri="{FF2B5EF4-FFF2-40B4-BE49-F238E27FC236}">
                      <a16:creationId xmlns:a16="http://schemas.microsoft.com/office/drawing/2014/main" id="{39E8541C-20AC-4CDD-BC00-89283757D3A6}"/>
                    </a:ext>
                  </a:extLst>
                </p:cNvPr>
                <p:cNvSpPr/>
                <p:nvPr/>
              </p:nvSpPr>
              <p:spPr>
                <a:xfrm>
                  <a:off x="8918088" y="3356506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2 w 152400"/>
                    <a:gd name="connsiteY1" fmla="*/ 24860 h 666750"/>
                    <a:gd name="connsiteX2" fmla="*/ 149162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3" y="9525"/>
                        <a:pt x="149162" y="16383"/>
                        <a:pt x="149162" y="24860"/>
                      </a:cubicBezTo>
                      <a:lnTo>
                        <a:pt x="149162" y="650653"/>
                      </a:lnTo>
                      <a:cubicBezTo>
                        <a:pt x="149162" y="659130"/>
                        <a:pt x="142303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687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手繪多邊形: 圖案 159">
                  <a:extLst>
                    <a:ext uri="{FF2B5EF4-FFF2-40B4-BE49-F238E27FC236}">
                      <a16:creationId xmlns:a16="http://schemas.microsoft.com/office/drawing/2014/main" id="{2FBBB255-D7B8-4111-AFEC-AFB96E457702}"/>
                    </a:ext>
                  </a:extLst>
                </p:cNvPr>
                <p:cNvSpPr/>
                <p:nvPr/>
              </p:nvSpPr>
              <p:spPr>
                <a:xfrm>
                  <a:off x="8730631" y="3356506"/>
                  <a:ext cx="152404" cy="666748"/>
                </a:xfrm>
                <a:custGeom>
                  <a:avLst/>
                  <a:gdLst>
                    <a:gd name="connsiteX0" fmla="*/ 133731 w 152400"/>
                    <a:gd name="connsiteY0" fmla="*/ 9525 h 666750"/>
                    <a:gd name="connsiteX1" fmla="*/ 149066 w 152400"/>
                    <a:gd name="connsiteY1" fmla="*/ 24860 h 666750"/>
                    <a:gd name="connsiteX2" fmla="*/ 149066 w 152400"/>
                    <a:gd name="connsiteY2" fmla="*/ 650653 h 666750"/>
                    <a:gd name="connsiteX3" fmla="*/ 133731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731 w 152400"/>
                    <a:gd name="connsiteY8" fmla="*/ 9525 h 666750"/>
                    <a:gd name="connsiteX9" fmla="*/ 133731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731 w 152400"/>
                    <a:gd name="connsiteY17" fmla="*/ 0 h 666750"/>
                    <a:gd name="connsiteX18" fmla="*/ 133731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731" y="9525"/>
                      </a:moveTo>
                      <a:cubicBezTo>
                        <a:pt x="142208" y="9525"/>
                        <a:pt x="149066" y="16383"/>
                        <a:pt x="149066" y="24860"/>
                      </a:cubicBezTo>
                      <a:lnTo>
                        <a:pt x="149066" y="650653"/>
                      </a:lnTo>
                      <a:cubicBezTo>
                        <a:pt x="149066" y="659130"/>
                        <a:pt x="142208" y="665988"/>
                        <a:pt x="133731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731" y="9525"/>
                      </a:lnTo>
                      <a:moveTo>
                        <a:pt x="133731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591" y="11049"/>
                        <a:pt x="147542" y="0"/>
                        <a:pt x="133731" y="0"/>
                      </a:cubicBezTo>
                      <a:lnTo>
                        <a:pt x="133731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手繪多邊形: 圖案 160">
                  <a:extLst>
                    <a:ext uri="{FF2B5EF4-FFF2-40B4-BE49-F238E27FC236}">
                      <a16:creationId xmlns:a16="http://schemas.microsoft.com/office/drawing/2014/main" id="{29BF2578-BEC1-403E-8DDC-3376E43D9201}"/>
                    </a:ext>
                  </a:extLst>
                </p:cNvPr>
                <p:cNvSpPr/>
                <p:nvPr/>
              </p:nvSpPr>
              <p:spPr>
                <a:xfrm>
                  <a:off x="8730631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手繪多邊形: 圖案 161">
                  <a:extLst>
                    <a:ext uri="{FF2B5EF4-FFF2-40B4-BE49-F238E27FC236}">
                      <a16:creationId xmlns:a16="http://schemas.microsoft.com/office/drawing/2014/main" id="{78B3D6E6-D8AB-4856-8035-A400574B417E}"/>
                    </a:ext>
                  </a:extLst>
                </p:cNvPr>
                <p:cNvSpPr/>
                <p:nvPr/>
              </p:nvSpPr>
              <p:spPr>
                <a:xfrm>
                  <a:off x="9293191" y="3356506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1 w 152400"/>
                    <a:gd name="connsiteY1" fmla="*/ 24860 h 666750"/>
                    <a:gd name="connsiteX2" fmla="*/ 149161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6 w 152400"/>
                    <a:gd name="connsiteY15" fmla="*/ 650653 h 666750"/>
                    <a:gd name="connsiteX16" fmla="*/ 158686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4" y="9525"/>
                        <a:pt x="149161" y="16383"/>
                        <a:pt x="149161" y="24860"/>
                      </a:cubicBezTo>
                      <a:lnTo>
                        <a:pt x="149161" y="650653"/>
                      </a:lnTo>
                      <a:cubicBezTo>
                        <a:pt x="149161" y="659130"/>
                        <a:pt x="142304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6" y="664369"/>
                        <a:pt x="158686" y="650653"/>
                      </a:cubicBezTo>
                      <a:lnTo>
                        <a:pt x="158686" y="24860"/>
                      </a:lnTo>
                      <a:cubicBezTo>
                        <a:pt x="158686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手繪多邊形: 圖案 162">
                  <a:extLst>
                    <a:ext uri="{FF2B5EF4-FFF2-40B4-BE49-F238E27FC236}">
                      <a16:creationId xmlns:a16="http://schemas.microsoft.com/office/drawing/2014/main" id="{A7B8DC20-2273-49AE-8565-FEE6A22244DA}"/>
                    </a:ext>
                  </a:extLst>
                </p:cNvPr>
                <p:cNvSpPr/>
                <p:nvPr/>
              </p:nvSpPr>
              <p:spPr>
                <a:xfrm>
                  <a:off x="9293191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7 w 152400"/>
                    <a:gd name="connsiteY1" fmla="*/ 0 h 9525"/>
                    <a:gd name="connsiteX2" fmla="*/ 158687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7" y="0"/>
                      </a:lnTo>
                      <a:lnTo>
                        <a:pt x="158687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手繪多邊形: 圖案 163">
                  <a:extLst>
                    <a:ext uri="{FF2B5EF4-FFF2-40B4-BE49-F238E27FC236}">
                      <a16:creationId xmlns:a16="http://schemas.microsoft.com/office/drawing/2014/main" id="{AC7FCCE4-E65F-42BF-8BC8-132C5B86DD16}"/>
                    </a:ext>
                  </a:extLst>
                </p:cNvPr>
                <p:cNvSpPr/>
                <p:nvPr/>
              </p:nvSpPr>
              <p:spPr>
                <a:xfrm>
                  <a:off x="9480742" y="3356507"/>
                  <a:ext cx="152404" cy="666748"/>
                </a:xfrm>
                <a:custGeom>
                  <a:avLst/>
                  <a:gdLst>
                    <a:gd name="connsiteX0" fmla="*/ 133826 w 152400"/>
                    <a:gd name="connsiteY0" fmla="*/ 9525 h 666750"/>
                    <a:gd name="connsiteX1" fmla="*/ 149161 w 152400"/>
                    <a:gd name="connsiteY1" fmla="*/ 24860 h 666750"/>
                    <a:gd name="connsiteX2" fmla="*/ 149161 w 152400"/>
                    <a:gd name="connsiteY2" fmla="*/ 650653 h 666750"/>
                    <a:gd name="connsiteX3" fmla="*/ 133826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826 w 152400"/>
                    <a:gd name="connsiteY8" fmla="*/ 9525 h 666750"/>
                    <a:gd name="connsiteX9" fmla="*/ 133826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6 w 152400"/>
                    <a:gd name="connsiteY15" fmla="*/ 650653 h 666750"/>
                    <a:gd name="connsiteX16" fmla="*/ 158686 w 152400"/>
                    <a:gd name="connsiteY16" fmla="*/ 24860 h 666750"/>
                    <a:gd name="connsiteX17" fmla="*/ 133826 w 152400"/>
                    <a:gd name="connsiteY17" fmla="*/ 0 h 666750"/>
                    <a:gd name="connsiteX18" fmla="*/ 133826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826" y="9525"/>
                      </a:moveTo>
                      <a:cubicBezTo>
                        <a:pt x="142303" y="9525"/>
                        <a:pt x="149161" y="16383"/>
                        <a:pt x="149161" y="24860"/>
                      </a:cubicBezTo>
                      <a:lnTo>
                        <a:pt x="149161" y="650653"/>
                      </a:lnTo>
                      <a:cubicBezTo>
                        <a:pt x="149161" y="659130"/>
                        <a:pt x="142303" y="665988"/>
                        <a:pt x="133826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826" y="9525"/>
                      </a:lnTo>
                      <a:moveTo>
                        <a:pt x="133826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6" y="664369"/>
                        <a:pt x="158686" y="650653"/>
                      </a:cubicBezTo>
                      <a:lnTo>
                        <a:pt x="158686" y="24860"/>
                      </a:lnTo>
                      <a:cubicBezTo>
                        <a:pt x="158686" y="11049"/>
                        <a:pt x="147542" y="0"/>
                        <a:pt x="133826" y="0"/>
                      </a:cubicBezTo>
                      <a:lnTo>
                        <a:pt x="13382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手繪多邊形: 圖案 164">
                  <a:extLst>
                    <a:ext uri="{FF2B5EF4-FFF2-40B4-BE49-F238E27FC236}">
                      <a16:creationId xmlns:a16="http://schemas.microsoft.com/office/drawing/2014/main" id="{015A5E57-38E1-4B6B-90D6-32B8DDD387AE}"/>
                    </a:ext>
                  </a:extLst>
                </p:cNvPr>
                <p:cNvSpPr/>
                <p:nvPr/>
              </p:nvSpPr>
              <p:spPr>
                <a:xfrm>
                  <a:off x="9480742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手繪多邊形: 圖案 165">
                  <a:extLst>
                    <a:ext uri="{FF2B5EF4-FFF2-40B4-BE49-F238E27FC236}">
                      <a16:creationId xmlns:a16="http://schemas.microsoft.com/office/drawing/2014/main" id="{2AA145A1-B428-4975-ACD4-6EC0CEE1F74D}"/>
                    </a:ext>
                  </a:extLst>
                </p:cNvPr>
                <p:cNvSpPr/>
                <p:nvPr/>
              </p:nvSpPr>
              <p:spPr>
                <a:xfrm>
                  <a:off x="8501074" y="3357745"/>
                  <a:ext cx="47626" cy="38100"/>
                </a:xfrm>
                <a:custGeom>
                  <a:avLst/>
                  <a:gdLst>
                    <a:gd name="connsiteX0" fmla="*/ 39148 w 47625"/>
                    <a:gd name="connsiteY0" fmla="*/ 0 h 38100"/>
                    <a:gd name="connsiteX1" fmla="*/ 11049 w 47625"/>
                    <a:gd name="connsiteY1" fmla="*/ 0 h 38100"/>
                    <a:gd name="connsiteX2" fmla="*/ 2857 w 47625"/>
                    <a:gd name="connsiteY2" fmla="*/ 2286 h 38100"/>
                    <a:gd name="connsiteX3" fmla="*/ 0 w 47625"/>
                    <a:gd name="connsiteY3" fmla="*/ 8477 h 38100"/>
                    <a:gd name="connsiteX4" fmla="*/ 0 w 47625"/>
                    <a:gd name="connsiteY4" fmla="*/ 38671 h 38100"/>
                    <a:gd name="connsiteX5" fmla="*/ 14668 w 47625"/>
                    <a:gd name="connsiteY5" fmla="*/ 38671 h 38100"/>
                    <a:gd name="connsiteX6" fmla="*/ 14668 w 47625"/>
                    <a:gd name="connsiteY6" fmla="*/ 28384 h 38100"/>
                    <a:gd name="connsiteX7" fmla="*/ 35338 w 47625"/>
                    <a:gd name="connsiteY7" fmla="*/ 28384 h 38100"/>
                    <a:gd name="connsiteX8" fmla="*/ 35338 w 47625"/>
                    <a:gd name="connsiteY8" fmla="*/ 38671 h 38100"/>
                    <a:gd name="connsiteX9" fmla="*/ 50102 w 47625"/>
                    <a:gd name="connsiteY9" fmla="*/ 38671 h 38100"/>
                    <a:gd name="connsiteX10" fmla="*/ 50102 w 47625"/>
                    <a:gd name="connsiteY10" fmla="*/ 8382 h 38100"/>
                    <a:gd name="connsiteX11" fmla="*/ 47244 w 47625"/>
                    <a:gd name="connsiteY11" fmla="*/ 2191 h 38100"/>
                    <a:gd name="connsiteX12" fmla="*/ 39148 w 47625"/>
                    <a:gd name="connsiteY12" fmla="*/ 0 h 38100"/>
                    <a:gd name="connsiteX13" fmla="*/ 39148 w 47625"/>
                    <a:gd name="connsiteY13" fmla="*/ 0 h 38100"/>
                    <a:gd name="connsiteX14" fmla="*/ 14764 w 47625"/>
                    <a:gd name="connsiteY14" fmla="*/ 21241 h 38100"/>
                    <a:gd name="connsiteX15" fmla="*/ 14764 w 47625"/>
                    <a:gd name="connsiteY15" fmla="*/ 10096 h 38100"/>
                    <a:gd name="connsiteX16" fmla="*/ 35433 w 47625"/>
                    <a:gd name="connsiteY16" fmla="*/ 10096 h 38100"/>
                    <a:gd name="connsiteX17" fmla="*/ 35433 w 47625"/>
                    <a:gd name="connsiteY17" fmla="*/ 21241 h 38100"/>
                    <a:gd name="connsiteX18" fmla="*/ 14764 w 47625"/>
                    <a:gd name="connsiteY18" fmla="*/ 21241 h 38100"/>
                    <a:gd name="connsiteX19" fmla="*/ 14764 w 47625"/>
                    <a:gd name="connsiteY19" fmla="*/ 212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7625" h="38100">
                      <a:moveTo>
                        <a:pt x="39148" y="0"/>
                      </a:moveTo>
                      <a:lnTo>
                        <a:pt x="11049" y="0"/>
                      </a:lnTo>
                      <a:cubicBezTo>
                        <a:pt x="7525" y="0"/>
                        <a:pt x="4858" y="762"/>
                        <a:pt x="2857" y="2286"/>
                      </a:cubicBezTo>
                      <a:cubicBezTo>
                        <a:pt x="953" y="3810"/>
                        <a:pt x="0" y="5905"/>
                        <a:pt x="0" y="8477"/>
                      </a:cubicBezTo>
                      <a:lnTo>
                        <a:pt x="0" y="38671"/>
                      </a:lnTo>
                      <a:lnTo>
                        <a:pt x="14668" y="38671"/>
                      </a:lnTo>
                      <a:lnTo>
                        <a:pt x="14668" y="28384"/>
                      </a:lnTo>
                      <a:lnTo>
                        <a:pt x="35338" y="28384"/>
                      </a:lnTo>
                      <a:lnTo>
                        <a:pt x="35338" y="38671"/>
                      </a:lnTo>
                      <a:lnTo>
                        <a:pt x="50102" y="38671"/>
                      </a:lnTo>
                      <a:lnTo>
                        <a:pt x="50102" y="8382"/>
                      </a:lnTo>
                      <a:cubicBezTo>
                        <a:pt x="50102" y="5810"/>
                        <a:pt x="49149" y="3715"/>
                        <a:pt x="47244" y="2191"/>
                      </a:cubicBezTo>
                      <a:cubicBezTo>
                        <a:pt x="45339" y="762"/>
                        <a:pt x="42672" y="0"/>
                        <a:pt x="39148" y="0"/>
                      </a:cubicBezTo>
                      <a:lnTo>
                        <a:pt x="39148" y="0"/>
                      </a:lnTo>
                      <a:close/>
                      <a:moveTo>
                        <a:pt x="14764" y="21241"/>
                      </a:moveTo>
                      <a:lnTo>
                        <a:pt x="14764" y="10096"/>
                      </a:lnTo>
                      <a:lnTo>
                        <a:pt x="35433" y="10096"/>
                      </a:lnTo>
                      <a:lnTo>
                        <a:pt x="35433" y="21241"/>
                      </a:lnTo>
                      <a:lnTo>
                        <a:pt x="14764" y="21241"/>
                      </a:lnTo>
                      <a:lnTo>
                        <a:pt x="14764" y="21241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手繪多邊形: 圖案 166">
                  <a:extLst>
                    <a:ext uri="{FF2B5EF4-FFF2-40B4-BE49-F238E27FC236}">
                      <a16:creationId xmlns:a16="http://schemas.microsoft.com/office/drawing/2014/main" id="{D5E9FF72-5AB0-413A-902B-BF05E191C8BE}"/>
                    </a:ext>
                  </a:extLst>
                </p:cNvPr>
                <p:cNvSpPr/>
                <p:nvPr/>
              </p:nvSpPr>
              <p:spPr>
                <a:xfrm>
                  <a:off x="8558129" y="3357745"/>
                  <a:ext cx="47626" cy="38100"/>
                </a:xfrm>
                <a:custGeom>
                  <a:avLst/>
                  <a:gdLst>
                    <a:gd name="connsiteX0" fmla="*/ 39148 w 47625"/>
                    <a:gd name="connsiteY0" fmla="*/ 0 h 38100"/>
                    <a:gd name="connsiteX1" fmla="*/ 38576 w 47625"/>
                    <a:gd name="connsiteY1" fmla="*/ 0 h 38100"/>
                    <a:gd name="connsiteX2" fmla="*/ 38195 w 47625"/>
                    <a:gd name="connsiteY2" fmla="*/ 0 h 38100"/>
                    <a:gd name="connsiteX3" fmla="*/ 11906 w 47625"/>
                    <a:gd name="connsiteY3" fmla="*/ 0 h 38100"/>
                    <a:gd name="connsiteX4" fmla="*/ 11049 w 47625"/>
                    <a:gd name="connsiteY4" fmla="*/ 0 h 38100"/>
                    <a:gd name="connsiteX5" fmla="*/ 2953 w 47625"/>
                    <a:gd name="connsiteY5" fmla="*/ 2286 h 38100"/>
                    <a:gd name="connsiteX6" fmla="*/ 0 w 47625"/>
                    <a:gd name="connsiteY6" fmla="*/ 8287 h 38100"/>
                    <a:gd name="connsiteX7" fmla="*/ 0 w 47625"/>
                    <a:gd name="connsiteY7" fmla="*/ 8382 h 38100"/>
                    <a:gd name="connsiteX8" fmla="*/ 0 w 47625"/>
                    <a:gd name="connsiteY8" fmla="*/ 8382 h 38100"/>
                    <a:gd name="connsiteX9" fmla="*/ 0 w 47625"/>
                    <a:gd name="connsiteY9" fmla="*/ 8382 h 38100"/>
                    <a:gd name="connsiteX10" fmla="*/ 0 w 47625"/>
                    <a:gd name="connsiteY10" fmla="*/ 38576 h 38100"/>
                    <a:gd name="connsiteX11" fmla="*/ 14764 w 47625"/>
                    <a:gd name="connsiteY11" fmla="*/ 38576 h 38100"/>
                    <a:gd name="connsiteX12" fmla="*/ 14764 w 47625"/>
                    <a:gd name="connsiteY12" fmla="*/ 28480 h 38100"/>
                    <a:gd name="connsiteX13" fmla="*/ 38576 w 47625"/>
                    <a:gd name="connsiteY13" fmla="*/ 28480 h 38100"/>
                    <a:gd name="connsiteX14" fmla="*/ 48292 w 47625"/>
                    <a:gd name="connsiteY14" fmla="*/ 20669 h 38100"/>
                    <a:gd name="connsiteX15" fmla="*/ 48292 w 47625"/>
                    <a:gd name="connsiteY15" fmla="*/ 8287 h 38100"/>
                    <a:gd name="connsiteX16" fmla="*/ 45910 w 47625"/>
                    <a:gd name="connsiteY16" fmla="*/ 1905 h 38100"/>
                    <a:gd name="connsiteX17" fmla="*/ 39148 w 47625"/>
                    <a:gd name="connsiteY17" fmla="*/ 0 h 38100"/>
                    <a:gd name="connsiteX18" fmla="*/ 39148 w 47625"/>
                    <a:gd name="connsiteY18" fmla="*/ 0 h 38100"/>
                    <a:gd name="connsiteX19" fmla="*/ 39148 w 47625"/>
                    <a:gd name="connsiteY19" fmla="*/ 0 h 38100"/>
                    <a:gd name="connsiteX20" fmla="*/ 14573 w 47625"/>
                    <a:gd name="connsiteY20" fmla="*/ 20098 h 38100"/>
                    <a:gd name="connsiteX21" fmla="*/ 14573 w 47625"/>
                    <a:gd name="connsiteY21" fmla="*/ 10096 h 38100"/>
                    <a:gd name="connsiteX22" fmla="*/ 33338 w 47625"/>
                    <a:gd name="connsiteY22" fmla="*/ 10096 h 38100"/>
                    <a:gd name="connsiteX23" fmla="*/ 33338 w 47625"/>
                    <a:gd name="connsiteY23" fmla="*/ 20098 h 38100"/>
                    <a:gd name="connsiteX24" fmla="*/ 14573 w 47625"/>
                    <a:gd name="connsiteY24" fmla="*/ 20098 h 38100"/>
                    <a:gd name="connsiteX25" fmla="*/ 14573 w 47625"/>
                    <a:gd name="connsiteY25" fmla="*/ 2009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7625" h="38100">
                      <a:moveTo>
                        <a:pt x="39148" y="0"/>
                      </a:moveTo>
                      <a:lnTo>
                        <a:pt x="38576" y="0"/>
                      </a:lnTo>
                      <a:cubicBezTo>
                        <a:pt x="38481" y="0"/>
                        <a:pt x="38291" y="0"/>
                        <a:pt x="38195" y="0"/>
                      </a:cubicBezTo>
                      <a:lnTo>
                        <a:pt x="11906" y="0"/>
                      </a:lnTo>
                      <a:lnTo>
                        <a:pt x="11049" y="0"/>
                      </a:lnTo>
                      <a:cubicBezTo>
                        <a:pt x="7525" y="0"/>
                        <a:pt x="4763" y="762"/>
                        <a:pt x="2953" y="2286"/>
                      </a:cubicBezTo>
                      <a:cubicBezTo>
                        <a:pt x="1048" y="3810"/>
                        <a:pt x="95" y="5810"/>
                        <a:pt x="0" y="8287"/>
                      </a:cubicBezTo>
                      <a:lnTo>
                        <a:pt x="0" y="8382"/>
                      </a:lnTo>
                      <a:lnTo>
                        <a:pt x="0" y="8382"/>
                      </a:lnTo>
                      <a:lnTo>
                        <a:pt x="0" y="8382"/>
                      </a:lnTo>
                      <a:lnTo>
                        <a:pt x="0" y="38576"/>
                      </a:lnTo>
                      <a:lnTo>
                        <a:pt x="14764" y="38576"/>
                      </a:lnTo>
                      <a:lnTo>
                        <a:pt x="14764" y="28480"/>
                      </a:lnTo>
                      <a:lnTo>
                        <a:pt x="38576" y="28480"/>
                      </a:lnTo>
                      <a:cubicBezTo>
                        <a:pt x="45053" y="28480"/>
                        <a:pt x="48292" y="25908"/>
                        <a:pt x="48292" y="20669"/>
                      </a:cubicBezTo>
                      <a:lnTo>
                        <a:pt x="48292" y="8287"/>
                      </a:lnTo>
                      <a:cubicBezTo>
                        <a:pt x="48292" y="5239"/>
                        <a:pt x="47530" y="3143"/>
                        <a:pt x="45910" y="1905"/>
                      </a:cubicBezTo>
                      <a:cubicBezTo>
                        <a:pt x="44387" y="762"/>
                        <a:pt x="42196" y="95"/>
                        <a:pt x="39148" y="0"/>
                      </a:cubicBezTo>
                      <a:lnTo>
                        <a:pt x="39148" y="0"/>
                      </a:lnTo>
                      <a:lnTo>
                        <a:pt x="39148" y="0"/>
                      </a:lnTo>
                      <a:close/>
                      <a:moveTo>
                        <a:pt x="14573" y="20098"/>
                      </a:moveTo>
                      <a:lnTo>
                        <a:pt x="14573" y="10096"/>
                      </a:lnTo>
                      <a:lnTo>
                        <a:pt x="33338" y="10096"/>
                      </a:lnTo>
                      <a:lnTo>
                        <a:pt x="33338" y="20098"/>
                      </a:lnTo>
                      <a:lnTo>
                        <a:pt x="14573" y="20098"/>
                      </a:lnTo>
                      <a:lnTo>
                        <a:pt x="14573" y="20098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手繪多邊形: 圖案 167">
                  <a:extLst>
                    <a:ext uri="{FF2B5EF4-FFF2-40B4-BE49-F238E27FC236}">
                      <a16:creationId xmlns:a16="http://schemas.microsoft.com/office/drawing/2014/main" id="{733A24B8-05FC-466F-8B15-994DA4AD1331}"/>
                    </a:ext>
                  </a:extLst>
                </p:cNvPr>
                <p:cNvSpPr/>
                <p:nvPr/>
              </p:nvSpPr>
              <p:spPr>
                <a:xfrm>
                  <a:off x="8443923" y="3357745"/>
                  <a:ext cx="47626" cy="38100"/>
                </a:xfrm>
                <a:custGeom>
                  <a:avLst/>
                  <a:gdLst>
                    <a:gd name="connsiteX0" fmla="*/ 50482 w 47625"/>
                    <a:gd name="connsiteY0" fmla="*/ 0 h 38100"/>
                    <a:gd name="connsiteX1" fmla="*/ 38576 w 47625"/>
                    <a:gd name="connsiteY1" fmla="*/ 0 h 38100"/>
                    <a:gd name="connsiteX2" fmla="*/ 36385 w 47625"/>
                    <a:gd name="connsiteY2" fmla="*/ 0 h 38100"/>
                    <a:gd name="connsiteX3" fmla="*/ 36385 w 47625"/>
                    <a:gd name="connsiteY3" fmla="*/ 22479 h 38100"/>
                    <a:gd name="connsiteX4" fmla="*/ 35909 w 47625"/>
                    <a:gd name="connsiteY4" fmla="*/ 22860 h 38100"/>
                    <a:gd name="connsiteX5" fmla="*/ 35623 w 47625"/>
                    <a:gd name="connsiteY5" fmla="*/ 22860 h 38100"/>
                    <a:gd name="connsiteX6" fmla="*/ 35147 w 47625"/>
                    <a:gd name="connsiteY6" fmla="*/ 22574 h 38100"/>
                    <a:gd name="connsiteX7" fmla="*/ 20002 w 47625"/>
                    <a:gd name="connsiteY7" fmla="*/ 1429 h 38100"/>
                    <a:gd name="connsiteX8" fmla="*/ 20002 w 47625"/>
                    <a:gd name="connsiteY8" fmla="*/ 1429 h 38100"/>
                    <a:gd name="connsiteX9" fmla="*/ 20002 w 47625"/>
                    <a:gd name="connsiteY9" fmla="*/ 1429 h 38100"/>
                    <a:gd name="connsiteX10" fmla="*/ 19812 w 47625"/>
                    <a:gd name="connsiteY10" fmla="*/ 1333 h 38100"/>
                    <a:gd name="connsiteX11" fmla="*/ 19812 w 47625"/>
                    <a:gd name="connsiteY11" fmla="*/ 1238 h 38100"/>
                    <a:gd name="connsiteX12" fmla="*/ 16573 w 47625"/>
                    <a:gd name="connsiteY12" fmla="*/ 190 h 38100"/>
                    <a:gd name="connsiteX13" fmla="*/ 4667 w 47625"/>
                    <a:gd name="connsiteY13" fmla="*/ 190 h 38100"/>
                    <a:gd name="connsiteX14" fmla="*/ 1238 w 47625"/>
                    <a:gd name="connsiteY14" fmla="*/ 1429 h 38100"/>
                    <a:gd name="connsiteX15" fmla="*/ 0 w 47625"/>
                    <a:gd name="connsiteY15" fmla="*/ 4858 h 38100"/>
                    <a:gd name="connsiteX16" fmla="*/ 0 w 47625"/>
                    <a:gd name="connsiteY16" fmla="*/ 4858 h 38100"/>
                    <a:gd name="connsiteX17" fmla="*/ 0 w 47625"/>
                    <a:gd name="connsiteY17" fmla="*/ 38862 h 38100"/>
                    <a:gd name="connsiteX18" fmla="*/ 13906 w 47625"/>
                    <a:gd name="connsiteY18" fmla="*/ 38862 h 38100"/>
                    <a:gd name="connsiteX19" fmla="*/ 13811 w 47625"/>
                    <a:gd name="connsiteY19" fmla="*/ 15621 h 38100"/>
                    <a:gd name="connsiteX20" fmla="*/ 14954 w 47625"/>
                    <a:gd name="connsiteY20" fmla="*/ 14859 h 38100"/>
                    <a:gd name="connsiteX21" fmla="*/ 15240 w 47625"/>
                    <a:gd name="connsiteY21" fmla="*/ 14859 h 38100"/>
                    <a:gd name="connsiteX22" fmla="*/ 15811 w 47625"/>
                    <a:gd name="connsiteY22" fmla="*/ 15240 h 38100"/>
                    <a:gd name="connsiteX23" fmla="*/ 36100 w 47625"/>
                    <a:gd name="connsiteY23" fmla="*/ 38862 h 38100"/>
                    <a:gd name="connsiteX24" fmla="*/ 50578 w 47625"/>
                    <a:gd name="connsiteY24" fmla="*/ 38862 h 38100"/>
                    <a:gd name="connsiteX25" fmla="*/ 50578 w 47625"/>
                    <a:gd name="connsiteY25" fmla="*/ 0 h 38100"/>
                    <a:gd name="connsiteX26" fmla="*/ 50482 w 47625"/>
                    <a:gd name="connsiteY2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7625" h="38100">
                      <a:moveTo>
                        <a:pt x="50482" y="0"/>
                      </a:moveTo>
                      <a:lnTo>
                        <a:pt x="38576" y="0"/>
                      </a:lnTo>
                      <a:lnTo>
                        <a:pt x="36385" y="0"/>
                      </a:lnTo>
                      <a:lnTo>
                        <a:pt x="36385" y="22479"/>
                      </a:lnTo>
                      <a:cubicBezTo>
                        <a:pt x="36290" y="22669"/>
                        <a:pt x="36195" y="22860"/>
                        <a:pt x="35909" y="22860"/>
                      </a:cubicBezTo>
                      <a:cubicBezTo>
                        <a:pt x="35814" y="22860"/>
                        <a:pt x="35719" y="22860"/>
                        <a:pt x="35623" y="22860"/>
                      </a:cubicBezTo>
                      <a:cubicBezTo>
                        <a:pt x="35623" y="22860"/>
                        <a:pt x="35338" y="22860"/>
                        <a:pt x="35147" y="22574"/>
                      </a:cubicBezTo>
                      <a:cubicBezTo>
                        <a:pt x="32671" y="18764"/>
                        <a:pt x="23050" y="5620"/>
                        <a:pt x="20002" y="1429"/>
                      </a:cubicBezTo>
                      <a:cubicBezTo>
                        <a:pt x="20002" y="1429"/>
                        <a:pt x="20002" y="1429"/>
                        <a:pt x="20002" y="1429"/>
                      </a:cubicBezTo>
                      <a:lnTo>
                        <a:pt x="20002" y="1429"/>
                      </a:lnTo>
                      <a:cubicBezTo>
                        <a:pt x="20002" y="1429"/>
                        <a:pt x="19907" y="1333"/>
                        <a:pt x="19812" y="1333"/>
                      </a:cubicBezTo>
                      <a:cubicBezTo>
                        <a:pt x="19812" y="1238"/>
                        <a:pt x="19812" y="1238"/>
                        <a:pt x="19812" y="1238"/>
                      </a:cubicBezTo>
                      <a:cubicBezTo>
                        <a:pt x="19050" y="571"/>
                        <a:pt x="18002" y="190"/>
                        <a:pt x="16573" y="190"/>
                      </a:cubicBezTo>
                      <a:lnTo>
                        <a:pt x="4667" y="190"/>
                      </a:lnTo>
                      <a:cubicBezTo>
                        <a:pt x="3143" y="190"/>
                        <a:pt x="2000" y="667"/>
                        <a:pt x="1238" y="1429"/>
                      </a:cubicBezTo>
                      <a:cubicBezTo>
                        <a:pt x="476" y="2286"/>
                        <a:pt x="0" y="3429"/>
                        <a:pt x="0" y="4858"/>
                      </a:cubicBezTo>
                      <a:lnTo>
                        <a:pt x="0" y="4858"/>
                      </a:lnTo>
                      <a:lnTo>
                        <a:pt x="0" y="38862"/>
                      </a:lnTo>
                      <a:lnTo>
                        <a:pt x="13906" y="38862"/>
                      </a:lnTo>
                      <a:cubicBezTo>
                        <a:pt x="13906" y="38862"/>
                        <a:pt x="13811" y="20955"/>
                        <a:pt x="13811" y="15621"/>
                      </a:cubicBezTo>
                      <a:cubicBezTo>
                        <a:pt x="13906" y="15335"/>
                        <a:pt x="14097" y="14859"/>
                        <a:pt x="14954" y="14859"/>
                      </a:cubicBezTo>
                      <a:cubicBezTo>
                        <a:pt x="15049" y="14859"/>
                        <a:pt x="15145" y="14859"/>
                        <a:pt x="15240" y="14859"/>
                      </a:cubicBezTo>
                      <a:cubicBezTo>
                        <a:pt x="15240" y="14859"/>
                        <a:pt x="15621" y="14859"/>
                        <a:pt x="15811" y="15240"/>
                      </a:cubicBezTo>
                      <a:cubicBezTo>
                        <a:pt x="18478" y="19526"/>
                        <a:pt x="36100" y="38862"/>
                        <a:pt x="36100" y="38862"/>
                      </a:cubicBezTo>
                      <a:lnTo>
                        <a:pt x="50578" y="38862"/>
                      </a:lnTo>
                      <a:lnTo>
                        <a:pt x="50578" y="0"/>
                      </a:lnTo>
                      <a:lnTo>
                        <a:pt x="50482" y="0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手繪多邊形: 圖案 168">
                  <a:extLst>
                    <a:ext uri="{FF2B5EF4-FFF2-40B4-BE49-F238E27FC236}">
                      <a16:creationId xmlns:a16="http://schemas.microsoft.com/office/drawing/2014/main" id="{F665B25E-1F02-4ECC-9AE0-45D1B61C91A9}"/>
                    </a:ext>
                  </a:extLst>
                </p:cNvPr>
                <p:cNvSpPr/>
                <p:nvPr/>
              </p:nvSpPr>
              <p:spPr>
                <a:xfrm>
                  <a:off x="8388107" y="3357271"/>
                  <a:ext cx="47626" cy="38100"/>
                </a:xfrm>
                <a:custGeom>
                  <a:avLst/>
                  <a:gdLst>
                    <a:gd name="connsiteX0" fmla="*/ 38767 w 47625"/>
                    <a:gd name="connsiteY0" fmla="*/ 0 h 38100"/>
                    <a:gd name="connsiteX1" fmla="*/ 37529 w 47625"/>
                    <a:gd name="connsiteY1" fmla="*/ 0 h 38100"/>
                    <a:gd name="connsiteX2" fmla="*/ 37433 w 47625"/>
                    <a:gd name="connsiteY2" fmla="*/ 0 h 38100"/>
                    <a:gd name="connsiteX3" fmla="*/ 12668 w 47625"/>
                    <a:gd name="connsiteY3" fmla="*/ 0 h 38100"/>
                    <a:gd name="connsiteX4" fmla="*/ 0 w 47625"/>
                    <a:gd name="connsiteY4" fmla="*/ 10192 h 38100"/>
                    <a:gd name="connsiteX5" fmla="*/ 0 w 47625"/>
                    <a:gd name="connsiteY5" fmla="*/ 29051 h 38100"/>
                    <a:gd name="connsiteX6" fmla="*/ 12668 w 47625"/>
                    <a:gd name="connsiteY6" fmla="*/ 39243 h 38100"/>
                    <a:gd name="connsiteX7" fmla="*/ 37433 w 47625"/>
                    <a:gd name="connsiteY7" fmla="*/ 39243 h 38100"/>
                    <a:gd name="connsiteX8" fmla="*/ 41053 w 47625"/>
                    <a:gd name="connsiteY8" fmla="*/ 38957 h 38100"/>
                    <a:gd name="connsiteX9" fmla="*/ 31528 w 47625"/>
                    <a:gd name="connsiteY9" fmla="*/ 30194 h 38100"/>
                    <a:gd name="connsiteX10" fmla="*/ 30861 w 47625"/>
                    <a:gd name="connsiteY10" fmla="*/ 29718 h 38100"/>
                    <a:gd name="connsiteX11" fmla="*/ 15431 w 47625"/>
                    <a:gd name="connsiteY11" fmla="*/ 29718 h 38100"/>
                    <a:gd name="connsiteX12" fmla="*/ 15431 w 47625"/>
                    <a:gd name="connsiteY12" fmla="*/ 9334 h 38100"/>
                    <a:gd name="connsiteX13" fmla="*/ 36005 w 47625"/>
                    <a:gd name="connsiteY13" fmla="*/ 9334 h 38100"/>
                    <a:gd name="connsiteX14" fmla="*/ 36005 w 47625"/>
                    <a:gd name="connsiteY14" fmla="*/ 26575 h 38100"/>
                    <a:gd name="connsiteX15" fmla="*/ 49340 w 47625"/>
                    <a:gd name="connsiteY15" fmla="*/ 33338 h 38100"/>
                    <a:gd name="connsiteX16" fmla="*/ 50102 w 47625"/>
                    <a:gd name="connsiteY16" fmla="*/ 29051 h 38100"/>
                    <a:gd name="connsiteX17" fmla="*/ 50102 w 47625"/>
                    <a:gd name="connsiteY17" fmla="*/ 10192 h 38100"/>
                    <a:gd name="connsiteX18" fmla="*/ 38767 w 47625"/>
                    <a:gd name="connsiteY18" fmla="*/ 0 h 38100"/>
                    <a:gd name="connsiteX19" fmla="*/ 38767 w 47625"/>
                    <a:gd name="connsiteY19" fmla="*/ 0 h 38100"/>
                    <a:gd name="connsiteX20" fmla="*/ 38767 w 47625"/>
                    <a:gd name="connsiteY20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625" h="38100">
                      <a:moveTo>
                        <a:pt x="38767" y="0"/>
                      </a:moveTo>
                      <a:lnTo>
                        <a:pt x="37529" y="0"/>
                      </a:lnTo>
                      <a:cubicBezTo>
                        <a:pt x="37529" y="0"/>
                        <a:pt x="37433" y="0"/>
                        <a:pt x="37433" y="0"/>
                      </a:cubicBezTo>
                      <a:lnTo>
                        <a:pt x="12668" y="0"/>
                      </a:lnTo>
                      <a:cubicBezTo>
                        <a:pt x="4191" y="0"/>
                        <a:pt x="0" y="3429"/>
                        <a:pt x="0" y="10192"/>
                      </a:cubicBezTo>
                      <a:lnTo>
                        <a:pt x="0" y="29051"/>
                      </a:lnTo>
                      <a:cubicBezTo>
                        <a:pt x="0" y="35814"/>
                        <a:pt x="4286" y="39243"/>
                        <a:pt x="12668" y="39243"/>
                      </a:cubicBezTo>
                      <a:lnTo>
                        <a:pt x="37433" y="39243"/>
                      </a:lnTo>
                      <a:cubicBezTo>
                        <a:pt x="38767" y="39243"/>
                        <a:pt x="40005" y="39148"/>
                        <a:pt x="41053" y="38957"/>
                      </a:cubicBezTo>
                      <a:cubicBezTo>
                        <a:pt x="38957" y="36004"/>
                        <a:pt x="35147" y="32766"/>
                        <a:pt x="31528" y="30194"/>
                      </a:cubicBezTo>
                      <a:cubicBezTo>
                        <a:pt x="31337" y="30099"/>
                        <a:pt x="31052" y="29908"/>
                        <a:pt x="30861" y="29718"/>
                      </a:cubicBezTo>
                      <a:lnTo>
                        <a:pt x="15431" y="29718"/>
                      </a:lnTo>
                      <a:lnTo>
                        <a:pt x="15431" y="9334"/>
                      </a:lnTo>
                      <a:lnTo>
                        <a:pt x="36005" y="9334"/>
                      </a:lnTo>
                      <a:lnTo>
                        <a:pt x="36005" y="26575"/>
                      </a:lnTo>
                      <a:cubicBezTo>
                        <a:pt x="42196" y="28480"/>
                        <a:pt x="46387" y="30956"/>
                        <a:pt x="49340" y="33338"/>
                      </a:cubicBezTo>
                      <a:cubicBezTo>
                        <a:pt x="49816" y="32099"/>
                        <a:pt x="50102" y="30671"/>
                        <a:pt x="50102" y="29051"/>
                      </a:cubicBezTo>
                      <a:lnTo>
                        <a:pt x="50102" y="10192"/>
                      </a:lnTo>
                      <a:cubicBezTo>
                        <a:pt x="50102" y="3810"/>
                        <a:pt x="46292" y="381"/>
                        <a:pt x="38767" y="0"/>
                      </a:cubicBezTo>
                      <a:lnTo>
                        <a:pt x="38767" y="0"/>
                      </a:lnTo>
                      <a:lnTo>
                        <a:pt x="3876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手繪多邊形: 圖案 169">
                  <a:extLst>
                    <a:ext uri="{FF2B5EF4-FFF2-40B4-BE49-F238E27FC236}">
                      <a16:creationId xmlns:a16="http://schemas.microsoft.com/office/drawing/2014/main" id="{B972353D-89D7-4649-8A4D-FD529140D0BD}"/>
                    </a:ext>
                  </a:extLst>
                </p:cNvPr>
                <p:cNvSpPr/>
                <p:nvPr/>
              </p:nvSpPr>
              <p:spPr>
                <a:xfrm>
                  <a:off x="8414872" y="3382701"/>
                  <a:ext cx="19050" cy="9525"/>
                </a:xfrm>
                <a:custGeom>
                  <a:avLst/>
                  <a:gdLst>
                    <a:gd name="connsiteX0" fmla="*/ 0 w 19050"/>
                    <a:gd name="connsiteY0" fmla="*/ 0 h 9525"/>
                    <a:gd name="connsiteX1" fmla="*/ 15812 w 19050"/>
                    <a:gd name="connsiteY1" fmla="*/ 14097 h 9525"/>
                    <a:gd name="connsiteX2" fmla="*/ 26289 w 19050"/>
                    <a:gd name="connsiteY2" fmla="*/ 14097 h 9525"/>
                    <a:gd name="connsiteX3" fmla="*/ 0 w 19050"/>
                    <a:gd name="connsiteY3" fmla="*/ 0 h 9525"/>
                    <a:gd name="connsiteX4" fmla="*/ 0 w 19050"/>
                    <a:gd name="connsiteY4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9525">
                      <a:moveTo>
                        <a:pt x="0" y="0"/>
                      </a:moveTo>
                      <a:cubicBezTo>
                        <a:pt x="4667" y="2953"/>
                        <a:pt x="13049" y="8763"/>
                        <a:pt x="15812" y="14097"/>
                      </a:cubicBezTo>
                      <a:lnTo>
                        <a:pt x="26289" y="14097"/>
                      </a:lnTo>
                      <a:cubicBezTo>
                        <a:pt x="24575" y="10858"/>
                        <a:pt x="18479" y="3143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手繪多邊形: 圖案 170">
                  <a:extLst>
                    <a:ext uri="{FF2B5EF4-FFF2-40B4-BE49-F238E27FC236}">
                      <a16:creationId xmlns:a16="http://schemas.microsoft.com/office/drawing/2014/main" id="{069F7005-6A03-41D4-A486-F964490F50CC}"/>
                    </a:ext>
                  </a:extLst>
                </p:cNvPr>
                <p:cNvSpPr/>
                <p:nvPr/>
              </p:nvSpPr>
              <p:spPr>
                <a:xfrm>
                  <a:off x="8433064" y="4242045"/>
                  <a:ext cx="114303" cy="38100"/>
                </a:xfrm>
                <a:custGeom>
                  <a:avLst/>
                  <a:gdLst>
                    <a:gd name="connsiteX0" fmla="*/ 103537 w 114300"/>
                    <a:gd name="connsiteY0" fmla="*/ 9525 h 38100"/>
                    <a:gd name="connsiteX1" fmla="*/ 111538 w 114300"/>
                    <a:gd name="connsiteY1" fmla="*/ 17526 h 38100"/>
                    <a:gd name="connsiteX2" fmla="*/ 111538 w 114300"/>
                    <a:gd name="connsiteY2" fmla="*/ 23241 h 38100"/>
                    <a:gd name="connsiteX3" fmla="*/ 103537 w 114300"/>
                    <a:gd name="connsiteY3" fmla="*/ 31242 h 38100"/>
                    <a:gd name="connsiteX4" fmla="*/ 17526 w 114300"/>
                    <a:gd name="connsiteY4" fmla="*/ 31242 h 38100"/>
                    <a:gd name="connsiteX5" fmla="*/ 9525 w 114300"/>
                    <a:gd name="connsiteY5" fmla="*/ 23241 h 38100"/>
                    <a:gd name="connsiteX6" fmla="*/ 9525 w 114300"/>
                    <a:gd name="connsiteY6" fmla="*/ 17526 h 38100"/>
                    <a:gd name="connsiteX7" fmla="*/ 17526 w 114300"/>
                    <a:gd name="connsiteY7" fmla="*/ 9525 h 38100"/>
                    <a:gd name="connsiteX8" fmla="*/ 103537 w 114300"/>
                    <a:gd name="connsiteY8" fmla="*/ 9525 h 38100"/>
                    <a:gd name="connsiteX9" fmla="*/ 103537 w 114300"/>
                    <a:gd name="connsiteY9" fmla="*/ 0 h 38100"/>
                    <a:gd name="connsiteX10" fmla="*/ 17526 w 114300"/>
                    <a:gd name="connsiteY10" fmla="*/ 0 h 38100"/>
                    <a:gd name="connsiteX11" fmla="*/ 0 w 114300"/>
                    <a:gd name="connsiteY11" fmla="*/ 17526 h 38100"/>
                    <a:gd name="connsiteX12" fmla="*/ 0 w 114300"/>
                    <a:gd name="connsiteY12" fmla="*/ 23241 h 38100"/>
                    <a:gd name="connsiteX13" fmla="*/ 17526 w 114300"/>
                    <a:gd name="connsiteY13" fmla="*/ 40767 h 38100"/>
                    <a:gd name="connsiteX14" fmla="*/ 103537 w 114300"/>
                    <a:gd name="connsiteY14" fmla="*/ 40767 h 38100"/>
                    <a:gd name="connsiteX15" fmla="*/ 121063 w 114300"/>
                    <a:gd name="connsiteY15" fmla="*/ 23241 h 38100"/>
                    <a:gd name="connsiteX16" fmla="*/ 121063 w 114300"/>
                    <a:gd name="connsiteY16" fmla="*/ 17526 h 38100"/>
                    <a:gd name="connsiteX17" fmla="*/ 103537 w 114300"/>
                    <a:gd name="connsiteY17" fmla="*/ 0 h 38100"/>
                    <a:gd name="connsiteX18" fmla="*/ 103537 w 114300"/>
                    <a:gd name="connsiteY18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38100">
                      <a:moveTo>
                        <a:pt x="103537" y="9525"/>
                      </a:moveTo>
                      <a:cubicBezTo>
                        <a:pt x="107918" y="9525"/>
                        <a:pt x="111538" y="13144"/>
                        <a:pt x="111538" y="17526"/>
                      </a:cubicBezTo>
                      <a:lnTo>
                        <a:pt x="111538" y="23241"/>
                      </a:lnTo>
                      <a:cubicBezTo>
                        <a:pt x="111538" y="27622"/>
                        <a:pt x="107918" y="31242"/>
                        <a:pt x="103537" y="31242"/>
                      </a:cubicBezTo>
                      <a:lnTo>
                        <a:pt x="17526" y="31242"/>
                      </a:lnTo>
                      <a:cubicBezTo>
                        <a:pt x="13145" y="31242"/>
                        <a:pt x="9525" y="27622"/>
                        <a:pt x="9525" y="23241"/>
                      </a:cubicBezTo>
                      <a:lnTo>
                        <a:pt x="9525" y="17526"/>
                      </a:lnTo>
                      <a:cubicBezTo>
                        <a:pt x="9525" y="13144"/>
                        <a:pt x="13145" y="9525"/>
                        <a:pt x="17526" y="9525"/>
                      </a:cubicBezTo>
                      <a:lnTo>
                        <a:pt x="103537" y="9525"/>
                      </a:lnTo>
                      <a:moveTo>
                        <a:pt x="103537" y="0"/>
                      </a:moveTo>
                      <a:lnTo>
                        <a:pt x="17526" y="0"/>
                      </a:lnTo>
                      <a:cubicBezTo>
                        <a:pt x="7810" y="0"/>
                        <a:pt x="0" y="7810"/>
                        <a:pt x="0" y="17526"/>
                      </a:cubicBezTo>
                      <a:lnTo>
                        <a:pt x="0" y="23241"/>
                      </a:lnTo>
                      <a:cubicBezTo>
                        <a:pt x="0" y="32956"/>
                        <a:pt x="7810" y="40767"/>
                        <a:pt x="17526" y="40767"/>
                      </a:cubicBezTo>
                      <a:lnTo>
                        <a:pt x="103537" y="40767"/>
                      </a:lnTo>
                      <a:cubicBezTo>
                        <a:pt x="113252" y="40767"/>
                        <a:pt x="121063" y="32956"/>
                        <a:pt x="121063" y="23241"/>
                      </a:cubicBezTo>
                      <a:lnTo>
                        <a:pt x="121063" y="17526"/>
                      </a:lnTo>
                      <a:cubicBezTo>
                        <a:pt x="121063" y="7810"/>
                        <a:pt x="113157" y="0"/>
                        <a:pt x="103537" y="0"/>
                      </a:cubicBezTo>
                      <a:lnTo>
                        <a:pt x="103537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手繪多邊形: 圖案 171">
                  <a:extLst>
                    <a:ext uri="{FF2B5EF4-FFF2-40B4-BE49-F238E27FC236}">
                      <a16:creationId xmlns:a16="http://schemas.microsoft.com/office/drawing/2014/main" id="{9907A964-B52C-47A1-B9D7-FF1065A6D73C}"/>
                    </a:ext>
                  </a:extLst>
                </p:cNvPr>
                <p:cNvSpPr/>
                <p:nvPr/>
              </p:nvSpPr>
              <p:spPr>
                <a:xfrm>
                  <a:off x="8727868" y="4077734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5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144"/>
                        <a:pt x="428815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手繪多邊形: 圖案 172">
                  <a:extLst>
                    <a:ext uri="{FF2B5EF4-FFF2-40B4-BE49-F238E27FC236}">
                      <a16:creationId xmlns:a16="http://schemas.microsoft.com/office/drawing/2014/main" id="{31D0F6E8-6EA5-4782-8822-42540407CF43}"/>
                    </a:ext>
                  </a:extLst>
                </p:cNvPr>
                <p:cNvSpPr/>
                <p:nvPr/>
              </p:nvSpPr>
              <p:spPr>
                <a:xfrm>
                  <a:off x="9071633" y="4077737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手繪多邊形: 圖案 173">
                  <a:extLst>
                    <a:ext uri="{FF2B5EF4-FFF2-40B4-BE49-F238E27FC236}">
                      <a16:creationId xmlns:a16="http://schemas.microsoft.com/office/drawing/2014/main" id="{7658E9D4-7B2C-42B9-9BE1-5D94CA1501D0}"/>
                    </a:ext>
                  </a:extLst>
                </p:cNvPr>
                <p:cNvSpPr/>
                <p:nvPr/>
              </p:nvSpPr>
              <p:spPr>
                <a:xfrm>
                  <a:off x="9199458" y="4077745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6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144"/>
                        <a:pt x="428816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手繪多邊形: 圖案 174">
                  <a:extLst>
                    <a:ext uri="{FF2B5EF4-FFF2-40B4-BE49-F238E27FC236}">
                      <a16:creationId xmlns:a16="http://schemas.microsoft.com/office/drawing/2014/main" id="{B6EA734B-BA95-44A8-9F23-3E36B3A13875}"/>
                    </a:ext>
                  </a:extLst>
                </p:cNvPr>
                <p:cNvSpPr/>
                <p:nvPr/>
              </p:nvSpPr>
              <p:spPr>
                <a:xfrm>
                  <a:off x="9543224" y="4077750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手繪多邊形: 圖案 175">
                  <a:extLst>
                    <a:ext uri="{FF2B5EF4-FFF2-40B4-BE49-F238E27FC236}">
                      <a16:creationId xmlns:a16="http://schemas.microsoft.com/office/drawing/2014/main" id="{9E2FDFCF-3ACF-4B48-9642-BB5BC4E86FCB}"/>
                    </a:ext>
                  </a:extLst>
                </p:cNvPr>
                <p:cNvSpPr/>
                <p:nvPr/>
              </p:nvSpPr>
              <p:spPr>
                <a:xfrm>
                  <a:off x="8727869" y="4209385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5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049"/>
                        <a:pt x="428815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手繪多邊形: 圖案 176">
                  <a:extLst>
                    <a:ext uri="{FF2B5EF4-FFF2-40B4-BE49-F238E27FC236}">
                      <a16:creationId xmlns:a16="http://schemas.microsoft.com/office/drawing/2014/main" id="{EFF3AE13-9403-4C60-A7D8-ED93EBD4DDB6}"/>
                    </a:ext>
                  </a:extLst>
                </p:cNvPr>
                <p:cNvSpPr/>
                <p:nvPr/>
              </p:nvSpPr>
              <p:spPr>
                <a:xfrm>
                  <a:off x="9071626" y="4209385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手繪多邊形: 圖案 177">
                  <a:extLst>
                    <a:ext uri="{FF2B5EF4-FFF2-40B4-BE49-F238E27FC236}">
                      <a16:creationId xmlns:a16="http://schemas.microsoft.com/office/drawing/2014/main" id="{563B3245-3303-4EA9-8EE5-615135B863E7}"/>
                    </a:ext>
                  </a:extLst>
                </p:cNvPr>
                <p:cNvSpPr/>
                <p:nvPr/>
              </p:nvSpPr>
              <p:spPr>
                <a:xfrm>
                  <a:off x="9199455" y="4209385"/>
                  <a:ext cx="438159" cy="95250"/>
                </a:xfrm>
                <a:custGeom>
                  <a:avLst/>
                  <a:gdLst>
                    <a:gd name="connsiteX0" fmla="*/ 415100 w 438150"/>
                    <a:gd name="connsiteY0" fmla="*/ 9525 h 95250"/>
                    <a:gd name="connsiteX1" fmla="*/ 430435 w 438150"/>
                    <a:gd name="connsiteY1" fmla="*/ 24860 h 95250"/>
                    <a:gd name="connsiteX2" fmla="*/ 430435 w 438150"/>
                    <a:gd name="connsiteY2" fmla="*/ 78486 h 95250"/>
                    <a:gd name="connsiteX3" fmla="*/ 415100 w 438150"/>
                    <a:gd name="connsiteY3" fmla="*/ 93821 h 95250"/>
                    <a:gd name="connsiteX4" fmla="*/ 24860 w 438150"/>
                    <a:gd name="connsiteY4" fmla="*/ 93821 h 95250"/>
                    <a:gd name="connsiteX5" fmla="*/ 9525 w 438150"/>
                    <a:gd name="connsiteY5" fmla="*/ 78486 h 95250"/>
                    <a:gd name="connsiteX6" fmla="*/ 9525 w 438150"/>
                    <a:gd name="connsiteY6" fmla="*/ 24860 h 95250"/>
                    <a:gd name="connsiteX7" fmla="*/ 24860 w 438150"/>
                    <a:gd name="connsiteY7" fmla="*/ 9525 h 95250"/>
                    <a:gd name="connsiteX8" fmla="*/ 415100 w 438150"/>
                    <a:gd name="connsiteY8" fmla="*/ 9525 h 95250"/>
                    <a:gd name="connsiteX9" fmla="*/ 415100 w 438150"/>
                    <a:gd name="connsiteY9" fmla="*/ 0 h 95250"/>
                    <a:gd name="connsiteX10" fmla="*/ 24860 w 438150"/>
                    <a:gd name="connsiteY10" fmla="*/ 0 h 95250"/>
                    <a:gd name="connsiteX11" fmla="*/ 0 w 438150"/>
                    <a:gd name="connsiteY11" fmla="*/ 24860 h 95250"/>
                    <a:gd name="connsiteX12" fmla="*/ 0 w 438150"/>
                    <a:gd name="connsiteY12" fmla="*/ 78486 h 95250"/>
                    <a:gd name="connsiteX13" fmla="*/ 24860 w 438150"/>
                    <a:gd name="connsiteY13" fmla="*/ 103346 h 95250"/>
                    <a:gd name="connsiteX14" fmla="*/ 415100 w 438150"/>
                    <a:gd name="connsiteY14" fmla="*/ 103346 h 95250"/>
                    <a:gd name="connsiteX15" fmla="*/ 439960 w 438150"/>
                    <a:gd name="connsiteY15" fmla="*/ 78486 h 95250"/>
                    <a:gd name="connsiteX16" fmla="*/ 439960 w 438150"/>
                    <a:gd name="connsiteY16" fmla="*/ 24860 h 95250"/>
                    <a:gd name="connsiteX17" fmla="*/ 415100 w 438150"/>
                    <a:gd name="connsiteY17" fmla="*/ 0 h 95250"/>
                    <a:gd name="connsiteX18" fmla="*/ 415100 w 438150"/>
                    <a:gd name="connsiteY18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150" h="95250">
                      <a:moveTo>
                        <a:pt x="415100" y="9525"/>
                      </a:moveTo>
                      <a:cubicBezTo>
                        <a:pt x="423577" y="9525"/>
                        <a:pt x="430435" y="16383"/>
                        <a:pt x="430435" y="24860"/>
                      </a:cubicBezTo>
                      <a:lnTo>
                        <a:pt x="430435" y="78486"/>
                      </a:lnTo>
                      <a:cubicBezTo>
                        <a:pt x="430435" y="86963"/>
                        <a:pt x="423577" y="93821"/>
                        <a:pt x="415100" y="93821"/>
                      </a:cubicBezTo>
                      <a:lnTo>
                        <a:pt x="24860" y="93821"/>
                      </a:lnTo>
                      <a:cubicBezTo>
                        <a:pt x="16383" y="93821"/>
                        <a:pt x="9525" y="86963"/>
                        <a:pt x="9525" y="78486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415100" y="9525"/>
                      </a:lnTo>
                      <a:moveTo>
                        <a:pt x="415100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78486"/>
                      </a:lnTo>
                      <a:cubicBezTo>
                        <a:pt x="0" y="92202"/>
                        <a:pt x="11144" y="103346"/>
                        <a:pt x="24860" y="103346"/>
                      </a:cubicBezTo>
                      <a:lnTo>
                        <a:pt x="415100" y="103346"/>
                      </a:lnTo>
                      <a:cubicBezTo>
                        <a:pt x="428816" y="103346"/>
                        <a:pt x="439960" y="92202"/>
                        <a:pt x="439960" y="78486"/>
                      </a:cubicBezTo>
                      <a:lnTo>
                        <a:pt x="439960" y="24860"/>
                      </a:lnTo>
                      <a:cubicBezTo>
                        <a:pt x="439960" y="11049"/>
                        <a:pt x="428816" y="0"/>
                        <a:pt x="415100" y="0"/>
                      </a:cubicBezTo>
                      <a:lnTo>
                        <a:pt x="41510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手繪多邊形: 圖案 178">
                  <a:extLst>
                    <a:ext uri="{FF2B5EF4-FFF2-40B4-BE49-F238E27FC236}">
                      <a16:creationId xmlns:a16="http://schemas.microsoft.com/office/drawing/2014/main" id="{16143F72-210A-4DAE-9205-B2D3B2335282}"/>
                    </a:ext>
                  </a:extLst>
                </p:cNvPr>
                <p:cNvSpPr/>
                <p:nvPr/>
              </p:nvSpPr>
              <p:spPr>
                <a:xfrm>
                  <a:off x="9543017" y="4209385"/>
                  <a:ext cx="9525" cy="95250"/>
                </a:xfrm>
                <a:custGeom>
                  <a:avLst/>
                  <a:gdLst>
                    <a:gd name="connsiteX0" fmla="*/ 0 w 9525"/>
                    <a:gd name="connsiteY0" fmla="*/ 0 h 95250"/>
                    <a:gd name="connsiteX1" fmla="*/ 9525 w 9525"/>
                    <a:gd name="connsiteY1" fmla="*/ 0 h 95250"/>
                    <a:gd name="connsiteX2" fmla="*/ 9525 w 9525"/>
                    <a:gd name="connsiteY2" fmla="*/ 103346 h 95250"/>
                    <a:gd name="connsiteX3" fmla="*/ 0 w 9525"/>
                    <a:gd name="connsiteY3" fmla="*/ 10334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0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03346"/>
                      </a:lnTo>
                      <a:lnTo>
                        <a:pt x="0" y="10334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手繪多邊形: 圖案 179">
                  <a:extLst>
                    <a:ext uri="{FF2B5EF4-FFF2-40B4-BE49-F238E27FC236}">
                      <a16:creationId xmlns:a16="http://schemas.microsoft.com/office/drawing/2014/main" id="{C813D73B-C282-4D7D-8522-DD96423FAC65}"/>
                    </a:ext>
                  </a:extLst>
                </p:cNvPr>
                <p:cNvSpPr/>
                <p:nvPr/>
              </p:nvSpPr>
              <p:spPr>
                <a:xfrm>
                  <a:off x="8917071" y="3886952"/>
                  <a:ext cx="152404" cy="9525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2" name="矩形 12">
                <a:extLst>
                  <a:ext uri="{FF2B5EF4-FFF2-40B4-BE49-F238E27FC236}">
                    <a16:creationId xmlns:a16="http://schemas.microsoft.com/office/drawing/2014/main" id="{C43F2C6A-2AA3-4042-BB02-1398522F8890}"/>
                  </a:ext>
                </a:extLst>
              </p:cNvPr>
              <p:cNvSpPr/>
              <p:nvPr/>
            </p:nvSpPr>
            <p:spPr>
              <a:xfrm>
                <a:off x="8297883" y="3273100"/>
                <a:ext cx="1832192" cy="185070"/>
              </a:xfrm>
              <a:custGeom>
                <a:avLst/>
                <a:gdLst>
                  <a:gd name="connsiteX0" fmla="*/ 0 w 1615155"/>
                  <a:gd name="connsiteY0" fmla="*/ 0 h 273465"/>
                  <a:gd name="connsiteX1" fmla="*/ 1615155 w 1615155"/>
                  <a:gd name="connsiteY1" fmla="*/ 0 h 273465"/>
                  <a:gd name="connsiteX2" fmla="*/ 1615155 w 1615155"/>
                  <a:gd name="connsiteY2" fmla="*/ 273465 h 273465"/>
                  <a:gd name="connsiteX3" fmla="*/ 0 w 1615155"/>
                  <a:gd name="connsiteY3" fmla="*/ 273465 h 273465"/>
                  <a:gd name="connsiteX4" fmla="*/ 0 w 1615155"/>
                  <a:gd name="connsiteY4" fmla="*/ 0 h 273465"/>
                  <a:gd name="connsiteX0" fmla="*/ 0 w 1615155"/>
                  <a:gd name="connsiteY0" fmla="*/ 0 h 273465"/>
                  <a:gd name="connsiteX1" fmla="*/ 1615155 w 1615155"/>
                  <a:gd name="connsiteY1" fmla="*/ 0 h 273465"/>
                  <a:gd name="connsiteX2" fmla="*/ 1615155 w 1615155"/>
                  <a:gd name="connsiteY2" fmla="*/ 273465 h 273465"/>
                  <a:gd name="connsiteX3" fmla="*/ 0 w 1615155"/>
                  <a:gd name="connsiteY3" fmla="*/ 273465 h 273465"/>
                  <a:gd name="connsiteX4" fmla="*/ 0 w 1615155"/>
                  <a:gd name="connsiteY4" fmla="*/ 0 h 273465"/>
                  <a:gd name="connsiteX0" fmla="*/ 299103 w 1615155"/>
                  <a:gd name="connsiteY0" fmla="*/ 17092 h 273465"/>
                  <a:gd name="connsiteX1" fmla="*/ 1615155 w 1615155"/>
                  <a:gd name="connsiteY1" fmla="*/ 0 h 273465"/>
                  <a:gd name="connsiteX2" fmla="*/ 1615155 w 1615155"/>
                  <a:gd name="connsiteY2" fmla="*/ 273465 h 273465"/>
                  <a:gd name="connsiteX3" fmla="*/ 0 w 1615155"/>
                  <a:gd name="connsiteY3" fmla="*/ 273465 h 273465"/>
                  <a:gd name="connsiteX4" fmla="*/ 299103 w 1615155"/>
                  <a:gd name="connsiteY4" fmla="*/ 17092 h 273465"/>
                  <a:gd name="connsiteX0" fmla="*/ 299103 w 1615155"/>
                  <a:gd name="connsiteY0" fmla="*/ 0 h 256373"/>
                  <a:gd name="connsiteX1" fmla="*/ 1316052 w 1615155"/>
                  <a:gd name="connsiteY1" fmla="*/ 0 h 256373"/>
                  <a:gd name="connsiteX2" fmla="*/ 1615155 w 1615155"/>
                  <a:gd name="connsiteY2" fmla="*/ 256373 h 256373"/>
                  <a:gd name="connsiteX3" fmla="*/ 0 w 1615155"/>
                  <a:gd name="connsiteY3" fmla="*/ 256373 h 256373"/>
                  <a:gd name="connsiteX4" fmla="*/ 299103 w 1615155"/>
                  <a:gd name="connsiteY4" fmla="*/ 0 h 25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155" h="256373">
                    <a:moveTo>
                      <a:pt x="299103" y="0"/>
                    </a:moveTo>
                    <a:lnTo>
                      <a:pt x="1316052" y="0"/>
                    </a:lnTo>
                    <a:lnTo>
                      <a:pt x="1615155" y="256373"/>
                    </a:lnTo>
                    <a:lnTo>
                      <a:pt x="0" y="256373"/>
                    </a:lnTo>
                    <a:lnTo>
                      <a:pt x="29910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7" name="圖形 211">
              <a:extLst>
                <a:ext uri="{FF2B5EF4-FFF2-40B4-BE49-F238E27FC236}">
                  <a16:creationId xmlns:a16="http://schemas.microsoft.com/office/drawing/2014/main" id="{24D6C2DF-E991-4C62-B4CB-544042505CFD}"/>
                </a:ext>
              </a:extLst>
            </p:cNvPr>
            <p:cNvGrpSpPr/>
            <p:nvPr/>
          </p:nvGrpSpPr>
          <p:grpSpPr>
            <a:xfrm>
              <a:off x="5237580" y="4135689"/>
              <a:ext cx="551412" cy="630183"/>
              <a:chOff x="6880167" y="2925402"/>
              <a:chExt cx="551412" cy="630183"/>
            </a:xfrm>
            <a:grpFill/>
          </p:grpSpPr>
          <p:sp>
            <p:nvSpPr>
              <p:cNvPr id="148" name="手繪多邊形: 圖案 147">
                <a:extLst>
                  <a:ext uri="{FF2B5EF4-FFF2-40B4-BE49-F238E27FC236}">
                    <a16:creationId xmlns:a16="http://schemas.microsoft.com/office/drawing/2014/main" id="{0C8AD9F4-8E04-4194-8A18-C96BF791CB0D}"/>
                  </a:ext>
                </a:extLst>
              </p:cNvPr>
              <p:cNvSpPr/>
              <p:nvPr/>
            </p:nvSpPr>
            <p:spPr>
              <a:xfrm>
                <a:off x="6880167" y="2925402"/>
                <a:ext cx="551412" cy="630183"/>
              </a:xfrm>
              <a:custGeom>
                <a:avLst/>
                <a:gdLst>
                  <a:gd name="connsiteX0" fmla="*/ 278294 w 551412"/>
                  <a:gd name="connsiteY0" fmla="*/ 636935 h 630182"/>
                  <a:gd name="connsiteX1" fmla="*/ 0 w 551412"/>
                  <a:gd name="connsiteY1" fmla="*/ 536443 h 630182"/>
                  <a:gd name="connsiteX2" fmla="*/ 0 w 551412"/>
                  <a:gd name="connsiteY2" fmla="*/ 77873 h 630182"/>
                  <a:gd name="connsiteX3" fmla="*/ 278294 w 551412"/>
                  <a:gd name="connsiteY3" fmla="*/ 0 h 630182"/>
                  <a:gd name="connsiteX4" fmla="*/ 556589 w 551412"/>
                  <a:gd name="connsiteY4" fmla="*/ 77873 h 630182"/>
                  <a:gd name="connsiteX5" fmla="*/ 556589 w 551412"/>
                  <a:gd name="connsiteY5" fmla="*/ 536443 h 630182"/>
                  <a:gd name="connsiteX6" fmla="*/ 278294 w 551412"/>
                  <a:gd name="connsiteY6" fmla="*/ 636935 h 630182"/>
                  <a:gd name="connsiteX7" fmla="*/ 22507 w 551412"/>
                  <a:gd name="connsiteY7" fmla="*/ 110732 h 630182"/>
                  <a:gd name="connsiteX8" fmla="*/ 22507 w 551412"/>
                  <a:gd name="connsiteY8" fmla="*/ 536556 h 630182"/>
                  <a:gd name="connsiteX9" fmla="*/ 278294 w 551412"/>
                  <a:gd name="connsiteY9" fmla="*/ 614428 h 630182"/>
                  <a:gd name="connsiteX10" fmla="*/ 534082 w 551412"/>
                  <a:gd name="connsiteY10" fmla="*/ 536556 h 630182"/>
                  <a:gd name="connsiteX11" fmla="*/ 534082 w 551412"/>
                  <a:gd name="connsiteY11" fmla="*/ 110732 h 630182"/>
                  <a:gd name="connsiteX12" fmla="*/ 278294 w 551412"/>
                  <a:gd name="connsiteY12" fmla="*/ 155858 h 630182"/>
                  <a:gd name="connsiteX13" fmla="*/ 22507 w 551412"/>
                  <a:gd name="connsiteY13" fmla="*/ 110732 h 630182"/>
                  <a:gd name="connsiteX14" fmla="*/ 278294 w 551412"/>
                  <a:gd name="connsiteY14" fmla="*/ 22507 h 630182"/>
                  <a:gd name="connsiteX15" fmla="*/ 22507 w 551412"/>
                  <a:gd name="connsiteY15" fmla="*/ 77873 h 630182"/>
                  <a:gd name="connsiteX16" fmla="*/ 278294 w 551412"/>
                  <a:gd name="connsiteY16" fmla="*/ 133239 h 630182"/>
                  <a:gd name="connsiteX17" fmla="*/ 534082 w 551412"/>
                  <a:gd name="connsiteY17" fmla="*/ 77873 h 630182"/>
                  <a:gd name="connsiteX18" fmla="*/ 278294 w 551412"/>
                  <a:gd name="connsiteY18" fmla="*/ 22507 h 63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412" h="630182">
                    <a:moveTo>
                      <a:pt x="278294" y="636935"/>
                    </a:moveTo>
                    <a:cubicBezTo>
                      <a:pt x="137853" y="636935"/>
                      <a:pt x="0" y="587195"/>
                      <a:pt x="0" y="536443"/>
                    </a:cubicBezTo>
                    <a:lnTo>
                      <a:pt x="0" y="77873"/>
                    </a:lnTo>
                    <a:cubicBezTo>
                      <a:pt x="0" y="26783"/>
                      <a:pt x="139991" y="0"/>
                      <a:pt x="278294" y="0"/>
                    </a:cubicBezTo>
                    <a:cubicBezTo>
                      <a:pt x="416597" y="0"/>
                      <a:pt x="556589" y="26783"/>
                      <a:pt x="556589" y="77873"/>
                    </a:cubicBezTo>
                    <a:lnTo>
                      <a:pt x="556589" y="536443"/>
                    </a:lnTo>
                    <a:cubicBezTo>
                      <a:pt x="556589" y="587195"/>
                      <a:pt x="418736" y="636935"/>
                      <a:pt x="278294" y="636935"/>
                    </a:cubicBezTo>
                    <a:close/>
                    <a:moveTo>
                      <a:pt x="22507" y="110732"/>
                    </a:moveTo>
                    <a:lnTo>
                      <a:pt x="22507" y="536556"/>
                    </a:lnTo>
                    <a:cubicBezTo>
                      <a:pt x="22507" y="559062"/>
                      <a:pt x="124462" y="614428"/>
                      <a:pt x="278294" y="614428"/>
                    </a:cubicBezTo>
                    <a:cubicBezTo>
                      <a:pt x="432127" y="614428"/>
                      <a:pt x="534082" y="558950"/>
                      <a:pt x="534082" y="536556"/>
                    </a:cubicBezTo>
                    <a:lnTo>
                      <a:pt x="534082" y="110732"/>
                    </a:lnTo>
                    <a:cubicBezTo>
                      <a:pt x="489069" y="140441"/>
                      <a:pt x="383175" y="155858"/>
                      <a:pt x="278294" y="155858"/>
                    </a:cubicBezTo>
                    <a:cubicBezTo>
                      <a:pt x="173413" y="155858"/>
                      <a:pt x="67520" y="140441"/>
                      <a:pt x="22507" y="110732"/>
                    </a:cubicBezTo>
                    <a:close/>
                    <a:moveTo>
                      <a:pt x="278294" y="22507"/>
                    </a:moveTo>
                    <a:cubicBezTo>
                      <a:pt x="122098" y="22507"/>
                      <a:pt x="22507" y="55366"/>
                      <a:pt x="22507" y="77873"/>
                    </a:cubicBezTo>
                    <a:cubicBezTo>
                      <a:pt x="22507" y="100379"/>
                      <a:pt x="122098" y="133239"/>
                      <a:pt x="278294" y="133239"/>
                    </a:cubicBezTo>
                    <a:cubicBezTo>
                      <a:pt x="434490" y="133239"/>
                      <a:pt x="534082" y="100379"/>
                      <a:pt x="534082" y="77873"/>
                    </a:cubicBezTo>
                    <a:cubicBezTo>
                      <a:pt x="534082" y="55366"/>
                      <a:pt x="434490" y="22507"/>
                      <a:pt x="278294" y="22507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手繪多邊形: 圖案 148">
                <a:extLst>
                  <a:ext uri="{FF2B5EF4-FFF2-40B4-BE49-F238E27FC236}">
                    <a16:creationId xmlns:a16="http://schemas.microsoft.com/office/drawing/2014/main" id="{112EB45D-7A9C-4FAC-B480-21255847C058}"/>
                  </a:ext>
                </a:extLst>
              </p:cNvPr>
              <p:cNvSpPr/>
              <p:nvPr/>
            </p:nvSpPr>
            <p:spPr>
              <a:xfrm>
                <a:off x="6889507" y="3161721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手繪多邊形: 圖案 149">
                <a:extLst>
                  <a:ext uri="{FF2B5EF4-FFF2-40B4-BE49-F238E27FC236}">
                    <a16:creationId xmlns:a16="http://schemas.microsoft.com/office/drawing/2014/main" id="{4D6F011E-E942-47BE-B611-FE554A277584}"/>
                  </a:ext>
                </a:extLst>
              </p:cNvPr>
              <p:cNvSpPr/>
              <p:nvPr/>
            </p:nvSpPr>
            <p:spPr>
              <a:xfrm>
                <a:off x="6889507" y="3319266"/>
                <a:ext cx="528905" cy="67520"/>
              </a:xfrm>
              <a:custGeom>
                <a:avLst/>
                <a:gdLst>
                  <a:gd name="connsiteX0" fmla="*/ 264115 w 528905"/>
                  <a:gd name="connsiteY0" fmla="*/ 73821 h 67519"/>
                  <a:gd name="connsiteX1" fmla="*/ 0 w 528905"/>
                  <a:gd name="connsiteY1" fmla="*/ 15980 h 67519"/>
                  <a:gd name="connsiteX2" fmla="*/ 10578 w 528905"/>
                  <a:gd name="connsiteY2" fmla="*/ 113 h 67519"/>
                  <a:gd name="connsiteX3" fmla="*/ 264115 w 528905"/>
                  <a:gd name="connsiteY3" fmla="*/ 54803 h 67519"/>
                  <a:gd name="connsiteX4" fmla="*/ 529018 w 528905"/>
                  <a:gd name="connsiteY4" fmla="*/ 0 h 67519"/>
                  <a:gd name="connsiteX5" fmla="*/ 539258 w 528905"/>
                  <a:gd name="connsiteY5" fmla="*/ 16092 h 67519"/>
                  <a:gd name="connsiteX6" fmla="*/ 264115 w 528905"/>
                  <a:gd name="connsiteY6" fmla="*/ 73821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05" h="67519">
                    <a:moveTo>
                      <a:pt x="264115" y="73821"/>
                    </a:moveTo>
                    <a:cubicBezTo>
                      <a:pt x="150007" y="73821"/>
                      <a:pt x="35560" y="39611"/>
                      <a:pt x="0" y="15980"/>
                    </a:cubicBezTo>
                    <a:lnTo>
                      <a:pt x="10578" y="113"/>
                    </a:lnTo>
                    <a:cubicBezTo>
                      <a:pt x="44113" y="22507"/>
                      <a:pt x="153720" y="54803"/>
                      <a:pt x="264115" y="54803"/>
                    </a:cubicBezTo>
                    <a:cubicBezTo>
                      <a:pt x="371809" y="54803"/>
                      <a:pt x="494920" y="21831"/>
                      <a:pt x="529018" y="0"/>
                    </a:cubicBezTo>
                    <a:lnTo>
                      <a:pt x="539258" y="16092"/>
                    </a:lnTo>
                    <a:cubicBezTo>
                      <a:pt x="502460" y="39611"/>
                      <a:pt x="376873" y="73821"/>
                      <a:pt x="264115" y="73821"/>
                    </a:cubicBezTo>
                    <a:close/>
                  </a:path>
                </a:pathLst>
              </a:custGeom>
              <a:grpFill/>
              <a:ln w="1108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B21660E-8DFB-4DB6-B6EE-28951BFFFD6D}"/>
              </a:ext>
            </a:extLst>
          </p:cNvPr>
          <p:cNvGrpSpPr/>
          <p:nvPr/>
        </p:nvGrpSpPr>
        <p:grpSpPr>
          <a:xfrm>
            <a:off x="3582629" y="2798319"/>
            <a:ext cx="2222448" cy="912627"/>
            <a:chOff x="3545498" y="3375068"/>
            <a:chExt cx="2222448" cy="912627"/>
          </a:xfrm>
        </p:grpSpPr>
        <p:sp>
          <p:nvSpPr>
            <p:cNvPr id="58" name="乘號 57">
              <a:extLst>
                <a:ext uri="{FF2B5EF4-FFF2-40B4-BE49-F238E27FC236}">
                  <a16:creationId xmlns:a16="http://schemas.microsoft.com/office/drawing/2014/main" id="{DFCE6D01-9B86-4C02-9DAD-4FEE8234A472}"/>
                </a:ext>
              </a:extLst>
            </p:cNvPr>
            <p:cNvSpPr/>
            <p:nvPr/>
          </p:nvSpPr>
          <p:spPr>
            <a:xfrm>
              <a:off x="4855319" y="3375068"/>
              <a:ext cx="912627" cy="912627"/>
            </a:xfrm>
            <a:prstGeom prst="mathMultiply">
              <a:avLst>
                <a:gd name="adj1" fmla="val 171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6" name="群組 105">
              <a:extLst>
                <a:ext uri="{FF2B5EF4-FFF2-40B4-BE49-F238E27FC236}">
                  <a16:creationId xmlns:a16="http://schemas.microsoft.com/office/drawing/2014/main" id="{F69BC6C1-99B7-4B9A-A596-D3C0FA2FE3A5}"/>
                </a:ext>
              </a:extLst>
            </p:cNvPr>
            <p:cNvGrpSpPr/>
            <p:nvPr/>
          </p:nvGrpSpPr>
          <p:grpSpPr>
            <a:xfrm>
              <a:off x="3545498" y="3841882"/>
              <a:ext cx="339212" cy="339212"/>
              <a:chOff x="5621594" y="4407310"/>
              <a:chExt cx="457200" cy="457200"/>
            </a:xfrm>
          </p:grpSpPr>
          <p:sp>
            <p:nvSpPr>
              <p:cNvPr id="107" name="橢圓 106">
                <a:extLst>
                  <a:ext uri="{FF2B5EF4-FFF2-40B4-BE49-F238E27FC236}">
                    <a16:creationId xmlns:a16="http://schemas.microsoft.com/office/drawing/2014/main" id="{32D67580-67CC-4FEB-B656-F7A8FF2C1BD5}"/>
                  </a:ext>
                </a:extLst>
              </p:cNvPr>
              <p:cNvSpPr/>
              <p:nvPr/>
            </p:nvSpPr>
            <p:spPr>
              <a:xfrm>
                <a:off x="5621594" y="440731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8" name="直線接點 107">
                <a:extLst>
                  <a:ext uri="{FF2B5EF4-FFF2-40B4-BE49-F238E27FC236}">
                    <a16:creationId xmlns:a16="http://schemas.microsoft.com/office/drawing/2014/main" id="{F1009E7C-57A6-4CF6-AED1-7CE13D5C5709}"/>
                  </a:ext>
                </a:extLst>
              </p:cNvPr>
              <p:cNvCxnSpPr>
                <a:stCxn id="107" idx="1"/>
              </p:cNvCxnSpPr>
              <p:nvPr/>
            </p:nvCxnSpPr>
            <p:spPr>
              <a:xfrm>
                <a:off x="5688549" y="4474265"/>
                <a:ext cx="336167" cy="3558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圖形 211">
            <a:extLst>
              <a:ext uri="{FF2B5EF4-FFF2-40B4-BE49-F238E27FC236}">
                <a16:creationId xmlns:a16="http://schemas.microsoft.com/office/drawing/2014/main" id="{57A175A1-6372-4882-BBA8-00C4B10AA3CB}"/>
              </a:ext>
            </a:extLst>
          </p:cNvPr>
          <p:cNvGrpSpPr/>
          <p:nvPr/>
        </p:nvGrpSpPr>
        <p:grpSpPr>
          <a:xfrm>
            <a:off x="4271676" y="5104108"/>
            <a:ext cx="506954" cy="647620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91" name="手繪多邊形: 圖案 190">
              <a:extLst>
                <a:ext uri="{FF2B5EF4-FFF2-40B4-BE49-F238E27FC236}">
                  <a16:creationId xmlns:a16="http://schemas.microsoft.com/office/drawing/2014/main" id="{294272A3-A61B-47D9-8202-9D8D2842B581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手繪多邊形: 圖案 191">
              <a:extLst>
                <a:ext uri="{FF2B5EF4-FFF2-40B4-BE49-F238E27FC236}">
                  <a16:creationId xmlns:a16="http://schemas.microsoft.com/office/drawing/2014/main" id="{550B20DE-A1F5-4273-B874-6291209339CA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手繪多邊形: 圖案 192">
              <a:extLst>
                <a:ext uri="{FF2B5EF4-FFF2-40B4-BE49-F238E27FC236}">
                  <a16:creationId xmlns:a16="http://schemas.microsoft.com/office/drawing/2014/main" id="{77C9ECAD-0E1C-4581-A6C0-0CD7A5D0AB9D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5" name="文字方塊 194">
            <a:extLst>
              <a:ext uri="{FF2B5EF4-FFF2-40B4-BE49-F238E27FC236}">
                <a16:creationId xmlns:a16="http://schemas.microsoft.com/office/drawing/2014/main" id="{B076DA17-E6CE-4CF5-8EAB-4F43B38DCC9C}"/>
              </a:ext>
            </a:extLst>
          </p:cNvPr>
          <p:cNvSpPr txBox="1"/>
          <p:nvPr/>
        </p:nvSpPr>
        <p:spPr>
          <a:xfrm>
            <a:off x="4831277" y="5100321"/>
            <a:ext cx="364645" cy="738664"/>
          </a:xfrm>
          <a:prstGeom prst="rect">
            <a:avLst/>
          </a:prstGeom>
          <a:solidFill>
            <a:srgbClr val="5B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還原點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47197C0-5CAB-4479-A57E-3B94C33E3B18}"/>
              </a:ext>
            </a:extLst>
          </p:cNvPr>
          <p:cNvGrpSpPr/>
          <p:nvPr/>
        </p:nvGrpSpPr>
        <p:grpSpPr>
          <a:xfrm>
            <a:off x="4831119" y="4716967"/>
            <a:ext cx="343058" cy="292350"/>
            <a:chOff x="10338561" y="5738445"/>
            <a:chExt cx="260393" cy="221899"/>
          </a:xfrm>
        </p:grpSpPr>
        <p:sp>
          <p:nvSpPr>
            <p:cNvPr id="200" name="手繪多邊形: 圖案 199">
              <a:extLst>
                <a:ext uri="{FF2B5EF4-FFF2-40B4-BE49-F238E27FC236}">
                  <a16:creationId xmlns:a16="http://schemas.microsoft.com/office/drawing/2014/main" id="{4DFF77A8-AA05-43BB-A7BE-978A76C2E130}"/>
                </a:ext>
              </a:extLst>
            </p:cNvPr>
            <p:cNvSpPr/>
            <p:nvPr/>
          </p:nvSpPr>
          <p:spPr>
            <a:xfrm flipH="1">
              <a:off x="10464039" y="5867107"/>
              <a:ext cx="50562" cy="51465"/>
            </a:xfrm>
            <a:custGeom>
              <a:avLst/>
              <a:gdLst>
                <a:gd name="connsiteX0" fmla="*/ 55492 w 56147"/>
                <a:gd name="connsiteY0" fmla="*/ 62674 h 57150"/>
                <a:gd name="connsiteX1" fmla="*/ 55492 w 56147"/>
                <a:gd name="connsiteY1" fmla="*/ 62674 h 57150"/>
                <a:gd name="connsiteX2" fmla="*/ 36028 w 56147"/>
                <a:gd name="connsiteY2" fmla="*/ 28289 h 57150"/>
                <a:gd name="connsiteX3" fmla="*/ 36028 w 56147"/>
                <a:gd name="connsiteY3" fmla="*/ 28289 h 57150"/>
                <a:gd name="connsiteX4" fmla="*/ 35934 w 56147"/>
                <a:gd name="connsiteY4" fmla="*/ 28194 h 57150"/>
                <a:gd name="connsiteX5" fmla="*/ 35934 w 56147"/>
                <a:gd name="connsiteY5" fmla="*/ 28099 h 57150"/>
                <a:gd name="connsiteX6" fmla="*/ 35841 w 56147"/>
                <a:gd name="connsiteY6" fmla="*/ 28003 h 57150"/>
                <a:gd name="connsiteX7" fmla="*/ 35747 w 56147"/>
                <a:gd name="connsiteY7" fmla="*/ 27908 h 57150"/>
                <a:gd name="connsiteX8" fmla="*/ 30600 w 56147"/>
                <a:gd name="connsiteY8" fmla="*/ 18859 h 57150"/>
                <a:gd name="connsiteX9" fmla="*/ 19932 w 56147"/>
                <a:gd name="connsiteY9" fmla="*/ 0 h 57150"/>
                <a:gd name="connsiteX10" fmla="*/ 19932 w 56147"/>
                <a:gd name="connsiteY10" fmla="*/ 0 h 57150"/>
                <a:gd name="connsiteX11" fmla="*/ 1591 w 56147"/>
                <a:gd name="connsiteY11" fmla="*/ 32290 h 57150"/>
                <a:gd name="connsiteX12" fmla="*/ 0 w 56147"/>
                <a:gd name="connsiteY12" fmla="*/ 35052 h 57150"/>
                <a:gd name="connsiteX13" fmla="*/ 57177 w 56147"/>
                <a:gd name="connsiteY13" fmla="*/ 65532 h 57150"/>
                <a:gd name="connsiteX14" fmla="*/ 55492 w 56147"/>
                <a:gd name="connsiteY14" fmla="*/ 62674 h 57150"/>
                <a:gd name="connsiteX15" fmla="*/ 55492 w 56147"/>
                <a:gd name="connsiteY15" fmla="*/ 62674 h 57150"/>
                <a:gd name="connsiteX16" fmla="*/ 55492 w 56147"/>
                <a:gd name="connsiteY16" fmla="*/ 62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147" h="57150">
                  <a:moveTo>
                    <a:pt x="55492" y="62674"/>
                  </a:moveTo>
                  <a:lnTo>
                    <a:pt x="55492" y="62674"/>
                  </a:lnTo>
                  <a:lnTo>
                    <a:pt x="36028" y="28289"/>
                  </a:lnTo>
                  <a:lnTo>
                    <a:pt x="36028" y="28289"/>
                  </a:lnTo>
                  <a:cubicBezTo>
                    <a:pt x="36028" y="28194"/>
                    <a:pt x="35934" y="28194"/>
                    <a:pt x="35934" y="28194"/>
                  </a:cubicBezTo>
                  <a:lnTo>
                    <a:pt x="35934" y="28099"/>
                  </a:lnTo>
                  <a:lnTo>
                    <a:pt x="35841" y="28003"/>
                  </a:lnTo>
                  <a:lnTo>
                    <a:pt x="35747" y="27908"/>
                  </a:lnTo>
                  <a:lnTo>
                    <a:pt x="30600" y="18859"/>
                  </a:lnTo>
                  <a:lnTo>
                    <a:pt x="19932" y="0"/>
                  </a:lnTo>
                  <a:lnTo>
                    <a:pt x="19932" y="0"/>
                  </a:lnTo>
                  <a:lnTo>
                    <a:pt x="1591" y="32290"/>
                  </a:lnTo>
                  <a:lnTo>
                    <a:pt x="0" y="35052"/>
                  </a:lnTo>
                  <a:cubicBezTo>
                    <a:pt x="12914" y="53149"/>
                    <a:pt x="33595" y="64960"/>
                    <a:pt x="57177" y="65532"/>
                  </a:cubicBezTo>
                  <a:lnTo>
                    <a:pt x="55492" y="62674"/>
                  </a:lnTo>
                  <a:lnTo>
                    <a:pt x="55492" y="62674"/>
                  </a:lnTo>
                  <a:lnTo>
                    <a:pt x="55492" y="62674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手繪多邊形: 圖案 200">
              <a:extLst>
                <a:ext uri="{FF2B5EF4-FFF2-40B4-BE49-F238E27FC236}">
                  <a16:creationId xmlns:a16="http://schemas.microsoft.com/office/drawing/2014/main" id="{4610A093-7BE7-44F8-AA44-A3F20E277D52}"/>
                </a:ext>
              </a:extLst>
            </p:cNvPr>
            <p:cNvSpPr/>
            <p:nvPr/>
          </p:nvSpPr>
          <p:spPr>
            <a:xfrm flipH="1">
              <a:off x="10493279" y="5832539"/>
              <a:ext cx="33708" cy="51465"/>
            </a:xfrm>
            <a:custGeom>
              <a:avLst/>
              <a:gdLst>
                <a:gd name="connsiteX0" fmla="*/ 6270 w 37431"/>
                <a:gd name="connsiteY0" fmla="*/ 0 h 57150"/>
                <a:gd name="connsiteX1" fmla="*/ 0 w 37431"/>
                <a:gd name="connsiteY1" fmla="*/ 30099 h 57150"/>
                <a:gd name="connsiteX2" fmla="*/ 8890 w 37431"/>
                <a:gd name="connsiteY2" fmla="*/ 65532 h 57150"/>
                <a:gd name="connsiteX3" fmla="*/ 10574 w 37431"/>
                <a:gd name="connsiteY3" fmla="*/ 62579 h 57150"/>
                <a:gd name="connsiteX4" fmla="*/ 30132 w 37431"/>
                <a:gd name="connsiteY4" fmla="*/ 28099 h 57150"/>
                <a:gd name="connsiteX5" fmla="*/ 30226 w 37431"/>
                <a:gd name="connsiteY5" fmla="*/ 28004 h 57150"/>
                <a:gd name="connsiteX6" fmla="*/ 30320 w 37431"/>
                <a:gd name="connsiteY6" fmla="*/ 27908 h 57150"/>
                <a:gd name="connsiteX7" fmla="*/ 46228 w 37431"/>
                <a:gd name="connsiteY7" fmla="*/ 0 h 57150"/>
                <a:gd name="connsiteX8" fmla="*/ 6270 w 37431"/>
                <a:gd name="connsiteY8" fmla="*/ 0 h 57150"/>
                <a:gd name="connsiteX9" fmla="*/ 6270 w 37431"/>
                <a:gd name="connsiteY9" fmla="*/ 0 h 57150"/>
                <a:gd name="connsiteX10" fmla="*/ 6270 w 37431"/>
                <a:gd name="connsiteY10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31" h="57150">
                  <a:moveTo>
                    <a:pt x="6270" y="0"/>
                  </a:moveTo>
                  <a:cubicBezTo>
                    <a:pt x="2246" y="9239"/>
                    <a:pt x="0" y="19431"/>
                    <a:pt x="0" y="30099"/>
                  </a:cubicBezTo>
                  <a:cubicBezTo>
                    <a:pt x="0" y="42958"/>
                    <a:pt x="3182" y="55055"/>
                    <a:pt x="8890" y="65532"/>
                  </a:cubicBezTo>
                  <a:lnTo>
                    <a:pt x="10574" y="62579"/>
                  </a:lnTo>
                  <a:lnTo>
                    <a:pt x="30132" y="28099"/>
                  </a:lnTo>
                  <a:cubicBezTo>
                    <a:pt x="30132" y="28099"/>
                    <a:pt x="30132" y="28004"/>
                    <a:pt x="30226" y="28004"/>
                  </a:cubicBezTo>
                  <a:cubicBezTo>
                    <a:pt x="30226" y="27908"/>
                    <a:pt x="30320" y="27908"/>
                    <a:pt x="30320" y="27908"/>
                  </a:cubicBezTo>
                  <a:lnTo>
                    <a:pt x="46228" y="0"/>
                  </a:lnTo>
                  <a:lnTo>
                    <a:pt x="6270" y="0"/>
                  </a:lnTo>
                  <a:lnTo>
                    <a:pt x="6270" y="0"/>
                  </a:lnTo>
                  <a:lnTo>
                    <a:pt x="6270" y="0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手繪多邊形: 圖案 201">
              <a:extLst>
                <a:ext uri="{FF2B5EF4-FFF2-40B4-BE49-F238E27FC236}">
                  <a16:creationId xmlns:a16="http://schemas.microsoft.com/office/drawing/2014/main" id="{E2E62A55-15CF-4F44-8653-E415AD414D6D}"/>
                </a:ext>
              </a:extLst>
            </p:cNvPr>
            <p:cNvSpPr/>
            <p:nvPr/>
          </p:nvSpPr>
          <p:spPr>
            <a:xfrm flipH="1">
              <a:off x="10409516" y="5793169"/>
              <a:ext cx="50562" cy="51465"/>
            </a:xfrm>
            <a:custGeom>
              <a:avLst/>
              <a:gdLst>
                <a:gd name="connsiteX0" fmla="*/ 0 w 56147"/>
                <a:gd name="connsiteY0" fmla="*/ 0 h 57150"/>
                <a:gd name="connsiteX1" fmla="*/ 1684 w 56147"/>
                <a:gd name="connsiteY1" fmla="*/ 2953 h 57150"/>
                <a:gd name="connsiteX2" fmla="*/ 21242 w 56147"/>
                <a:gd name="connsiteY2" fmla="*/ 37433 h 57150"/>
                <a:gd name="connsiteX3" fmla="*/ 21336 w 56147"/>
                <a:gd name="connsiteY3" fmla="*/ 37624 h 57150"/>
                <a:gd name="connsiteX4" fmla="*/ 37244 w 56147"/>
                <a:gd name="connsiteY4" fmla="*/ 65532 h 57150"/>
                <a:gd name="connsiteX5" fmla="*/ 37244 w 56147"/>
                <a:gd name="connsiteY5" fmla="*/ 65532 h 57150"/>
                <a:gd name="connsiteX6" fmla="*/ 55586 w 56147"/>
                <a:gd name="connsiteY6" fmla="*/ 33242 h 57150"/>
                <a:gd name="connsiteX7" fmla="*/ 57177 w 56147"/>
                <a:gd name="connsiteY7" fmla="*/ 30480 h 57150"/>
                <a:gd name="connsiteX8" fmla="*/ 0 w 56147"/>
                <a:gd name="connsiteY8" fmla="*/ 0 h 57150"/>
                <a:gd name="connsiteX9" fmla="*/ 0 w 56147"/>
                <a:gd name="connsiteY9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47" h="57150">
                  <a:moveTo>
                    <a:pt x="0" y="0"/>
                  </a:moveTo>
                  <a:lnTo>
                    <a:pt x="1684" y="2953"/>
                  </a:lnTo>
                  <a:lnTo>
                    <a:pt x="21242" y="37433"/>
                  </a:lnTo>
                  <a:lnTo>
                    <a:pt x="21336" y="37624"/>
                  </a:lnTo>
                  <a:lnTo>
                    <a:pt x="37244" y="65532"/>
                  </a:lnTo>
                  <a:lnTo>
                    <a:pt x="37244" y="65532"/>
                  </a:lnTo>
                  <a:lnTo>
                    <a:pt x="55586" y="33242"/>
                  </a:lnTo>
                  <a:lnTo>
                    <a:pt x="57177" y="30480"/>
                  </a:lnTo>
                  <a:cubicBezTo>
                    <a:pt x="44169" y="12382"/>
                    <a:pt x="23488" y="47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手繪多邊形: 圖案 202">
              <a:extLst>
                <a:ext uri="{FF2B5EF4-FFF2-40B4-BE49-F238E27FC236}">
                  <a16:creationId xmlns:a16="http://schemas.microsoft.com/office/drawing/2014/main" id="{12332D24-678F-439E-ACA2-2E517171EFE0}"/>
                </a:ext>
              </a:extLst>
            </p:cNvPr>
            <p:cNvSpPr/>
            <p:nvPr/>
          </p:nvSpPr>
          <p:spPr>
            <a:xfrm flipH="1">
              <a:off x="10458477" y="5793512"/>
              <a:ext cx="58989" cy="25732"/>
            </a:xfrm>
            <a:custGeom>
              <a:avLst/>
              <a:gdLst>
                <a:gd name="connsiteX0" fmla="*/ 54463 w 65505"/>
                <a:gd name="connsiteY0" fmla="*/ 0 h 28575"/>
                <a:gd name="connsiteX1" fmla="*/ 0 w 65505"/>
                <a:gd name="connsiteY1" fmla="*/ 35147 h 28575"/>
                <a:gd name="connsiteX2" fmla="*/ 74395 w 65505"/>
                <a:gd name="connsiteY2" fmla="*/ 35147 h 28575"/>
                <a:gd name="connsiteX3" fmla="*/ 56054 w 65505"/>
                <a:gd name="connsiteY3" fmla="*/ 2762 h 28575"/>
                <a:gd name="connsiteX4" fmla="*/ 54463 w 65505"/>
                <a:gd name="connsiteY4" fmla="*/ 0 h 28575"/>
                <a:gd name="connsiteX5" fmla="*/ 54463 w 65505"/>
                <a:gd name="connsiteY5" fmla="*/ 0 h 28575"/>
                <a:gd name="connsiteX6" fmla="*/ 54463 w 65505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5" h="28575">
                  <a:moveTo>
                    <a:pt x="54463" y="0"/>
                  </a:moveTo>
                  <a:cubicBezTo>
                    <a:pt x="31443" y="2477"/>
                    <a:pt x="11510" y="15907"/>
                    <a:pt x="0" y="35147"/>
                  </a:cubicBezTo>
                  <a:lnTo>
                    <a:pt x="74395" y="35147"/>
                  </a:lnTo>
                  <a:lnTo>
                    <a:pt x="56054" y="2762"/>
                  </a:lnTo>
                  <a:lnTo>
                    <a:pt x="54463" y="0"/>
                  </a:lnTo>
                  <a:lnTo>
                    <a:pt x="54463" y="0"/>
                  </a:lnTo>
                  <a:lnTo>
                    <a:pt x="54463" y="0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手繪多邊形: 圖案 203">
              <a:extLst>
                <a:ext uri="{FF2B5EF4-FFF2-40B4-BE49-F238E27FC236}">
                  <a16:creationId xmlns:a16="http://schemas.microsoft.com/office/drawing/2014/main" id="{81EB8013-1354-431D-A1A0-9A56CB3CE017}"/>
                </a:ext>
              </a:extLst>
            </p:cNvPr>
            <p:cNvSpPr/>
            <p:nvPr/>
          </p:nvSpPr>
          <p:spPr>
            <a:xfrm flipH="1">
              <a:off x="10404038" y="5827736"/>
              <a:ext cx="33708" cy="51465"/>
            </a:xfrm>
            <a:custGeom>
              <a:avLst/>
              <a:gdLst>
                <a:gd name="connsiteX0" fmla="*/ 37244 w 37431"/>
                <a:gd name="connsiteY0" fmla="*/ 0 h 57150"/>
                <a:gd name="connsiteX1" fmla="*/ 35560 w 37431"/>
                <a:gd name="connsiteY1" fmla="*/ 2953 h 57150"/>
                <a:gd name="connsiteX2" fmla="*/ 16002 w 37431"/>
                <a:gd name="connsiteY2" fmla="*/ 37433 h 57150"/>
                <a:gd name="connsiteX3" fmla="*/ 16096 w 37431"/>
                <a:gd name="connsiteY3" fmla="*/ 37338 h 57150"/>
                <a:gd name="connsiteX4" fmla="*/ 16002 w 37431"/>
                <a:gd name="connsiteY4" fmla="*/ 37528 h 57150"/>
                <a:gd name="connsiteX5" fmla="*/ 15908 w 37431"/>
                <a:gd name="connsiteY5" fmla="*/ 37624 h 57150"/>
                <a:gd name="connsiteX6" fmla="*/ 15815 w 37431"/>
                <a:gd name="connsiteY6" fmla="*/ 37719 h 57150"/>
                <a:gd name="connsiteX7" fmla="*/ 11417 w 37431"/>
                <a:gd name="connsiteY7" fmla="*/ 45434 h 57150"/>
                <a:gd name="connsiteX8" fmla="*/ 8703 w 37431"/>
                <a:gd name="connsiteY8" fmla="*/ 50292 h 57150"/>
                <a:gd name="connsiteX9" fmla="*/ 0 w 37431"/>
                <a:gd name="connsiteY9" fmla="*/ 65627 h 57150"/>
                <a:gd name="connsiteX10" fmla="*/ 39865 w 37431"/>
                <a:gd name="connsiteY10" fmla="*/ 65627 h 57150"/>
                <a:gd name="connsiteX11" fmla="*/ 46134 w 37431"/>
                <a:gd name="connsiteY11" fmla="*/ 35528 h 57150"/>
                <a:gd name="connsiteX12" fmla="*/ 37244 w 37431"/>
                <a:gd name="connsiteY12" fmla="*/ 0 h 57150"/>
                <a:gd name="connsiteX13" fmla="*/ 37244 w 37431"/>
                <a:gd name="connsiteY1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31" h="57150">
                  <a:moveTo>
                    <a:pt x="37244" y="0"/>
                  </a:moveTo>
                  <a:lnTo>
                    <a:pt x="35560" y="2953"/>
                  </a:lnTo>
                  <a:lnTo>
                    <a:pt x="16002" y="37433"/>
                  </a:lnTo>
                  <a:cubicBezTo>
                    <a:pt x="16002" y="37338"/>
                    <a:pt x="16096" y="37338"/>
                    <a:pt x="16096" y="37338"/>
                  </a:cubicBezTo>
                  <a:cubicBezTo>
                    <a:pt x="16002" y="37433"/>
                    <a:pt x="16002" y="37433"/>
                    <a:pt x="16002" y="37528"/>
                  </a:cubicBezTo>
                  <a:cubicBezTo>
                    <a:pt x="16002" y="37624"/>
                    <a:pt x="15908" y="37624"/>
                    <a:pt x="15908" y="37624"/>
                  </a:cubicBezTo>
                  <a:cubicBezTo>
                    <a:pt x="15908" y="37624"/>
                    <a:pt x="15908" y="37719"/>
                    <a:pt x="15815" y="37719"/>
                  </a:cubicBezTo>
                  <a:lnTo>
                    <a:pt x="11417" y="45434"/>
                  </a:lnTo>
                  <a:lnTo>
                    <a:pt x="8703" y="50292"/>
                  </a:lnTo>
                  <a:lnTo>
                    <a:pt x="0" y="65627"/>
                  </a:lnTo>
                  <a:lnTo>
                    <a:pt x="39865" y="65627"/>
                  </a:lnTo>
                  <a:cubicBezTo>
                    <a:pt x="43889" y="56388"/>
                    <a:pt x="46134" y="46196"/>
                    <a:pt x="46134" y="35528"/>
                  </a:cubicBezTo>
                  <a:cubicBezTo>
                    <a:pt x="46134" y="22574"/>
                    <a:pt x="42953" y="10573"/>
                    <a:pt x="37244" y="0"/>
                  </a:cubicBezTo>
                  <a:lnTo>
                    <a:pt x="37244" y="0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手繪多邊形: 圖案 204">
              <a:extLst>
                <a:ext uri="{FF2B5EF4-FFF2-40B4-BE49-F238E27FC236}">
                  <a16:creationId xmlns:a16="http://schemas.microsoft.com/office/drawing/2014/main" id="{CE220E14-9776-46E8-B9D0-E07B66ADB99E}"/>
                </a:ext>
              </a:extLst>
            </p:cNvPr>
            <p:cNvSpPr/>
            <p:nvPr/>
          </p:nvSpPr>
          <p:spPr>
            <a:xfrm flipH="1">
              <a:off x="10413729" y="5894212"/>
              <a:ext cx="58989" cy="25732"/>
            </a:xfrm>
            <a:custGeom>
              <a:avLst/>
              <a:gdLst>
                <a:gd name="connsiteX0" fmla="*/ 0 w 65505"/>
                <a:gd name="connsiteY0" fmla="*/ 0 h 28575"/>
                <a:gd name="connsiteX1" fmla="*/ 0 w 65505"/>
                <a:gd name="connsiteY1" fmla="*/ 0 h 28575"/>
                <a:gd name="connsiteX2" fmla="*/ 18341 w 65505"/>
                <a:gd name="connsiteY2" fmla="*/ 32385 h 28575"/>
                <a:gd name="connsiteX3" fmla="*/ 18341 w 65505"/>
                <a:gd name="connsiteY3" fmla="*/ 32385 h 28575"/>
                <a:gd name="connsiteX4" fmla="*/ 19932 w 65505"/>
                <a:gd name="connsiteY4" fmla="*/ 35147 h 28575"/>
                <a:gd name="connsiteX5" fmla="*/ 74395 w 65505"/>
                <a:gd name="connsiteY5" fmla="*/ 0 h 28575"/>
                <a:gd name="connsiteX6" fmla="*/ 0 w 65505"/>
                <a:gd name="connsiteY6" fmla="*/ 0 h 28575"/>
                <a:gd name="connsiteX7" fmla="*/ 0 w 65505"/>
                <a:gd name="connsiteY7" fmla="*/ 0 h 28575"/>
                <a:gd name="connsiteX8" fmla="*/ 0 w 65505"/>
                <a:gd name="connsiteY8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5" h="28575">
                  <a:moveTo>
                    <a:pt x="0" y="0"/>
                  </a:moveTo>
                  <a:lnTo>
                    <a:pt x="0" y="0"/>
                  </a:lnTo>
                  <a:lnTo>
                    <a:pt x="18341" y="32385"/>
                  </a:lnTo>
                  <a:lnTo>
                    <a:pt x="18341" y="32385"/>
                  </a:lnTo>
                  <a:lnTo>
                    <a:pt x="19932" y="35147"/>
                  </a:lnTo>
                  <a:cubicBezTo>
                    <a:pt x="43046" y="32766"/>
                    <a:pt x="62979" y="19241"/>
                    <a:pt x="74395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手繪多邊形: 圖案 205">
              <a:extLst>
                <a:ext uri="{FF2B5EF4-FFF2-40B4-BE49-F238E27FC236}">
                  <a16:creationId xmlns:a16="http://schemas.microsoft.com/office/drawing/2014/main" id="{BB5194CD-030D-4B53-A6C3-674490445342}"/>
                </a:ext>
              </a:extLst>
            </p:cNvPr>
            <p:cNvSpPr/>
            <p:nvPr/>
          </p:nvSpPr>
          <p:spPr>
            <a:xfrm flipH="1">
              <a:off x="10394600" y="5790510"/>
              <a:ext cx="134831" cy="137239"/>
            </a:xfrm>
            <a:custGeom>
              <a:avLst/>
              <a:gdLst>
                <a:gd name="connsiteX0" fmla="*/ 5615 w 149726"/>
                <a:gd name="connsiteY0" fmla="*/ 76771 h 152400"/>
                <a:gd name="connsiteX1" fmla="*/ 12259 w 149726"/>
                <a:gd name="connsiteY1" fmla="*/ 46672 h 152400"/>
                <a:gd name="connsiteX2" fmla="*/ 6738 w 149726"/>
                <a:gd name="connsiteY2" fmla="*/ 46672 h 152400"/>
                <a:gd name="connsiteX3" fmla="*/ 6083 w 149726"/>
                <a:gd name="connsiteY3" fmla="*/ 46577 h 152400"/>
                <a:gd name="connsiteX4" fmla="*/ 0 w 149726"/>
                <a:gd name="connsiteY4" fmla="*/ 76771 h 152400"/>
                <a:gd name="connsiteX5" fmla="*/ 10107 w 149726"/>
                <a:gd name="connsiteY5" fmla="*/ 115157 h 152400"/>
                <a:gd name="connsiteX6" fmla="*/ 11791 w 149726"/>
                <a:gd name="connsiteY6" fmla="*/ 112300 h 152400"/>
                <a:gd name="connsiteX7" fmla="*/ 13475 w 149726"/>
                <a:gd name="connsiteY7" fmla="*/ 109347 h 152400"/>
                <a:gd name="connsiteX8" fmla="*/ 5615 w 149726"/>
                <a:gd name="connsiteY8" fmla="*/ 76771 h 152400"/>
                <a:gd name="connsiteX9" fmla="*/ 5615 w 149726"/>
                <a:gd name="connsiteY9" fmla="*/ 76771 h 152400"/>
                <a:gd name="connsiteX10" fmla="*/ 75331 w 149726"/>
                <a:gd name="connsiteY10" fmla="*/ 0 h 152400"/>
                <a:gd name="connsiteX11" fmla="*/ 75331 w 149726"/>
                <a:gd name="connsiteY11" fmla="*/ 0 h 152400"/>
                <a:gd name="connsiteX12" fmla="*/ 77016 w 149726"/>
                <a:gd name="connsiteY12" fmla="*/ 2858 h 152400"/>
                <a:gd name="connsiteX13" fmla="*/ 78700 w 149726"/>
                <a:gd name="connsiteY13" fmla="*/ 5906 h 152400"/>
                <a:gd name="connsiteX14" fmla="*/ 132601 w 149726"/>
                <a:gd name="connsiteY14" fmla="*/ 36195 h 152400"/>
                <a:gd name="connsiteX15" fmla="*/ 134192 w 149726"/>
                <a:gd name="connsiteY15" fmla="*/ 33433 h 152400"/>
                <a:gd name="connsiteX16" fmla="*/ 135409 w 149726"/>
                <a:gd name="connsiteY16" fmla="*/ 31242 h 152400"/>
                <a:gd name="connsiteX17" fmla="*/ 135783 w 149726"/>
                <a:gd name="connsiteY17" fmla="*/ 30670 h 152400"/>
                <a:gd name="connsiteX18" fmla="*/ 75331 w 149726"/>
                <a:gd name="connsiteY18" fmla="*/ 0 h 152400"/>
                <a:gd name="connsiteX19" fmla="*/ 75331 w 149726"/>
                <a:gd name="connsiteY19" fmla="*/ 0 h 152400"/>
                <a:gd name="connsiteX20" fmla="*/ 66535 w 149726"/>
                <a:gd name="connsiteY20" fmla="*/ 1143 h 152400"/>
                <a:gd name="connsiteX21" fmla="*/ 66254 w 149726"/>
                <a:gd name="connsiteY21" fmla="*/ 476 h 152400"/>
                <a:gd name="connsiteX22" fmla="*/ 9919 w 149726"/>
                <a:gd name="connsiteY22" fmla="*/ 38386 h 152400"/>
                <a:gd name="connsiteX23" fmla="*/ 16563 w 149726"/>
                <a:gd name="connsiteY23" fmla="*/ 38386 h 152400"/>
                <a:gd name="connsiteX24" fmla="*/ 69248 w 149726"/>
                <a:gd name="connsiteY24" fmla="*/ 6001 h 152400"/>
                <a:gd name="connsiteX25" fmla="*/ 67658 w 149726"/>
                <a:gd name="connsiteY25" fmla="*/ 3239 h 152400"/>
                <a:gd name="connsiteX26" fmla="*/ 66535 w 149726"/>
                <a:gd name="connsiteY26" fmla="*/ 1143 h 152400"/>
                <a:gd name="connsiteX27" fmla="*/ 66535 w 149726"/>
                <a:gd name="connsiteY27" fmla="*/ 1143 h 152400"/>
                <a:gd name="connsiteX28" fmla="*/ 66535 w 149726"/>
                <a:gd name="connsiteY28" fmla="*/ 1143 h 152400"/>
                <a:gd name="connsiteX29" fmla="*/ 140649 w 149726"/>
                <a:gd name="connsiteY29" fmla="*/ 38386 h 152400"/>
                <a:gd name="connsiteX30" fmla="*/ 138965 w 149726"/>
                <a:gd name="connsiteY30" fmla="*/ 41243 h 152400"/>
                <a:gd name="connsiteX31" fmla="*/ 137280 w 149726"/>
                <a:gd name="connsiteY31" fmla="*/ 44196 h 152400"/>
                <a:gd name="connsiteX32" fmla="*/ 145047 w 149726"/>
                <a:gd name="connsiteY32" fmla="*/ 76676 h 152400"/>
                <a:gd name="connsiteX33" fmla="*/ 138403 w 149726"/>
                <a:gd name="connsiteY33" fmla="*/ 106775 h 152400"/>
                <a:gd name="connsiteX34" fmla="*/ 143924 w 149726"/>
                <a:gd name="connsiteY34" fmla="*/ 106775 h 152400"/>
                <a:gd name="connsiteX35" fmla="*/ 144580 w 149726"/>
                <a:gd name="connsiteY35" fmla="*/ 106870 h 152400"/>
                <a:gd name="connsiteX36" fmla="*/ 150662 w 149726"/>
                <a:gd name="connsiteY36" fmla="*/ 76676 h 152400"/>
                <a:gd name="connsiteX37" fmla="*/ 140649 w 149726"/>
                <a:gd name="connsiteY37" fmla="*/ 38386 h 152400"/>
                <a:gd name="connsiteX38" fmla="*/ 140649 w 149726"/>
                <a:gd name="connsiteY38" fmla="*/ 38386 h 152400"/>
                <a:gd name="connsiteX39" fmla="*/ 134005 w 149726"/>
                <a:gd name="connsiteY39" fmla="*/ 115157 h 152400"/>
                <a:gd name="connsiteX40" fmla="*/ 81320 w 149726"/>
                <a:gd name="connsiteY40" fmla="*/ 147542 h 152400"/>
                <a:gd name="connsiteX41" fmla="*/ 82911 w 149726"/>
                <a:gd name="connsiteY41" fmla="*/ 150305 h 152400"/>
                <a:gd name="connsiteX42" fmla="*/ 84128 w 149726"/>
                <a:gd name="connsiteY42" fmla="*/ 152400 h 152400"/>
                <a:gd name="connsiteX43" fmla="*/ 84408 w 149726"/>
                <a:gd name="connsiteY43" fmla="*/ 153067 h 152400"/>
                <a:gd name="connsiteX44" fmla="*/ 140743 w 149726"/>
                <a:gd name="connsiteY44" fmla="*/ 115157 h 152400"/>
                <a:gd name="connsiteX45" fmla="*/ 134005 w 149726"/>
                <a:gd name="connsiteY45" fmla="*/ 115157 h 152400"/>
                <a:gd name="connsiteX46" fmla="*/ 134005 w 149726"/>
                <a:gd name="connsiteY46" fmla="*/ 115157 h 152400"/>
                <a:gd name="connsiteX47" fmla="*/ 134005 w 149726"/>
                <a:gd name="connsiteY47" fmla="*/ 115157 h 152400"/>
                <a:gd name="connsiteX48" fmla="*/ 73647 w 149726"/>
                <a:gd name="connsiteY48" fmla="*/ 150686 h 152400"/>
                <a:gd name="connsiteX49" fmla="*/ 71962 w 149726"/>
                <a:gd name="connsiteY49" fmla="*/ 147733 h 152400"/>
                <a:gd name="connsiteX50" fmla="*/ 71962 w 149726"/>
                <a:gd name="connsiteY50" fmla="*/ 147733 h 152400"/>
                <a:gd name="connsiteX51" fmla="*/ 18061 w 149726"/>
                <a:gd name="connsiteY51" fmla="*/ 117443 h 152400"/>
                <a:gd name="connsiteX52" fmla="*/ 16470 w 149726"/>
                <a:gd name="connsiteY52" fmla="*/ 120206 h 152400"/>
                <a:gd name="connsiteX53" fmla="*/ 15253 w 149726"/>
                <a:gd name="connsiteY53" fmla="*/ 122301 h 152400"/>
                <a:gd name="connsiteX54" fmla="*/ 14879 w 149726"/>
                <a:gd name="connsiteY54" fmla="*/ 122873 h 152400"/>
                <a:gd name="connsiteX55" fmla="*/ 75238 w 149726"/>
                <a:gd name="connsiteY55" fmla="*/ 153638 h 152400"/>
                <a:gd name="connsiteX56" fmla="*/ 75238 w 149726"/>
                <a:gd name="connsiteY56" fmla="*/ 153638 h 152400"/>
                <a:gd name="connsiteX57" fmla="*/ 73647 w 149726"/>
                <a:gd name="connsiteY57" fmla="*/ 150686 h 152400"/>
                <a:gd name="connsiteX58" fmla="*/ 73647 w 149726"/>
                <a:gd name="connsiteY58" fmla="*/ 150686 h 152400"/>
                <a:gd name="connsiteX59" fmla="*/ 73647 w 149726"/>
                <a:gd name="connsiteY59" fmla="*/ 15068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9726" h="152400">
                  <a:moveTo>
                    <a:pt x="5615" y="76771"/>
                  </a:moveTo>
                  <a:cubicBezTo>
                    <a:pt x="5615" y="66008"/>
                    <a:pt x="7954" y="55817"/>
                    <a:pt x="12259" y="46672"/>
                  </a:cubicBezTo>
                  <a:lnTo>
                    <a:pt x="6738" y="46672"/>
                  </a:lnTo>
                  <a:cubicBezTo>
                    <a:pt x="6551" y="46672"/>
                    <a:pt x="6363" y="46672"/>
                    <a:pt x="6083" y="46577"/>
                  </a:cubicBezTo>
                  <a:cubicBezTo>
                    <a:pt x="2152" y="55817"/>
                    <a:pt x="0" y="66008"/>
                    <a:pt x="0" y="76771"/>
                  </a:cubicBezTo>
                  <a:cubicBezTo>
                    <a:pt x="0" y="90678"/>
                    <a:pt x="3650" y="103918"/>
                    <a:pt x="10107" y="115157"/>
                  </a:cubicBezTo>
                  <a:lnTo>
                    <a:pt x="11791" y="112300"/>
                  </a:lnTo>
                  <a:lnTo>
                    <a:pt x="13475" y="109347"/>
                  </a:lnTo>
                  <a:cubicBezTo>
                    <a:pt x="8422" y="99536"/>
                    <a:pt x="5615" y="88487"/>
                    <a:pt x="5615" y="76771"/>
                  </a:cubicBezTo>
                  <a:lnTo>
                    <a:pt x="5615" y="76771"/>
                  </a:lnTo>
                  <a:close/>
                  <a:moveTo>
                    <a:pt x="75331" y="0"/>
                  </a:moveTo>
                  <a:lnTo>
                    <a:pt x="75331" y="0"/>
                  </a:lnTo>
                  <a:lnTo>
                    <a:pt x="77016" y="2858"/>
                  </a:lnTo>
                  <a:lnTo>
                    <a:pt x="78700" y="5906"/>
                  </a:lnTo>
                  <a:cubicBezTo>
                    <a:pt x="100972" y="6953"/>
                    <a:pt x="120530" y="18764"/>
                    <a:pt x="132601" y="36195"/>
                  </a:cubicBezTo>
                  <a:lnTo>
                    <a:pt x="134192" y="33433"/>
                  </a:lnTo>
                  <a:lnTo>
                    <a:pt x="135409" y="31242"/>
                  </a:lnTo>
                  <a:cubicBezTo>
                    <a:pt x="135502" y="31052"/>
                    <a:pt x="135596" y="30861"/>
                    <a:pt x="135783" y="30670"/>
                  </a:cubicBezTo>
                  <a:cubicBezTo>
                    <a:pt x="121933" y="12097"/>
                    <a:pt x="99942" y="0"/>
                    <a:pt x="75331" y="0"/>
                  </a:cubicBezTo>
                  <a:lnTo>
                    <a:pt x="75331" y="0"/>
                  </a:lnTo>
                  <a:close/>
                  <a:moveTo>
                    <a:pt x="66535" y="1143"/>
                  </a:moveTo>
                  <a:cubicBezTo>
                    <a:pt x="66441" y="953"/>
                    <a:pt x="66348" y="762"/>
                    <a:pt x="66254" y="476"/>
                  </a:cubicBezTo>
                  <a:cubicBezTo>
                    <a:pt x="42204" y="3429"/>
                    <a:pt x="21617" y="18002"/>
                    <a:pt x="9919" y="38386"/>
                  </a:cubicBezTo>
                  <a:lnTo>
                    <a:pt x="16563" y="38386"/>
                  </a:lnTo>
                  <a:cubicBezTo>
                    <a:pt x="27980" y="20384"/>
                    <a:pt x="47070" y="7906"/>
                    <a:pt x="69248" y="6001"/>
                  </a:cubicBezTo>
                  <a:lnTo>
                    <a:pt x="67658" y="3239"/>
                  </a:lnTo>
                  <a:lnTo>
                    <a:pt x="66535" y="1143"/>
                  </a:lnTo>
                  <a:lnTo>
                    <a:pt x="66535" y="1143"/>
                  </a:lnTo>
                  <a:lnTo>
                    <a:pt x="66535" y="1143"/>
                  </a:lnTo>
                  <a:close/>
                  <a:moveTo>
                    <a:pt x="140649" y="38386"/>
                  </a:moveTo>
                  <a:lnTo>
                    <a:pt x="138965" y="41243"/>
                  </a:lnTo>
                  <a:lnTo>
                    <a:pt x="137280" y="44196"/>
                  </a:lnTo>
                  <a:cubicBezTo>
                    <a:pt x="142240" y="54007"/>
                    <a:pt x="145047" y="65056"/>
                    <a:pt x="145047" y="76676"/>
                  </a:cubicBezTo>
                  <a:cubicBezTo>
                    <a:pt x="145047" y="87440"/>
                    <a:pt x="142708" y="97631"/>
                    <a:pt x="138403" y="106775"/>
                  </a:cubicBezTo>
                  <a:lnTo>
                    <a:pt x="143924" y="106775"/>
                  </a:lnTo>
                  <a:cubicBezTo>
                    <a:pt x="144112" y="106775"/>
                    <a:pt x="144299" y="106775"/>
                    <a:pt x="144580" y="106870"/>
                  </a:cubicBezTo>
                  <a:cubicBezTo>
                    <a:pt x="148510" y="97631"/>
                    <a:pt x="150662" y="87440"/>
                    <a:pt x="150662" y="76676"/>
                  </a:cubicBezTo>
                  <a:cubicBezTo>
                    <a:pt x="150756" y="62865"/>
                    <a:pt x="147106" y="49720"/>
                    <a:pt x="140649" y="38386"/>
                  </a:cubicBezTo>
                  <a:lnTo>
                    <a:pt x="140649" y="38386"/>
                  </a:lnTo>
                  <a:close/>
                  <a:moveTo>
                    <a:pt x="134005" y="115157"/>
                  </a:moveTo>
                  <a:cubicBezTo>
                    <a:pt x="122588" y="133160"/>
                    <a:pt x="103405" y="145637"/>
                    <a:pt x="81320" y="147542"/>
                  </a:cubicBezTo>
                  <a:lnTo>
                    <a:pt x="82911" y="150305"/>
                  </a:lnTo>
                  <a:lnTo>
                    <a:pt x="84128" y="152400"/>
                  </a:lnTo>
                  <a:cubicBezTo>
                    <a:pt x="84221" y="152591"/>
                    <a:pt x="84315" y="152781"/>
                    <a:pt x="84408" y="153067"/>
                  </a:cubicBezTo>
                  <a:cubicBezTo>
                    <a:pt x="108458" y="150209"/>
                    <a:pt x="129045" y="135636"/>
                    <a:pt x="140743" y="115157"/>
                  </a:cubicBezTo>
                  <a:lnTo>
                    <a:pt x="134005" y="115157"/>
                  </a:lnTo>
                  <a:lnTo>
                    <a:pt x="134005" y="115157"/>
                  </a:lnTo>
                  <a:lnTo>
                    <a:pt x="134005" y="115157"/>
                  </a:lnTo>
                  <a:close/>
                  <a:moveTo>
                    <a:pt x="73647" y="150686"/>
                  </a:moveTo>
                  <a:lnTo>
                    <a:pt x="71962" y="147733"/>
                  </a:lnTo>
                  <a:lnTo>
                    <a:pt x="71962" y="147733"/>
                  </a:lnTo>
                  <a:cubicBezTo>
                    <a:pt x="49690" y="146685"/>
                    <a:pt x="30132" y="134874"/>
                    <a:pt x="18061" y="117443"/>
                  </a:cubicBezTo>
                  <a:lnTo>
                    <a:pt x="16470" y="120206"/>
                  </a:lnTo>
                  <a:lnTo>
                    <a:pt x="15253" y="122301"/>
                  </a:lnTo>
                  <a:cubicBezTo>
                    <a:pt x="15160" y="122492"/>
                    <a:pt x="15066" y="122682"/>
                    <a:pt x="14879" y="122873"/>
                  </a:cubicBezTo>
                  <a:cubicBezTo>
                    <a:pt x="28635" y="141542"/>
                    <a:pt x="50626" y="153638"/>
                    <a:pt x="75238" y="153638"/>
                  </a:cubicBezTo>
                  <a:lnTo>
                    <a:pt x="75238" y="153638"/>
                  </a:lnTo>
                  <a:lnTo>
                    <a:pt x="73647" y="150686"/>
                  </a:lnTo>
                  <a:lnTo>
                    <a:pt x="73647" y="150686"/>
                  </a:lnTo>
                  <a:lnTo>
                    <a:pt x="73647" y="150686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手繪多邊形: 圖案 206">
              <a:extLst>
                <a:ext uri="{FF2B5EF4-FFF2-40B4-BE49-F238E27FC236}">
                  <a16:creationId xmlns:a16="http://schemas.microsoft.com/office/drawing/2014/main" id="{86ED8433-08DF-4697-999D-6C0A2EDB7353}"/>
                </a:ext>
              </a:extLst>
            </p:cNvPr>
            <p:cNvSpPr/>
            <p:nvPr/>
          </p:nvSpPr>
          <p:spPr>
            <a:xfrm flipH="1">
              <a:off x="10531538" y="5738445"/>
              <a:ext cx="67416" cy="60042"/>
            </a:xfrm>
            <a:custGeom>
              <a:avLst/>
              <a:gdLst>
                <a:gd name="connsiteX0" fmla="*/ 0 w 74863"/>
                <a:gd name="connsiteY0" fmla="*/ 74009 h 66675"/>
                <a:gd name="connsiteX1" fmla="*/ 18154 w 74863"/>
                <a:gd name="connsiteY1" fmla="*/ 74009 h 66675"/>
                <a:gd name="connsiteX2" fmla="*/ 18154 w 74863"/>
                <a:gd name="connsiteY2" fmla="*/ 21527 h 66675"/>
                <a:gd name="connsiteX3" fmla="*/ 80104 w 74863"/>
                <a:gd name="connsiteY3" fmla="*/ 21527 h 66675"/>
                <a:gd name="connsiteX4" fmla="*/ 80104 w 74863"/>
                <a:gd name="connsiteY4" fmla="*/ 0 h 66675"/>
                <a:gd name="connsiteX5" fmla="*/ 0 w 74863"/>
                <a:gd name="connsiteY5" fmla="*/ 0 h 66675"/>
                <a:gd name="connsiteX6" fmla="*/ 0 w 74863"/>
                <a:gd name="connsiteY6" fmla="*/ 740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63" h="66675">
                  <a:moveTo>
                    <a:pt x="0" y="74009"/>
                  </a:moveTo>
                  <a:lnTo>
                    <a:pt x="18154" y="74009"/>
                  </a:lnTo>
                  <a:lnTo>
                    <a:pt x="18154" y="21527"/>
                  </a:lnTo>
                  <a:lnTo>
                    <a:pt x="80104" y="21527"/>
                  </a:lnTo>
                  <a:lnTo>
                    <a:pt x="80104" y="0"/>
                  </a:lnTo>
                  <a:lnTo>
                    <a:pt x="0" y="0"/>
                  </a:lnTo>
                  <a:lnTo>
                    <a:pt x="0" y="74009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手繪多邊形: 圖案 207">
              <a:extLst>
                <a:ext uri="{FF2B5EF4-FFF2-40B4-BE49-F238E27FC236}">
                  <a16:creationId xmlns:a16="http://schemas.microsoft.com/office/drawing/2014/main" id="{E2E35D18-D934-4365-A1D7-0DCD7B5BA10E}"/>
                </a:ext>
              </a:extLst>
            </p:cNvPr>
            <p:cNvSpPr/>
            <p:nvPr/>
          </p:nvSpPr>
          <p:spPr>
            <a:xfrm flipH="1">
              <a:off x="10548392" y="5898329"/>
              <a:ext cx="50562" cy="60042"/>
            </a:xfrm>
            <a:custGeom>
              <a:avLst/>
              <a:gdLst>
                <a:gd name="connsiteX0" fmla="*/ 65505 w 56147"/>
                <a:gd name="connsiteY0" fmla="*/ 74009 h 66675"/>
                <a:gd name="connsiteX1" fmla="*/ 65505 w 56147"/>
                <a:gd name="connsiteY1" fmla="*/ 57341 h 66675"/>
                <a:gd name="connsiteX2" fmla="*/ 19090 w 56147"/>
                <a:gd name="connsiteY2" fmla="*/ 57341 h 66675"/>
                <a:gd name="connsiteX3" fmla="*/ 19090 w 56147"/>
                <a:gd name="connsiteY3" fmla="*/ 0 h 66675"/>
                <a:gd name="connsiteX4" fmla="*/ 0 w 56147"/>
                <a:gd name="connsiteY4" fmla="*/ 0 h 66675"/>
                <a:gd name="connsiteX5" fmla="*/ 0 w 56147"/>
                <a:gd name="connsiteY5" fmla="*/ 74009 h 66675"/>
                <a:gd name="connsiteX6" fmla="*/ 65505 w 56147"/>
                <a:gd name="connsiteY6" fmla="*/ 740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66675">
                  <a:moveTo>
                    <a:pt x="65505" y="74009"/>
                  </a:moveTo>
                  <a:lnTo>
                    <a:pt x="65505" y="57341"/>
                  </a:lnTo>
                  <a:lnTo>
                    <a:pt x="19090" y="57341"/>
                  </a:lnTo>
                  <a:lnTo>
                    <a:pt x="19090" y="0"/>
                  </a:lnTo>
                  <a:lnTo>
                    <a:pt x="0" y="0"/>
                  </a:lnTo>
                  <a:lnTo>
                    <a:pt x="0" y="74009"/>
                  </a:lnTo>
                  <a:lnTo>
                    <a:pt x="65505" y="74009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手繪多邊形: 圖案 208">
              <a:extLst>
                <a:ext uri="{FF2B5EF4-FFF2-40B4-BE49-F238E27FC236}">
                  <a16:creationId xmlns:a16="http://schemas.microsoft.com/office/drawing/2014/main" id="{34349720-3870-4A25-894F-CCCBF4B8889A}"/>
                </a:ext>
              </a:extLst>
            </p:cNvPr>
            <p:cNvSpPr/>
            <p:nvPr/>
          </p:nvSpPr>
          <p:spPr>
            <a:xfrm flipH="1">
              <a:off x="10343280" y="5738445"/>
              <a:ext cx="58989" cy="51465"/>
            </a:xfrm>
            <a:custGeom>
              <a:avLst/>
              <a:gdLst>
                <a:gd name="connsiteX0" fmla="*/ 72804 w 65505"/>
                <a:gd name="connsiteY0" fmla="*/ 66580 h 57150"/>
                <a:gd name="connsiteX1" fmla="*/ 56428 w 65505"/>
                <a:gd name="connsiteY1" fmla="*/ 66580 h 57150"/>
                <a:gd name="connsiteX2" fmla="*/ 56428 w 65505"/>
                <a:gd name="connsiteY2" fmla="*/ 19431 h 57150"/>
                <a:gd name="connsiteX3" fmla="*/ 0 w 65505"/>
                <a:gd name="connsiteY3" fmla="*/ 19431 h 57150"/>
                <a:gd name="connsiteX4" fmla="*/ 0 w 65505"/>
                <a:gd name="connsiteY4" fmla="*/ 0 h 57150"/>
                <a:gd name="connsiteX5" fmla="*/ 72804 w 65505"/>
                <a:gd name="connsiteY5" fmla="*/ 0 h 57150"/>
                <a:gd name="connsiteX6" fmla="*/ 72804 w 65505"/>
                <a:gd name="connsiteY6" fmla="*/ 665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5" h="57150">
                  <a:moveTo>
                    <a:pt x="72804" y="66580"/>
                  </a:moveTo>
                  <a:lnTo>
                    <a:pt x="56428" y="66580"/>
                  </a:lnTo>
                  <a:lnTo>
                    <a:pt x="56428" y="19431"/>
                  </a:lnTo>
                  <a:lnTo>
                    <a:pt x="0" y="19431"/>
                  </a:lnTo>
                  <a:lnTo>
                    <a:pt x="0" y="0"/>
                  </a:lnTo>
                  <a:lnTo>
                    <a:pt x="72804" y="0"/>
                  </a:lnTo>
                  <a:lnTo>
                    <a:pt x="72804" y="66580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手繪多邊形: 圖案 209">
              <a:extLst>
                <a:ext uri="{FF2B5EF4-FFF2-40B4-BE49-F238E27FC236}">
                  <a16:creationId xmlns:a16="http://schemas.microsoft.com/office/drawing/2014/main" id="{5208A84F-E3AE-462F-9386-605268D02AF5}"/>
                </a:ext>
              </a:extLst>
            </p:cNvPr>
            <p:cNvSpPr/>
            <p:nvPr/>
          </p:nvSpPr>
          <p:spPr>
            <a:xfrm flipH="1">
              <a:off x="10338561" y="5891724"/>
              <a:ext cx="50562" cy="68620"/>
            </a:xfrm>
            <a:custGeom>
              <a:avLst/>
              <a:gdLst>
                <a:gd name="connsiteX0" fmla="*/ 0 w 56147"/>
                <a:gd name="connsiteY0" fmla="*/ 81344 h 76200"/>
                <a:gd name="connsiteX1" fmla="*/ 0 w 56147"/>
                <a:gd name="connsiteY1" fmla="*/ 66580 h 76200"/>
                <a:gd name="connsiteX2" fmla="*/ 41268 w 56147"/>
                <a:gd name="connsiteY2" fmla="*/ 66580 h 76200"/>
                <a:gd name="connsiteX3" fmla="*/ 41268 w 56147"/>
                <a:gd name="connsiteY3" fmla="*/ 0 h 76200"/>
                <a:gd name="connsiteX4" fmla="*/ 58206 w 56147"/>
                <a:gd name="connsiteY4" fmla="*/ 0 h 76200"/>
                <a:gd name="connsiteX5" fmla="*/ 58206 w 56147"/>
                <a:gd name="connsiteY5" fmla="*/ 81344 h 76200"/>
                <a:gd name="connsiteX6" fmla="*/ 0 w 56147"/>
                <a:gd name="connsiteY6" fmla="*/ 81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76200">
                  <a:moveTo>
                    <a:pt x="0" y="81344"/>
                  </a:moveTo>
                  <a:lnTo>
                    <a:pt x="0" y="66580"/>
                  </a:lnTo>
                  <a:lnTo>
                    <a:pt x="41268" y="66580"/>
                  </a:lnTo>
                  <a:lnTo>
                    <a:pt x="41268" y="0"/>
                  </a:lnTo>
                  <a:lnTo>
                    <a:pt x="58206" y="0"/>
                  </a:lnTo>
                  <a:lnTo>
                    <a:pt x="58206" y="81344"/>
                  </a:lnTo>
                  <a:lnTo>
                    <a:pt x="0" y="81344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4" name="群組 223">
            <a:extLst>
              <a:ext uri="{FF2B5EF4-FFF2-40B4-BE49-F238E27FC236}">
                <a16:creationId xmlns:a16="http://schemas.microsoft.com/office/drawing/2014/main" id="{0CD921DF-F8D6-4E7C-94C0-1930AFA85FA5}"/>
              </a:ext>
            </a:extLst>
          </p:cNvPr>
          <p:cNvGrpSpPr/>
          <p:nvPr/>
        </p:nvGrpSpPr>
        <p:grpSpPr>
          <a:xfrm>
            <a:off x="10073622" y="3466412"/>
            <a:ext cx="1382991" cy="640650"/>
            <a:chOff x="8648700" y="4436457"/>
            <a:chExt cx="1265730" cy="592824"/>
          </a:xfrm>
        </p:grpSpPr>
        <p:sp>
          <p:nvSpPr>
            <p:cNvPr id="225" name="文字方塊 224">
              <a:extLst>
                <a:ext uri="{FF2B5EF4-FFF2-40B4-BE49-F238E27FC236}">
                  <a16:creationId xmlns:a16="http://schemas.microsoft.com/office/drawing/2014/main" id="{13A9C09C-4489-4E64-8F2B-7A39A60D7375}"/>
                </a:ext>
              </a:extLst>
            </p:cNvPr>
            <p:cNvSpPr txBox="1"/>
            <p:nvPr/>
          </p:nvSpPr>
          <p:spPr>
            <a:xfrm>
              <a:off x="9585426" y="4510703"/>
              <a:ext cx="329004" cy="484160"/>
            </a:xfrm>
            <a:prstGeom prst="rect">
              <a:avLst/>
            </a:prstGeom>
            <a:solidFill>
              <a:srgbClr val="5B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zh-TW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快照</a:t>
              </a:r>
              <a:endParaRPr lang="zh-TW" altLang="en-US" sz="16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226" name="圖形 152">
              <a:extLst>
                <a:ext uri="{FF2B5EF4-FFF2-40B4-BE49-F238E27FC236}">
                  <a16:creationId xmlns:a16="http://schemas.microsoft.com/office/drawing/2014/main" id="{C813BF0C-298E-40CA-83FD-318A81AC6C81}"/>
                </a:ext>
              </a:extLst>
            </p:cNvPr>
            <p:cNvGrpSpPr/>
            <p:nvPr/>
          </p:nvGrpSpPr>
          <p:grpSpPr>
            <a:xfrm flipH="1">
              <a:off x="8648700" y="4436457"/>
              <a:ext cx="458537" cy="590550"/>
              <a:chOff x="9272428" y="5069210"/>
              <a:chExt cx="458537" cy="590550"/>
            </a:xfrm>
          </p:grpSpPr>
          <p:sp>
            <p:nvSpPr>
              <p:cNvPr id="241" name="手繪多邊形: 圖案 240">
                <a:extLst>
                  <a:ext uri="{FF2B5EF4-FFF2-40B4-BE49-F238E27FC236}">
                    <a16:creationId xmlns:a16="http://schemas.microsoft.com/office/drawing/2014/main" id="{7AF09D55-C88D-4B07-9287-D2E1B6FE3D73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手繪多邊形: 圖案 241">
                <a:extLst>
                  <a:ext uri="{FF2B5EF4-FFF2-40B4-BE49-F238E27FC236}">
                    <a16:creationId xmlns:a16="http://schemas.microsoft.com/office/drawing/2014/main" id="{DD765223-C603-4453-A0A7-3E1F08E23157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手繪多邊形: 圖案 242">
                <a:extLst>
                  <a:ext uri="{FF2B5EF4-FFF2-40B4-BE49-F238E27FC236}">
                    <a16:creationId xmlns:a16="http://schemas.microsoft.com/office/drawing/2014/main" id="{BF1E00D0-D1A0-4480-AB9A-691B239BF80A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手繪多邊形: 圖案 243">
                <a:extLst>
                  <a:ext uri="{FF2B5EF4-FFF2-40B4-BE49-F238E27FC236}">
                    <a16:creationId xmlns:a16="http://schemas.microsoft.com/office/drawing/2014/main" id="{EAC1C53B-3945-4101-B73A-DED3F7CA402E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手繪多邊形: 圖案 244">
                <a:extLst>
                  <a:ext uri="{FF2B5EF4-FFF2-40B4-BE49-F238E27FC236}">
                    <a16:creationId xmlns:a16="http://schemas.microsoft.com/office/drawing/2014/main" id="{B7E8FA54-4643-4444-87F2-F11EA881EBD8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手繪多邊形: 圖案 245">
                <a:extLst>
                  <a:ext uri="{FF2B5EF4-FFF2-40B4-BE49-F238E27FC236}">
                    <a16:creationId xmlns:a16="http://schemas.microsoft.com/office/drawing/2014/main" id="{C031BFFE-7C94-4BCA-AF8A-C10E5DB95C27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手繪多邊形: 圖案 246">
                <a:extLst>
                  <a:ext uri="{FF2B5EF4-FFF2-40B4-BE49-F238E27FC236}">
                    <a16:creationId xmlns:a16="http://schemas.microsoft.com/office/drawing/2014/main" id="{62686401-41FD-44BE-9305-F486EE0778CC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手繪多邊形: 圖案 247">
                <a:extLst>
                  <a:ext uri="{FF2B5EF4-FFF2-40B4-BE49-F238E27FC236}">
                    <a16:creationId xmlns:a16="http://schemas.microsoft.com/office/drawing/2014/main" id="{F2FB0A61-C246-4624-ABA4-F2EE0F70D764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手繪多邊形: 圖案 248">
                <a:extLst>
                  <a:ext uri="{FF2B5EF4-FFF2-40B4-BE49-F238E27FC236}">
                    <a16:creationId xmlns:a16="http://schemas.microsoft.com/office/drawing/2014/main" id="{2A37B154-0F80-4240-9CFB-BA57448C7BFF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手繪多邊形: 圖案 249">
                <a:extLst>
                  <a:ext uri="{FF2B5EF4-FFF2-40B4-BE49-F238E27FC236}">
                    <a16:creationId xmlns:a16="http://schemas.microsoft.com/office/drawing/2014/main" id="{C113F159-BC67-407D-9FD9-9391691AE54C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手繪多邊形: 圖案 250">
                <a:extLst>
                  <a:ext uri="{FF2B5EF4-FFF2-40B4-BE49-F238E27FC236}">
                    <a16:creationId xmlns:a16="http://schemas.microsoft.com/office/drawing/2014/main" id="{1F696CDB-AA86-4E52-8570-29B673727262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手繪多邊形: 圖案 251">
                <a:extLst>
                  <a:ext uri="{FF2B5EF4-FFF2-40B4-BE49-F238E27FC236}">
                    <a16:creationId xmlns:a16="http://schemas.microsoft.com/office/drawing/2014/main" id="{F4F4BC3A-DC8F-4572-8CA9-5D4B5B3BED7F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手繪多邊形: 圖案 252">
                <a:extLst>
                  <a:ext uri="{FF2B5EF4-FFF2-40B4-BE49-F238E27FC236}">
                    <a16:creationId xmlns:a16="http://schemas.microsoft.com/office/drawing/2014/main" id="{3EC6A48F-08A5-4ADE-B8AA-21D079BAD022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7" name="圖形 152">
              <a:extLst>
                <a:ext uri="{FF2B5EF4-FFF2-40B4-BE49-F238E27FC236}">
                  <a16:creationId xmlns:a16="http://schemas.microsoft.com/office/drawing/2014/main" id="{88B5556E-0920-4F01-B36A-639F5F23FECA}"/>
                </a:ext>
              </a:extLst>
            </p:cNvPr>
            <p:cNvGrpSpPr/>
            <p:nvPr/>
          </p:nvGrpSpPr>
          <p:grpSpPr>
            <a:xfrm flipH="1">
              <a:off x="9121822" y="4438731"/>
              <a:ext cx="458537" cy="590550"/>
              <a:chOff x="9272428" y="5069210"/>
              <a:chExt cx="458537" cy="590550"/>
            </a:xfrm>
          </p:grpSpPr>
          <p:sp>
            <p:nvSpPr>
              <p:cNvPr id="228" name="手繪多邊形: 圖案 227">
                <a:extLst>
                  <a:ext uri="{FF2B5EF4-FFF2-40B4-BE49-F238E27FC236}">
                    <a16:creationId xmlns:a16="http://schemas.microsoft.com/office/drawing/2014/main" id="{842AA9BD-3657-4E33-AE11-2754574E1B57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手繪多邊形: 圖案 228">
                <a:extLst>
                  <a:ext uri="{FF2B5EF4-FFF2-40B4-BE49-F238E27FC236}">
                    <a16:creationId xmlns:a16="http://schemas.microsoft.com/office/drawing/2014/main" id="{C3455DFC-4D9D-4F46-9CC1-E2E1A52A04D9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手繪多邊形: 圖案 229">
                <a:extLst>
                  <a:ext uri="{FF2B5EF4-FFF2-40B4-BE49-F238E27FC236}">
                    <a16:creationId xmlns:a16="http://schemas.microsoft.com/office/drawing/2014/main" id="{87F089C1-4552-4837-8314-FD19EBADACDA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手繪多邊形: 圖案 230">
                <a:extLst>
                  <a:ext uri="{FF2B5EF4-FFF2-40B4-BE49-F238E27FC236}">
                    <a16:creationId xmlns:a16="http://schemas.microsoft.com/office/drawing/2014/main" id="{91001ABF-3ED9-4108-BA2C-81E6C5282E59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手繪多邊形: 圖案 231">
                <a:extLst>
                  <a:ext uri="{FF2B5EF4-FFF2-40B4-BE49-F238E27FC236}">
                    <a16:creationId xmlns:a16="http://schemas.microsoft.com/office/drawing/2014/main" id="{8E7CE8A7-C98F-4CFA-9657-5062CD359BB4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手繪多邊形: 圖案 232">
                <a:extLst>
                  <a:ext uri="{FF2B5EF4-FFF2-40B4-BE49-F238E27FC236}">
                    <a16:creationId xmlns:a16="http://schemas.microsoft.com/office/drawing/2014/main" id="{3F42044B-D3B2-4F20-9AA4-FB1211585297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手繪多邊形: 圖案 233">
                <a:extLst>
                  <a:ext uri="{FF2B5EF4-FFF2-40B4-BE49-F238E27FC236}">
                    <a16:creationId xmlns:a16="http://schemas.microsoft.com/office/drawing/2014/main" id="{BF2F0CD8-FF1D-4FE7-BC6C-F88785D64BB4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手繪多邊形: 圖案 234">
                <a:extLst>
                  <a:ext uri="{FF2B5EF4-FFF2-40B4-BE49-F238E27FC236}">
                    <a16:creationId xmlns:a16="http://schemas.microsoft.com/office/drawing/2014/main" id="{F29EC128-207D-4851-8FF0-65CF3ECBDAD9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手繪多邊形: 圖案 235">
                <a:extLst>
                  <a:ext uri="{FF2B5EF4-FFF2-40B4-BE49-F238E27FC236}">
                    <a16:creationId xmlns:a16="http://schemas.microsoft.com/office/drawing/2014/main" id="{BCFCD99D-F255-486C-9183-A8FB65410CB6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手繪多邊形: 圖案 236">
                <a:extLst>
                  <a:ext uri="{FF2B5EF4-FFF2-40B4-BE49-F238E27FC236}">
                    <a16:creationId xmlns:a16="http://schemas.microsoft.com/office/drawing/2014/main" id="{D9E6AF13-F237-4F42-AB05-28D3B828171F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手繪多邊形: 圖案 237">
                <a:extLst>
                  <a:ext uri="{FF2B5EF4-FFF2-40B4-BE49-F238E27FC236}">
                    <a16:creationId xmlns:a16="http://schemas.microsoft.com/office/drawing/2014/main" id="{BB55F09C-95E4-4323-B0C4-9B3F99AC788C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手繪多邊形: 圖案 238">
                <a:extLst>
                  <a:ext uri="{FF2B5EF4-FFF2-40B4-BE49-F238E27FC236}">
                    <a16:creationId xmlns:a16="http://schemas.microsoft.com/office/drawing/2014/main" id="{31DFD47B-C79A-453D-84FC-A07BF72E64C4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手繪多邊形: 圖案 239">
                <a:extLst>
                  <a:ext uri="{FF2B5EF4-FFF2-40B4-BE49-F238E27FC236}">
                    <a16:creationId xmlns:a16="http://schemas.microsoft.com/office/drawing/2014/main" id="{675C1734-9050-4519-AA8A-C37099C3D4B8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1" name="矩形 180">
            <a:extLst>
              <a:ext uri="{FF2B5EF4-FFF2-40B4-BE49-F238E27FC236}">
                <a16:creationId xmlns:a16="http://schemas.microsoft.com/office/drawing/2014/main" id="{AEE4DAFB-D619-4F30-BE94-16EF6D4CD4E0}"/>
              </a:ext>
            </a:extLst>
          </p:cNvPr>
          <p:cNvSpPr/>
          <p:nvPr/>
        </p:nvSpPr>
        <p:spPr>
          <a:xfrm>
            <a:off x="5979765" y="5634028"/>
            <a:ext cx="5209663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PS</a:t>
            </a:r>
            <a:r>
              <a:rPr lang="en-US" altLang="zh-TW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TW" altLang="en-US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先前的快照還原點，</a:t>
            </a:r>
            <a:r>
              <a:rPr lang="zh-TW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需注意</a:t>
            </a:r>
            <a:r>
              <a:rPr lang="zh-TW" altLang="en-US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可能</a:t>
            </a:r>
            <a:r>
              <a:rPr lang="zh-TW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有極少部分</a:t>
            </a:r>
            <a:r>
              <a:rPr lang="zh-TW" altLang="en-US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1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空窗期</a:t>
            </a:r>
          </a:p>
        </p:txBody>
      </p:sp>
    </p:spTree>
    <p:extLst>
      <p:ext uri="{BB962C8B-B14F-4D97-AF65-F5344CB8AC3E}">
        <p14:creationId xmlns:p14="http://schemas.microsoft.com/office/powerpoint/2010/main" val="2749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標題 24">
            <a:extLst>
              <a:ext uri="{FF2B5EF4-FFF2-40B4-BE49-F238E27FC236}">
                <a16:creationId xmlns:a16="http://schemas.microsoft.com/office/drawing/2014/main" id="{BCDEA7DC-6963-4AAB-8425-9342464B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85" y="412016"/>
            <a:ext cx="11306585" cy="1104090"/>
          </a:xfrm>
        </p:spPr>
        <p:txBody>
          <a:bodyPr>
            <a:normAutofit/>
          </a:bodyPr>
          <a:lstStyle/>
          <a:p>
            <a:r>
              <a:rPr lang="en-US" altLang="zh-TW" sz="4400">
                <a:latin typeface="Arial" panose="020B0604020202020204" pitchFamily="34" charset="0"/>
              </a:rPr>
              <a:t>VJBOD</a:t>
            </a:r>
            <a:r>
              <a:rPr lang="zh-TW" altLang="en-US" sz="4400">
                <a:latin typeface="Arial" panose="020B0604020202020204" pitchFamily="34" charset="0"/>
              </a:rPr>
              <a:t> </a:t>
            </a:r>
            <a:r>
              <a:rPr lang="en-US" altLang="zh-TW" sz="4400">
                <a:latin typeface="Arial" panose="020B0604020202020204" pitchFamily="34" charset="0"/>
              </a:rPr>
              <a:t>C</a:t>
            </a:r>
            <a:r>
              <a:rPr lang="en-US" altLang="zh-TW" sz="4400" cap="none">
                <a:latin typeface="Arial" panose="020B0604020202020204" pitchFamily="34" charset="0"/>
              </a:rPr>
              <a:t>loud</a:t>
            </a:r>
            <a:r>
              <a:rPr lang="en-US" altLang="zh-TW" sz="4400">
                <a:latin typeface="Arial" panose="020B0604020202020204" pitchFamily="34" charset="0"/>
              </a:rPr>
              <a:t> </a:t>
            </a:r>
            <a:r>
              <a:rPr lang="zh-TW" sz="4400">
                <a:latin typeface="Arial" panose="020B0604020202020204" pitchFamily="34" charset="0"/>
                <a:ea typeface="Microsoft JhengHei"/>
              </a:rPr>
              <a:t>區塊型</a:t>
            </a:r>
            <a:r>
              <a:rPr lang="zh-TW" altLang="en-US" sz="4400">
                <a:latin typeface="Arial" panose="020B0604020202020204" pitchFamily="34" charset="0"/>
                <a:ea typeface="Microsoft JhengHei"/>
              </a:rPr>
              <a:t>雲</a:t>
            </a:r>
            <a:r>
              <a:rPr lang="zh-TW" sz="4400">
                <a:latin typeface="Arial" panose="020B0604020202020204" pitchFamily="34" charset="0"/>
                <a:ea typeface="Microsoft JhengHei"/>
              </a:rPr>
              <a:t>網關</a:t>
            </a:r>
            <a:r>
              <a:rPr lang="zh-TW" altLang="en-US" sz="4400">
                <a:latin typeface="Arial" panose="020B0604020202020204" pitchFamily="34" charset="0"/>
                <a:ea typeface="微軟正黑體"/>
              </a:rPr>
              <a:t>優勢</a:t>
            </a:r>
            <a:endParaRPr lang="zh-TW" sz="4400">
              <a:latin typeface="Arial" panose="020B0604020202020204" pitchFamily="34" charset="0"/>
            </a:endParaRPr>
          </a:p>
        </p:txBody>
      </p:sp>
      <p:sp>
        <p:nvSpPr>
          <p:cNvPr id="58" name="內容版面配置區 2">
            <a:extLst>
              <a:ext uri="{FF2B5EF4-FFF2-40B4-BE49-F238E27FC236}">
                <a16:creationId xmlns:a16="http://schemas.microsoft.com/office/drawing/2014/main" id="{24D40192-86A9-4FF9-B2E7-ED4FB59013B6}"/>
              </a:ext>
            </a:extLst>
          </p:cNvPr>
          <p:cNvSpPr txBox="1">
            <a:spLocks/>
          </p:cNvSpPr>
          <p:nvPr/>
        </p:nvSpPr>
        <p:spPr>
          <a:xfrm>
            <a:off x="677639" y="1331182"/>
            <a:ext cx="10804476" cy="1746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US" altLang="zh-TW" sz="2000">
                <a:latin typeface="微軟正黑體"/>
                <a:ea typeface="微軟正黑體"/>
                <a:cs typeface="Arial"/>
              </a:rPr>
              <a:t>VJBOD Cloud 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將上傳檔案切割成區塊，無法在雲端被讀取，可達到資料去識別化。</a:t>
            </a:r>
          </a:p>
          <a:p>
            <a:pPr marL="267970" indent="-267970"/>
            <a:r>
              <a:rPr lang="zh-TW" altLang="en-US" sz="2000">
                <a:latin typeface="微軟正黑體"/>
                <a:ea typeface="微軟正黑體"/>
                <a:cs typeface="Arial"/>
              </a:rPr>
              <a:t>若企業做每天的資料庫備份 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/ Email 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備份，將只會備份被修改的區塊 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(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變動量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)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，無需再備份整個資料庫，加快備份時間</a:t>
            </a:r>
            <a:r>
              <a:rPr lang="zh-TW" sz="2000">
                <a:latin typeface="微軟正黑體"/>
                <a:ea typeface="微軟正黑體"/>
                <a:cs typeface="Arial"/>
              </a:rPr>
              <a:t>。</a:t>
            </a:r>
            <a:endParaRPr lang="zh-TW" sz="2000">
              <a:cs typeface="Arial"/>
            </a:endParaRPr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7820894A-5E0E-4C69-A97E-50DC617B1278}"/>
              </a:ext>
            </a:extLst>
          </p:cNvPr>
          <p:cNvGrpSpPr/>
          <p:nvPr/>
        </p:nvGrpSpPr>
        <p:grpSpPr>
          <a:xfrm>
            <a:off x="7645665" y="3404553"/>
            <a:ext cx="3425392" cy="2297246"/>
            <a:chOff x="7071361" y="4074342"/>
            <a:chExt cx="3425392" cy="2297246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6E6E958-0E3B-48B4-A518-F01B9CC9A6CE}"/>
                </a:ext>
              </a:extLst>
            </p:cNvPr>
            <p:cNvSpPr/>
            <p:nvPr/>
          </p:nvSpPr>
          <p:spPr>
            <a:xfrm>
              <a:off x="7071361" y="4074342"/>
              <a:ext cx="57572" cy="2275658"/>
            </a:xfrm>
            <a:prstGeom prst="rect">
              <a:avLst/>
            </a:prstGeom>
            <a:solidFill>
              <a:srgbClr val="37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90D5535-DB7E-4615-B0C0-3B98FEF96AF1}"/>
                </a:ext>
              </a:extLst>
            </p:cNvPr>
            <p:cNvSpPr/>
            <p:nvPr/>
          </p:nvSpPr>
          <p:spPr>
            <a:xfrm rot="5400000" flipH="1">
              <a:off x="8761933" y="4636769"/>
              <a:ext cx="45719" cy="3423920"/>
            </a:xfrm>
            <a:prstGeom prst="rect">
              <a:avLst/>
            </a:prstGeom>
            <a:solidFill>
              <a:srgbClr val="37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aseline="-25000"/>
            </a:p>
          </p:txBody>
        </p:sp>
      </p:grpSp>
      <p:sp>
        <p:nvSpPr>
          <p:cNvPr id="62" name="Rectangle 12">
            <a:extLst>
              <a:ext uri="{FF2B5EF4-FFF2-40B4-BE49-F238E27FC236}">
                <a16:creationId xmlns:a16="http://schemas.microsoft.com/office/drawing/2014/main" id="{AA8ED27D-8AE6-4E91-BC7F-E587CC1C1785}"/>
              </a:ext>
            </a:extLst>
          </p:cNvPr>
          <p:cNvSpPr/>
          <p:nvPr/>
        </p:nvSpPr>
        <p:spPr>
          <a:xfrm>
            <a:off x="7501377" y="3086317"/>
            <a:ext cx="2148624" cy="317546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latin typeface="Arial"/>
                <a:ea typeface="微軟正黑體"/>
                <a:cs typeface="Arial"/>
              </a:rPr>
              <a:t>檔案數量</a:t>
            </a:r>
            <a:endParaRPr lang="en-US" altLang="zh-CN" sz="1400" b="1">
              <a:latin typeface="Arial"/>
              <a:ea typeface="微軟正黑體"/>
              <a:cs typeface="Arial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F1A52728-D2A7-482A-A87F-9AFDCDAB768B}"/>
              </a:ext>
            </a:extLst>
          </p:cNvPr>
          <p:cNvSpPr/>
          <p:nvPr/>
        </p:nvSpPr>
        <p:spPr>
          <a:xfrm>
            <a:off x="7588632" y="5711661"/>
            <a:ext cx="1037144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latin typeface="Arial"/>
                <a:ea typeface="微軟正黑體"/>
                <a:cs typeface="Arial"/>
              </a:rPr>
              <a:t>檔案大小</a:t>
            </a:r>
            <a:endParaRPr lang="en-US" altLang="zh-CN" sz="1400" b="1">
              <a:latin typeface="Arial"/>
              <a:ea typeface="微軟正黑體"/>
              <a:cs typeface="Arial"/>
            </a:endParaRPr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A89AA184-8DF4-409C-9C37-8D342613D3ED}"/>
              </a:ext>
            </a:extLst>
          </p:cNvPr>
          <p:cNvSpPr/>
          <p:nvPr/>
        </p:nvSpPr>
        <p:spPr>
          <a:xfrm>
            <a:off x="10131950" y="5132282"/>
            <a:ext cx="246540" cy="2495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7FEF5495-6277-4D02-82D9-BE14D72D4742}"/>
              </a:ext>
            </a:extLst>
          </p:cNvPr>
          <p:cNvSpPr/>
          <p:nvPr/>
        </p:nvSpPr>
        <p:spPr>
          <a:xfrm>
            <a:off x="9526860" y="4717272"/>
            <a:ext cx="246540" cy="2495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2A137E9B-C268-4BAC-B547-C8735D3B4642}"/>
              </a:ext>
            </a:extLst>
          </p:cNvPr>
          <p:cNvSpPr/>
          <p:nvPr/>
        </p:nvSpPr>
        <p:spPr>
          <a:xfrm>
            <a:off x="8154577" y="4197176"/>
            <a:ext cx="246540" cy="2495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016BB79-AA6D-4562-B02A-347A5EFCB364}"/>
              </a:ext>
            </a:extLst>
          </p:cNvPr>
          <p:cNvSpPr/>
          <p:nvPr/>
        </p:nvSpPr>
        <p:spPr>
          <a:xfrm>
            <a:off x="10459664" y="4987309"/>
            <a:ext cx="1123769" cy="523220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大型</a:t>
            </a:r>
            <a:endParaRPr lang="en-US" altLang="zh-TW" sz="1400" b="1">
              <a:solidFill>
                <a:srgbClr val="73EFCF"/>
              </a:solidFill>
              <a:latin typeface="Arial"/>
              <a:ea typeface="微軟正黑體"/>
              <a:cs typeface="Arial"/>
            </a:endParaRPr>
          </a:p>
          <a:p>
            <a:r>
              <a:rPr lang="zh-TW" altLang="en-US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資料庫</a:t>
            </a:r>
            <a:endParaRPr lang="en-US" altLang="zh-CN" sz="1400" b="1">
              <a:solidFill>
                <a:srgbClr val="73EFCF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68" name="Rectangle 12">
            <a:extLst>
              <a:ext uri="{FF2B5EF4-FFF2-40B4-BE49-F238E27FC236}">
                <a16:creationId xmlns:a16="http://schemas.microsoft.com/office/drawing/2014/main" id="{7C339D64-3464-4810-BE64-D98D9700D7A4}"/>
              </a:ext>
            </a:extLst>
          </p:cNvPr>
          <p:cNvSpPr/>
          <p:nvPr/>
        </p:nvSpPr>
        <p:spPr>
          <a:xfrm>
            <a:off x="9761690" y="4555575"/>
            <a:ext cx="830374" cy="523220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VM </a:t>
            </a:r>
          </a:p>
          <a:p>
            <a:r>
              <a:rPr lang="zh-TW" altLang="en-US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磁碟區</a:t>
            </a:r>
            <a:endParaRPr lang="en-US" altLang="zh-CN" sz="1400" b="1">
              <a:solidFill>
                <a:srgbClr val="73EFCF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69" name="Rectangle 12">
            <a:extLst>
              <a:ext uri="{FF2B5EF4-FFF2-40B4-BE49-F238E27FC236}">
                <a16:creationId xmlns:a16="http://schemas.microsoft.com/office/drawing/2014/main" id="{CB9285E2-D5E6-4EEB-8AB8-888253990F34}"/>
              </a:ext>
            </a:extLst>
          </p:cNvPr>
          <p:cNvSpPr/>
          <p:nvPr/>
        </p:nvSpPr>
        <p:spPr>
          <a:xfrm>
            <a:off x="8361520" y="4158509"/>
            <a:ext cx="1037144" cy="523220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影像素材</a:t>
            </a:r>
          </a:p>
          <a:p>
            <a:r>
              <a:rPr lang="zh-TW" altLang="en-US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或成品</a:t>
            </a:r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E8760FAD-A8E6-4F72-BFED-96F4925759B4}"/>
              </a:ext>
            </a:extLst>
          </p:cNvPr>
          <p:cNvSpPr/>
          <p:nvPr/>
        </p:nvSpPr>
        <p:spPr>
          <a:xfrm>
            <a:off x="8028968" y="3532949"/>
            <a:ext cx="246540" cy="2495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Rectangle 12">
            <a:extLst>
              <a:ext uri="{FF2B5EF4-FFF2-40B4-BE49-F238E27FC236}">
                <a16:creationId xmlns:a16="http://schemas.microsoft.com/office/drawing/2014/main" id="{8336D3AB-63EA-404B-9395-C4C2598C16EC}"/>
              </a:ext>
            </a:extLst>
          </p:cNvPr>
          <p:cNvSpPr/>
          <p:nvPr/>
        </p:nvSpPr>
        <p:spPr>
          <a:xfrm>
            <a:off x="8107204" y="3510877"/>
            <a:ext cx="1202827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Log </a:t>
            </a:r>
            <a:r>
              <a:rPr lang="zh-TW" altLang="en-US" sz="1400" b="1">
                <a:solidFill>
                  <a:srgbClr val="73EFCF"/>
                </a:solidFill>
                <a:latin typeface="Arial"/>
                <a:ea typeface="微軟正黑體"/>
                <a:cs typeface="Arial"/>
              </a:rPr>
              <a:t>檔案</a:t>
            </a:r>
            <a:endParaRPr lang="en-US" altLang="zh-CN" sz="1400" b="1">
              <a:solidFill>
                <a:srgbClr val="73EFCF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C7A370C9-217B-4100-9909-A2DAE2A9FD88}"/>
              </a:ext>
            </a:extLst>
          </p:cNvPr>
          <p:cNvSpPr/>
          <p:nvPr/>
        </p:nvSpPr>
        <p:spPr>
          <a:xfrm>
            <a:off x="1744408" y="4536380"/>
            <a:ext cx="5655511" cy="1156106"/>
          </a:xfrm>
          <a:prstGeom prst="roundRect">
            <a:avLst>
              <a:gd name="adj" fmla="val 875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65388DAE-7FE8-4651-A662-A41D880A9CA2}"/>
              </a:ext>
            </a:extLst>
          </p:cNvPr>
          <p:cNvSpPr/>
          <p:nvPr/>
        </p:nvSpPr>
        <p:spPr>
          <a:xfrm>
            <a:off x="1744408" y="3262130"/>
            <a:ext cx="5655511" cy="1156107"/>
          </a:xfrm>
          <a:prstGeom prst="roundRect">
            <a:avLst>
              <a:gd name="adj" fmla="val 7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226D5A58-2955-48DF-BB81-202BE19AF404}"/>
              </a:ext>
            </a:extLst>
          </p:cNvPr>
          <p:cNvSpPr/>
          <p:nvPr/>
        </p:nvSpPr>
        <p:spPr>
          <a:xfrm>
            <a:off x="1862656" y="4878054"/>
            <a:ext cx="1818867" cy="73866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僅有被修改的資料的區塊 (變動量) 需要傳送上雲。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0E46BA06-2DFF-4724-9B80-9EABF30BB8B1}"/>
              </a:ext>
            </a:extLst>
          </p:cNvPr>
          <p:cNvSpPr/>
          <p:nvPr/>
        </p:nvSpPr>
        <p:spPr>
          <a:xfrm>
            <a:off x="4007254" y="3360231"/>
            <a:ext cx="998031" cy="928261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105F5CC-32DE-4D44-A38E-00DDF6A8174F}"/>
              </a:ext>
            </a:extLst>
          </p:cNvPr>
          <p:cNvSpPr/>
          <p:nvPr/>
        </p:nvSpPr>
        <p:spPr>
          <a:xfrm>
            <a:off x="6310403" y="3360231"/>
            <a:ext cx="998031" cy="928261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箭號: 向右 78">
            <a:extLst>
              <a:ext uri="{FF2B5EF4-FFF2-40B4-BE49-F238E27FC236}">
                <a16:creationId xmlns:a16="http://schemas.microsoft.com/office/drawing/2014/main" id="{9209EDE5-AB49-427B-9B4F-B70763168A60}"/>
              </a:ext>
            </a:extLst>
          </p:cNvPr>
          <p:cNvSpPr/>
          <p:nvPr/>
        </p:nvSpPr>
        <p:spPr>
          <a:xfrm>
            <a:off x="5361070" y="3681031"/>
            <a:ext cx="691851" cy="2245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EEF3B12C-353A-4BFC-A186-1F940E56C1AE}"/>
              </a:ext>
            </a:extLst>
          </p:cNvPr>
          <p:cNvSpPr/>
          <p:nvPr/>
        </p:nvSpPr>
        <p:spPr>
          <a:xfrm>
            <a:off x="4062615" y="3441327"/>
            <a:ext cx="341207" cy="3037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DCE587B9-1305-4ED4-87B0-5D229CB46981}"/>
              </a:ext>
            </a:extLst>
          </p:cNvPr>
          <p:cNvSpPr/>
          <p:nvPr/>
        </p:nvSpPr>
        <p:spPr>
          <a:xfrm>
            <a:off x="6357234" y="3414997"/>
            <a:ext cx="341207" cy="3037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BE7B0680-6DF8-4CD0-BC43-45D9F701AA1F}"/>
              </a:ext>
            </a:extLst>
          </p:cNvPr>
          <p:cNvSpPr txBox="1"/>
          <p:nvPr/>
        </p:nvSpPr>
        <p:spPr>
          <a:xfrm>
            <a:off x="5030661" y="3894193"/>
            <a:ext cx="2395275" cy="2905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上傳整個檔案</a:t>
            </a:r>
          </a:p>
        </p:txBody>
      </p:sp>
      <p:sp>
        <p:nvSpPr>
          <p:cNvPr id="83" name="矩形: 圓角 82">
            <a:extLst>
              <a:ext uri="{FF2B5EF4-FFF2-40B4-BE49-F238E27FC236}">
                <a16:creationId xmlns:a16="http://schemas.microsoft.com/office/drawing/2014/main" id="{4F5D6E9A-721B-40F0-A5CE-77315B0DDC6F}"/>
              </a:ext>
            </a:extLst>
          </p:cNvPr>
          <p:cNvSpPr/>
          <p:nvPr/>
        </p:nvSpPr>
        <p:spPr>
          <a:xfrm>
            <a:off x="4077627" y="4653468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D28AD35D-2612-429C-9275-59807170B9F0}"/>
              </a:ext>
            </a:extLst>
          </p:cNvPr>
          <p:cNvSpPr/>
          <p:nvPr/>
        </p:nvSpPr>
        <p:spPr>
          <a:xfrm>
            <a:off x="4504647" y="4653468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B097729F-CBB7-45D3-9D57-FE6E1EE2C444}"/>
              </a:ext>
            </a:extLst>
          </p:cNvPr>
          <p:cNvSpPr/>
          <p:nvPr/>
        </p:nvSpPr>
        <p:spPr>
          <a:xfrm>
            <a:off x="4931668" y="4653468"/>
            <a:ext cx="341207" cy="3037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57941B29-F8D9-4804-8419-E6B8DD42D5DF}"/>
              </a:ext>
            </a:extLst>
          </p:cNvPr>
          <p:cNvSpPr/>
          <p:nvPr/>
        </p:nvSpPr>
        <p:spPr>
          <a:xfrm>
            <a:off x="4077627" y="5075404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D5F2D0D3-71FB-473A-8917-FF3BDEC9E678}"/>
              </a:ext>
            </a:extLst>
          </p:cNvPr>
          <p:cNvSpPr/>
          <p:nvPr/>
        </p:nvSpPr>
        <p:spPr>
          <a:xfrm>
            <a:off x="4504647" y="5075404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4BBB18A3-6C8E-49B3-A969-B5F0E6BDE900}"/>
              </a:ext>
            </a:extLst>
          </p:cNvPr>
          <p:cNvSpPr/>
          <p:nvPr/>
        </p:nvSpPr>
        <p:spPr>
          <a:xfrm>
            <a:off x="4931668" y="5075404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箭號: 向右 88">
            <a:extLst>
              <a:ext uri="{FF2B5EF4-FFF2-40B4-BE49-F238E27FC236}">
                <a16:creationId xmlns:a16="http://schemas.microsoft.com/office/drawing/2014/main" id="{5A4DBB0E-6ED3-49D4-A2A7-1D856B004C90}"/>
              </a:ext>
            </a:extLst>
          </p:cNvPr>
          <p:cNvSpPr/>
          <p:nvPr/>
        </p:nvSpPr>
        <p:spPr>
          <a:xfrm>
            <a:off x="5361070" y="4710558"/>
            <a:ext cx="691851" cy="2245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8B9ABBD2-3613-40C4-A0AB-653CBA0B4770}"/>
              </a:ext>
            </a:extLst>
          </p:cNvPr>
          <p:cNvSpPr txBox="1"/>
          <p:nvPr/>
        </p:nvSpPr>
        <p:spPr>
          <a:xfrm>
            <a:off x="4692014" y="5396289"/>
            <a:ext cx="2395275" cy="290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只有上傳被修改的區塊</a:t>
            </a:r>
          </a:p>
        </p:txBody>
      </p:sp>
      <p:sp>
        <p:nvSpPr>
          <p:cNvPr id="91" name="矩形: 圓角 90">
            <a:extLst>
              <a:ext uri="{FF2B5EF4-FFF2-40B4-BE49-F238E27FC236}">
                <a16:creationId xmlns:a16="http://schemas.microsoft.com/office/drawing/2014/main" id="{5BD0571D-DF3D-4F1A-8E29-431983D8A544}"/>
              </a:ext>
            </a:extLst>
          </p:cNvPr>
          <p:cNvSpPr/>
          <p:nvPr/>
        </p:nvSpPr>
        <p:spPr>
          <a:xfrm>
            <a:off x="1190998" y="4040615"/>
            <a:ext cx="150517" cy="16636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: 圓角 91">
            <a:extLst>
              <a:ext uri="{FF2B5EF4-FFF2-40B4-BE49-F238E27FC236}">
                <a16:creationId xmlns:a16="http://schemas.microsoft.com/office/drawing/2014/main" id="{609E2A3C-E20B-4732-AFF5-D9AAD0A04357}"/>
              </a:ext>
            </a:extLst>
          </p:cNvPr>
          <p:cNvSpPr/>
          <p:nvPr/>
        </p:nvSpPr>
        <p:spPr>
          <a:xfrm>
            <a:off x="1196881" y="3277077"/>
            <a:ext cx="168260" cy="157929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ECCB7B1B-8801-4E17-87F7-BA17FBA0EDF5}"/>
              </a:ext>
            </a:extLst>
          </p:cNvPr>
          <p:cNvSpPr txBox="1"/>
          <p:nvPr/>
        </p:nvSpPr>
        <p:spPr>
          <a:xfrm>
            <a:off x="1025456" y="3493151"/>
            <a:ext cx="51089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1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原始資料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BD5698CB-DB65-47EF-BCD6-88CF8A40055B}"/>
              </a:ext>
            </a:extLst>
          </p:cNvPr>
          <p:cNvSpPr txBox="1"/>
          <p:nvPr/>
        </p:nvSpPr>
        <p:spPr>
          <a:xfrm>
            <a:off x="945707" y="4229348"/>
            <a:ext cx="65669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1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被修改資料</a:t>
            </a:r>
          </a:p>
        </p:txBody>
      </p:sp>
      <p:sp>
        <p:nvSpPr>
          <p:cNvPr id="95" name="矩形: 圓角 94">
            <a:extLst>
              <a:ext uri="{FF2B5EF4-FFF2-40B4-BE49-F238E27FC236}">
                <a16:creationId xmlns:a16="http://schemas.microsoft.com/office/drawing/2014/main" id="{3F869AAF-5D0C-45D8-9E27-7D25B00CB4AD}"/>
              </a:ext>
            </a:extLst>
          </p:cNvPr>
          <p:cNvSpPr/>
          <p:nvPr/>
        </p:nvSpPr>
        <p:spPr>
          <a:xfrm>
            <a:off x="6066228" y="4653468"/>
            <a:ext cx="341207" cy="3037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12835307-A077-4DE7-9559-B9F3146E6040}"/>
              </a:ext>
            </a:extLst>
          </p:cNvPr>
          <p:cNvSpPr/>
          <p:nvPr/>
        </p:nvSpPr>
        <p:spPr>
          <a:xfrm>
            <a:off x="6493248" y="4653468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: 圓角 96">
            <a:extLst>
              <a:ext uri="{FF2B5EF4-FFF2-40B4-BE49-F238E27FC236}">
                <a16:creationId xmlns:a16="http://schemas.microsoft.com/office/drawing/2014/main" id="{0BE0369E-FD26-4215-A513-3B4D4B9F2197}"/>
              </a:ext>
            </a:extLst>
          </p:cNvPr>
          <p:cNvSpPr/>
          <p:nvPr/>
        </p:nvSpPr>
        <p:spPr>
          <a:xfrm>
            <a:off x="6920268" y="4653468"/>
            <a:ext cx="341207" cy="3037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6A964346-6864-414F-81B2-F0AE55B85FD0}"/>
              </a:ext>
            </a:extLst>
          </p:cNvPr>
          <p:cNvSpPr/>
          <p:nvPr/>
        </p:nvSpPr>
        <p:spPr>
          <a:xfrm>
            <a:off x="6066228" y="5075404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F67EA5EA-7CF4-4549-9524-18BD1F1E95B8}"/>
              </a:ext>
            </a:extLst>
          </p:cNvPr>
          <p:cNvSpPr/>
          <p:nvPr/>
        </p:nvSpPr>
        <p:spPr>
          <a:xfrm>
            <a:off x="6493248" y="5075404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8DD7CEEE-F1BF-4617-9BBD-FF2D5BC76E56}"/>
              </a:ext>
            </a:extLst>
          </p:cNvPr>
          <p:cNvSpPr/>
          <p:nvPr/>
        </p:nvSpPr>
        <p:spPr>
          <a:xfrm>
            <a:off x="6920268" y="5075404"/>
            <a:ext cx="341207" cy="303795"/>
          </a:xfrm>
          <a:prstGeom prst="roundRect">
            <a:avLst/>
          </a:prstGeom>
          <a:solidFill>
            <a:srgbClr val="5B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2D41D2B4-492E-4713-918A-219451227BE2}"/>
              </a:ext>
            </a:extLst>
          </p:cNvPr>
          <p:cNvSpPr/>
          <p:nvPr/>
        </p:nvSpPr>
        <p:spPr>
          <a:xfrm>
            <a:off x="1913577" y="3384975"/>
            <a:ext cx="1767946" cy="24938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軟正黑體"/>
                <a:ea typeface="微軟正黑體"/>
                <a:cs typeface="Arial"/>
              </a:rPr>
              <a:t>在檔案層級</a:t>
            </a:r>
            <a:endParaRPr lang="en-US" altLang="zh-CN" sz="1600" b="1">
              <a:latin typeface="微軟正黑體"/>
              <a:ea typeface="微軟正黑體"/>
              <a:cs typeface="Arial"/>
            </a:endParaRPr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39E2D47B-8F04-4F1A-AFDA-659843AA9EAF}"/>
              </a:ext>
            </a:extLst>
          </p:cNvPr>
          <p:cNvSpPr/>
          <p:nvPr/>
        </p:nvSpPr>
        <p:spPr>
          <a:xfrm>
            <a:off x="1839382" y="3637500"/>
            <a:ext cx="1977487" cy="52322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要</a:t>
            </a:r>
            <a:r>
              <a:rPr lang="zh-CN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修改一個檔案</a:t>
            </a:r>
            <a:r>
              <a:rPr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，</a:t>
            </a:r>
            <a:r>
              <a:rPr lang="zh-CN" altLang="en-US" sz="14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該檔案全部都要重新上傳。</a:t>
            </a: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969C553B-E13B-4FD4-AB1F-0BC952AD0F3D}"/>
              </a:ext>
            </a:extLst>
          </p:cNvPr>
          <p:cNvSpPr/>
          <p:nvPr/>
        </p:nvSpPr>
        <p:spPr>
          <a:xfrm>
            <a:off x="1913577" y="4664211"/>
            <a:ext cx="1767946" cy="24938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軟正黑體"/>
                <a:ea typeface="微軟正黑體"/>
                <a:cs typeface="Arial"/>
              </a:rPr>
              <a:t>在區塊層級</a:t>
            </a:r>
          </a:p>
        </p:txBody>
      </p:sp>
    </p:spTree>
    <p:extLst>
      <p:ext uri="{BB962C8B-B14F-4D97-AF65-F5344CB8AC3E}">
        <p14:creationId xmlns:p14="http://schemas.microsoft.com/office/powerpoint/2010/main" val="197237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2">
            <a:extLst>
              <a:ext uri="{FF2B5EF4-FFF2-40B4-BE49-F238E27FC236}">
                <a16:creationId xmlns:a16="http://schemas.microsoft.com/office/drawing/2014/main" id="{2A9020CF-4DF6-401A-9D4F-1903B021D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510" y="1712435"/>
            <a:ext cx="6000490" cy="4324350"/>
          </a:xfrm>
          <a:prstGeom prst="round2DiagRect">
            <a:avLst>
              <a:gd name="adj1" fmla="val 9619"/>
              <a:gd name="adj2" fmla="val 0"/>
            </a:avLst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4649FD99-A99C-4506-B952-5867F5DA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0" y="411982"/>
            <a:ext cx="11058649" cy="899089"/>
          </a:xfrm>
        </p:spPr>
        <p:txBody>
          <a:bodyPr>
            <a:normAutofit/>
          </a:bodyPr>
          <a:lstStyle/>
          <a:p>
            <a:r>
              <a:rPr lang="en-US" altLang="zh-TW" sz="4400">
                <a:latin typeface="Arial" panose="020B0604020202020204" pitchFamily="34" charset="0"/>
              </a:rPr>
              <a:t>VJBOD</a:t>
            </a:r>
            <a:r>
              <a:rPr lang="zh-TW" altLang="en-US" sz="4400">
                <a:latin typeface="Arial" panose="020B0604020202020204" pitchFamily="34" charset="0"/>
              </a:rPr>
              <a:t> </a:t>
            </a:r>
            <a:r>
              <a:rPr lang="en-US" altLang="zh-TW" sz="4400">
                <a:latin typeface="Arial" panose="020B0604020202020204" pitchFamily="34" charset="0"/>
              </a:rPr>
              <a:t>C</a:t>
            </a:r>
            <a:r>
              <a:rPr lang="en-US" altLang="zh-TW" sz="4400" cap="none">
                <a:latin typeface="Arial" panose="020B0604020202020204" pitchFamily="34" charset="0"/>
              </a:rPr>
              <a:t>loud</a:t>
            </a:r>
            <a:r>
              <a:rPr lang="en-US" altLang="zh-TW" sz="4400">
                <a:latin typeface="Arial" panose="020B0604020202020204" pitchFamily="34" charset="0"/>
              </a:rPr>
              <a:t> </a:t>
            </a:r>
            <a:r>
              <a:rPr lang="zh-TW" sz="4400">
                <a:latin typeface="Arial" panose="020B0604020202020204" pitchFamily="34" charset="0"/>
                <a:ea typeface="Microsoft JhengHei"/>
              </a:rPr>
              <a:t>區塊型雲網關</a:t>
            </a:r>
            <a:r>
              <a:rPr lang="zh-TW" altLang="en-US" sz="4400">
                <a:latin typeface="Arial" panose="020B0604020202020204" pitchFamily="34" charset="0"/>
                <a:ea typeface="Microsoft JhengHei"/>
              </a:rPr>
              <a:t>好處</a:t>
            </a:r>
            <a:endParaRPr lang="zh-TW" sz="4400">
              <a:latin typeface="Arial" panose="020B0604020202020204" pitchFamily="34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FA74D9CA-5EE5-4012-AE7F-27111FAE1ED7}"/>
              </a:ext>
            </a:extLst>
          </p:cNvPr>
          <p:cNvSpPr txBox="1">
            <a:spLocks/>
          </p:cNvSpPr>
          <p:nvPr/>
        </p:nvSpPr>
        <p:spPr>
          <a:xfrm>
            <a:off x="447550" y="1648030"/>
            <a:ext cx="5426731" cy="402412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sz="2000" err="1">
                <a:solidFill>
                  <a:srgbClr val="FFFFFF"/>
                </a:solidFill>
                <a:latin typeface="微軟正黑體"/>
                <a:ea typeface="微軟正黑體"/>
                <a:cs typeface="Arial"/>
              </a:rPr>
              <a:t>資料去識別化，</a:t>
            </a:r>
            <a:r>
              <a:rPr lang="en-US" altLang="zh-TW" sz="2000" err="1">
                <a:latin typeface="微軟正黑體"/>
                <a:ea typeface="微軟正黑體"/>
                <a:cs typeface="Arial"/>
              </a:rPr>
              <a:t>讓雲端管理者無法直接檢視您的資料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。</a:t>
            </a:r>
            <a:endParaRPr lang="en-US" altLang="zh-TW" sz="2000">
              <a:latin typeface="微軟正黑體"/>
              <a:ea typeface="微軟正黑體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2000" cap="all">
                <a:latin typeface="微軟正黑體"/>
                <a:ea typeface="微軟正黑體"/>
                <a:cs typeface="Arial"/>
              </a:rPr>
              <a:t>本地存放模式在雲端服務斷線時，可讓資料存取不斷線，備份工作不停擺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TW" altLang="en-US" sz="2000" cap="all">
                <a:latin typeface="微軟正黑體"/>
                <a:ea typeface="微軟正黑體"/>
                <a:cs typeface="Arial"/>
              </a:rPr>
              <a:t>快照還原點保護機制，資料安全有保障。</a:t>
            </a:r>
            <a:endParaRPr lang="en-US" altLang="zh-TW" sz="2000"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sz="2000" cap="all">
                <a:latin typeface="微軟正黑體"/>
                <a:ea typeface="微軟正黑體"/>
                <a:cs typeface="Arial"/>
              </a:rPr>
              <a:t>本地存放空間可搭配</a:t>
            </a:r>
            <a:r>
              <a:rPr lang="zh-TW" altLang="zh-TW" sz="2000" cap="all">
                <a:latin typeface="微軟正黑體"/>
                <a:ea typeface="微軟正黑體"/>
                <a:cs typeface="Arial"/>
              </a:rPr>
              <a:t>快取, 讓效能更提升</a:t>
            </a:r>
            <a:r>
              <a:rPr lang="zh-TW" altLang="en-US" sz="2000" cap="all">
                <a:latin typeface="微軟正黑體"/>
                <a:ea typeface="微軟正黑體"/>
                <a:cs typeface="Arial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TW" altLang="zh-TW" sz="2000">
                <a:latin typeface="微軟正黑體"/>
                <a:ea typeface="微軟正黑體"/>
                <a:cs typeface="Arial"/>
              </a:rPr>
              <a:t>減少雲端傳輸量, 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降低企業雲端空間支出成本。</a:t>
            </a:r>
            <a:endParaRPr lang="en-US" altLang="zh-TW" sz="2000">
              <a:latin typeface="微軟正黑體"/>
              <a:ea typeface="微軟正黑體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低延遲並資料減量, 可更快完成備份, 節省時間支出。</a:t>
            </a:r>
            <a:endParaRPr lang="en-US" altLang="zh-TW" sz="2000">
              <a:latin typeface="微軟正黑體"/>
              <a:ea typeface="微軟正黑體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IT 人員可輕鬆安裝及設定。</a:t>
            </a:r>
            <a:endParaRPr lang="zh-TW" altLang="en-US" sz="2000">
              <a:solidFill>
                <a:srgbClr val="F6E5AE"/>
              </a:solidFill>
              <a:cs typeface="Arial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513491A-4E0D-4768-8FA6-F17C013CFDD1}"/>
              </a:ext>
            </a:extLst>
          </p:cNvPr>
          <p:cNvSpPr txBox="1">
            <a:spLocks/>
          </p:cNvSpPr>
          <p:nvPr/>
        </p:nvSpPr>
        <p:spPr>
          <a:xfrm>
            <a:off x="570209" y="1812563"/>
            <a:ext cx="6059398" cy="457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zh-TW" altLang="en-US" sz="2000">
              <a:solidFill>
                <a:srgbClr val="F6E5AE"/>
              </a:solidFill>
              <a:cs typeface="Arial"/>
            </a:endParaRP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1236787D-57A8-4AB3-9D12-354AF830B6EB}"/>
              </a:ext>
            </a:extLst>
          </p:cNvPr>
          <p:cNvSpPr/>
          <p:nvPr/>
        </p:nvSpPr>
        <p:spPr>
          <a:xfrm>
            <a:off x="9432166" y="1952922"/>
            <a:ext cx="994484" cy="1099582"/>
          </a:xfrm>
          <a:prstGeom prst="downArrow">
            <a:avLst>
              <a:gd name="adj1" fmla="val 45663"/>
              <a:gd name="adj2" fmla="val 47831"/>
            </a:avLst>
          </a:prstGeom>
          <a:solidFill>
            <a:srgbClr val="5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9E769F2-206B-417E-8D5F-0BE382D9EBAA}"/>
              </a:ext>
            </a:extLst>
          </p:cNvPr>
          <p:cNvSpPr/>
          <p:nvPr/>
        </p:nvSpPr>
        <p:spPr>
          <a:xfrm>
            <a:off x="7984046" y="1658497"/>
            <a:ext cx="3890725" cy="495392"/>
          </a:xfrm>
          <a:prstGeom prst="rect">
            <a:avLst/>
          </a:prstGeom>
          <a:solidFill>
            <a:srgbClr val="5B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降低企業雲端空間支出成本</a:t>
            </a:r>
          </a:p>
        </p:txBody>
      </p:sp>
    </p:spTree>
    <p:extLst>
      <p:ext uri="{BB962C8B-B14F-4D97-AF65-F5344CB8AC3E}">
        <p14:creationId xmlns:p14="http://schemas.microsoft.com/office/powerpoint/2010/main" val="311088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394EC-5E82-4B2E-AA1D-352961706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76" y="2204619"/>
            <a:ext cx="7302582" cy="24487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sz="6000">
                <a:latin typeface="Arial" panose="020B0604020202020204" pitchFamily="34" charset="0"/>
              </a:rPr>
              <a:t>VJBOD</a:t>
            </a:r>
            <a:r>
              <a:rPr lang="zh-TW" altLang="en-US" sz="6000">
                <a:latin typeface="Arial" panose="020B0604020202020204" pitchFamily="34" charset="0"/>
              </a:rPr>
              <a:t> </a:t>
            </a:r>
            <a:r>
              <a:rPr lang="en-US" altLang="zh-TW" sz="6000">
                <a:latin typeface="Arial" panose="020B0604020202020204" pitchFamily="34" charset="0"/>
              </a:rPr>
              <a:t>C</a:t>
            </a:r>
            <a:r>
              <a:rPr lang="en-US" altLang="zh-TW" sz="6000" cap="none">
                <a:latin typeface="Arial" panose="020B0604020202020204" pitchFamily="34" charset="0"/>
              </a:rPr>
              <a:t>loud</a:t>
            </a:r>
            <a:r>
              <a:rPr lang="en-US" altLang="zh-TW" sz="6000">
                <a:latin typeface="Arial" panose="020B0604020202020204" pitchFamily="34" charset="0"/>
              </a:rPr>
              <a:t> </a:t>
            </a:r>
            <a:br>
              <a:rPr lang="en-US" sz="6000">
                <a:latin typeface="Arial" panose="020B0604020202020204" pitchFamily="34" charset="0"/>
                <a:ea typeface="Microsoft JhengHei"/>
              </a:rPr>
            </a:br>
            <a:r>
              <a:rPr lang="zh-TW" altLang="en-US" sz="6000">
                <a:latin typeface="Arial" panose="020B0604020202020204" pitchFamily="34" charset="0"/>
                <a:ea typeface="Microsoft JhengHei"/>
              </a:rPr>
              <a:t>區塊型雲網關</a:t>
            </a:r>
            <a:br>
              <a:rPr lang="zh-TW" altLang="en-US" sz="6000">
                <a:latin typeface="Arial" panose="020B0604020202020204" pitchFamily="34" charset="0"/>
                <a:ea typeface="Microsoft JhengHei"/>
              </a:rPr>
            </a:br>
            <a:r>
              <a:rPr lang="zh-TW" altLang="en-US" sz="6000">
                <a:latin typeface="Arial" panose="020B0604020202020204" pitchFamily="34" charset="0"/>
                <a:ea typeface="Microsoft JhengHei"/>
              </a:rPr>
              <a:t>應用情境 </a:t>
            </a:r>
            <a:endParaRPr lang="en-US" sz="6000">
              <a:latin typeface="Arial" panose="020B0604020202020204" pitchFamily="34" charset="0"/>
              <a:ea typeface="Microsoft JhengHe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D04340-8971-4B5E-B0A5-EC35110BF64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99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78480204-1BE2-47B1-AEF6-1089AC5D8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67595"/>
            <a:ext cx="3958881" cy="807355"/>
          </a:xfrm>
        </p:spPr>
        <p:txBody>
          <a:bodyPr>
            <a:normAutofit/>
          </a:bodyPr>
          <a:lstStyle/>
          <a:p>
            <a:r>
              <a:rPr lang="zh-TW" altLang="en-US" sz="4400">
                <a:solidFill>
                  <a:srgbClr val="37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解析提要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7D9140BE-9B63-49C3-921E-5E652916B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586" y="1916113"/>
            <a:ext cx="4302990" cy="242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b="1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為什麼會有資料上雲的需求 ?</a:t>
            </a:r>
            <a:endParaRPr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400" b="1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上雲最常見的問題?</a:t>
            </a:r>
            <a:endParaRPr lang="zh-TW" altLang="en-US" sz="2400" b="1" cap="al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TW" altLang="en-US" sz="2400" b="1" cap="all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1D911142-A0AB-4EC3-AC65-1B1B941674AE}"/>
              </a:ext>
            </a:extLst>
          </p:cNvPr>
          <p:cNvSpPr txBox="1">
            <a:spLocks/>
          </p:cNvSpPr>
          <p:nvPr/>
        </p:nvSpPr>
        <p:spPr>
          <a:xfrm>
            <a:off x="5199798" y="1828800"/>
            <a:ext cx="6992203" cy="3171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TW" sz="2800" b="1">
                <a:latin typeface="Arial" panose="020B0604020202020204" pitchFamily="34" charset="0"/>
                <a:cs typeface="Arial" panose="020B0604020202020204" pitchFamily="34" charset="0"/>
              </a:rPr>
              <a:t>VJBOD</a:t>
            </a:r>
            <a:r>
              <a:rPr lang="zh-TW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b="1">
                <a:latin typeface="Arial" panose="020B0604020202020204" pitchFamily="34" charset="0"/>
                <a:cs typeface="Arial" panose="020B0604020202020204" pitchFamily="34" charset="0"/>
              </a:rPr>
              <a:t>Cloud </a:t>
            </a:r>
            <a:r>
              <a:rPr lang="zh-TW" sz="2800" b="1" cap="all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區塊型雲網關</a:t>
            </a:r>
            <a:endParaRPr lang="zh-TW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sz="2400" b="1" cap="all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整體架構及優勢</a:t>
            </a:r>
            <a:endParaRPr lang="zh-TW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b="1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應用情境</a:t>
            </a:r>
            <a:r>
              <a:rPr lang="zh-TW" sz="2400" b="1" cap="all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介紹</a:t>
            </a:r>
            <a:endParaRPr 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b="1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詳細功能介紹</a:t>
            </a:r>
            <a:endParaRPr lang="en-US" altLang="zh-TW" sz="2400" b="1" cap="all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b="1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推薦機種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052DDEF-7B6E-49D8-BD85-B4E8E000989D}"/>
              </a:ext>
            </a:extLst>
          </p:cNvPr>
          <p:cNvCxnSpPr>
            <a:cxnSpLocks/>
          </p:cNvCxnSpPr>
          <p:nvPr/>
        </p:nvCxnSpPr>
        <p:spPr>
          <a:xfrm>
            <a:off x="4887177" y="1225118"/>
            <a:ext cx="0" cy="3497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">
            <a:extLst>
              <a:ext uri="{FF2B5EF4-FFF2-40B4-BE49-F238E27FC236}">
                <a16:creationId xmlns:a16="http://schemas.microsoft.com/office/drawing/2014/main" id="{EF74B9ED-8FE7-46CE-A281-FC5B93CDF7B6}"/>
              </a:ext>
            </a:extLst>
          </p:cNvPr>
          <p:cNvSpPr txBox="1">
            <a:spLocks/>
          </p:cNvSpPr>
          <p:nvPr/>
        </p:nvSpPr>
        <p:spPr>
          <a:xfrm>
            <a:off x="5162085" y="1083076"/>
            <a:ext cx="5198156" cy="857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TW" sz="4400">
                <a:solidFill>
                  <a:srgbClr val="37FFFF"/>
                </a:solidFill>
                <a:ea typeface="微軟正黑體"/>
              </a:rPr>
              <a:t>QNAP </a:t>
            </a:r>
            <a:r>
              <a:rPr lang="zh-TW" altLang="zh-TW" sz="4400">
                <a:solidFill>
                  <a:srgbClr val="37FFFF"/>
                </a:solidFill>
                <a:ea typeface="Microsoft JhengHei"/>
              </a:rPr>
              <a:t>解決方案</a:t>
            </a:r>
            <a:endParaRPr lang="en-US" altLang="zh-TW" sz="4400">
              <a:solidFill>
                <a:srgbClr val="37FFFF"/>
              </a:solidFill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5732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79" y="418638"/>
            <a:ext cx="10441445" cy="804874"/>
          </a:xfrm>
        </p:spPr>
        <p:txBody>
          <a:bodyPr>
            <a:norm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本地應用服務的資料備份到雲端</a:t>
            </a:r>
          </a:p>
        </p:txBody>
      </p:sp>
      <p:sp>
        <p:nvSpPr>
          <p:cNvPr id="27" name="剪去單一角落矩形 26"/>
          <p:cNvSpPr/>
          <p:nvPr/>
        </p:nvSpPr>
        <p:spPr>
          <a:xfrm flipV="1">
            <a:off x="0" y="-4"/>
            <a:ext cx="1105647" cy="1165413"/>
          </a:xfrm>
          <a:prstGeom prst="snip1Rect">
            <a:avLst>
              <a:gd name="adj" fmla="val 2410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19530" y="1195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latin typeface="微軟正黑體"/>
                <a:ea typeface="微軟正黑體"/>
              </a:rPr>
              <a:t>情境</a:t>
            </a:r>
            <a:endParaRPr lang="en-US" altLang="zh-TW" sz="2800">
              <a:latin typeface="微軟正黑體"/>
              <a:ea typeface="微軟正黑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" y="463176"/>
            <a:ext cx="1182911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sz="4000" b="1">
                <a:latin typeface="Arial"/>
                <a:ea typeface="新細明體"/>
                <a:cs typeface="Arial"/>
              </a:rPr>
              <a:t>1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C5A1E9-761C-4B44-9D21-A216A8CFE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136" y="1418240"/>
            <a:ext cx="10664688" cy="4909931"/>
          </a:xfrm>
          <a:prstGeom prst="roundRect">
            <a:avLst>
              <a:gd name="adj" fmla="val 7355"/>
            </a:avLst>
          </a:prstGeom>
          <a:ln w="38100">
            <a:noFill/>
          </a:ln>
        </p:spPr>
      </p:pic>
      <p:sp>
        <p:nvSpPr>
          <p:cNvPr id="38" name="圓角矩形 26">
            <a:extLst>
              <a:ext uri="{FF2B5EF4-FFF2-40B4-BE49-F238E27FC236}">
                <a16:creationId xmlns:a16="http://schemas.microsoft.com/office/drawing/2014/main" id="{82107CDA-2D03-46FB-B6AB-152F9169E6C3}"/>
              </a:ext>
            </a:extLst>
          </p:cNvPr>
          <p:cNvSpPr/>
          <p:nvPr/>
        </p:nvSpPr>
        <p:spPr>
          <a:xfrm>
            <a:off x="320644" y="2025439"/>
            <a:ext cx="2596917" cy="429873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1" name="图片 57">
            <a:extLst>
              <a:ext uri="{FF2B5EF4-FFF2-40B4-BE49-F238E27FC236}">
                <a16:creationId xmlns:a16="http://schemas.microsoft.com/office/drawing/2014/main" id="{913ADDD4-F092-4256-ACC4-CBF3C64BE0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rot="5400000">
            <a:off x="491972" y="3898583"/>
            <a:ext cx="4298731" cy="552445"/>
          </a:xfrm>
          <a:prstGeom prst="rect">
            <a:avLst/>
          </a:prstGeom>
        </p:spPr>
      </p:pic>
      <p:sp>
        <p:nvSpPr>
          <p:cNvPr id="32" name="圓角化同側角落矩形 31"/>
          <p:cNvSpPr/>
          <p:nvPr/>
        </p:nvSpPr>
        <p:spPr>
          <a:xfrm>
            <a:off x="326943" y="1637963"/>
            <a:ext cx="1455582" cy="403412"/>
          </a:xfrm>
          <a:prstGeom prst="round2SameRect">
            <a:avLst/>
          </a:prstGeom>
          <a:solidFill>
            <a:srgbClr val="9933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latin typeface="微軟正黑體"/>
                <a:ea typeface="微軟正黑體"/>
              </a:rPr>
              <a:t>應用實例</a:t>
            </a:r>
          </a:p>
        </p:txBody>
      </p:sp>
      <p:sp>
        <p:nvSpPr>
          <p:cNvPr id="39" name="矩形 38"/>
          <p:cNvSpPr/>
          <p:nvPr/>
        </p:nvSpPr>
        <p:spPr>
          <a:xfrm>
            <a:off x="415463" y="2138110"/>
            <a:ext cx="2407278" cy="378565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中小企業有許多重要檔案涉及機密性的資料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TW" sz="20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金融帳務資料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，系統登入資料檔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而使用者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希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望在兼顧雲端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備份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的需求外, 且在雲端空間上是不能被識別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，可保持企業資料的安全性及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隱私。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C571495-8587-473F-98B8-AD0012518EB0}"/>
              </a:ext>
            </a:extLst>
          </p:cNvPr>
          <p:cNvSpPr/>
          <p:nvPr/>
        </p:nvSpPr>
        <p:spPr>
          <a:xfrm>
            <a:off x="320644" y="6396830"/>
            <a:ext cx="4141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000" b="1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一個雲端磁碟區或 LUN 一次僅能被一台 NAS 所連接使用。</a:t>
            </a:r>
          </a:p>
        </p:txBody>
      </p:sp>
    </p:spTree>
    <p:extLst>
      <p:ext uri="{BB962C8B-B14F-4D97-AF65-F5344CB8AC3E}">
        <p14:creationId xmlns:p14="http://schemas.microsoft.com/office/powerpoint/2010/main" val="38050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矩形: 圓角 190">
            <a:extLst>
              <a:ext uri="{FF2B5EF4-FFF2-40B4-BE49-F238E27FC236}">
                <a16:creationId xmlns:a16="http://schemas.microsoft.com/office/drawing/2014/main" id="{9414C265-0537-4659-BB5C-2775B75249D3}"/>
              </a:ext>
            </a:extLst>
          </p:cNvPr>
          <p:cNvSpPr/>
          <p:nvPr/>
        </p:nvSpPr>
        <p:spPr>
          <a:xfrm>
            <a:off x="6554433" y="2112580"/>
            <a:ext cx="3363311" cy="3807710"/>
          </a:xfrm>
          <a:prstGeom prst="roundRect">
            <a:avLst>
              <a:gd name="adj" fmla="val 8405"/>
            </a:avLst>
          </a:prstGeom>
          <a:noFill/>
          <a:ln w="57150">
            <a:solidFill>
              <a:srgbClr val="37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720AA81-3204-4F65-A0EF-D9B0C9F0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411221"/>
            <a:ext cx="10988963" cy="1023359"/>
          </a:xfrm>
        </p:spPr>
        <p:txBody>
          <a:bodyPr>
            <a:normAutofit/>
          </a:bodyPr>
          <a:lstStyle/>
          <a:p>
            <a:r>
              <a:rPr lang="zh-TW" sz="4400">
                <a:latin typeface="Microsoft JhengHei"/>
                <a:ea typeface="Microsoft JhengHei"/>
                <a:cs typeface="Arial"/>
              </a:rPr>
              <a:t>本地資料雲端備份解決方案</a:t>
            </a:r>
            <a:endParaRPr lang="zh-TW" sz="440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DC861DC-B891-4B0F-B162-B0C2A24C3FBB}"/>
              </a:ext>
            </a:extLst>
          </p:cNvPr>
          <p:cNvSpPr txBox="1"/>
          <p:nvPr/>
        </p:nvSpPr>
        <p:spPr>
          <a:xfrm>
            <a:off x="4768838" y="4476444"/>
            <a:ext cx="934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4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Client</a:t>
            </a:r>
            <a:endParaRPr lang="zh-TW" altLang="en-US" sz="14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710D1642-2F79-419A-B5FF-5E08846E7858}"/>
              </a:ext>
            </a:extLst>
          </p:cNvPr>
          <p:cNvSpPr/>
          <p:nvPr/>
        </p:nvSpPr>
        <p:spPr>
          <a:xfrm rot="16200000" flipH="1">
            <a:off x="8846629" y="2771838"/>
            <a:ext cx="4392126" cy="1904781"/>
          </a:xfrm>
          <a:prstGeom prst="roundRect">
            <a:avLst>
              <a:gd name="adj" fmla="val 15021"/>
            </a:avLst>
          </a:prstGeom>
          <a:solidFill>
            <a:srgbClr val="5BFFFF">
              <a:alpha val="50000"/>
            </a:srgb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D0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800E5D1-5149-4F81-8171-CAC1382F3D8F}"/>
              </a:ext>
            </a:extLst>
          </p:cNvPr>
          <p:cNvSpPr/>
          <p:nvPr/>
        </p:nvSpPr>
        <p:spPr>
          <a:xfrm>
            <a:off x="10487916" y="175973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雲端物件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儲存空間</a:t>
            </a:r>
            <a:endParaRPr lang="zh-TW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C3DD0072-EB81-4C13-9E8E-E34F94391424}"/>
              </a:ext>
            </a:extLst>
          </p:cNvPr>
          <p:cNvGrpSpPr/>
          <p:nvPr/>
        </p:nvGrpSpPr>
        <p:grpSpPr>
          <a:xfrm>
            <a:off x="7272553" y="1528165"/>
            <a:ext cx="2596828" cy="1712615"/>
            <a:chOff x="7447893" y="620110"/>
            <a:chExt cx="2883695" cy="1901805"/>
          </a:xfrm>
        </p:grpSpPr>
        <p:sp>
          <p:nvSpPr>
            <p:cNvPr id="85" name="等腰三角形 84">
              <a:extLst>
                <a:ext uri="{FF2B5EF4-FFF2-40B4-BE49-F238E27FC236}">
                  <a16:creationId xmlns:a16="http://schemas.microsoft.com/office/drawing/2014/main" id="{2B64D5A3-7D8F-42C1-B03A-F51B83FB2341}"/>
                </a:ext>
              </a:extLst>
            </p:cNvPr>
            <p:cNvSpPr/>
            <p:nvPr/>
          </p:nvSpPr>
          <p:spPr>
            <a:xfrm rot="10800000">
              <a:off x="7483867" y="1692164"/>
              <a:ext cx="2564022" cy="829751"/>
            </a:xfrm>
            <a:prstGeom prst="triangle">
              <a:avLst>
                <a:gd name="adj" fmla="val 50000"/>
              </a:avLst>
            </a:prstGeom>
            <a:solidFill>
              <a:srgbClr val="07D9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94" name="矩形: 圓角 93">
              <a:extLst>
                <a:ext uri="{FF2B5EF4-FFF2-40B4-BE49-F238E27FC236}">
                  <a16:creationId xmlns:a16="http://schemas.microsoft.com/office/drawing/2014/main" id="{2FAB9D02-2356-4957-B198-5AE1002EA318}"/>
                </a:ext>
              </a:extLst>
            </p:cNvPr>
            <p:cNvSpPr/>
            <p:nvPr/>
          </p:nvSpPr>
          <p:spPr>
            <a:xfrm>
              <a:off x="7447893" y="620110"/>
              <a:ext cx="2883695" cy="1040524"/>
            </a:xfrm>
            <a:prstGeom prst="roundRect">
              <a:avLst>
                <a:gd name="adj" fmla="val 8833"/>
              </a:avLst>
            </a:prstGeom>
            <a:solidFill>
              <a:schemeClr val="tx1"/>
            </a:solidFill>
            <a:ln w="28575">
              <a:solidFill>
                <a:srgbClr val="5B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2A525083-40FE-42FF-99CF-329A2031BA99}"/>
                </a:ext>
              </a:extLst>
            </p:cNvPr>
            <p:cNvSpPr txBox="1"/>
            <p:nvPr/>
          </p:nvSpPr>
          <p:spPr>
            <a:xfrm>
              <a:off x="7949840" y="666766"/>
              <a:ext cx="2381748" cy="4443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Arial" panose="020B0604020202020204" pitchFamily="34" charset="0"/>
                  <a:ea typeface="新細明體"/>
                  <a:cs typeface="Arial" panose="020B0604020202020204" pitchFamily="34" charset="0"/>
                </a:rPr>
                <a:t>APP Center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endParaRPr>
            </a:p>
          </p:txBody>
        </p:sp>
        <p:pic>
          <p:nvPicPr>
            <p:cNvPr id="20" name="圖片 19" descr="一張含有 向量圖形, 文字 的圖片&#10;&#10;自動產生的描述">
              <a:extLst>
                <a:ext uri="{FF2B5EF4-FFF2-40B4-BE49-F238E27FC236}">
                  <a16:creationId xmlns:a16="http://schemas.microsoft.com/office/drawing/2014/main" id="{C5A8B668-D82E-4336-8775-5F665A0F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80738" y="630620"/>
              <a:ext cx="488732" cy="488732"/>
            </a:xfrm>
            <a:prstGeom prst="roundRect">
              <a:avLst/>
            </a:prstGeom>
            <a:ln>
              <a:solidFill>
                <a:srgbClr val="37FFFF"/>
              </a:solidFill>
            </a:ln>
          </p:spPr>
        </p:pic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B515B07C-CEBB-4DF5-B021-98AFEB3B1D64}"/>
                </a:ext>
              </a:extLst>
            </p:cNvPr>
            <p:cNvSpPr txBox="1"/>
            <p:nvPr/>
          </p:nvSpPr>
          <p:spPr>
            <a:xfrm>
              <a:off x="7928790" y="1178609"/>
              <a:ext cx="2390990" cy="4443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新細明體"/>
                  <a:cs typeface="Arial" panose="020B0604020202020204" pitchFamily="34" charset="0"/>
                </a:rPr>
                <a:t>VJBOD Cloud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endParaRP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3351D020-00AB-437D-8CD8-45E5B2FE95FF}"/>
                </a:ext>
              </a:extLst>
            </p:cNvPr>
            <p:cNvCxnSpPr>
              <a:cxnSpLocks/>
              <a:stCxn id="94" idx="1"/>
              <a:endCxn id="94" idx="3"/>
            </p:cNvCxnSpPr>
            <p:nvPr/>
          </p:nvCxnSpPr>
          <p:spPr>
            <a:xfrm>
              <a:off x="7447893" y="1140373"/>
              <a:ext cx="2883695" cy="0"/>
            </a:xfrm>
            <a:prstGeom prst="line">
              <a:avLst/>
            </a:prstGeom>
            <a:ln w="19050">
              <a:solidFill>
                <a:srgbClr val="37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5" name="群組 254">
              <a:extLst>
                <a:ext uri="{FF2B5EF4-FFF2-40B4-BE49-F238E27FC236}">
                  <a16:creationId xmlns:a16="http://schemas.microsoft.com/office/drawing/2014/main" id="{622D1E3D-D732-447E-998B-87EFAB357A8C}"/>
                </a:ext>
              </a:extLst>
            </p:cNvPr>
            <p:cNvGrpSpPr/>
            <p:nvPr/>
          </p:nvGrpSpPr>
          <p:grpSpPr>
            <a:xfrm>
              <a:off x="8313725" y="1909143"/>
              <a:ext cx="1562678" cy="592824"/>
              <a:chOff x="8648700" y="4436457"/>
              <a:chExt cx="1562678" cy="592824"/>
            </a:xfrm>
          </p:grpSpPr>
          <p:sp>
            <p:nvSpPr>
              <p:cNvPr id="256" name="文字方塊 255">
                <a:extLst>
                  <a:ext uri="{FF2B5EF4-FFF2-40B4-BE49-F238E27FC236}">
                    <a16:creationId xmlns:a16="http://schemas.microsoft.com/office/drawing/2014/main" id="{3793BEBD-2BA2-43FD-9E70-EE075A05321D}"/>
                  </a:ext>
                </a:extLst>
              </p:cNvPr>
              <p:cNvSpPr txBox="1"/>
              <p:nvPr/>
            </p:nvSpPr>
            <p:spPr>
              <a:xfrm>
                <a:off x="9571705" y="4601495"/>
                <a:ext cx="639673" cy="341777"/>
              </a:xfrm>
              <a:prstGeom prst="rect">
                <a:avLst/>
              </a:prstGeom>
              <a:solidFill>
                <a:srgbClr val="5BFFFF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TW" altLang="en-US" sz="1400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快照</a:t>
                </a:r>
              </a:p>
            </p:txBody>
          </p:sp>
          <p:grpSp>
            <p:nvGrpSpPr>
              <p:cNvPr id="257" name="圖形 152">
                <a:extLst>
                  <a:ext uri="{FF2B5EF4-FFF2-40B4-BE49-F238E27FC236}">
                    <a16:creationId xmlns:a16="http://schemas.microsoft.com/office/drawing/2014/main" id="{FD450EEA-3DCD-4E0D-A648-35717ACFE664}"/>
                  </a:ext>
                </a:extLst>
              </p:cNvPr>
              <p:cNvGrpSpPr/>
              <p:nvPr/>
            </p:nvGrpSpPr>
            <p:grpSpPr>
              <a:xfrm flipH="1">
                <a:off x="8648700" y="4436457"/>
                <a:ext cx="458537" cy="590550"/>
                <a:chOff x="9272428" y="5069210"/>
                <a:chExt cx="458537" cy="590550"/>
              </a:xfrm>
            </p:grpSpPr>
            <p:sp>
              <p:nvSpPr>
                <p:cNvPr id="272" name="手繪多邊形: 圖案 271">
                  <a:extLst>
                    <a:ext uri="{FF2B5EF4-FFF2-40B4-BE49-F238E27FC236}">
                      <a16:creationId xmlns:a16="http://schemas.microsoft.com/office/drawing/2014/main" id="{B2C791B5-5C35-40B9-A921-ADB2C10DF12A}"/>
                    </a:ext>
                  </a:extLst>
                </p:cNvPr>
                <p:cNvSpPr/>
                <p:nvPr/>
              </p:nvSpPr>
              <p:spPr>
                <a:xfrm>
                  <a:off x="9329230" y="5130551"/>
                  <a:ext cx="346242" cy="47625"/>
                </a:xfrm>
                <a:custGeom>
                  <a:avLst/>
                  <a:gdLst>
                    <a:gd name="connsiteX0" fmla="*/ 7112 w 346242"/>
                    <a:gd name="connsiteY0" fmla="*/ 53912 h 47625"/>
                    <a:gd name="connsiteX1" fmla="*/ 0 w 346242"/>
                    <a:gd name="connsiteY1" fmla="*/ 40957 h 47625"/>
                    <a:gd name="connsiteX2" fmla="*/ 174057 w 346242"/>
                    <a:gd name="connsiteY2" fmla="*/ 0 h 47625"/>
                    <a:gd name="connsiteX3" fmla="*/ 346429 w 346242"/>
                    <a:gd name="connsiteY3" fmla="*/ 40005 h 47625"/>
                    <a:gd name="connsiteX4" fmla="*/ 339505 w 346242"/>
                    <a:gd name="connsiteY4" fmla="*/ 53054 h 47625"/>
                    <a:gd name="connsiteX5" fmla="*/ 173963 w 346242"/>
                    <a:gd name="connsiteY5" fmla="*/ 14764 h 47625"/>
                    <a:gd name="connsiteX6" fmla="*/ 7112 w 346242"/>
                    <a:gd name="connsiteY6" fmla="*/ 5391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242" h="47625">
                      <a:moveTo>
                        <a:pt x="7112" y="53912"/>
                      </a:moveTo>
                      <a:lnTo>
                        <a:pt x="0" y="40957"/>
                      </a:lnTo>
                      <a:cubicBezTo>
                        <a:pt x="33408" y="21907"/>
                        <a:pt x="83379" y="0"/>
                        <a:pt x="174057" y="0"/>
                      </a:cubicBezTo>
                      <a:cubicBezTo>
                        <a:pt x="262115" y="0"/>
                        <a:pt x="312460" y="21431"/>
                        <a:pt x="346429" y="40005"/>
                      </a:cubicBezTo>
                      <a:lnTo>
                        <a:pt x="339505" y="53054"/>
                      </a:lnTo>
                      <a:cubicBezTo>
                        <a:pt x="304974" y="34100"/>
                        <a:pt x="258278" y="14764"/>
                        <a:pt x="173963" y="14764"/>
                      </a:cubicBezTo>
                      <a:cubicBezTo>
                        <a:pt x="86748" y="14764"/>
                        <a:pt x="38929" y="35719"/>
                        <a:pt x="7112" y="53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3" name="手繪多邊形: 圖案 272">
                  <a:extLst>
                    <a:ext uri="{FF2B5EF4-FFF2-40B4-BE49-F238E27FC236}">
                      <a16:creationId xmlns:a16="http://schemas.microsoft.com/office/drawing/2014/main" id="{AD4064AB-A397-481D-803B-32050CAFE199}"/>
                    </a:ext>
                  </a:extLst>
                </p:cNvPr>
                <p:cNvSpPr/>
                <p:nvPr/>
              </p:nvSpPr>
              <p:spPr>
                <a:xfrm>
                  <a:off x="9272428" y="5069210"/>
                  <a:ext cx="458537" cy="590550"/>
                </a:xfrm>
                <a:custGeom>
                  <a:avLst/>
                  <a:gdLst>
                    <a:gd name="connsiteX0" fmla="*/ 231421 w 458537"/>
                    <a:gd name="connsiteY0" fmla="*/ 596265 h 590550"/>
                    <a:gd name="connsiteX1" fmla="*/ 0 w 458537"/>
                    <a:gd name="connsiteY1" fmla="*/ 530257 h 590550"/>
                    <a:gd name="connsiteX2" fmla="*/ 0 w 458537"/>
                    <a:gd name="connsiteY2" fmla="*/ 65913 h 590550"/>
                    <a:gd name="connsiteX3" fmla="*/ 231421 w 458537"/>
                    <a:gd name="connsiteY3" fmla="*/ 0 h 590550"/>
                    <a:gd name="connsiteX4" fmla="*/ 462842 w 458537"/>
                    <a:gd name="connsiteY4" fmla="*/ 65913 h 590550"/>
                    <a:gd name="connsiteX5" fmla="*/ 462842 w 458537"/>
                    <a:gd name="connsiteY5" fmla="*/ 530257 h 590550"/>
                    <a:gd name="connsiteX6" fmla="*/ 231421 w 458537"/>
                    <a:gd name="connsiteY6" fmla="*/ 596265 h 590550"/>
                    <a:gd name="connsiteX7" fmla="*/ 18716 w 458537"/>
                    <a:gd name="connsiteY7" fmla="*/ 93726 h 590550"/>
                    <a:gd name="connsiteX8" fmla="*/ 18716 w 458537"/>
                    <a:gd name="connsiteY8" fmla="*/ 530352 h 590550"/>
                    <a:gd name="connsiteX9" fmla="*/ 231421 w 458537"/>
                    <a:gd name="connsiteY9" fmla="*/ 577215 h 590550"/>
                    <a:gd name="connsiteX10" fmla="*/ 444126 w 458537"/>
                    <a:gd name="connsiteY10" fmla="*/ 530352 h 590550"/>
                    <a:gd name="connsiteX11" fmla="*/ 444126 w 458537"/>
                    <a:gd name="connsiteY11" fmla="*/ 93726 h 590550"/>
                    <a:gd name="connsiteX12" fmla="*/ 231421 w 458537"/>
                    <a:gd name="connsiteY12" fmla="*/ 131921 h 590550"/>
                    <a:gd name="connsiteX13" fmla="*/ 18716 w 458537"/>
                    <a:gd name="connsiteY13" fmla="*/ 93726 h 590550"/>
                    <a:gd name="connsiteX14" fmla="*/ 231421 w 458537"/>
                    <a:gd name="connsiteY14" fmla="*/ 19050 h 590550"/>
                    <a:gd name="connsiteX15" fmla="*/ 18716 w 458537"/>
                    <a:gd name="connsiteY15" fmla="*/ 65913 h 590550"/>
                    <a:gd name="connsiteX16" fmla="*/ 231421 w 458537"/>
                    <a:gd name="connsiteY16" fmla="*/ 112776 h 590550"/>
                    <a:gd name="connsiteX17" fmla="*/ 444126 w 458537"/>
                    <a:gd name="connsiteY17" fmla="*/ 65913 h 590550"/>
                    <a:gd name="connsiteX18" fmla="*/ 231421 w 458537"/>
                    <a:gd name="connsiteY18" fmla="*/ 1905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537" h="590550">
                      <a:moveTo>
                        <a:pt x="231421" y="596265"/>
                      </a:moveTo>
                      <a:cubicBezTo>
                        <a:pt x="116412" y="596265"/>
                        <a:pt x="0" y="573596"/>
                        <a:pt x="0" y="530257"/>
                      </a:cubicBezTo>
                      <a:lnTo>
                        <a:pt x="0" y="65913"/>
                      </a:lnTo>
                      <a:cubicBezTo>
                        <a:pt x="0" y="22670"/>
                        <a:pt x="116412" y="0"/>
                        <a:pt x="231421" y="0"/>
                      </a:cubicBezTo>
                      <a:cubicBezTo>
                        <a:pt x="346429" y="0"/>
                        <a:pt x="462842" y="22670"/>
                        <a:pt x="462842" y="65913"/>
                      </a:cubicBezTo>
                      <a:lnTo>
                        <a:pt x="462842" y="530257"/>
                      </a:lnTo>
                      <a:cubicBezTo>
                        <a:pt x="462842" y="573596"/>
                        <a:pt x="346429" y="596265"/>
                        <a:pt x="231421" y="596265"/>
                      </a:cubicBezTo>
                      <a:close/>
                      <a:moveTo>
                        <a:pt x="18716" y="93726"/>
                      </a:moveTo>
                      <a:lnTo>
                        <a:pt x="18716" y="530352"/>
                      </a:lnTo>
                      <a:cubicBezTo>
                        <a:pt x="18716" y="549497"/>
                        <a:pt x="101533" y="577215"/>
                        <a:pt x="231421" y="577215"/>
                      </a:cubicBezTo>
                      <a:cubicBezTo>
                        <a:pt x="361308" y="577215"/>
                        <a:pt x="444126" y="549402"/>
                        <a:pt x="444126" y="530352"/>
                      </a:cubicBezTo>
                      <a:lnTo>
                        <a:pt x="444126" y="93726"/>
                      </a:lnTo>
                      <a:cubicBezTo>
                        <a:pt x="406694" y="118872"/>
                        <a:pt x="318636" y="131921"/>
                        <a:pt x="231421" y="131921"/>
                      </a:cubicBezTo>
                      <a:cubicBezTo>
                        <a:pt x="144205" y="131921"/>
                        <a:pt x="56147" y="118872"/>
                        <a:pt x="18716" y="93726"/>
                      </a:cubicBezTo>
                      <a:close/>
                      <a:moveTo>
                        <a:pt x="231421" y="19050"/>
                      </a:moveTo>
                      <a:cubicBezTo>
                        <a:pt x="101533" y="19050"/>
                        <a:pt x="18716" y="46863"/>
                        <a:pt x="18716" y="65913"/>
                      </a:cubicBezTo>
                      <a:cubicBezTo>
                        <a:pt x="18716" y="84963"/>
                        <a:pt x="101533" y="112776"/>
                        <a:pt x="231421" y="112776"/>
                      </a:cubicBezTo>
                      <a:cubicBezTo>
                        <a:pt x="361308" y="112776"/>
                        <a:pt x="444126" y="84963"/>
                        <a:pt x="444126" y="65913"/>
                      </a:cubicBezTo>
                      <a:cubicBezTo>
                        <a:pt x="444126" y="46863"/>
                        <a:pt x="361308" y="19050"/>
                        <a:pt x="231421" y="19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4" name="手繪多邊形: 圖案 273">
                  <a:extLst>
                    <a:ext uri="{FF2B5EF4-FFF2-40B4-BE49-F238E27FC236}">
                      <a16:creationId xmlns:a16="http://schemas.microsoft.com/office/drawing/2014/main" id="{1749D762-9511-4A32-85B4-286497E94B00}"/>
                    </a:ext>
                  </a:extLst>
                </p:cNvPr>
                <p:cNvSpPr/>
                <p:nvPr/>
              </p:nvSpPr>
              <p:spPr>
                <a:xfrm>
                  <a:off x="9455562" y="5443638"/>
                  <a:ext cx="56147" cy="57150"/>
                </a:xfrm>
                <a:custGeom>
                  <a:avLst/>
                  <a:gdLst>
                    <a:gd name="connsiteX0" fmla="*/ 55492 w 56147"/>
                    <a:gd name="connsiteY0" fmla="*/ 62674 h 57150"/>
                    <a:gd name="connsiteX1" fmla="*/ 55492 w 56147"/>
                    <a:gd name="connsiteY1" fmla="*/ 62674 h 57150"/>
                    <a:gd name="connsiteX2" fmla="*/ 36028 w 56147"/>
                    <a:gd name="connsiteY2" fmla="*/ 28289 h 57150"/>
                    <a:gd name="connsiteX3" fmla="*/ 36028 w 56147"/>
                    <a:gd name="connsiteY3" fmla="*/ 28289 h 57150"/>
                    <a:gd name="connsiteX4" fmla="*/ 35934 w 56147"/>
                    <a:gd name="connsiteY4" fmla="*/ 28194 h 57150"/>
                    <a:gd name="connsiteX5" fmla="*/ 35934 w 56147"/>
                    <a:gd name="connsiteY5" fmla="*/ 28099 h 57150"/>
                    <a:gd name="connsiteX6" fmla="*/ 35841 w 56147"/>
                    <a:gd name="connsiteY6" fmla="*/ 28003 h 57150"/>
                    <a:gd name="connsiteX7" fmla="*/ 35747 w 56147"/>
                    <a:gd name="connsiteY7" fmla="*/ 27908 h 57150"/>
                    <a:gd name="connsiteX8" fmla="*/ 30600 w 56147"/>
                    <a:gd name="connsiteY8" fmla="*/ 18859 h 57150"/>
                    <a:gd name="connsiteX9" fmla="*/ 19932 w 56147"/>
                    <a:gd name="connsiteY9" fmla="*/ 0 h 57150"/>
                    <a:gd name="connsiteX10" fmla="*/ 19932 w 56147"/>
                    <a:gd name="connsiteY10" fmla="*/ 0 h 57150"/>
                    <a:gd name="connsiteX11" fmla="*/ 1591 w 56147"/>
                    <a:gd name="connsiteY11" fmla="*/ 32290 h 57150"/>
                    <a:gd name="connsiteX12" fmla="*/ 0 w 56147"/>
                    <a:gd name="connsiteY12" fmla="*/ 35052 h 57150"/>
                    <a:gd name="connsiteX13" fmla="*/ 57177 w 56147"/>
                    <a:gd name="connsiteY13" fmla="*/ 65532 h 57150"/>
                    <a:gd name="connsiteX14" fmla="*/ 55492 w 56147"/>
                    <a:gd name="connsiteY14" fmla="*/ 62674 h 57150"/>
                    <a:gd name="connsiteX15" fmla="*/ 55492 w 56147"/>
                    <a:gd name="connsiteY15" fmla="*/ 62674 h 57150"/>
                    <a:gd name="connsiteX16" fmla="*/ 55492 w 56147"/>
                    <a:gd name="connsiteY16" fmla="*/ 6267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6147" h="57150">
                      <a:moveTo>
                        <a:pt x="55492" y="62674"/>
                      </a:moveTo>
                      <a:lnTo>
                        <a:pt x="55492" y="62674"/>
                      </a:lnTo>
                      <a:lnTo>
                        <a:pt x="36028" y="28289"/>
                      </a:lnTo>
                      <a:lnTo>
                        <a:pt x="36028" y="28289"/>
                      </a:lnTo>
                      <a:cubicBezTo>
                        <a:pt x="36028" y="28194"/>
                        <a:pt x="35934" y="28194"/>
                        <a:pt x="35934" y="28194"/>
                      </a:cubicBezTo>
                      <a:lnTo>
                        <a:pt x="35934" y="28099"/>
                      </a:lnTo>
                      <a:lnTo>
                        <a:pt x="35841" y="28003"/>
                      </a:lnTo>
                      <a:lnTo>
                        <a:pt x="35747" y="27908"/>
                      </a:lnTo>
                      <a:lnTo>
                        <a:pt x="30600" y="18859"/>
                      </a:lnTo>
                      <a:lnTo>
                        <a:pt x="19932" y="0"/>
                      </a:lnTo>
                      <a:lnTo>
                        <a:pt x="19932" y="0"/>
                      </a:lnTo>
                      <a:lnTo>
                        <a:pt x="1591" y="32290"/>
                      </a:lnTo>
                      <a:lnTo>
                        <a:pt x="0" y="35052"/>
                      </a:lnTo>
                      <a:cubicBezTo>
                        <a:pt x="12914" y="53149"/>
                        <a:pt x="33595" y="64960"/>
                        <a:pt x="57177" y="65532"/>
                      </a:cubicBezTo>
                      <a:lnTo>
                        <a:pt x="55492" y="62674"/>
                      </a:lnTo>
                      <a:lnTo>
                        <a:pt x="55492" y="62674"/>
                      </a:lnTo>
                      <a:lnTo>
                        <a:pt x="55492" y="62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5" name="手繪多邊形: 圖案 274">
                  <a:extLst>
                    <a:ext uri="{FF2B5EF4-FFF2-40B4-BE49-F238E27FC236}">
                      <a16:creationId xmlns:a16="http://schemas.microsoft.com/office/drawing/2014/main" id="{D3B04D25-FE40-4046-80C5-842CF61D5A2D}"/>
                    </a:ext>
                  </a:extLst>
                </p:cNvPr>
                <p:cNvSpPr/>
                <p:nvPr/>
              </p:nvSpPr>
              <p:spPr>
                <a:xfrm>
                  <a:off x="9441806" y="5405252"/>
                  <a:ext cx="37432" cy="57150"/>
                </a:xfrm>
                <a:custGeom>
                  <a:avLst/>
                  <a:gdLst>
                    <a:gd name="connsiteX0" fmla="*/ 6270 w 37431"/>
                    <a:gd name="connsiteY0" fmla="*/ 0 h 57150"/>
                    <a:gd name="connsiteX1" fmla="*/ 0 w 37431"/>
                    <a:gd name="connsiteY1" fmla="*/ 30099 h 57150"/>
                    <a:gd name="connsiteX2" fmla="*/ 8890 w 37431"/>
                    <a:gd name="connsiteY2" fmla="*/ 65532 h 57150"/>
                    <a:gd name="connsiteX3" fmla="*/ 10574 w 37431"/>
                    <a:gd name="connsiteY3" fmla="*/ 62579 h 57150"/>
                    <a:gd name="connsiteX4" fmla="*/ 30132 w 37431"/>
                    <a:gd name="connsiteY4" fmla="*/ 28099 h 57150"/>
                    <a:gd name="connsiteX5" fmla="*/ 30226 w 37431"/>
                    <a:gd name="connsiteY5" fmla="*/ 28004 h 57150"/>
                    <a:gd name="connsiteX6" fmla="*/ 30320 w 37431"/>
                    <a:gd name="connsiteY6" fmla="*/ 27908 h 57150"/>
                    <a:gd name="connsiteX7" fmla="*/ 46228 w 37431"/>
                    <a:gd name="connsiteY7" fmla="*/ 0 h 57150"/>
                    <a:gd name="connsiteX8" fmla="*/ 6270 w 37431"/>
                    <a:gd name="connsiteY8" fmla="*/ 0 h 57150"/>
                    <a:gd name="connsiteX9" fmla="*/ 6270 w 37431"/>
                    <a:gd name="connsiteY9" fmla="*/ 0 h 57150"/>
                    <a:gd name="connsiteX10" fmla="*/ 6270 w 37431"/>
                    <a:gd name="connsiteY10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431" h="57150">
                      <a:moveTo>
                        <a:pt x="6270" y="0"/>
                      </a:moveTo>
                      <a:cubicBezTo>
                        <a:pt x="2246" y="9239"/>
                        <a:pt x="0" y="19431"/>
                        <a:pt x="0" y="30099"/>
                      </a:cubicBezTo>
                      <a:cubicBezTo>
                        <a:pt x="0" y="42958"/>
                        <a:pt x="3182" y="55055"/>
                        <a:pt x="8890" y="65532"/>
                      </a:cubicBezTo>
                      <a:lnTo>
                        <a:pt x="10574" y="62579"/>
                      </a:lnTo>
                      <a:lnTo>
                        <a:pt x="30132" y="28099"/>
                      </a:lnTo>
                      <a:cubicBezTo>
                        <a:pt x="30132" y="28099"/>
                        <a:pt x="30132" y="28004"/>
                        <a:pt x="30226" y="28004"/>
                      </a:cubicBezTo>
                      <a:cubicBezTo>
                        <a:pt x="30226" y="27908"/>
                        <a:pt x="30320" y="27908"/>
                        <a:pt x="30320" y="27908"/>
                      </a:cubicBezTo>
                      <a:lnTo>
                        <a:pt x="46228" y="0"/>
                      </a:lnTo>
                      <a:lnTo>
                        <a:pt x="6270" y="0"/>
                      </a:lnTo>
                      <a:lnTo>
                        <a:pt x="6270" y="0"/>
                      </a:lnTo>
                      <a:lnTo>
                        <a:pt x="62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6" name="手繪多邊形: 圖案 275">
                  <a:extLst>
                    <a:ext uri="{FF2B5EF4-FFF2-40B4-BE49-F238E27FC236}">
                      <a16:creationId xmlns:a16="http://schemas.microsoft.com/office/drawing/2014/main" id="{734A908F-B11D-4432-9C4E-0F293F2DF156}"/>
                    </a:ext>
                  </a:extLst>
                </p:cNvPr>
                <p:cNvSpPr/>
                <p:nvPr/>
              </p:nvSpPr>
              <p:spPr>
                <a:xfrm>
                  <a:off x="9516108" y="5361532"/>
                  <a:ext cx="56147" cy="57150"/>
                </a:xfrm>
                <a:custGeom>
                  <a:avLst/>
                  <a:gdLst>
                    <a:gd name="connsiteX0" fmla="*/ 0 w 56147"/>
                    <a:gd name="connsiteY0" fmla="*/ 0 h 57150"/>
                    <a:gd name="connsiteX1" fmla="*/ 1684 w 56147"/>
                    <a:gd name="connsiteY1" fmla="*/ 2953 h 57150"/>
                    <a:gd name="connsiteX2" fmla="*/ 21242 w 56147"/>
                    <a:gd name="connsiteY2" fmla="*/ 37433 h 57150"/>
                    <a:gd name="connsiteX3" fmla="*/ 21336 w 56147"/>
                    <a:gd name="connsiteY3" fmla="*/ 37624 h 57150"/>
                    <a:gd name="connsiteX4" fmla="*/ 37244 w 56147"/>
                    <a:gd name="connsiteY4" fmla="*/ 65532 h 57150"/>
                    <a:gd name="connsiteX5" fmla="*/ 37244 w 56147"/>
                    <a:gd name="connsiteY5" fmla="*/ 65532 h 57150"/>
                    <a:gd name="connsiteX6" fmla="*/ 55586 w 56147"/>
                    <a:gd name="connsiteY6" fmla="*/ 33242 h 57150"/>
                    <a:gd name="connsiteX7" fmla="*/ 57177 w 56147"/>
                    <a:gd name="connsiteY7" fmla="*/ 30480 h 57150"/>
                    <a:gd name="connsiteX8" fmla="*/ 0 w 56147"/>
                    <a:gd name="connsiteY8" fmla="*/ 0 h 57150"/>
                    <a:gd name="connsiteX9" fmla="*/ 0 w 56147"/>
                    <a:gd name="connsiteY9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47" h="57150">
                      <a:moveTo>
                        <a:pt x="0" y="0"/>
                      </a:moveTo>
                      <a:lnTo>
                        <a:pt x="1684" y="2953"/>
                      </a:lnTo>
                      <a:lnTo>
                        <a:pt x="21242" y="37433"/>
                      </a:lnTo>
                      <a:lnTo>
                        <a:pt x="21336" y="37624"/>
                      </a:lnTo>
                      <a:lnTo>
                        <a:pt x="37244" y="65532"/>
                      </a:lnTo>
                      <a:lnTo>
                        <a:pt x="37244" y="65532"/>
                      </a:lnTo>
                      <a:lnTo>
                        <a:pt x="55586" y="33242"/>
                      </a:lnTo>
                      <a:lnTo>
                        <a:pt x="57177" y="30480"/>
                      </a:lnTo>
                      <a:cubicBezTo>
                        <a:pt x="44169" y="12382"/>
                        <a:pt x="23488" y="476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7" name="手繪多邊形: 圖案 276">
                  <a:extLst>
                    <a:ext uri="{FF2B5EF4-FFF2-40B4-BE49-F238E27FC236}">
                      <a16:creationId xmlns:a16="http://schemas.microsoft.com/office/drawing/2014/main" id="{58081054-6A07-41E0-A4AE-055BF6D2B491}"/>
                    </a:ext>
                  </a:extLst>
                </p:cNvPr>
                <p:cNvSpPr/>
                <p:nvPr/>
              </p:nvSpPr>
              <p:spPr>
                <a:xfrm>
                  <a:off x="9452380" y="5361913"/>
                  <a:ext cx="65505" cy="28575"/>
                </a:xfrm>
                <a:custGeom>
                  <a:avLst/>
                  <a:gdLst>
                    <a:gd name="connsiteX0" fmla="*/ 54463 w 65505"/>
                    <a:gd name="connsiteY0" fmla="*/ 0 h 28575"/>
                    <a:gd name="connsiteX1" fmla="*/ 0 w 65505"/>
                    <a:gd name="connsiteY1" fmla="*/ 35147 h 28575"/>
                    <a:gd name="connsiteX2" fmla="*/ 74395 w 65505"/>
                    <a:gd name="connsiteY2" fmla="*/ 35147 h 28575"/>
                    <a:gd name="connsiteX3" fmla="*/ 56054 w 65505"/>
                    <a:gd name="connsiteY3" fmla="*/ 2762 h 28575"/>
                    <a:gd name="connsiteX4" fmla="*/ 54463 w 65505"/>
                    <a:gd name="connsiteY4" fmla="*/ 0 h 28575"/>
                    <a:gd name="connsiteX5" fmla="*/ 54463 w 65505"/>
                    <a:gd name="connsiteY5" fmla="*/ 0 h 28575"/>
                    <a:gd name="connsiteX6" fmla="*/ 54463 w 65505"/>
                    <a:gd name="connsiteY6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505" h="28575">
                      <a:moveTo>
                        <a:pt x="54463" y="0"/>
                      </a:moveTo>
                      <a:cubicBezTo>
                        <a:pt x="31443" y="2477"/>
                        <a:pt x="11510" y="15907"/>
                        <a:pt x="0" y="35147"/>
                      </a:cubicBezTo>
                      <a:lnTo>
                        <a:pt x="74395" y="35147"/>
                      </a:lnTo>
                      <a:lnTo>
                        <a:pt x="56054" y="2762"/>
                      </a:lnTo>
                      <a:lnTo>
                        <a:pt x="54463" y="0"/>
                      </a:lnTo>
                      <a:lnTo>
                        <a:pt x="54463" y="0"/>
                      </a:lnTo>
                      <a:lnTo>
                        <a:pt x="544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8" name="手繪多邊形: 圖案 277">
                  <a:extLst>
                    <a:ext uri="{FF2B5EF4-FFF2-40B4-BE49-F238E27FC236}">
                      <a16:creationId xmlns:a16="http://schemas.microsoft.com/office/drawing/2014/main" id="{E2026F17-74BF-416D-AED5-9C38500FA209}"/>
                    </a:ext>
                  </a:extLst>
                </p:cNvPr>
                <p:cNvSpPr/>
                <p:nvPr/>
              </p:nvSpPr>
              <p:spPr>
                <a:xfrm>
                  <a:off x="9540906" y="5399918"/>
                  <a:ext cx="37432" cy="57150"/>
                </a:xfrm>
                <a:custGeom>
                  <a:avLst/>
                  <a:gdLst>
                    <a:gd name="connsiteX0" fmla="*/ 37244 w 37431"/>
                    <a:gd name="connsiteY0" fmla="*/ 0 h 57150"/>
                    <a:gd name="connsiteX1" fmla="*/ 35560 w 37431"/>
                    <a:gd name="connsiteY1" fmla="*/ 2953 h 57150"/>
                    <a:gd name="connsiteX2" fmla="*/ 16002 w 37431"/>
                    <a:gd name="connsiteY2" fmla="*/ 37433 h 57150"/>
                    <a:gd name="connsiteX3" fmla="*/ 16096 w 37431"/>
                    <a:gd name="connsiteY3" fmla="*/ 37338 h 57150"/>
                    <a:gd name="connsiteX4" fmla="*/ 16002 w 37431"/>
                    <a:gd name="connsiteY4" fmla="*/ 37528 h 57150"/>
                    <a:gd name="connsiteX5" fmla="*/ 15908 w 37431"/>
                    <a:gd name="connsiteY5" fmla="*/ 37624 h 57150"/>
                    <a:gd name="connsiteX6" fmla="*/ 15815 w 37431"/>
                    <a:gd name="connsiteY6" fmla="*/ 37719 h 57150"/>
                    <a:gd name="connsiteX7" fmla="*/ 11417 w 37431"/>
                    <a:gd name="connsiteY7" fmla="*/ 45434 h 57150"/>
                    <a:gd name="connsiteX8" fmla="*/ 8703 w 37431"/>
                    <a:gd name="connsiteY8" fmla="*/ 50292 h 57150"/>
                    <a:gd name="connsiteX9" fmla="*/ 0 w 37431"/>
                    <a:gd name="connsiteY9" fmla="*/ 65627 h 57150"/>
                    <a:gd name="connsiteX10" fmla="*/ 39865 w 37431"/>
                    <a:gd name="connsiteY10" fmla="*/ 65627 h 57150"/>
                    <a:gd name="connsiteX11" fmla="*/ 46134 w 37431"/>
                    <a:gd name="connsiteY11" fmla="*/ 35528 h 57150"/>
                    <a:gd name="connsiteX12" fmla="*/ 37244 w 37431"/>
                    <a:gd name="connsiteY12" fmla="*/ 0 h 57150"/>
                    <a:gd name="connsiteX13" fmla="*/ 37244 w 37431"/>
                    <a:gd name="connsiteY13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431" h="57150">
                      <a:moveTo>
                        <a:pt x="37244" y="0"/>
                      </a:moveTo>
                      <a:lnTo>
                        <a:pt x="35560" y="2953"/>
                      </a:lnTo>
                      <a:lnTo>
                        <a:pt x="16002" y="37433"/>
                      </a:lnTo>
                      <a:cubicBezTo>
                        <a:pt x="16002" y="37338"/>
                        <a:pt x="16096" y="37338"/>
                        <a:pt x="16096" y="37338"/>
                      </a:cubicBezTo>
                      <a:cubicBezTo>
                        <a:pt x="16002" y="37433"/>
                        <a:pt x="16002" y="37433"/>
                        <a:pt x="16002" y="37528"/>
                      </a:cubicBezTo>
                      <a:cubicBezTo>
                        <a:pt x="16002" y="37624"/>
                        <a:pt x="15908" y="37624"/>
                        <a:pt x="15908" y="37624"/>
                      </a:cubicBezTo>
                      <a:cubicBezTo>
                        <a:pt x="15908" y="37624"/>
                        <a:pt x="15908" y="37719"/>
                        <a:pt x="15815" y="37719"/>
                      </a:cubicBezTo>
                      <a:lnTo>
                        <a:pt x="11417" y="45434"/>
                      </a:lnTo>
                      <a:lnTo>
                        <a:pt x="8703" y="50292"/>
                      </a:lnTo>
                      <a:lnTo>
                        <a:pt x="0" y="65627"/>
                      </a:lnTo>
                      <a:lnTo>
                        <a:pt x="39865" y="65627"/>
                      </a:lnTo>
                      <a:cubicBezTo>
                        <a:pt x="43889" y="56388"/>
                        <a:pt x="46134" y="46196"/>
                        <a:pt x="46134" y="35528"/>
                      </a:cubicBezTo>
                      <a:cubicBezTo>
                        <a:pt x="46134" y="22574"/>
                        <a:pt x="42953" y="10573"/>
                        <a:pt x="37244" y="0"/>
                      </a:cubicBezTo>
                      <a:lnTo>
                        <a:pt x="37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9" name="手繪多邊形: 圖案 278">
                  <a:extLst>
                    <a:ext uri="{FF2B5EF4-FFF2-40B4-BE49-F238E27FC236}">
                      <a16:creationId xmlns:a16="http://schemas.microsoft.com/office/drawing/2014/main" id="{706FF9E0-2F4A-47AA-A950-5C29D6011B20}"/>
                    </a:ext>
                  </a:extLst>
                </p:cNvPr>
                <p:cNvSpPr/>
                <p:nvPr/>
              </p:nvSpPr>
              <p:spPr>
                <a:xfrm>
                  <a:off x="9502071" y="5473737"/>
                  <a:ext cx="65505" cy="28575"/>
                </a:xfrm>
                <a:custGeom>
                  <a:avLst/>
                  <a:gdLst>
                    <a:gd name="connsiteX0" fmla="*/ 0 w 65505"/>
                    <a:gd name="connsiteY0" fmla="*/ 0 h 28575"/>
                    <a:gd name="connsiteX1" fmla="*/ 0 w 65505"/>
                    <a:gd name="connsiteY1" fmla="*/ 0 h 28575"/>
                    <a:gd name="connsiteX2" fmla="*/ 18341 w 65505"/>
                    <a:gd name="connsiteY2" fmla="*/ 32385 h 28575"/>
                    <a:gd name="connsiteX3" fmla="*/ 18341 w 65505"/>
                    <a:gd name="connsiteY3" fmla="*/ 32385 h 28575"/>
                    <a:gd name="connsiteX4" fmla="*/ 19932 w 65505"/>
                    <a:gd name="connsiteY4" fmla="*/ 35147 h 28575"/>
                    <a:gd name="connsiteX5" fmla="*/ 74395 w 65505"/>
                    <a:gd name="connsiteY5" fmla="*/ 0 h 28575"/>
                    <a:gd name="connsiteX6" fmla="*/ 0 w 65505"/>
                    <a:gd name="connsiteY6" fmla="*/ 0 h 28575"/>
                    <a:gd name="connsiteX7" fmla="*/ 0 w 65505"/>
                    <a:gd name="connsiteY7" fmla="*/ 0 h 28575"/>
                    <a:gd name="connsiteX8" fmla="*/ 0 w 65505"/>
                    <a:gd name="connsiteY8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05" h="285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341" y="32385"/>
                      </a:lnTo>
                      <a:lnTo>
                        <a:pt x="18341" y="32385"/>
                      </a:lnTo>
                      <a:lnTo>
                        <a:pt x="19932" y="35147"/>
                      </a:lnTo>
                      <a:cubicBezTo>
                        <a:pt x="43046" y="32766"/>
                        <a:pt x="62979" y="19241"/>
                        <a:pt x="74395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80" name="手繪多邊形: 圖案 279">
                  <a:extLst>
                    <a:ext uri="{FF2B5EF4-FFF2-40B4-BE49-F238E27FC236}">
                      <a16:creationId xmlns:a16="http://schemas.microsoft.com/office/drawing/2014/main" id="{34C2276D-ED36-4BA5-BE04-1891A27A4AE8}"/>
                    </a:ext>
                  </a:extLst>
                </p:cNvPr>
                <p:cNvSpPr/>
                <p:nvPr/>
              </p:nvSpPr>
              <p:spPr>
                <a:xfrm>
                  <a:off x="9439092" y="5358579"/>
                  <a:ext cx="149726" cy="152400"/>
                </a:xfrm>
                <a:custGeom>
                  <a:avLst/>
                  <a:gdLst>
                    <a:gd name="connsiteX0" fmla="*/ 5615 w 149726"/>
                    <a:gd name="connsiteY0" fmla="*/ 76771 h 152400"/>
                    <a:gd name="connsiteX1" fmla="*/ 12259 w 149726"/>
                    <a:gd name="connsiteY1" fmla="*/ 46672 h 152400"/>
                    <a:gd name="connsiteX2" fmla="*/ 6738 w 149726"/>
                    <a:gd name="connsiteY2" fmla="*/ 46672 h 152400"/>
                    <a:gd name="connsiteX3" fmla="*/ 6083 w 149726"/>
                    <a:gd name="connsiteY3" fmla="*/ 46577 h 152400"/>
                    <a:gd name="connsiteX4" fmla="*/ 0 w 149726"/>
                    <a:gd name="connsiteY4" fmla="*/ 76771 h 152400"/>
                    <a:gd name="connsiteX5" fmla="*/ 10107 w 149726"/>
                    <a:gd name="connsiteY5" fmla="*/ 115157 h 152400"/>
                    <a:gd name="connsiteX6" fmla="*/ 11791 w 149726"/>
                    <a:gd name="connsiteY6" fmla="*/ 112300 h 152400"/>
                    <a:gd name="connsiteX7" fmla="*/ 13475 w 149726"/>
                    <a:gd name="connsiteY7" fmla="*/ 109347 h 152400"/>
                    <a:gd name="connsiteX8" fmla="*/ 5615 w 149726"/>
                    <a:gd name="connsiteY8" fmla="*/ 76771 h 152400"/>
                    <a:gd name="connsiteX9" fmla="*/ 5615 w 149726"/>
                    <a:gd name="connsiteY9" fmla="*/ 76771 h 152400"/>
                    <a:gd name="connsiteX10" fmla="*/ 75331 w 149726"/>
                    <a:gd name="connsiteY10" fmla="*/ 0 h 152400"/>
                    <a:gd name="connsiteX11" fmla="*/ 75331 w 149726"/>
                    <a:gd name="connsiteY11" fmla="*/ 0 h 152400"/>
                    <a:gd name="connsiteX12" fmla="*/ 77016 w 149726"/>
                    <a:gd name="connsiteY12" fmla="*/ 2858 h 152400"/>
                    <a:gd name="connsiteX13" fmla="*/ 78700 w 149726"/>
                    <a:gd name="connsiteY13" fmla="*/ 5906 h 152400"/>
                    <a:gd name="connsiteX14" fmla="*/ 132601 w 149726"/>
                    <a:gd name="connsiteY14" fmla="*/ 36195 h 152400"/>
                    <a:gd name="connsiteX15" fmla="*/ 134192 w 149726"/>
                    <a:gd name="connsiteY15" fmla="*/ 33433 h 152400"/>
                    <a:gd name="connsiteX16" fmla="*/ 135409 w 149726"/>
                    <a:gd name="connsiteY16" fmla="*/ 31242 h 152400"/>
                    <a:gd name="connsiteX17" fmla="*/ 135783 w 149726"/>
                    <a:gd name="connsiteY17" fmla="*/ 30670 h 152400"/>
                    <a:gd name="connsiteX18" fmla="*/ 75331 w 149726"/>
                    <a:gd name="connsiteY18" fmla="*/ 0 h 152400"/>
                    <a:gd name="connsiteX19" fmla="*/ 75331 w 149726"/>
                    <a:gd name="connsiteY19" fmla="*/ 0 h 152400"/>
                    <a:gd name="connsiteX20" fmla="*/ 66535 w 149726"/>
                    <a:gd name="connsiteY20" fmla="*/ 1143 h 152400"/>
                    <a:gd name="connsiteX21" fmla="*/ 66254 w 149726"/>
                    <a:gd name="connsiteY21" fmla="*/ 476 h 152400"/>
                    <a:gd name="connsiteX22" fmla="*/ 9919 w 149726"/>
                    <a:gd name="connsiteY22" fmla="*/ 38386 h 152400"/>
                    <a:gd name="connsiteX23" fmla="*/ 16563 w 149726"/>
                    <a:gd name="connsiteY23" fmla="*/ 38386 h 152400"/>
                    <a:gd name="connsiteX24" fmla="*/ 69248 w 149726"/>
                    <a:gd name="connsiteY24" fmla="*/ 6001 h 152400"/>
                    <a:gd name="connsiteX25" fmla="*/ 67658 w 149726"/>
                    <a:gd name="connsiteY25" fmla="*/ 3239 h 152400"/>
                    <a:gd name="connsiteX26" fmla="*/ 66535 w 149726"/>
                    <a:gd name="connsiteY26" fmla="*/ 1143 h 152400"/>
                    <a:gd name="connsiteX27" fmla="*/ 66535 w 149726"/>
                    <a:gd name="connsiteY27" fmla="*/ 1143 h 152400"/>
                    <a:gd name="connsiteX28" fmla="*/ 66535 w 149726"/>
                    <a:gd name="connsiteY28" fmla="*/ 1143 h 152400"/>
                    <a:gd name="connsiteX29" fmla="*/ 140649 w 149726"/>
                    <a:gd name="connsiteY29" fmla="*/ 38386 h 152400"/>
                    <a:gd name="connsiteX30" fmla="*/ 138965 w 149726"/>
                    <a:gd name="connsiteY30" fmla="*/ 41243 h 152400"/>
                    <a:gd name="connsiteX31" fmla="*/ 137280 w 149726"/>
                    <a:gd name="connsiteY31" fmla="*/ 44196 h 152400"/>
                    <a:gd name="connsiteX32" fmla="*/ 145047 w 149726"/>
                    <a:gd name="connsiteY32" fmla="*/ 76676 h 152400"/>
                    <a:gd name="connsiteX33" fmla="*/ 138403 w 149726"/>
                    <a:gd name="connsiteY33" fmla="*/ 106775 h 152400"/>
                    <a:gd name="connsiteX34" fmla="*/ 143924 w 149726"/>
                    <a:gd name="connsiteY34" fmla="*/ 106775 h 152400"/>
                    <a:gd name="connsiteX35" fmla="*/ 144580 w 149726"/>
                    <a:gd name="connsiteY35" fmla="*/ 106870 h 152400"/>
                    <a:gd name="connsiteX36" fmla="*/ 150662 w 149726"/>
                    <a:gd name="connsiteY36" fmla="*/ 76676 h 152400"/>
                    <a:gd name="connsiteX37" fmla="*/ 140649 w 149726"/>
                    <a:gd name="connsiteY37" fmla="*/ 38386 h 152400"/>
                    <a:gd name="connsiteX38" fmla="*/ 140649 w 149726"/>
                    <a:gd name="connsiteY38" fmla="*/ 38386 h 152400"/>
                    <a:gd name="connsiteX39" fmla="*/ 134005 w 149726"/>
                    <a:gd name="connsiteY39" fmla="*/ 115157 h 152400"/>
                    <a:gd name="connsiteX40" fmla="*/ 81320 w 149726"/>
                    <a:gd name="connsiteY40" fmla="*/ 147542 h 152400"/>
                    <a:gd name="connsiteX41" fmla="*/ 82911 w 149726"/>
                    <a:gd name="connsiteY41" fmla="*/ 150305 h 152400"/>
                    <a:gd name="connsiteX42" fmla="*/ 84128 w 149726"/>
                    <a:gd name="connsiteY42" fmla="*/ 152400 h 152400"/>
                    <a:gd name="connsiteX43" fmla="*/ 84408 w 149726"/>
                    <a:gd name="connsiteY43" fmla="*/ 153067 h 152400"/>
                    <a:gd name="connsiteX44" fmla="*/ 140743 w 149726"/>
                    <a:gd name="connsiteY44" fmla="*/ 115157 h 152400"/>
                    <a:gd name="connsiteX45" fmla="*/ 134005 w 149726"/>
                    <a:gd name="connsiteY45" fmla="*/ 115157 h 152400"/>
                    <a:gd name="connsiteX46" fmla="*/ 134005 w 149726"/>
                    <a:gd name="connsiteY46" fmla="*/ 115157 h 152400"/>
                    <a:gd name="connsiteX47" fmla="*/ 134005 w 149726"/>
                    <a:gd name="connsiteY47" fmla="*/ 115157 h 152400"/>
                    <a:gd name="connsiteX48" fmla="*/ 73647 w 149726"/>
                    <a:gd name="connsiteY48" fmla="*/ 150686 h 152400"/>
                    <a:gd name="connsiteX49" fmla="*/ 71962 w 149726"/>
                    <a:gd name="connsiteY49" fmla="*/ 147733 h 152400"/>
                    <a:gd name="connsiteX50" fmla="*/ 71962 w 149726"/>
                    <a:gd name="connsiteY50" fmla="*/ 147733 h 152400"/>
                    <a:gd name="connsiteX51" fmla="*/ 18061 w 149726"/>
                    <a:gd name="connsiteY51" fmla="*/ 117443 h 152400"/>
                    <a:gd name="connsiteX52" fmla="*/ 16470 w 149726"/>
                    <a:gd name="connsiteY52" fmla="*/ 120206 h 152400"/>
                    <a:gd name="connsiteX53" fmla="*/ 15253 w 149726"/>
                    <a:gd name="connsiteY53" fmla="*/ 122301 h 152400"/>
                    <a:gd name="connsiteX54" fmla="*/ 14879 w 149726"/>
                    <a:gd name="connsiteY54" fmla="*/ 122873 h 152400"/>
                    <a:gd name="connsiteX55" fmla="*/ 75238 w 149726"/>
                    <a:gd name="connsiteY55" fmla="*/ 153638 h 152400"/>
                    <a:gd name="connsiteX56" fmla="*/ 75238 w 149726"/>
                    <a:gd name="connsiteY56" fmla="*/ 153638 h 152400"/>
                    <a:gd name="connsiteX57" fmla="*/ 73647 w 149726"/>
                    <a:gd name="connsiteY57" fmla="*/ 150686 h 152400"/>
                    <a:gd name="connsiteX58" fmla="*/ 73647 w 149726"/>
                    <a:gd name="connsiteY58" fmla="*/ 150686 h 152400"/>
                    <a:gd name="connsiteX59" fmla="*/ 73647 w 149726"/>
                    <a:gd name="connsiteY59" fmla="*/ 150686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49726" h="152400">
                      <a:moveTo>
                        <a:pt x="5615" y="76771"/>
                      </a:moveTo>
                      <a:cubicBezTo>
                        <a:pt x="5615" y="66008"/>
                        <a:pt x="7954" y="55817"/>
                        <a:pt x="12259" y="46672"/>
                      </a:cubicBezTo>
                      <a:lnTo>
                        <a:pt x="6738" y="46672"/>
                      </a:lnTo>
                      <a:cubicBezTo>
                        <a:pt x="6551" y="46672"/>
                        <a:pt x="6363" y="46672"/>
                        <a:pt x="6083" y="46577"/>
                      </a:cubicBezTo>
                      <a:cubicBezTo>
                        <a:pt x="2152" y="55817"/>
                        <a:pt x="0" y="66008"/>
                        <a:pt x="0" y="76771"/>
                      </a:cubicBezTo>
                      <a:cubicBezTo>
                        <a:pt x="0" y="90678"/>
                        <a:pt x="3650" y="103918"/>
                        <a:pt x="10107" y="115157"/>
                      </a:cubicBezTo>
                      <a:lnTo>
                        <a:pt x="11791" y="112300"/>
                      </a:lnTo>
                      <a:lnTo>
                        <a:pt x="13475" y="109347"/>
                      </a:lnTo>
                      <a:cubicBezTo>
                        <a:pt x="8422" y="99536"/>
                        <a:pt x="5615" y="88487"/>
                        <a:pt x="5615" y="76771"/>
                      </a:cubicBezTo>
                      <a:lnTo>
                        <a:pt x="5615" y="76771"/>
                      </a:lnTo>
                      <a:close/>
                      <a:moveTo>
                        <a:pt x="75331" y="0"/>
                      </a:moveTo>
                      <a:lnTo>
                        <a:pt x="75331" y="0"/>
                      </a:lnTo>
                      <a:lnTo>
                        <a:pt x="77016" y="2858"/>
                      </a:lnTo>
                      <a:lnTo>
                        <a:pt x="78700" y="5906"/>
                      </a:lnTo>
                      <a:cubicBezTo>
                        <a:pt x="100972" y="6953"/>
                        <a:pt x="120530" y="18764"/>
                        <a:pt x="132601" y="36195"/>
                      </a:cubicBezTo>
                      <a:lnTo>
                        <a:pt x="134192" y="33433"/>
                      </a:lnTo>
                      <a:lnTo>
                        <a:pt x="135409" y="31242"/>
                      </a:lnTo>
                      <a:cubicBezTo>
                        <a:pt x="135502" y="31052"/>
                        <a:pt x="135596" y="30861"/>
                        <a:pt x="135783" y="30670"/>
                      </a:cubicBezTo>
                      <a:cubicBezTo>
                        <a:pt x="121933" y="12097"/>
                        <a:pt x="99942" y="0"/>
                        <a:pt x="75331" y="0"/>
                      </a:cubicBezTo>
                      <a:lnTo>
                        <a:pt x="75331" y="0"/>
                      </a:lnTo>
                      <a:close/>
                      <a:moveTo>
                        <a:pt x="66535" y="1143"/>
                      </a:moveTo>
                      <a:cubicBezTo>
                        <a:pt x="66441" y="953"/>
                        <a:pt x="66348" y="762"/>
                        <a:pt x="66254" y="476"/>
                      </a:cubicBezTo>
                      <a:cubicBezTo>
                        <a:pt x="42204" y="3429"/>
                        <a:pt x="21617" y="18002"/>
                        <a:pt x="9919" y="38386"/>
                      </a:cubicBezTo>
                      <a:lnTo>
                        <a:pt x="16563" y="38386"/>
                      </a:lnTo>
                      <a:cubicBezTo>
                        <a:pt x="27980" y="20384"/>
                        <a:pt x="47070" y="7906"/>
                        <a:pt x="69248" y="6001"/>
                      </a:cubicBezTo>
                      <a:lnTo>
                        <a:pt x="67658" y="3239"/>
                      </a:lnTo>
                      <a:lnTo>
                        <a:pt x="66535" y="1143"/>
                      </a:lnTo>
                      <a:lnTo>
                        <a:pt x="66535" y="1143"/>
                      </a:lnTo>
                      <a:lnTo>
                        <a:pt x="66535" y="1143"/>
                      </a:lnTo>
                      <a:close/>
                      <a:moveTo>
                        <a:pt x="140649" y="38386"/>
                      </a:moveTo>
                      <a:lnTo>
                        <a:pt x="138965" y="41243"/>
                      </a:lnTo>
                      <a:lnTo>
                        <a:pt x="137280" y="44196"/>
                      </a:lnTo>
                      <a:cubicBezTo>
                        <a:pt x="142240" y="54007"/>
                        <a:pt x="145047" y="65056"/>
                        <a:pt x="145047" y="76676"/>
                      </a:cubicBezTo>
                      <a:cubicBezTo>
                        <a:pt x="145047" y="87440"/>
                        <a:pt x="142708" y="97631"/>
                        <a:pt x="138403" y="106775"/>
                      </a:cubicBezTo>
                      <a:lnTo>
                        <a:pt x="143924" y="106775"/>
                      </a:lnTo>
                      <a:cubicBezTo>
                        <a:pt x="144112" y="106775"/>
                        <a:pt x="144299" y="106775"/>
                        <a:pt x="144580" y="106870"/>
                      </a:cubicBezTo>
                      <a:cubicBezTo>
                        <a:pt x="148510" y="97631"/>
                        <a:pt x="150662" y="87440"/>
                        <a:pt x="150662" y="76676"/>
                      </a:cubicBezTo>
                      <a:cubicBezTo>
                        <a:pt x="150756" y="62865"/>
                        <a:pt x="147106" y="49720"/>
                        <a:pt x="140649" y="38386"/>
                      </a:cubicBezTo>
                      <a:lnTo>
                        <a:pt x="140649" y="38386"/>
                      </a:lnTo>
                      <a:close/>
                      <a:moveTo>
                        <a:pt x="134005" y="115157"/>
                      </a:moveTo>
                      <a:cubicBezTo>
                        <a:pt x="122588" y="133160"/>
                        <a:pt x="103405" y="145637"/>
                        <a:pt x="81320" y="147542"/>
                      </a:cubicBezTo>
                      <a:lnTo>
                        <a:pt x="82911" y="150305"/>
                      </a:lnTo>
                      <a:lnTo>
                        <a:pt x="84128" y="152400"/>
                      </a:lnTo>
                      <a:cubicBezTo>
                        <a:pt x="84221" y="152591"/>
                        <a:pt x="84315" y="152781"/>
                        <a:pt x="84408" y="153067"/>
                      </a:cubicBezTo>
                      <a:cubicBezTo>
                        <a:pt x="108458" y="150209"/>
                        <a:pt x="129045" y="135636"/>
                        <a:pt x="140743" y="115157"/>
                      </a:cubicBezTo>
                      <a:lnTo>
                        <a:pt x="134005" y="115157"/>
                      </a:lnTo>
                      <a:lnTo>
                        <a:pt x="134005" y="115157"/>
                      </a:lnTo>
                      <a:lnTo>
                        <a:pt x="134005" y="115157"/>
                      </a:lnTo>
                      <a:close/>
                      <a:moveTo>
                        <a:pt x="73647" y="150686"/>
                      </a:moveTo>
                      <a:lnTo>
                        <a:pt x="71962" y="147733"/>
                      </a:lnTo>
                      <a:lnTo>
                        <a:pt x="71962" y="147733"/>
                      </a:lnTo>
                      <a:cubicBezTo>
                        <a:pt x="49690" y="146685"/>
                        <a:pt x="30132" y="134874"/>
                        <a:pt x="18061" y="117443"/>
                      </a:cubicBezTo>
                      <a:lnTo>
                        <a:pt x="16470" y="120206"/>
                      </a:lnTo>
                      <a:lnTo>
                        <a:pt x="15253" y="122301"/>
                      </a:lnTo>
                      <a:cubicBezTo>
                        <a:pt x="15160" y="122492"/>
                        <a:pt x="15066" y="122682"/>
                        <a:pt x="14879" y="122873"/>
                      </a:cubicBezTo>
                      <a:cubicBezTo>
                        <a:pt x="28635" y="141542"/>
                        <a:pt x="50626" y="153638"/>
                        <a:pt x="75238" y="153638"/>
                      </a:cubicBezTo>
                      <a:lnTo>
                        <a:pt x="75238" y="153638"/>
                      </a:lnTo>
                      <a:lnTo>
                        <a:pt x="73647" y="150686"/>
                      </a:lnTo>
                      <a:lnTo>
                        <a:pt x="73647" y="150686"/>
                      </a:lnTo>
                      <a:lnTo>
                        <a:pt x="73647" y="1506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81" name="手繪多邊形: 圖案 280">
                  <a:extLst>
                    <a:ext uri="{FF2B5EF4-FFF2-40B4-BE49-F238E27FC236}">
                      <a16:creationId xmlns:a16="http://schemas.microsoft.com/office/drawing/2014/main" id="{BD073ED4-C6EF-477F-936C-463A9ED8D360}"/>
                    </a:ext>
                  </a:extLst>
                </p:cNvPr>
                <p:cNvSpPr/>
                <p:nvPr/>
              </p:nvSpPr>
              <p:spPr>
                <a:xfrm>
                  <a:off x="9361890" y="5300763"/>
                  <a:ext cx="74863" cy="66675"/>
                </a:xfrm>
                <a:custGeom>
                  <a:avLst/>
                  <a:gdLst>
                    <a:gd name="connsiteX0" fmla="*/ 0 w 74863"/>
                    <a:gd name="connsiteY0" fmla="*/ 74009 h 66675"/>
                    <a:gd name="connsiteX1" fmla="*/ 18154 w 74863"/>
                    <a:gd name="connsiteY1" fmla="*/ 74009 h 66675"/>
                    <a:gd name="connsiteX2" fmla="*/ 18154 w 74863"/>
                    <a:gd name="connsiteY2" fmla="*/ 21527 h 66675"/>
                    <a:gd name="connsiteX3" fmla="*/ 80104 w 74863"/>
                    <a:gd name="connsiteY3" fmla="*/ 21527 h 66675"/>
                    <a:gd name="connsiteX4" fmla="*/ 80104 w 74863"/>
                    <a:gd name="connsiteY4" fmla="*/ 0 h 66675"/>
                    <a:gd name="connsiteX5" fmla="*/ 0 w 74863"/>
                    <a:gd name="connsiteY5" fmla="*/ 0 h 66675"/>
                    <a:gd name="connsiteX6" fmla="*/ 0 w 74863"/>
                    <a:gd name="connsiteY6" fmla="*/ 740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863" h="66675">
                      <a:moveTo>
                        <a:pt x="0" y="74009"/>
                      </a:moveTo>
                      <a:lnTo>
                        <a:pt x="18154" y="74009"/>
                      </a:lnTo>
                      <a:lnTo>
                        <a:pt x="18154" y="21527"/>
                      </a:lnTo>
                      <a:lnTo>
                        <a:pt x="80104" y="21527"/>
                      </a:lnTo>
                      <a:lnTo>
                        <a:pt x="80104" y="0"/>
                      </a:lnTo>
                      <a:lnTo>
                        <a:pt x="0" y="0"/>
                      </a:lnTo>
                      <a:lnTo>
                        <a:pt x="0" y="740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82" name="手繪多邊形: 圖案 281">
                  <a:extLst>
                    <a:ext uri="{FF2B5EF4-FFF2-40B4-BE49-F238E27FC236}">
                      <a16:creationId xmlns:a16="http://schemas.microsoft.com/office/drawing/2014/main" id="{09D15FC3-CA6E-4950-9D10-CD2CA682A105}"/>
                    </a:ext>
                  </a:extLst>
                </p:cNvPr>
                <p:cNvSpPr/>
                <p:nvPr/>
              </p:nvSpPr>
              <p:spPr>
                <a:xfrm>
                  <a:off x="9361890" y="5478309"/>
                  <a:ext cx="56147" cy="66675"/>
                </a:xfrm>
                <a:custGeom>
                  <a:avLst/>
                  <a:gdLst>
                    <a:gd name="connsiteX0" fmla="*/ 65505 w 56147"/>
                    <a:gd name="connsiteY0" fmla="*/ 74009 h 66675"/>
                    <a:gd name="connsiteX1" fmla="*/ 65505 w 56147"/>
                    <a:gd name="connsiteY1" fmla="*/ 57341 h 66675"/>
                    <a:gd name="connsiteX2" fmla="*/ 19090 w 56147"/>
                    <a:gd name="connsiteY2" fmla="*/ 57341 h 66675"/>
                    <a:gd name="connsiteX3" fmla="*/ 19090 w 56147"/>
                    <a:gd name="connsiteY3" fmla="*/ 0 h 66675"/>
                    <a:gd name="connsiteX4" fmla="*/ 0 w 56147"/>
                    <a:gd name="connsiteY4" fmla="*/ 0 h 66675"/>
                    <a:gd name="connsiteX5" fmla="*/ 0 w 56147"/>
                    <a:gd name="connsiteY5" fmla="*/ 74009 h 66675"/>
                    <a:gd name="connsiteX6" fmla="*/ 65505 w 56147"/>
                    <a:gd name="connsiteY6" fmla="*/ 740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47" h="66675">
                      <a:moveTo>
                        <a:pt x="65505" y="74009"/>
                      </a:moveTo>
                      <a:lnTo>
                        <a:pt x="65505" y="57341"/>
                      </a:lnTo>
                      <a:lnTo>
                        <a:pt x="19090" y="57341"/>
                      </a:lnTo>
                      <a:lnTo>
                        <a:pt x="19090" y="0"/>
                      </a:lnTo>
                      <a:lnTo>
                        <a:pt x="0" y="0"/>
                      </a:lnTo>
                      <a:lnTo>
                        <a:pt x="0" y="74009"/>
                      </a:lnTo>
                      <a:lnTo>
                        <a:pt x="65505" y="740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83" name="手繪多邊形: 圖案 282">
                  <a:extLst>
                    <a:ext uri="{FF2B5EF4-FFF2-40B4-BE49-F238E27FC236}">
                      <a16:creationId xmlns:a16="http://schemas.microsoft.com/office/drawing/2014/main" id="{5F97D509-7EBB-4E31-84B3-9FF01D43E55B}"/>
                    </a:ext>
                  </a:extLst>
                </p:cNvPr>
                <p:cNvSpPr/>
                <p:nvPr/>
              </p:nvSpPr>
              <p:spPr>
                <a:xfrm>
                  <a:off x="9580303" y="5300763"/>
                  <a:ext cx="65505" cy="57150"/>
                </a:xfrm>
                <a:custGeom>
                  <a:avLst/>
                  <a:gdLst>
                    <a:gd name="connsiteX0" fmla="*/ 72804 w 65505"/>
                    <a:gd name="connsiteY0" fmla="*/ 66580 h 57150"/>
                    <a:gd name="connsiteX1" fmla="*/ 56428 w 65505"/>
                    <a:gd name="connsiteY1" fmla="*/ 66580 h 57150"/>
                    <a:gd name="connsiteX2" fmla="*/ 56428 w 65505"/>
                    <a:gd name="connsiteY2" fmla="*/ 19431 h 57150"/>
                    <a:gd name="connsiteX3" fmla="*/ 0 w 65505"/>
                    <a:gd name="connsiteY3" fmla="*/ 19431 h 57150"/>
                    <a:gd name="connsiteX4" fmla="*/ 0 w 65505"/>
                    <a:gd name="connsiteY4" fmla="*/ 0 h 57150"/>
                    <a:gd name="connsiteX5" fmla="*/ 72804 w 65505"/>
                    <a:gd name="connsiteY5" fmla="*/ 0 h 57150"/>
                    <a:gd name="connsiteX6" fmla="*/ 72804 w 65505"/>
                    <a:gd name="connsiteY6" fmla="*/ 6658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505" h="57150">
                      <a:moveTo>
                        <a:pt x="72804" y="66580"/>
                      </a:moveTo>
                      <a:lnTo>
                        <a:pt x="56428" y="66580"/>
                      </a:lnTo>
                      <a:lnTo>
                        <a:pt x="56428" y="19431"/>
                      </a:lnTo>
                      <a:lnTo>
                        <a:pt x="0" y="19431"/>
                      </a:lnTo>
                      <a:lnTo>
                        <a:pt x="0" y="0"/>
                      </a:lnTo>
                      <a:lnTo>
                        <a:pt x="72804" y="0"/>
                      </a:lnTo>
                      <a:lnTo>
                        <a:pt x="72804" y="665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84" name="手繪多邊形: 圖案 283">
                  <a:extLst>
                    <a:ext uri="{FF2B5EF4-FFF2-40B4-BE49-F238E27FC236}">
                      <a16:creationId xmlns:a16="http://schemas.microsoft.com/office/drawing/2014/main" id="{0FFB5323-2A82-4078-9E31-0ED658313B48}"/>
                    </a:ext>
                  </a:extLst>
                </p:cNvPr>
                <p:cNvSpPr/>
                <p:nvPr/>
              </p:nvSpPr>
              <p:spPr>
                <a:xfrm>
                  <a:off x="9594901" y="5470975"/>
                  <a:ext cx="56147" cy="76200"/>
                </a:xfrm>
                <a:custGeom>
                  <a:avLst/>
                  <a:gdLst>
                    <a:gd name="connsiteX0" fmla="*/ 0 w 56147"/>
                    <a:gd name="connsiteY0" fmla="*/ 81344 h 76200"/>
                    <a:gd name="connsiteX1" fmla="*/ 0 w 56147"/>
                    <a:gd name="connsiteY1" fmla="*/ 66580 h 76200"/>
                    <a:gd name="connsiteX2" fmla="*/ 41268 w 56147"/>
                    <a:gd name="connsiteY2" fmla="*/ 66580 h 76200"/>
                    <a:gd name="connsiteX3" fmla="*/ 41268 w 56147"/>
                    <a:gd name="connsiteY3" fmla="*/ 0 h 76200"/>
                    <a:gd name="connsiteX4" fmla="*/ 58206 w 56147"/>
                    <a:gd name="connsiteY4" fmla="*/ 0 h 76200"/>
                    <a:gd name="connsiteX5" fmla="*/ 58206 w 56147"/>
                    <a:gd name="connsiteY5" fmla="*/ 81344 h 76200"/>
                    <a:gd name="connsiteX6" fmla="*/ 0 w 56147"/>
                    <a:gd name="connsiteY6" fmla="*/ 8134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47" h="76200">
                      <a:moveTo>
                        <a:pt x="0" y="81344"/>
                      </a:moveTo>
                      <a:lnTo>
                        <a:pt x="0" y="66580"/>
                      </a:lnTo>
                      <a:lnTo>
                        <a:pt x="41268" y="66580"/>
                      </a:lnTo>
                      <a:lnTo>
                        <a:pt x="41268" y="0"/>
                      </a:lnTo>
                      <a:lnTo>
                        <a:pt x="58206" y="0"/>
                      </a:lnTo>
                      <a:lnTo>
                        <a:pt x="58206" y="81344"/>
                      </a:lnTo>
                      <a:lnTo>
                        <a:pt x="0" y="813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8" name="圖形 152">
                <a:extLst>
                  <a:ext uri="{FF2B5EF4-FFF2-40B4-BE49-F238E27FC236}">
                    <a16:creationId xmlns:a16="http://schemas.microsoft.com/office/drawing/2014/main" id="{46738EE0-38C0-4078-80FC-05C70EAC8F22}"/>
                  </a:ext>
                </a:extLst>
              </p:cNvPr>
              <p:cNvGrpSpPr/>
              <p:nvPr/>
            </p:nvGrpSpPr>
            <p:grpSpPr>
              <a:xfrm flipH="1">
                <a:off x="9121822" y="4438731"/>
                <a:ext cx="458537" cy="590550"/>
                <a:chOff x="9272428" y="5069210"/>
                <a:chExt cx="458537" cy="590550"/>
              </a:xfrm>
            </p:grpSpPr>
            <p:sp>
              <p:nvSpPr>
                <p:cNvPr id="259" name="手繪多邊形: 圖案 258">
                  <a:extLst>
                    <a:ext uri="{FF2B5EF4-FFF2-40B4-BE49-F238E27FC236}">
                      <a16:creationId xmlns:a16="http://schemas.microsoft.com/office/drawing/2014/main" id="{4BDDADD8-C054-43C1-93A9-82D741F636FF}"/>
                    </a:ext>
                  </a:extLst>
                </p:cNvPr>
                <p:cNvSpPr/>
                <p:nvPr/>
              </p:nvSpPr>
              <p:spPr>
                <a:xfrm>
                  <a:off x="9329230" y="5130551"/>
                  <a:ext cx="346242" cy="47625"/>
                </a:xfrm>
                <a:custGeom>
                  <a:avLst/>
                  <a:gdLst>
                    <a:gd name="connsiteX0" fmla="*/ 7112 w 346242"/>
                    <a:gd name="connsiteY0" fmla="*/ 53912 h 47625"/>
                    <a:gd name="connsiteX1" fmla="*/ 0 w 346242"/>
                    <a:gd name="connsiteY1" fmla="*/ 40957 h 47625"/>
                    <a:gd name="connsiteX2" fmla="*/ 174057 w 346242"/>
                    <a:gd name="connsiteY2" fmla="*/ 0 h 47625"/>
                    <a:gd name="connsiteX3" fmla="*/ 346429 w 346242"/>
                    <a:gd name="connsiteY3" fmla="*/ 40005 h 47625"/>
                    <a:gd name="connsiteX4" fmla="*/ 339505 w 346242"/>
                    <a:gd name="connsiteY4" fmla="*/ 53054 h 47625"/>
                    <a:gd name="connsiteX5" fmla="*/ 173963 w 346242"/>
                    <a:gd name="connsiteY5" fmla="*/ 14764 h 47625"/>
                    <a:gd name="connsiteX6" fmla="*/ 7112 w 346242"/>
                    <a:gd name="connsiteY6" fmla="*/ 5391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242" h="47625">
                      <a:moveTo>
                        <a:pt x="7112" y="53912"/>
                      </a:moveTo>
                      <a:lnTo>
                        <a:pt x="0" y="40957"/>
                      </a:lnTo>
                      <a:cubicBezTo>
                        <a:pt x="33408" y="21907"/>
                        <a:pt x="83379" y="0"/>
                        <a:pt x="174057" y="0"/>
                      </a:cubicBezTo>
                      <a:cubicBezTo>
                        <a:pt x="262115" y="0"/>
                        <a:pt x="312460" y="21431"/>
                        <a:pt x="346429" y="40005"/>
                      </a:cubicBezTo>
                      <a:lnTo>
                        <a:pt x="339505" y="53054"/>
                      </a:lnTo>
                      <a:cubicBezTo>
                        <a:pt x="304974" y="34100"/>
                        <a:pt x="258278" y="14764"/>
                        <a:pt x="173963" y="14764"/>
                      </a:cubicBezTo>
                      <a:cubicBezTo>
                        <a:pt x="86748" y="14764"/>
                        <a:pt x="38929" y="35719"/>
                        <a:pt x="7112" y="53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0" name="手繪多邊形: 圖案 259">
                  <a:extLst>
                    <a:ext uri="{FF2B5EF4-FFF2-40B4-BE49-F238E27FC236}">
                      <a16:creationId xmlns:a16="http://schemas.microsoft.com/office/drawing/2014/main" id="{06FAE957-8CCF-4196-B356-03E51B66F96B}"/>
                    </a:ext>
                  </a:extLst>
                </p:cNvPr>
                <p:cNvSpPr/>
                <p:nvPr/>
              </p:nvSpPr>
              <p:spPr>
                <a:xfrm>
                  <a:off x="9272428" y="5069210"/>
                  <a:ext cx="458537" cy="590550"/>
                </a:xfrm>
                <a:custGeom>
                  <a:avLst/>
                  <a:gdLst>
                    <a:gd name="connsiteX0" fmla="*/ 231421 w 458537"/>
                    <a:gd name="connsiteY0" fmla="*/ 596265 h 590550"/>
                    <a:gd name="connsiteX1" fmla="*/ 0 w 458537"/>
                    <a:gd name="connsiteY1" fmla="*/ 530257 h 590550"/>
                    <a:gd name="connsiteX2" fmla="*/ 0 w 458537"/>
                    <a:gd name="connsiteY2" fmla="*/ 65913 h 590550"/>
                    <a:gd name="connsiteX3" fmla="*/ 231421 w 458537"/>
                    <a:gd name="connsiteY3" fmla="*/ 0 h 590550"/>
                    <a:gd name="connsiteX4" fmla="*/ 462842 w 458537"/>
                    <a:gd name="connsiteY4" fmla="*/ 65913 h 590550"/>
                    <a:gd name="connsiteX5" fmla="*/ 462842 w 458537"/>
                    <a:gd name="connsiteY5" fmla="*/ 530257 h 590550"/>
                    <a:gd name="connsiteX6" fmla="*/ 231421 w 458537"/>
                    <a:gd name="connsiteY6" fmla="*/ 596265 h 590550"/>
                    <a:gd name="connsiteX7" fmla="*/ 18716 w 458537"/>
                    <a:gd name="connsiteY7" fmla="*/ 93726 h 590550"/>
                    <a:gd name="connsiteX8" fmla="*/ 18716 w 458537"/>
                    <a:gd name="connsiteY8" fmla="*/ 530352 h 590550"/>
                    <a:gd name="connsiteX9" fmla="*/ 231421 w 458537"/>
                    <a:gd name="connsiteY9" fmla="*/ 577215 h 590550"/>
                    <a:gd name="connsiteX10" fmla="*/ 444126 w 458537"/>
                    <a:gd name="connsiteY10" fmla="*/ 530352 h 590550"/>
                    <a:gd name="connsiteX11" fmla="*/ 444126 w 458537"/>
                    <a:gd name="connsiteY11" fmla="*/ 93726 h 590550"/>
                    <a:gd name="connsiteX12" fmla="*/ 231421 w 458537"/>
                    <a:gd name="connsiteY12" fmla="*/ 131921 h 590550"/>
                    <a:gd name="connsiteX13" fmla="*/ 18716 w 458537"/>
                    <a:gd name="connsiteY13" fmla="*/ 93726 h 590550"/>
                    <a:gd name="connsiteX14" fmla="*/ 231421 w 458537"/>
                    <a:gd name="connsiteY14" fmla="*/ 19050 h 590550"/>
                    <a:gd name="connsiteX15" fmla="*/ 18716 w 458537"/>
                    <a:gd name="connsiteY15" fmla="*/ 65913 h 590550"/>
                    <a:gd name="connsiteX16" fmla="*/ 231421 w 458537"/>
                    <a:gd name="connsiteY16" fmla="*/ 112776 h 590550"/>
                    <a:gd name="connsiteX17" fmla="*/ 444126 w 458537"/>
                    <a:gd name="connsiteY17" fmla="*/ 65913 h 590550"/>
                    <a:gd name="connsiteX18" fmla="*/ 231421 w 458537"/>
                    <a:gd name="connsiteY18" fmla="*/ 1905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537" h="590550">
                      <a:moveTo>
                        <a:pt x="231421" y="596265"/>
                      </a:moveTo>
                      <a:cubicBezTo>
                        <a:pt x="116412" y="596265"/>
                        <a:pt x="0" y="573596"/>
                        <a:pt x="0" y="530257"/>
                      </a:cubicBezTo>
                      <a:lnTo>
                        <a:pt x="0" y="65913"/>
                      </a:lnTo>
                      <a:cubicBezTo>
                        <a:pt x="0" y="22670"/>
                        <a:pt x="116412" y="0"/>
                        <a:pt x="231421" y="0"/>
                      </a:cubicBezTo>
                      <a:cubicBezTo>
                        <a:pt x="346429" y="0"/>
                        <a:pt x="462842" y="22670"/>
                        <a:pt x="462842" y="65913"/>
                      </a:cubicBezTo>
                      <a:lnTo>
                        <a:pt x="462842" y="530257"/>
                      </a:lnTo>
                      <a:cubicBezTo>
                        <a:pt x="462842" y="573596"/>
                        <a:pt x="346429" y="596265"/>
                        <a:pt x="231421" y="596265"/>
                      </a:cubicBezTo>
                      <a:close/>
                      <a:moveTo>
                        <a:pt x="18716" y="93726"/>
                      </a:moveTo>
                      <a:lnTo>
                        <a:pt x="18716" y="530352"/>
                      </a:lnTo>
                      <a:cubicBezTo>
                        <a:pt x="18716" y="549497"/>
                        <a:pt x="101533" y="577215"/>
                        <a:pt x="231421" y="577215"/>
                      </a:cubicBezTo>
                      <a:cubicBezTo>
                        <a:pt x="361308" y="577215"/>
                        <a:pt x="444126" y="549402"/>
                        <a:pt x="444126" y="530352"/>
                      </a:cubicBezTo>
                      <a:lnTo>
                        <a:pt x="444126" y="93726"/>
                      </a:lnTo>
                      <a:cubicBezTo>
                        <a:pt x="406694" y="118872"/>
                        <a:pt x="318636" y="131921"/>
                        <a:pt x="231421" y="131921"/>
                      </a:cubicBezTo>
                      <a:cubicBezTo>
                        <a:pt x="144205" y="131921"/>
                        <a:pt x="56147" y="118872"/>
                        <a:pt x="18716" y="93726"/>
                      </a:cubicBezTo>
                      <a:close/>
                      <a:moveTo>
                        <a:pt x="231421" y="19050"/>
                      </a:moveTo>
                      <a:cubicBezTo>
                        <a:pt x="101533" y="19050"/>
                        <a:pt x="18716" y="46863"/>
                        <a:pt x="18716" y="65913"/>
                      </a:cubicBezTo>
                      <a:cubicBezTo>
                        <a:pt x="18716" y="84963"/>
                        <a:pt x="101533" y="112776"/>
                        <a:pt x="231421" y="112776"/>
                      </a:cubicBezTo>
                      <a:cubicBezTo>
                        <a:pt x="361308" y="112776"/>
                        <a:pt x="444126" y="84963"/>
                        <a:pt x="444126" y="65913"/>
                      </a:cubicBezTo>
                      <a:cubicBezTo>
                        <a:pt x="444126" y="46863"/>
                        <a:pt x="361308" y="19050"/>
                        <a:pt x="231421" y="19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1" name="手繪多邊形: 圖案 260">
                  <a:extLst>
                    <a:ext uri="{FF2B5EF4-FFF2-40B4-BE49-F238E27FC236}">
                      <a16:creationId xmlns:a16="http://schemas.microsoft.com/office/drawing/2014/main" id="{6D9D7EC4-3F9C-4F37-A17F-85FC574460E6}"/>
                    </a:ext>
                  </a:extLst>
                </p:cNvPr>
                <p:cNvSpPr/>
                <p:nvPr/>
              </p:nvSpPr>
              <p:spPr>
                <a:xfrm>
                  <a:off x="9455562" y="5443638"/>
                  <a:ext cx="56147" cy="57150"/>
                </a:xfrm>
                <a:custGeom>
                  <a:avLst/>
                  <a:gdLst>
                    <a:gd name="connsiteX0" fmla="*/ 55492 w 56147"/>
                    <a:gd name="connsiteY0" fmla="*/ 62674 h 57150"/>
                    <a:gd name="connsiteX1" fmla="*/ 55492 w 56147"/>
                    <a:gd name="connsiteY1" fmla="*/ 62674 h 57150"/>
                    <a:gd name="connsiteX2" fmla="*/ 36028 w 56147"/>
                    <a:gd name="connsiteY2" fmla="*/ 28289 h 57150"/>
                    <a:gd name="connsiteX3" fmla="*/ 36028 w 56147"/>
                    <a:gd name="connsiteY3" fmla="*/ 28289 h 57150"/>
                    <a:gd name="connsiteX4" fmla="*/ 35934 w 56147"/>
                    <a:gd name="connsiteY4" fmla="*/ 28194 h 57150"/>
                    <a:gd name="connsiteX5" fmla="*/ 35934 w 56147"/>
                    <a:gd name="connsiteY5" fmla="*/ 28099 h 57150"/>
                    <a:gd name="connsiteX6" fmla="*/ 35841 w 56147"/>
                    <a:gd name="connsiteY6" fmla="*/ 28003 h 57150"/>
                    <a:gd name="connsiteX7" fmla="*/ 35747 w 56147"/>
                    <a:gd name="connsiteY7" fmla="*/ 27908 h 57150"/>
                    <a:gd name="connsiteX8" fmla="*/ 30600 w 56147"/>
                    <a:gd name="connsiteY8" fmla="*/ 18859 h 57150"/>
                    <a:gd name="connsiteX9" fmla="*/ 19932 w 56147"/>
                    <a:gd name="connsiteY9" fmla="*/ 0 h 57150"/>
                    <a:gd name="connsiteX10" fmla="*/ 19932 w 56147"/>
                    <a:gd name="connsiteY10" fmla="*/ 0 h 57150"/>
                    <a:gd name="connsiteX11" fmla="*/ 1591 w 56147"/>
                    <a:gd name="connsiteY11" fmla="*/ 32290 h 57150"/>
                    <a:gd name="connsiteX12" fmla="*/ 0 w 56147"/>
                    <a:gd name="connsiteY12" fmla="*/ 35052 h 57150"/>
                    <a:gd name="connsiteX13" fmla="*/ 57177 w 56147"/>
                    <a:gd name="connsiteY13" fmla="*/ 65532 h 57150"/>
                    <a:gd name="connsiteX14" fmla="*/ 55492 w 56147"/>
                    <a:gd name="connsiteY14" fmla="*/ 62674 h 57150"/>
                    <a:gd name="connsiteX15" fmla="*/ 55492 w 56147"/>
                    <a:gd name="connsiteY15" fmla="*/ 62674 h 57150"/>
                    <a:gd name="connsiteX16" fmla="*/ 55492 w 56147"/>
                    <a:gd name="connsiteY16" fmla="*/ 6267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6147" h="57150">
                      <a:moveTo>
                        <a:pt x="55492" y="62674"/>
                      </a:moveTo>
                      <a:lnTo>
                        <a:pt x="55492" y="62674"/>
                      </a:lnTo>
                      <a:lnTo>
                        <a:pt x="36028" y="28289"/>
                      </a:lnTo>
                      <a:lnTo>
                        <a:pt x="36028" y="28289"/>
                      </a:lnTo>
                      <a:cubicBezTo>
                        <a:pt x="36028" y="28194"/>
                        <a:pt x="35934" y="28194"/>
                        <a:pt x="35934" y="28194"/>
                      </a:cubicBezTo>
                      <a:lnTo>
                        <a:pt x="35934" y="28099"/>
                      </a:lnTo>
                      <a:lnTo>
                        <a:pt x="35841" y="28003"/>
                      </a:lnTo>
                      <a:lnTo>
                        <a:pt x="35747" y="27908"/>
                      </a:lnTo>
                      <a:lnTo>
                        <a:pt x="30600" y="18859"/>
                      </a:lnTo>
                      <a:lnTo>
                        <a:pt x="19932" y="0"/>
                      </a:lnTo>
                      <a:lnTo>
                        <a:pt x="19932" y="0"/>
                      </a:lnTo>
                      <a:lnTo>
                        <a:pt x="1591" y="32290"/>
                      </a:lnTo>
                      <a:lnTo>
                        <a:pt x="0" y="35052"/>
                      </a:lnTo>
                      <a:cubicBezTo>
                        <a:pt x="12914" y="53149"/>
                        <a:pt x="33595" y="64960"/>
                        <a:pt x="57177" y="65532"/>
                      </a:cubicBezTo>
                      <a:lnTo>
                        <a:pt x="55492" y="62674"/>
                      </a:lnTo>
                      <a:lnTo>
                        <a:pt x="55492" y="62674"/>
                      </a:lnTo>
                      <a:lnTo>
                        <a:pt x="55492" y="62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2" name="手繪多邊形: 圖案 261">
                  <a:extLst>
                    <a:ext uri="{FF2B5EF4-FFF2-40B4-BE49-F238E27FC236}">
                      <a16:creationId xmlns:a16="http://schemas.microsoft.com/office/drawing/2014/main" id="{BC961FDE-9368-49CB-B0E5-CF663D7AC605}"/>
                    </a:ext>
                  </a:extLst>
                </p:cNvPr>
                <p:cNvSpPr/>
                <p:nvPr/>
              </p:nvSpPr>
              <p:spPr>
                <a:xfrm>
                  <a:off x="9441806" y="5405252"/>
                  <a:ext cx="37432" cy="57150"/>
                </a:xfrm>
                <a:custGeom>
                  <a:avLst/>
                  <a:gdLst>
                    <a:gd name="connsiteX0" fmla="*/ 6270 w 37431"/>
                    <a:gd name="connsiteY0" fmla="*/ 0 h 57150"/>
                    <a:gd name="connsiteX1" fmla="*/ 0 w 37431"/>
                    <a:gd name="connsiteY1" fmla="*/ 30099 h 57150"/>
                    <a:gd name="connsiteX2" fmla="*/ 8890 w 37431"/>
                    <a:gd name="connsiteY2" fmla="*/ 65532 h 57150"/>
                    <a:gd name="connsiteX3" fmla="*/ 10574 w 37431"/>
                    <a:gd name="connsiteY3" fmla="*/ 62579 h 57150"/>
                    <a:gd name="connsiteX4" fmla="*/ 30132 w 37431"/>
                    <a:gd name="connsiteY4" fmla="*/ 28099 h 57150"/>
                    <a:gd name="connsiteX5" fmla="*/ 30226 w 37431"/>
                    <a:gd name="connsiteY5" fmla="*/ 28004 h 57150"/>
                    <a:gd name="connsiteX6" fmla="*/ 30320 w 37431"/>
                    <a:gd name="connsiteY6" fmla="*/ 27908 h 57150"/>
                    <a:gd name="connsiteX7" fmla="*/ 46228 w 37431"/>
                    <a:gd name="connsiteY7" fmla="*/ 0 h 57150"/>
                    <a:gd name="connsiteX8" fmla="*/ 6270 w 37431"/>
                    <a:gd name="connsiteY8" fmla="*/ 0 h 57150"/>
                    <a:gd name="connsiteX9" fmla="*/ 6270 w 37431"/>
                    <a:gd name="connsiteY9" fmla="*/ 0 h 57150"/>
                    <a:gd name="connsiteX10" fmla="*/ 6270 w 37431"/>
                    <a:gd name="connsiteY10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431" h="57150">
                      <a:moveTo>
                        <a:pt x="6270" y="0"/>
                      </a:moveTo>
                      <a:cubicBezTo>
                        <a:pt x="2246" y="9239"/>
                        <a:pt x="0" y="19431"/>
                        <a:pt x="0" y="30099"/>
                      </a:cubicBezTo>
                      <a:cubicBezTo>
                        <a:pt x="0" y="42958"/>
                        <a:pt x="3182" y="55055"/>
                        <a:pt x="8890" y="65532"/>
                      </a:cubicBezTo>
                      <a:lnTo>
                        <a:pt x="10574" y="62579"/>
                      </a:lnTo>
                      <a:lnTo>
                        <a:pt x="30132" y="28099"/>
                      </a:lnTo>
                      <a:cubicBezTo>
                        <a:pt x="30132" y="28099"/>
                        <a:pt x="30132" y="28004"/>
                        <a:pt x="30226" y="28004"/>
                      </a:cubicBezTo>
                      <a:cubicBezTo>
                        <a:pt x="30226" y="27908"/>
                        <a:pt x="30320" y="27908"/>
                        <a:pt x="30320" y="27908"/>
                      </a:cubicBezTo>
                      <a:lnTo>
                        <a:pt x="46228" y="0"/>
                      </a:lnTo>
                      <a:lnTo>
                        <a:pt x="6270" y="0"/>
                      </a:lnTo>
                      <a:lnTo>
                        <a:pt x="6270" y="0"/>
                      </a:lnTo>
                      <a:lnTo>
                        <a:pt x="62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3" name="手繪多邊形: 圖案 262">
                  <a:extLst>
                    <a:ext uri="{FF2B5EF4-FFF2-40B4-BE49-F238E27FC236}">
                      <a16:creationId xmlns:a16="http://schemas.microsoft.com/office/drawing/2014/main" id="{3A6114AE-3564-43F7-B85E-55F103412072}"/>
                    </a:ext>
                  </a:extLst>
                </p:cNvPr>
                <p:cNvSpPr/>
                <p:nvPr/>
              </p:nvSpPr>
              <p:spPr>
                <a:xfrm>
                  <a:off x="9516108" y="5361532"/>
                  <a:ext cx="56147" cy="57150"/>
                </a:xfrm>
                <a:custGeom>
                  <a:avLst/>
                  <a:gdLst>
                    <a:gd name="connsiteX0" fmla="*/ 0 w 56147"/>
                    <a:gd name="connsiteY0" fmla="*/ 0 h 57150"/>
                    <a:gd name="connsiteX1" fmla="*/ 1684 w 56147"/>
                    <a:gd name="connsiteY1" fmla="*/ 2953 h 57150"/>
                    <a:gd name="connsiteX2" fmla="*/ 21242 w 56147"/>
                    <a:gd name="connsiteY2" fmla="*/ 37433 h 57150"/>
                    <a:gd name="connsiteX3" fmla="*/ 21336 w 56147"/>
                    <a:gd name="connsiteY3" fmla="*/ 37624 h 57150"/>
                    <a:gd name="connsiteX4" fmla="*/ 37244 w 56147"/>
                    <a:gd name="connsiteY4" fmla="*/ 65532 h 57150"/>
                    <a:gd name="connsiteX5" fmla="*/ 37244 w 56147"/>
                    <a:gd name="connsiteY5" fmla="*/ 65532 h 57150"/>
                    <a:gd name="connsiteX6" fmla="*/ 55586 w 56147"/>
                    <a:gd name="connsiteY6" fmla="*/ 33242 h 57150"/>
                    <a:gd name="connsiteX7" fmla="*/ 57177 w 56147"/>
                    <a:gd name="connsiteY7" fmla="*/ 30480 h 57150"/>
                    <a:gd name="connsiteX8" fmla="*/ 0 w 56147"/>
                    <a:gd name="connsiteY8" fmla="*/ 0 h 57150"/>
                    <a:gd name="connsiteX9" fmla="*/ 0 w 56147"/>
                    <a:gd name="connsiteY9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47" h="57150">
                      <a:moveTo>
                        <a:pt x="0" y="0"/>
                      </a:moveTo>
                      <a:lnTo>
                        <a:pt x="1684" y="2953"/>
                      </a:lnTo>
                      <a:lnTo>
                        <a:pt x="21242" y="37433"/>
                      </a:lnTo>
                      <a:lnTo>
                        <a:pt x="21336" y="37624"/>
                      </a:lnTo>
                      <a:lnTo>
                        <a:pt x="37244" y="65532"/>
                      </a:lnTo>
                      <a:lnTo>
                        <a:pt x="37244" y="65532"/>
                      </a:lnTo>
                      <a:lnTo>
                        <a:pt x="55586" y="33242"/>
                      </a:lnTo>
                      <a:lnTo>
                        <a:pt x="57177" y="30480"/>
                      </a:lnTo>
                      <a:cubicBezTo>
                        <a:pt x="44169" y="12382"/>
                        <a:pt x="23488" y="476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4" name="手繪多邊形: 圖案 263">
                  <a:extLst>
                    <a:ext uri="{FF2B5EF4-FFF2-40B4-BE49-F238E27FC236}">
                      <a16:creationId xmlns:a16="http://schemas.microsoft.com/office/drawing/2014/main" id="{CA639D1A-75DA-49AA-A8EC-D7624D45D905}"/>
                    </a:ext>
                  </a:extLst>
                </p:cNvPr>
                <p:cNvSpPr/>
                <p:nvPr/>
              </p:nvSpPr>
              <p:spPr>
                <a:xfrm>
                  <a:off x="9452380" y="5361913"/>
                  <a:ext cx="65505" cy="28575"/>
                </a:xfrm>
                <a:custGeom>
                  <a:avLst/>
                  <a:gdLst>
                    <a:gd name="connsiteX0" fmla="*/ 54463 w 65505"/>
                    <a:gd name="connsiteY0" fmla="*/ 0 h 28575"/>
                    <a:gd name="connsiteX1" fmla="*/ 0 w 65505"/>
                    <a:gd name="connsiteY1" fmla="*/ 35147 h 28575"/>
                    <a:gd name="connsiteX2" fmla="*/ 74395 w 65505"/>
                    <a:gd name="connsiteY2" fmla="*/ 35147 h 28575"/>
                    <a:gd name="connsiteX3" fmla="*/ 56054 w 65505"/>
                    <a:gd name="connsiteY3" fmla="*/ 2762 h 28575"/>
                    <a:gd name="connsiteX4" fmla="*/ 54463 w 65505"/>
                    <a:gd name="connsiteY4" fmla="*/ 0 h 28575"/>
                    <a:gd name="connsiteX5" fmla="*/ 54463 w 65505"/>
                    <a:gd name="connsiteY5" fmla="*/ 0 h 28575"/>
                    <a:gd name="connsiteX6" fmla="*/ 54463 w 65505"/>
                    <a:gd name="connsiteY6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505" h="28575">
                      <a:moveTo>
                        <a:pt x="54463" y="0"/>
                      </a:moveTo>
                      <a:cubicBezTo>
                        <a:pt x="31443" y="2477"/>
                        <a:pt x="11510" y="15907"/>
                        <a:pt x="0" y="35147"/>
                      </a:cubicBezTo>
                      <a:lnTo>
                        <a:pt x="74395" y="35147"/>
                      </a:lnTo>
                      <a:lnTo>
                        <a:pt x="56054" y="2762"/>
                      </a:lnTo>
                      <a:lnTo>
                        <a:pt x="54463" y="0"/>
                      </a:lnTo>
                      <a:lnTo>
                        <a:pt x="54463" y="0"/>
                      </a:lnTo>
                      <a:lnTo>
                        <a:pt x="544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5" name="手繪多邊形: 圖案 264">
                  <a:extLst>
                    <a:ext uri="{FF2B5EF4-FFF2-40B4-BE49-F238E27FC236}">
                      <a16:creationId xmlns:a16="http://schemas.microsoft.com/office/drawing/2014/main" id="{47C3B4FD-5E66-4501-87B5-B3C465B7BAD9}"/>
                    </a:ext>
                  </a:extLst>
                </p:cNvPr>
                <p:cNvSpPr/>
                <p:nvPr/>
              </p:nvSpPr>
              <p:spPr>
                <a:xfrm>
                  <a:off x="9540906" y="5399918"/>
                  <a:ext cx="37432" cy="57150"/>
                </a:xfrm>
                <a:custGeom>
                  <a:avLst/>
                  <a:gdLst>
                    <a:gd name="connsiteX0" fmla="*/ 37244 w 37431"/>
                    <a:gd name="connsiteY0" fmla="*/ 0 h 57150"/>
                    <a:gd name="connsiteX1" fmla="*/ 35560 w 37431"/>
                    <a:gd name="connsiteY1" fmla="*/ 2953 h 57150"/>
                    <a:gd name="connsiteX2" fmla="*/ 16002 w 37431"/>
                    <a:gd name="connsiteY2" fmla="*/ 37433 h 57150"/>
                    <a:gd name="connsiteX3" fmla="*/ 16096 w 37431"/>
                    <a:gd name="connsiteY3" fmla="*/ 37338 h 57150"/>
                    <a:gd name="connsiteX4" fmla="*/ 16002 w 37431"/>
                    <a:gd name="connsiteY4" fmla="*/ 37528 h 57150"/>
                    <a:gd name="connsiteX5" fmla="*/ 15908 w 37431"/>
                    <a:gd name="connsiteY5" fmla="*/ 37624 h 57150"/>
                    <a:gd name="connsiteX6" fmla="*/ 15815 w 37431"/>
                    <a:gd name="connsiteY6" fmla="*/ 37719 h 57150"/>
                    <a:gd name="connsiteX7" fmla="*/ 11417 w 37431"/>
                    <a:gd name="connsiteY7" fmla="*/ 45434 h 57150"/>
                    <a:gd name="connsiteX8" fmla="*/ 8703 w 37431"/>
                    <a:gd name="connsiteY8" fmla="*/ 50292 h 57150"/>
                    <a:gd name="connsiteX9" fmla="*/ 0 w 37431"/>
                    <a:gd name="connsiteY9" fmla="*/ 65627 h 57150"/>
                    <a:gd name="connsiteX10" fmla="*/ 39865 w 37431"/>
                    <a:gd name="connsiteY10" fmla="*/ 65627 h 57150"/>
                    <a:gd name="connsiteX11" fmla="*/ 46134 w 37431"/>
                    <a:gd name="connsiteY11" fmla="*/ 35528 h 57150"/>
                    <a:gd name="connsiteX12" fmla="*/ 37244 w 37431"/>
                    <a:gd name="connsiteY12" fmla="*/ 0 h 57150"/>
                    <a:gd name="connsiteX13" fmla="*/ 37244 w 37431"/>
                    <a:gd name="connsiteY13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431" h="57150">
                      <a:moveTo>
                        <a:pt x="37244" y="0"/>
                      </a:moveTo>
                      <a:lnTo>
                        <a:pt x="35560" y="2953"/>
                      </a:lnTo>
                      <a:lnTo>
                        <a:pt x="16002" y="37433"/>
                      </a:lnTo>
                      <a:cubicBezTo>
                        <a:pt x="16002" y="37338"/>
                        <a:pt x="16096" y="37338"/>
                        <a:pt x="16096" y="37338"/>
                      </a:cubicBezTo>
                      <a:cubicBezTo>
                        <a:pt x="16002" y="37433"/>
                        <a:pt x="16002" y="37433"/>
                        <a:pt x="16002" y="37528"/>
                      </a:cubicBezTo>
                      <a:cubicBezTo>
                        <a:pt x="16002" y="37624"/>
                        <a:pt x="15908" y="37624"/>
                        <a:pt x="15908" y="37624"/>
                      </a:cubicBezTo>
                      <a:cubicBezTo>
                        <a:pt x="15908" y="37624"/>
                        <a:pt x="15908" y="37719"/>
                        <a:pt x="15815" y="37719"/>
                      </a:cubicBezTo>
                      <a:lnTo>
                        <a:pt x="11417" y="45434"/>
                      </a:lnTo>
                      <a:lnTo>
                        <a:pt x="8703" y="50292"/>
                      </a:lnTo>
                      <a:lnTo>
                        <a:pt x="0" y="65627"/>
                      </a:lnTo>
                      <a:lnTo>
                        <a:pt x="39865" y="65627"/>
                      </a:lnTo>
                      <a:cubicBezTo>
                        <a:pt x="43889" y="56388"/>
                        <a:pt x="46134" y="46196"/>
                        <a:pt x="46134" y="35528"/>
                      </a:cubicBezTo>
                      <a:cubicBezTo>
                        <a:pt x="46134" y="22574"/>
                        <a:pt x="42953" y="10573"/>
                        <a:pt x="37244" y="0"/>
                      </a:cubicBezTo>
                      <a:lnTo>
                        <a:pt x="37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6" name="手繪多邊形: 圖案 265">
                  <a:extLst>
                    <a:ext uri="{FF2B5EF4-FFF2-40B4-BE49-F238E27FC236}">
                      <a16:creationId xmlns:a16="http://schemas.microsoft.com/office/drawing/2014/main" id="{C7042DE6-31CD-4247-9640-0D83C3028E14}"/>
                    </a:ext>
                  </a:extLst>
                </p:cNvPr>
                <p:cNvSpPr/>
                <p:nvPr/>
              </p:nvSpPr>
              <p:spPr>
                <a:xfrm>
                  <a:off x="9502071" y="5473737"/>
                  <a:ext cx="65505" cy="28575"/>
                </a:xfrm>
                <a:custGeom>
                  <a:avLst/>
                  <a:gdLst>
                    <a:gd name="connsiteX0" fmla="*/ 0 w 65505"/>
                    <a:gd name="connsiteY0" fmla="*/ 0 h 28575"/>
                    <a:gd name="connsiteX1" fmla="*/ 0 w 65505"/>
                    <a:gd name="connsiteY1" fmla="*/ 0 h 28575"/>
                    <a:gd name="connsiteX2" fmla="*/ 18341 w 65505"/>
                    <a:gd name="connsiteY2" fmla="*/ 32385 h 28575"/>
                    <a:gd name="connsiteX3" fmla="*/ 18341 w 65505"/>
                    <a:gd name="connsiteY3" fmla="*/ 32385 h 28575"/>
                    <a:gd name="connsiteX4" fmla="*/ 19932 w 65505"/>
                    <a:gd name="connsiteY4" fmla="*/ 35147 h 28575"/>
                    <a:gd name="connsiteX5" fmla="*/ 74395 w 65505"/>
                    <a:gd name="connsiteY5" fmla="*/ 0 h 28575"/>
                    <a:gd name="connsiteX6" fmla="*/ 0 w 65505"/>
                    <a:gd name="connsiteY6" fmla="*/ 0 h 28575"/>
                    <a:gd name="connsiteX7" fmla="*/ 0 w 65505"/>
                    <a:gd name="connsiteY7" fmla="*/ 0 h 28575"/>
                    <a:gd name="connsiteX8" fmla="*/ 0 w 65505"/>
                    <a:gd name="connsiteY8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05" h="285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341" y="32385"/>
                      </a:lnTo>
                      <a:lnTo>
                        <a:pt x="18341" y="32385"/>
                      </a:lnTo>
                      <a:lnTo>
                        <a:pt x="19932" y="35147"/>
                      </a:lnTo>
                      <a:cubicBezTo>
                        <a:pt x="43046" y="32766"/>
                        <a:pt x="62979" y="19241"/>
                        <a:pt x="74395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7" name="手繪多邊形: 圖案 266">
                  <a:extLst>
                    <a:ext uri="{FF2B5EF4-FFF2-40B4-BE49-F238E27FC236}">
                      <a16:creationId xmlns:a16="http://schemas.microsoft.com/office/drawing/2014/main" id="{9223AD92-6474-4581-92C5-F845BD1D4E0E}"/>
                    </a:ext>
                  </a:extLst>
                </p:cNvPr>
                <p:cNvSpPr/>
                <p:nvPr/>
              </p:nvSpPr>
              <p:spPr>
                <a:xfrm>
                  <a:off x="9439092" y="5358579"/>
                  <a:ext cx="149726" cy="152400"/>
                </a:xfrm>
                <a:custGeom>
                  <a:avLst/>
                  <a:gdLst>
                    <a:gd name="connsiteX0" fmla="*/ 5615 w 149726"/>
                    <a:gd name="connsiteY0" fmla="*/ 76771 h 152400"/>
                    <a:gd name="connsiteX1" fmla="*/ 12259 w 149726"/>
                    <a:gd name="connsiteY1" fmla="*/ 46672 h 152400"/>
                    <a:gd name="connsiteX2" fmla="*/ 6738 w 149726"/>
                    <a:gd name="connsiteY2" fmla="*/ 46672 h 152400"/>
                    <a:gd name="connsiteX3" fmla="*/ 6083 w 149726"/>
                    <a:gd name="connsiteY3" fmla="*/ 46577 h 152400"/>
                    <a:gd name="connsiteX4" fmla="*/ 0 w 149726"/>
                    <a:gd name="connsiteY4" fmla="*/ 76771 h 152400"/>
                    <a:gd name="connsiteX5" fmla="*/ 10107 w 149726"/>
                    <a:gd name="connsiteY5" fmla="*/ 115157 h 152400"/>
                    <a:gd name="connsiteX6" fmla="*/ 11791 w 149726"/>
                    <a:gd name="connsiteY6" fmla="*/ 112300 h 152400"/>
                    <a:gd name="connsiteX7" fmla="*/ 13475 w 149726"/>
                    <a:gd name="connsiteY7" fmla="*/ 109347 h 152400"/>
                    <a:gd name="connsiteX8" fmla="*/ 5615 w 149726"/>
                    <a:gd name="connsiteY8" fmla="*/ 76771 h 152400"/>
                    <a:gd name="connsiteX9" fmla="*/ 5615 w 149726"/>
                    <a:gd name="connsiteY9" fmla="*/ 76771 h 152400"/>
                    <a:gd name="connsiteX10" fmla="*/ 75331 w 149726"/>
                    <a:gd name="connsiteY10" fmla="*/ 0 h 152400"/>
                    <a:gd name="connsiteX11" fmla="*/ 75331 w 149726"/>
                    <a:gd name="connsiteY11" fmla="*/ 0 h 152400"/>
                    <a:gd name="connsiteX12" fmla="*/ 77016 w 149726"/>
                    <a:gd name="connsiteY12" fmla="*/ 2858 h 152400"/>
                    <a:gd name="connsiteX13" fmla="*/ 78700 w 149726"/>
                    <a:gd name="connsiteY13" fmla="*/ 5906 h 152400"/>
                    <a:gd name="connsiteX14" fmla="*/ 132601 w 149726"/>
                    <a:gd name="connsiteY14" fmla="*/ 36195 h 152400"/>
                    <a:gd name="connsiteX15" fmla="*/ 134192 w 149726"/>
                    <a:gd name="connsiteY15" fmla="*/ 33433 h 152400"/>
                    <a:gd name="connsiteX16" fmla="*/ 135409 w 149726"/>
                    <a:gd name="connsiteY16" fmla="*/ 31242 h 152400"/>
                    <a:gd name="connsiteX17" fmla="*/ 135783 w 149726"/>
                    <a:gd name="connsiteY17" fmla="*/ 30670 h 152400"/>
                    <a:gd name="connsiteX18" fmla="*/ 75331 w 149726"/>
                    <a:gd name="connsiteY18" fmla="*/ 0 h 152400"/>
                    <a:gd name="connsiteX19" fmla="*/ 75331 w 149726"/>
                    <a:gd name="connsiteY19" fmla="*/ 0 h 152400"/>
                    <a:gd name="connsiteX20" fmla="*/ 66535 w 149726"/>
                    <a:gd name="connsiteY20" fmla="*/ 1143 h 152400"/>
                    <a:gd name="connsiteX21" fmla="*/ 66254 w 149726"/>
                    <a:gd name="connsiteY21" fmla="*/ 476 h 152400"/>
                    <a:gd name="connsiteX22" fmla="*/ 9919 w 149726"/>
                    <a:gd name="connsiteY22" fmla="*/ 38386 h 152400"/>
                    <a:gd name="connsiteX23" fmla="*/ 16563 w 149726"/>
                    <a:gd name="connsiteY23" fmla="*/ 38386 h 152400"/>
                    <a:gd name="connsiteX24" fmla="*/ 69248 w 149726"/>
                    <a:gd name="connsiteY24" fmla="*/ 6001 h 152400"/>
                    <a:gd name="connsiteX25" fmla="*/ 67658 w 149726"/>
                    <a:gd name="connsiteY25" fmla="*/ 3239 h 152400"/>
                    <a:gd name="connsiteX26" fmla="*/ 66535 w 149726"/>
                    <a:gd name="connsiteY26" fmla="*/ 1143 h 152400"/>
                    <a:gd name="connsiteX27" fmla="*/ 66535 w 149726"/>
                    <a:gd name="connsiteY27" fmla="*/ 1143 h 152400"/>
                    <a:gd name="connsiteX28" fmla="*/ 66535 w 149726"/>
                    <a:gd name="connsiteY28" fmla="*/ 1143 h 152400"/>
                    <a:gd name="connsiteX29" fmla="*/ 140649 w 149726"/>
                    <a:gd name="connsiteY29" fmla="*/ 38386 h 152400"/>
                    <a:gd name="connsiteX30" fmla="*/ 138965 w 149726"/>
                    <a:gd name="connsiteY30" fmla="*/ 41243 h 152400"/>
                    <a:gd name="connsiteX31" fmla="*/ 137280 w 149726"/>
                    <a:gd name="connsiteY31" fmla="*/ 44196 h 152400"/>
                    <a:gd name="connsiteX32" fmla="*/ 145047 w 149726"/>
                    <a:gd name="connsiteY32" fmla="*/ 76676 h 152400"/>
                    <a:gd name="connsiteX33" fmla="*/ 138403 w 149726"/>
                    <a:gd name="connsiteY33" fmla="*/ 106775 h 152400"/>
                    <a:gd name="connsiteX34" fmla="*/ 143924 w 149726"/>
                    <a:gd name="connsiteY34" fmla="*/ 106775 h 152400"/>
                    <a:gd name="connsiteX35" fmla="*/ 144580 w 149726"/>
                    <a:gd name="connsiteY35" fmla="*/ 106870 h 152400"/>
                    <a:gd name="connsiteX36" fmla="*/ 150662 w 149726"/>
                    <a:gd name="connsiteY36" fmla="*/ 76676 h 152400"/>
                    <a:gd name="connsiteX37" fmla="*/ 140649 w 149726"/>
                    <a:gd name="connsiteY37" fmla="*/ 38386 h 152400"/>
                    <a:gd name="connsiteX38" fmla="*/ 140649 w 149726"/>
                    <a:gd name="connsiteY38" fmla="*/ 38386 h 152400"/>
                    <a:gd name="connsiteX39" fmla="*/ 134005 w 149726"/>
                    <a:gd name="connsiteY39" fmla="*/ 115157 h 152400"/>
                    <a:gd name="connsiteX40" fmla="*/ 81320 w 149726"/>
                    <a:gd name="connsiteY40" fmla="*/ 147542 h 152400"/>
                    <a:gd name="connsiteX41" fmla="*/ 82911 w 149726"/>
                    <a:gd name="connsiteY41" fmla="*/ 150305 h 152400"/>
                    <a:gd name="connsiteX42" fmla="*/ 84128 w 149726"/>
                    <a:gd name="connsiteY42" fmla="*/ 152400 h 152400"/>
                    <a:gd name="connsiteX43" fmla="*/ 84408 w 149726"/>
                    <a:gd name="connsiteY43" fmla="*/ 153067 h 152400"/>
                    <a:gd name="connsiteX44" fmla="*/ 140743 w 149726"/>
                    <a:gd name="connsiteY44" fmla="*/ 115157 h 152400"/>
                    <a:gd name="connsiteX45" fmla="*/ 134005 w 149726"/>
                    <a:gd name="connsiteY45" fmla="*/ 115157 h 152400"/>
                    <a:gd name="connsiteX46" fmla="*/ 134005 w 149726"/>
                    <a:gd name="connsiteY46" fmla="*/ 115157 h 152400"/>
                    <a:gd name="connsiteX47" fmla="*/ 134005 w 149726"/>
                    <a:gd name="connsiteY47" fmla="*/ 115157 h 152400"/>
                    <a:gd name="connsiteX48" fmla="*/ 73647 w 149726"/>
                    <a:gd name="connsiteY48" fmla="*/ 150686 h 152400"/>
                    <a:gd name="connsiteX49" fmla="*/ 71962 w 149726"/>
                    <a:gd name="connsiteY49" fmla="*/ 147733 h 152400"/>
                    <a:gd name="connsiteX50" fmla="*/ 71962 w 149726"/>
                    <a:gd name="connsiteY50" fmla="*/ 147733 h 152400"/>
                    <a:gd name="connsiteX51" fmla="*/ 18061 w 149726"/>
                    <a:gd name="connsiteY51" fmla="*/ 117443 h 152400"/>
                    <a:gd name="connsiteX52" fmla="*/ 16470 w 149726"/>
                    <a:gd name="connsiteY52" fmla="*/ 120206 h 152400"/>
                    <a:gd name="connsiteX53" fmla="*/ 15253 w 149726"/>
                    <a:gd name="connsiteY53" fmla="*/ 122301 h 152400"/>
                    <a:gd name="connsiteX54" fmla="*/ 14879 w 149726"/>
                    <a:gd name="connsiteY54" fmla="*/ 122873 h 152400"/>
                    <a:gd name="connsiteX55" fmla="*/ 75238 w 149726"/>
                    <a:gd name="connsiteY55" fmla="*/ 153638 h 152400"/>
                    <a:gd name="connsiteX56" fmla="*/ 75238 w 149726"/>
                    <a:gd name="connsiteY56" fmla="*/ 153638 h 152400"/>
                    <a:gd name="connsiteX57" fmla="*/ 73647 w 149726"/>
                    <a:gd name="connsiteY57" fmla="*/ 150686 h 152400"/>
                    <a:gd name="connsiteX58" fmla="*/ 73647 w 149726"/>
                    <a:gd name="connsiteY58" fmla="*/ 150686 h 152400"/>
                    <a:gd name="connsiteX59" fmla="*/ 73647 w 149726"/>
                    <a:gd name="connsiteY59" fmla="*/ 150686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49726" h="152400">
                      <a:moveTo>
                        <a:pt x="5615" y="76771"/>
                      </a:moveTo>
                      <a:cubicBezTo>
                        <a:pt x="5615" y="66008"/>
                        <a:pt x="7954" y="55817"/>
                        <a:pt x="12259" y="46672"/>
                      </a:cubicBezTo>
                      <a:lnTo>
                        <a:pt x="6738" y="46672"/>
                      </a:lnTo>
                      <a:cubicBezTo>
                        <a:pt x="6551" y="46672"/>
                        <a:pt x="6363" y="46672"/>
                        <a:pt x="6083" y="46577"/>
                      </a:cubicBezTo>
                      <a:cubicBezTo>
                        <a:pt x="2152" y="55817"/>
                        <a:pt x="0" y="66008"/>
                        <a:pt x="0" y="76771"/>
                      </a:cubicBezTo>
                      <a:cubicBezTo>
                        <a:pt x="0" y="90678"/>
                        <a:pt x="3650" y="103918"/>
                        <a:pt x="10107" y="115157"/>
                      </a:cubicBezTo>
                      <a:lnTo>
                        <a:pt x="11791" y="112300"/>
                      </a:lnTo>
                      <a:lnTo>
                        <a:pt x="13475" y="109347"/>
                      </a:lnTo>
                      <a:cubicBezTo>
                        <a:pt x="8422" y="99536"/>
                        <a:pt x="5615" y="88487"/>
                        <a:pt x="5615" y="76771"/>
                      </a:cubicBezTo>
                      <a:lnTo>
                        <a:pt x="5615" y="76771"/>
                      </a:lnTo>
                      <a:close/>
                      <a:moveTo>
                        <a:pt x="75331" y="0"/>
                      </a:moveTo>
                      <a:lnTo>
                        <a:pt x="75331" y="0"/>
                      </a:lnTo>
                      <a:lnTo>
                        <a:pt x="77016" y="2858"/>
                      </a:lnTo>
                      <a:lnTo>
                        <a:pt x="78700" y="5906"/>
                      </a:lnTo>
                      <a:cubicBezTo>
                        <a:pt x="100972" y="6953"/>
                        <a:pt x="120530" y="18764"/>
                        <a:pt x="132601" y="36195"/>
                      </a:cubicBezTo>
                      <a:lnTo>
                        <a:pt x="134192" y="33433"/>
                      </a:lnTo>
                      <a:lnTo>
                        <a:pt x="135409" y="31242"/>
                      </a:lnTo>
                      <a:cubicBezTo>
                        <a:pt x="135502" y="31052"/>
                        <a:pt x="135596" y="30861"/>
                        <a:pt x="135783" y="30670"/>
                      </a:cubicBezTo>
                      <a:cubicBezTo>
                        <a:pt x="121933" y="12097"/>
                        <a:pt x="99942" y="0"/>
                        <a:pt x="75331" y="0"/>
                      </a:cubicBezTo>
                      <a:lnTo>
                        <a:pt x="75331" y="0"/>
                      </a:lnTo>
                      <a:close/>
                      <a:moveTo>
                        <a:pt x="66535" y="1143"/>
                      </a:moveTo>
                      <a:cubicBezTo>
                        <a:pt x="66441" y="953"/>
                        <a:pt x="66348" y="762"/>
                        <a:pt x="66254" y="476"/>
                      </a:cubicBezTo>
                      <a:cubicBezTo>
                        <a:pt x="42204" y="3429"/>
                        <a:pt x="21617" y="18002"/>
                        <a:pt x="9919" y="38386"/>
                      </a:cubicBezTo>
                      <a:lnTo>
                        <a:pt x="16563" y="38386"/>
                      </a:lnTo>
                      <a:cubicBezTo>
                        <a:pt x="27980" y="20384"/>
                        <a:pt x="47070" y="7906"/>
                        <a:pt x="69248" y="6001"/>
                      </a:cubicBezTo>
                      <a:lnTo>
                        <a:pt x="67658" y="3239"/>
                      </a:lnTo>
                      <a:lnTo>
                        <a:pt x="66535" y="1143"/>
                      </a:lnTo>
                      <a:lnTo>
                        <a:pt x="66535" y="1143"/>
                      </a:lnTo>
                      <a:lnTo>
                        <a:pt x="66535" y="1143"/>
                      </a:lnTo>
                      <a:close/>
                      <a:moveTo>
                        <a:pt x="140649" y="38386"/>
                      </a:moveTo>
                      <a:lnTo>
                        <a:pt x="138965" y="41243"/>
                      </a:lnTo>
                      <a:lnTo>
                        <a:pt x="137280" y="44196"/>
                      </a:lnTo>
                      <a:cubicBezTo>
                        <a:pt x="142240" y="54007"/>
                        <a:pt x="145047" y="65056"/>
                        <a:pt x="145047" y="76676"/>
                      </a:cubicBezTo>
                      <a:cubicBezTo>
                        <a:pt x="145047" y="87440"/>
                        <a:pt x="142708" y="97631"/>
                        <a:pt x="138403" y="106775"/>
                      </a:cubicBezTo>
                      <a:lnTo>
                        <a:pt x="143924" y="106775"/>
                      </a:lnTo>
                      <a:cubicBezTo>
                        <a:pt x="144112" y="106775"/>
                        <a:pt x="144299" y="106775"/>
                        <a:pt x="144580" y="106870"/>
                      </a:cubicBezTo>
                      <a:cubicBezTo>
                        <a:pt x="148510" y="97631"/>
                        <a:pt x="150662" y="87440"/>
                        <a:pt x="150662" y="76676"/>
                      </a:cubicBezTo>
                      <a:cubicBezTo>
                        <a:pt x="150756" y="62865"/>
                        <a:pt x="147106" y="49720"/>
                        <a:pt x="140649" y="38386"/>
                      </a:cubicBezTo>
                      <a:lnTo>
                        <a:pt x="140649" y="38386"/>
                      </a:lnTo>
                      <a:close/>
                      <a:moveTo>
                        <a:pt x="134005" y="115157"/>
                      </a:moveTo>
                      <a:cubicBezTo>
                        <a:pt x="122588" y="133160"/>
                        <a:pt x="103405" y="145637"/>
                        <a:pt x="81320" y="147542"/>
                      </a:cubicBezTo>
                      <a:lnTo>
                        <a:pt x="82911" y="150305"/>
                      </a:lnTo>
                      <a:lnTo>
                        <a:pt x="84128" y="152400"/>
                      </a:lnTo>
                      <a:cubicBezTo>
                        <a:pt x="84221" y="152591"/>
                        <a:pt x="84315" y="152781"/>
                        <a:pt x="84408" y="153067"/>
                      </a:cubicBezTo>
                      <a:cubicBezTo>
                        <a:pt x="108458" y="150209"/>
                        <a:pt x="129045" y="135636"/>
                        <a:pt x="140743" y="115157"/>
                      </a:cubicBezTo>
                      <a:lnTo>
                        <a:pt x="134005" y="115157"/>
                      </a:lnTo>
                      <a:lnTo>
                        <a:pt x="134005" y="115157"/>
                      </a:lnTo>
                      <a:lnTo>
                        <a:pt x="134005" y="115157"/>
                      </a:lnTo>
                      <a:close/>
                      <a:moveTo>
                        <a:pt x="73647" y="150686"/>
                      </a:moveTo>
                      <a:lnTo>
                        <a:pt x="71962" y="147733"/>
                      </a:lnTo>
                      <a:lnTo>
                        <a:pt x="71962" y="147733"/>
                      </a:lnTo>
                      <a:cubicBezTo>
                        <a:pt x="49690" y="146685"/>
                        <a:pt x="30132" y="134874"/>
                        <a:pt x="18061" y="117443"/>
                      </a:cubicBezTo>
                      <a:lnTo>
                        <a:pt x="16470" y="120206"/>
                      </a:lnTo>
                      <a:lnTo>
                        <a:pt x="15253" y="122301"/>
                      </a:lnTo>
                      <a:cubicBezTo>
                        <a:pt x="15160" y="122492"/>
                        <a:pt x="15066" y="122682"/>
                        <a:pt x="14879" y="122873"/>
                      </a:cubicBezTo>
                      <a:cubicBezTo>
                        <a:pt x="28635" y="141542"/>
                        <a:pt x="50626" y="153638"/>
                        <a:pt x="75238" y="153638"/>
                      </a:cubicBezTo>
                      <a:lnTo>
                        <a:pt x="75238" y="153638"/>
                      </a:lnTo>
                      <a:lnTo>
                        <a:pt x="73647" y="150686"/>
                      </a:lnTo>
                      <a:lnTo>
                        <a:pt x="73647" y="150686"/>
                      </a:lnTo>
                      <a:lnTo>
                        <a:pt x="73647" y="1506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8" name="手繪多邊形: 圖案 267">
                  <a:extLst>
                    <a:ext uri="{FF2B5EF4-FFF2-40B4-BE49-F238E27FC236}">
                      <a16:creationId xmlns:a16="http://schemas.microsoft.com/office/drawing/2014/main" id="{7DD837CA-C256-4E96-868C-734594B42DA6}"/>
                    </a:ext>
                  </a:extLst>
                </p:cNvPr>
                <p:cNvSpPr/>
                <p:nvPr/>
              </p:nvSpPr>
              <p:spPr>
                <a:xfrm>
                  <a:off x="9361890" y="5300763"/>
                  <a:ext cx="74863" cy="66675"/>
                </a:xfrm>
                <a:custGeom>
                  <a:avLst/>
                  <a:gdLst>
                    <a:gd name="connsiteX0" fmla="*/ 0 w 74863"/>
                    <a:gd name="connsiteY0" fmla="*/ 74009 h 66675"/>
                    <a:gd name="connsiteX1" fmla="*/ 18154 w 74863"/>
                    <a:gd name="connsiteY1" fmla="*/ 74009 h 66675"/>
                    <a:gd name="connsiteX2" fmla="*/ 18154 w 74863"/>
                    <a:gd name="connsiteY2" fmla="*/ 21527 h 66675"/>
                    <a:gd name="connsiteX3" fmla="*/ 80104 w 74863"/>
                    <a:gd name="connsiteY3" fmla="*/ 21527 h 66675"/>
                    <a:gd name="connsiteX4" fmla="*/ 80104 w 74863"/>
                    <a:gd name="connsiteY4" fmla="*/ 0 h 66675"/>
                    <a:gd name="connsiteX5" fmla="*/ 0 w 74863"/>
                    <a:gd name="connsiteY5" fmla="*/ 0 h 66675"/>
                    <a:gd name="connsiteX6" fmla="*/ 0 w 74863"/>
                    <a:gd name="connsiteY6" fmla="*/ 740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863" h="66675">
                      <a:moveTo>
                        <a:pt x="0" y="74009"/>
                      </a:moveTo>
                      <a:lnTo>
                        <a:pt x="18154" y="74009"/>
                      </a:lnTo>
                      <a:lnTo>
                        <a:pt x="18154" y="21527"/>
                      </a:lnTo>
                      <a:lnTo>
                        <a:pt x="80104" y="21527"/>
                      </a:lnTo>
                      <a:lnTo>
                        <a:pt x="80104" y="0"/>
                      </a:lnTo>
                      <a:lnTo>
                        <a:pt x="0" y="0"/>
                      </a:lnTo>
                      <a:lnTo>
                        <a:pt x="0" y="740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69" name="手繪多邊形: 圖案 268">
                  <a:extLst>
                    <a:ext uri="{FF2B5EF4-FFF2-40B4-BE49-F238E27FC236}">
                      <a16:creationId xmlns:a16="http://schemas.microsoft.com/office/drawing/2014/main" id="{6725EECC-9925-4D33-B094-9C7AF206BE77}"/>
                    </a:ext>
                  </a:extLst>
                </p:cNvPr>
                <p:cNvSpPr/>
                <p:nvPr/>
              </p:nvSpPr>
              <p:spPr>
                <a:xfrm>
                  <a:off x="9361890" y="5478309"/>
                  <a:ext cx="56147" cy="66675"/>
                </a:xfrm>
                <a:custGeom>
                  <a:avLst/>
                  <a:gdLst>
                    <a:gd name="connsiteX0" fmla="*/ 65505 w 56147"/>
                    <a:gd name="connsiteY0" fmla="*/ 74009 h 66675"/>
                    <a:gd name="connsiteX1" fmla="*/ 65505 w 56147"/>
                    <a:gd name="connsiteY1" fmla="*/ 57341 h 66675"/>
                    <a:gd name="connsiteX2" fmla="*/ 19090 w 56147"/>
                    <a:gd name="connsiteY2" fmla="*/ 57341 h 66675"/>
                    <a:gd name="connsiteX3" fmla="*/ 19090 w 56147"/>
                    <a:gd name="connsiteY3" fmla="*/ 0 h 66675"/>
                    <a:gd name="connsiteX4" fmla="*/ 0 w 56147"/>
                    <a:gd name="connsiteY4" fmla="*/ 0 h 66675"/>
                    <a:gd name="connsiteX5" fmla="*/ 0 w 56147"/>
                    <a:gd name="connsiteY5" fmla="*/ 74009 h 66675"/>
                    <a:gd name="connsiteX6" fmla="*/ 65505 w 56147"/>
                    <a:gd name="connsiteY6" fmla="*/ 740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47" h="66675">
                      <a:moveTo>
                        <a:pt x="65505" y="74009"/>
                      </a:moveTo>
                      <a:lnTo>
                        <a:pt x="65505" y="57341"/>
                      </a:lnTo>
                      <a:lnTo>
                        <a:pt x="19090" y="57341"/>
                      </a:lnTo>
                      <a:lnTo>
                        <a:pt x="19090" y="0"/>
                      </a:lnTo>
                      <a:lnTo>
                        <a:pt x="0" y="0"/>
                      </a:lnTo>
                      <a:lnTo>
                        <a:pt x="0" y="74009"/>
                      </a:lnTo>
                      <a:lnTo>
                        <a:pt x="65505" y="740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0" name="手繪多邊形: 圖案 269">
                  <a:extLst>
                    <a:ext uri="{FF2B5EF4-FFF2-40B4-BE49-F238E27FC236}">
                      <a16:creationId xmlns:a16="http://schemas.microsoft.com/office/drawing/2014/main" id="{66077B8E-943C-4D29-ABB1-E37A6F424E82}"/>
                    </a:ext>
                  </a:extLst>
                </p:cNvPr>
                <p:cNvSpPr/>
                <p:nvPr/>
              </p:nvSpPr>
              <p:spPr>
                <a:xfrm>
                  <a:off x="9580303" y="5300763"/>
                  <a:ext cx="65505" cy="57150"/>
                </a:xfrm>
                <a:custGeom>
                  <a:avLst/>
                  <a:gdLst>
                    <a:gd name="connsiteX0" fmla="*/ 72804 w 65505"/>
                    <a:gd name="connsiteY0" fmla="*/ 66580 h 57150"/>
                    <a:gd name="connsiteX1" fmla="*/ 56428 w 65505"/>
                    <a:gd name="connsiteY1" fmla="*/ 66580 h 57150"/>
                    <a:gd name="connsiteX2" fmla="*/ 56428 w 65505"/>
                    <a:gd name="connsiteY2" fmla="*/ 19431 h 57150"/>
                    <a:gd name="connsiteX3" fmla="*/ 0 w 65505"/>
                    <a:gd name="connsiteY3" fmla="*/ 19431 h 57150"/>
                    <a:gd name="connsiteX4" fmla="*/ 0 w 65505"/>
                    <a:gd name="connsiteY4" fmla="*/ 0 h 57150"/>
                    <a:gd name="connsiteX5" fmla="*/ 72804 w 65505"/>
                    <a:gd name="connsiteY5" fmla="*/ 0 h 57150"/>
                    <a:gd name="connsiteX6" fmla="*/ 72804 w 65505"/>
                    <a:gd name="connsiteY6" fmla="*/ 6658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505" h="57150">
                      <a:moveTo>
                        <a:pt x="72804" y="66580"/>
                      </a:moveTo>
                      <a:lnTo>
                        <a:pt x="56428" y="66580"/>
                      </a:lnTo>
                      <a:lnTo>
                        <a:pt x="56428" y="19431"/>
                      </a:lnTo>
                      <a:lnTo>
                        <a:pt x="0" y="19431"/>
                      </a:lnTo>
                      <a:lnTo>
                        <a:pt x="0" y="0"/>
                      </a:lnTo>
                      <a:lnTo>
                        <a:pt x="72804" y="0"/>
                      </a:lnTo>
                      <a:lnTo>
                        <a:pt x="72804" y="665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271" name="手繪多邊形: 圖案 270">
                  <a:extLst>
                    <a:ext uri="{FF2B5EF4-FFF2-40B4-BE49-F238E27FC236}">
                      <a16:creationId xmlns:a16="http://schemas.microsoft.com/office/drawing/2014/main" id="{4C4162FA-B64B-4E8A-A162-8F950FC02D8E}"/>
                    </a:ext>
                  </a:extLst>
                </p:cNvPr>
                <p:cNvSpPr/>
                <p:nvPr/>
              </p:nvSpPr>
              <p:spPr>
                <a:xfrm>
                  <a:off x="9594901" y="5470975"/>
                  <a:ext cx="56147" cy="76200"/>
                </a:xfrm>
                <a:custGeom>
                  <a:avLst/>
                  <a:gdLst>
                    <a:gd name="connsiteX0" fmla="*/ 0 w 56147"/>
                    <a:gd name="connsiteY0" fmla="*/ 81344 h 76200"/>
                    <a:gd name="connsiteX1" fmla="*/ 0 w 56147"/>
                    <a:gd name="connsiteY1" fmla="*/ 66580 h 76200"/>
                    <a:gd name="connsiteX2" fmla="*/ 41268 w 56147"/>
                    <a:gd name="connsiteY2" fmla="*/ 66580 h 76200"/>
                    <a:gd name="connsiteX3" fmla="*/ 41268 w 56147"/>
                    <a:gd name="connsiteY3" fmla="*/ 0 h 76200"/>
                    <a:gd name="connsiteX4" fmla="*/ 58206 w 56147"/>
                    <a:gd name="connsiteY4" fmla="*/ 0 h 76200"/>
                    <a:gd name="connsiteX5" fmla="*/ 58206 w 56147"/>
                    <a:gd name="connsiteY5" fmla="*/ 81344 h 76200"/>
                    <a:gd name="connsiteX6" fmla="*/ 0 w 56147"/>
                    <a:gd name="connsiteY6" fmla="*/ 8134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47" h="76200">
                      <a:moveTo>
                        <a:pt x="0" y="81344"/>
                      </a:moveTo>
                      <a:lnTo>
                        <a:pt x="0" y="66580"/>
                      </a:lnTo>
                      <a:lnTo>
                        <a:pt x="41268" y="66580"/>
                      </a:lnTo>
                      <a:lnTo>
                        <a:pt x="41268" y="0"/>
                      </a:lnTo>
                      <a:lnTo>
                        <a:pt x="58206" y="0"/>
                      </a:lnTo>
                      <a:lnTo>
                        <a:pt x="58206" y="81344"/>
                      </a:lnTo>
                      <a:lnTo>
                        <a:pt x="0" y="813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91" name="Rectangle 12">
            <a:extLst>
              <a:ext uri="{FF2B5EF4-FFF2-40B4-BE49-F238E27FC236}">
                <a16:creationId xmlns:a16="http://schemas.microsoft.com/office/drawing/2014/main" id="{4481DF6E-95D9-4ABC-82C1-8FD33000E71A}"/>
              </a:ext>
            </a:extLst>
          </p:cNvPr>
          <p:cNvSpPr/>
          <p:nvPr/>
        </p:nvSpPr>
        <p:spPr>
          <a:xfrm>
            <a:off x="5840805" y="4146769"/>
            <a:ext cx="754650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FTP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zh-CN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2" name="Rectangle 12">
            <a:extLst>
              <a:ext uri="{FF2B5EF4-FFF2-40B4-BE49-F238E27FC236}">
                <a16:creationId xmlns:a16="http://schemas.microsoft.com/office/drawing/2014/main" id="{940C9EC0-22F9-43BA-8242-7BBA98C90BCC}"/>
              </a:ext>
            </a:extLst>
          </p:cNvPr>
          <p:cNvSpPr/>
          <p:nvPr/>
        </p:nvSpPr>
        <p:spPr>
          <a:xfrm>
            <a:off x="5784110" y="3129994"/>
            <a:ext cx="754650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  <a:endParaRPr lang="zh-CN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3" name="Rectangle 12">
            <a:extLst>
              <a:ext uri="{FF2B5EF4-FFF2-40B4-BE49-F238E27FC236}">
                <a16:creationId xmlns:a16="http://schemas.microsoft.com/office/drawing/2014/main" id="{70B5747F-A673-4A07-9195-E831190CE52C}"/>
              </a:ext>
            </a:extLst>
          </p:cNvPr>
          <p:cNvSpPr/>
          <p:nvPr/>
        </p:nvSpPr>
        <p:spPr>
          <a:xfrm>
            <a:off x="5805224" y="3460610"/>
            <a:ext cx="849136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NFS</a:t>
            </a:r>
            <a:endParaRPr lang="zh-CN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4" name="Rectangle 12">
            <a:extLst>
              <a:ext uri="{FF2B5EF4-FFF2-40B4-BE49-F238E27FC236}">
                <a16:creationId xmlns:a16="http://schemas.microsoft.com/office/drawing/2014/main" id="{9EFC6F8C-6DAA-485B-9590-C2312C3CB9A0}"/>
              </a:ext>
            </a:extLst>
          </p:cNvPr>
          <p:cNvSpPr/>
          <p:nvPr/>
        </p:nvSpPr>
        <p:spPr>
          <a:xfrm>
            <a:off x="5805224" y="3788899"/>
            <a:ext cx="849136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AFP</a:t>
            </a:r>
            <a:endParaRPr lang="en-US" altLang="zh-TW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95" name="群組 294">
            <a:extLst>
              <a:ext uri="{FF2B5EF4-FFF2-40B4-BE49-F238E27FC236}">
                <a16:creationId xmlns:a16="http://schemas.microsoft.com/office/drawing/2014/main" id="{D18E14CF-E73D-47D1-B6B9-61692EED7C81}"/>
              </a:ext>
            </a:extLst>
          </p:cNvPr>
          <p:cNvGrpSpPr/>
          <p:nvPr/>
        </p:nvGrpSpPr>
        <p:grpSpPr>
          <a:xfrm>
            <a:off x="5629526" y="3449370"/>
            <a:ext cx="907897" cy="1328784"/>
            <a:chOff x="5784144" y="3200551"/>
            <a:chExt cx="1398427" cy="1328784"/>
          </a:xfrm>
        </p:grpSpPr>
        <p:cxnSp>
          <p:nvCxnSpPr>
            <p:cNvPr id="296" name="直線接點 295">
              <a:extLst>
                <a:ext uri="{FF2B5EF4-FFF2-40B4-BE49-F238E27FC236}">
                  <a16:creationId xmlns:a16="http://schemas.microsoft.com/office/drawing/2014/main" id="{24FE806E-9DAC-4838-AD35-27D94E13C68A}"/>
                </a:ext>
              </a:extLst>
            </p:cNvPr>
            <p:cNvCxnSpPr>
              <a:cxnSpLocks/>
            </p:cNvCxnSpPr>
            <p:nvPr/>
          </p:nvCxnSpPr>
          <p:spPr>
            <a:xfrm>
              <a:off x="5784145" y="3200551"/>
              <a:ext cx="1390610" cy="0"/>
            </a:xfrm>
            <a:prstGeom prst="line">
              <a:avLst/>
            </a:prstGeom>
            <a:ln w="28575">
              <a:solidFill>
                <a:srgbClr val="37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接點 296">
              <a:extLst>
                <a:ext uri="{FF2B5EF4-FFF2-40B4-BE49-F238E27FC236}">
                  <a16:creationId xmlns:a16="http://schemas.microsoft.com/office/drawing/2014/main" id="{2B0B0376-46A7-4E22-87F9-689275DBF981}"/>
                </a:ext>
              </a:extLst>
            </p:cNvPr>
            <p:cNvCxnSpPr>
              <a:cxnSpLocks/>
            </p:cNvCxnSpPr>
            <p:nvPr/>
          </p:nvCxnSpPr>
          <p:spPr>
            <a:xfrm>
              <a:off x="5791961" y="3528839"/>
              <a:ext cx="1390610" cy="0"/>
            </a:xfrm>
            <a:prstGeom prst="line">
              <a:avLst/>
            </a:prstGeom>
            <a:ln w="28575">
              <a:solidFill>
                <a:srgbClr val="37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接點 297">
              <a:extLst>
                <a:ext uri="{FF2B5EF4-FFF2-40B4-BE49-F238E27FC236}">
                  <a16:creationId xmlns:a16="http://schemas.microsoft.com/office/drawing/2014/main" id="{98B632DB-2107-491E-8FFC-C1DA567ED9F4}"/>
                </a:ext>
              </a:extLst>
            </p:cNvPr>
            <p:cNvCxnSpPr>
              <a:cxnSpLocks/>
            </p:cNvCxnSpPr>
            <p:nvPr/>
          </p:nvCxnSpPr>
          <p:spPr>
            <a:xfrm>
              <a:off x="5791961" y="3864944"/>
              <a:ext cx="1390610" cy="0"/>
            </a:xfrm>
            <a:prstGeom prst="line">
              <a:avLst/>
            </a:prstGeom>
            <a:ln w="28575">
              <a:solidFill>
                <a:srgbClr val="37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接點 298">
              <a:extLst>
                <a:ext uri="{FF2B5EF4-FFF2-40B4-BE49-F238E27FC236}">
                  <a16:creationId xmlns:a16="http://schemas.microsoft.com/office/drawing/2014/main" id="{9309402B-3050-4633-BE71-2FE6AF19EC8D}"/>
                </a:ext>
              </a:extLst>
            </p:cNvPr>
            <p:cNvCxnSpPr>
              <a:cxnSpLocks/>
            </p:cNvCxnSpPr>
            <p:nvPr/>
          </p:nvCxnSpPr>
          <p:spPr>
            <a:xfrm>
              <a:off x="5791961" y="4216680"/>
              <a:ext cx="1390610" cy="0"/>
            </a:xfrm>
            <a:prstGeom prst="line">
              <a:avLst/>
            </a:prstGeom>
            <a:ln w="28575">
              <a:solidFill>
                <a:srgbClr val="37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接點 299">
              <a:extLst>
                <a:ext uri="{FF2B5EF4-FFF2-40B4-BE49-F238E27FC236}">
                  <a16:creationId xmlns:a16="http://schemas.microsoft.com/office/drawing/2014/main" id="{351B97B6-C37C-4442-8B8E-0E5043080628}"/>
                </a:ext>
              </a:extLst>
            </p:cNvPr>
            <p:cNvCxnSpPr>
              <a:cxnSpLocks/>
            </p:cNvCxnSpPr>
            <p:nvPr/>
          </p:nvCxnSpPr>
          <p:spPr>
            <a:xfrm>
              <a:off x="5784144" y="4529335"/>
              <a:ext cx="1390610" cy="0"/>
            </a:xfrm>
            <a:prstGeom prst="line">
              <a:avLst/>
            </a:prstGeom>
            <a:ln w="28575">
              <a:solidFill>
                <a:srgbClr val="37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Rectangle 12">
            <a:extLst>
              <a:ext uri="{FF2B5EF4-FFF2-40B4-BE49-F238E27FC236}">
                <a16:creationId xmlns:a16="http://schemas.microsoft.com/office/drawing/2014/main" id="{AF832781-0E8C-4A6D-A316-3BB8DF4ADE11}"/>
              </a:ext>
            </a:extLst>
          </p:cNvPr>
          <p:cNvSpPr/>
          <p:nvPr/>
        </p:nvSpPr>
        <p:spPr>
          <a:xfrm>
            <a:off x="5602971" y="4481792"/>
            <a:ext cx="1122020" cy="30777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WebDAV</a:t>
            </a:r>
            <a:endParaRPr lang="zh-CN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EA4B47BE-BD83-4C8D-8830-3406B81D6EC6}"/>
              </a:ext>
            </a:extLst>
          </p:cNvPr>
          <p:cNvGrpSpPr/>
          <p:nvPr/>
        </p:nvGrpSpPr>
        <p:grpSpPr>
          <a:xfrm>
            <a:off x="4560333" y="3595975"/>
            <a:ext cx="1131946" cy="847725"/>
            <a:chOff x="4330260" y="3532915"/>
            <a:chExt cx="1131946" cy="847725"/>
          </a:xfrm>
        </p:grpSpPr>
        <p:pic>
          <p:nvPicPr>
            <p:cNvPr id="330" name="圖形 329">
              <a:extLst>
                <a:ext uri="{FF2B5EF4-FFF2-40B4-BE49-F238E27FC236}">
                  <a16:creationId xmlns:a16="http://schemas.microsoft.com/office/drawing/2014/main" id="{FC4402A6-600B-48A0-9455-222A5A42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66831" y="3532915"/>
              <a:ext cx="1095375" cy="847725"/>
            </a:xfrm>
            <a:prstGeom prst="rect">
              <a:avLst/>
            </a:prstGeom>
          </p:spPr>
        </p:pic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8C82D087-5B7D-4775-8000-3803A81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30260" y="3963978"/>
              <a:ext cx="462454" cy="416206"/>
            </a:xfrm>
            <a:prstGeom prst="rect">
              <a:avLst/>
            </a:prstGeom>
          </p:spPr>
        </p:pic>
      </p:grpSp>
      <p:sp>
        <p:nvSpPr>
          <p:cNvPr id="331" name="文字方塊 330">
            <a:extLst>
              <a:ext uri="{FF2B5EF4-FFF2-40B4-BE49-F238E27FC236}">
                <a16:creationId xmlns:a16="http://schemas.microsoft.com/office/drawing/2014/main" id="{98FA6508-690A-4E8D-A5EB-FEB255AE65CB}"/>
              </a:ext>
            </a:extLst>
          </p:cNvPr>
          <p:cNvSpPr txBox="1"/>
          <p:nvPr/>
        </p:nvSpPr>
        <p:spPr>
          <a:xfrm>
            <a:off x="6554434" y="5055476"/>
            <a:ext cx="3373820" cy="546536"/>
          </a:xfrm>
          <a:prstGeom prst="rect">
            <a:avLst/>
          </a:prstGeom>
          <a:solidFill>
            <a:srgbClr val="3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j-lt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b="1">
                <a:solidFill>
                  <a:srgbClr val="8B2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Volume </a:t>
            </a:r>
            <a:endParaRPr lang="en-US" altLang="zh-TW" b="1">
              <a:solidFill>
                <a:srgbClr val="8B2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(EXT4 file system)/Shared Folder</a:t>
            </a:r>
          </a:p>
        </p:txBody>
      </p:sp>
      <p:sp>
        <p:nvSpPr>
          <p:cNvPr id="332" name="Rectangle 12">
            <a:extLst>
              <a:ext uri="{FF2B5EF4-FFF2-40B4-BE49-F238E27FC236}">
                <a16:creationId xmlns:a16="http://schemas.microsoft.com/office/drawing/2014/main" id="{767EE2AE-F5B2-47C2-9B02-6F301B69857B}"/>
              </a:ext>
            </a:extLst>
          </p:cNvPr>
          <p:cNvSpPr/>
          <p:nvPr/>
        </p:nvSpPr>
        <p:spPr>
          <a:xfrm>
            <a:off x="6013877" y="4714909"/>
            <a:ext cx="2261334" cy="276999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200" b="1">
                <a:latin typeface="微軟正黑體"/>
                <a:ea typeface="微軟正黑體"/>
                <a:cs typeface="Arial"/>
              </a:rPr>
              <a:t>本地存放空間</a:t>
            </a:r>
            <a:endParaRPr lang="zh-CN" altLang="en-US" sz="1200" b="1">
              <a:latin typeface="微軟正黑體"/>
              <a:ea typeface="微軟正黑體"/>
              <a:cs typeface="Arial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1F4A9FF-29A2-4F9E-A732-247EF3AF92F2}"/>
              </a:ext>
            </a:extLst>
          </p:cNvPr>
          <p:cNvGrpSpPr/>
          <p:nvPr/>
        </p:nvGrpSpPr>
        <p:grpSpPr>
          <a:xfrm>
            <a:off x="6675174" y="3279219"/>
            <a:ext cx="945010" cy="1369827"/>
            <a:chOff x="7001136" y="3078142"/>
            <a:chExt cx="1120935" cy="1624841"/>
          </a:xfrm>
        </p:grpSpPr>
        <p:grpSp>
          <p:nvGrpSpPr>
            <p:cNvPr id="333" name="群組 332">
              <a:extLst>
                <a:ext uri="{FF2B5EF4-FFF2-40B4-BE49-F238E27FC236}">
                  <a16:creationId xmlns:a16="http://schemas.microsoft.com/office/drawing/2014/main" id="{4507A1B2-E83F-4699-AAC1-B8BE366CFE89}"/>
                </a:ext>
              </a:extLst>
            </p:cNvPr>
            <p:cNvGrpSpPr/>
            <p:nvPr/>
          </p:nvGrpSpPr>
          <p:grpSpPr>
            <a:xfrm>
              <a:off x="7001136" y="4028896"/>
              <a:ext cx="1120935" cy="674087"/>
              <a:chOff x="7312118" y="3899140"/>
              <a:chExt cx="854042" cy="513588"/>
            </a:xfrm>
          </p:grpSpPr>
          <p:grpSp>
            <p:nvGrpSpPr>
              <p:cNvPr id="334" name="群組 333">
                <a:extLst>
                  <a:ext uri="{FF2B5EF4-FFF2-40B4-BE49-F238E27FC236}">
                    <a16:creationId xmlns:a16="http://schemas.microsoft.com/office/drawing/2014/main" id="{19A0CBF0-B7E9-4993-9FBF-D3D2E5D66D82}"/>
                  </a:ext>
                </a:extLst>
              </p:cNvPr>
              <p:cNvGrpSpPr/>
              <p:nvPr/>
            </p:nvGrpSpPr>
            <p:grpSpPr>
              <a:xfrm>
                <a:off x="7782686" y="4029234"/>
                <a:ext cx="383474" cy="383494"/>
                <a:chOff x="15278278" y="10198066"/>
                <a:chExt cx="2260108" cy="2094445"/>
              </a:xfrm>
              <a:noFill/>
            </p:grpSpPr>
            <p:sp>
              <p:nvSpPr>
                <p:cNvPr id="339" name="手繪多邊形: 圖案 338">
                  <a:extLst>
                    <a:ext uri="{FF2B5EF4-FFF2-40B4-BE49-F238E27FC236}">
                      <a16:creationId xmlns:a16="http://schemas.microsoft.com/office/drawing/2014/main" id="{CB741736-BC35-48E3-ACC4-32AC50B11FE0}"/>
                    </a:ext>
                  </a:extLst>
                </p:cNvPr>
                <p:cNvSpPr/>
                <p:nvPr/>
              </p:nvSpPr>
              <p:spPr>
                <a:xfrm>
                  <a:off x="15344873" y="10264662"/>
                  <a:ext cx="2118111" cy="1964282"/>
                </a:xfrm>
                <a:custGeom>
                  <a:avLst/>
                  <a:gdLst>
                    <a:gd name="connsiteX0" fmla="*/ 2011022 w 2118111"/>
                    <a:gd name="connsiteY0" fmla="*/ 510950 h 1964282"/>
                    <a:gd name="connsiteX1" fmla="*/ 2011022 w 2118111"/>
                    <a:gd name="connsiteY1" fmla="*/ 232992 h 1964282"/>
                    <a:gd name="connsiteX2" fmla="*/ 896352 w 2118111"/>
                    <a:gd name="connsiteY2" fmla="*/ 232992 h 1964282"/>
                    <a:gd name="connsiteX3" fmla="*/ 672234 w 2118111"/>
                    <a:gd name="connsiteY3" fmla="*/ 8875 h 1964282"/>
                    <a:gd name="connsiteX4" fmla="*/ 8875 w 2118111"/>
                    <a:gd name="connsiteY4" fmla="*/ 8875 h 1964282"/>
                    <a:gd name="connsiteX5" fmla="*/ 8875 w 2118111"/>
                    <a:gd name="connsiteY5" fmla="*/ 1592607 h 1964282"/>
                    <a:gd name="connsiteX6" fmla="*/ 8875 w 2118111"/>
                    <a:gd name="connsiteY6" fmla="*/ 1756968 h 1964282"/>
                    <a:gd name="connsiteX7" fmla="*/ 222579 w 2118111"/>
                    <a:gd name="connsiteY7" fmla="*/ 1962981 h 1964282"/>
                    <a:gd name="connsiteX8" fmla="*/ 1918370 w 2118111"/>
                    <a:gd name="connsiteY8" fmla="*/ 1963099 h 1964282"/>
                    <a:gd name="connsiteX9" fmla="*/ 2118585 w 2118111"/>
                    <a:gd name="connsiteY9" fmla="*/ 1762884 h 1964282"/>
                    <a:gd name="connsiteX10" fmla="*/ 2118585 w 2118111"/>
                    <a:gd name="connsiteY10" fmla="*/ 510950 h 1964282"/>
                    <a:gd name="connsiteX11" fmla="*/ 2011022 w 2118111"/>
                    <a:gd name="connsiteY11" fmla="*/ 510950 h 196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8111" h="1964282">
                      <a:moveTo>
                        <a:pt x="2011022" y="510950"/>
                      </a:moveTo>
                      <a:lnTo>
                        <a:pt x="2011022" y="232992"/>
                      </a:lnTo>
                      <a:lnTo>
                        <a:pt x="896352" y="232992"/>
                      </a:lnTo>
                      <a:lnTo>
                        <a:pt x="672234" y="8875"/>
                      </a:lnTo>
                      <a:lnTo>
                        <a:pt x="8875" y="8875"/>
                      </a:lnTo>
                      <a:lnTo>
                        <a:pt x="8875" y="1592607"/>
                      </a:lnTo>
                      <a:lnTo>
                        <a:pt x="8875" y="1756968"/>
                      </a:lnTo>
                      <a:cubicBezTo>
                        <a:pt x="8875" y="1873286"/>
                        <a:pt x="105314" y="1967240"/>
                        <a:pt x="222579" y="1962981"/>
                      </a:cubicBezTo>
                      <a:cubicBezTo>
                        <a:pt x="229443" y="1962744"/>
                        <a:pt x="1918370" y="1963099"/>
                        <a:pt x="1918370" y="1963099"/>
                      </a:cubicBezTo>
                      <a:cubicBezTo>
                        <a:pt x="2028890" y="1963099"/>
                        <a:pt x="2118585" y="1873404"/>
                        <a:pt x="2118585" y="1762884"/>
                      </a:cubicBezTo>
                      <a:lnTo>
                        <a:pt x="2118585" y="510950"/>
                      </a:lnTo>
                      <a:lnTo>
                        <a:pt x="2011022" y="51095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" name="手繪多邊形: 圖案 339">
                  <a:extLst>
                    <a:ext uri="{FF2B5EF4-FFF2-40B4-BE49-F238E27FC236}">
                      <a16:creationId xmlns:a16="http://schemas.microsoft.com/office/drawing/2014/main" id="{E2E76367-43B2-410E-B494-FFD27D5A473F}"/>
                    </a:ext>
                  </a:extLst>
                </p:cNvPr>
                <p:cNvSpPr/>
                <p:nvPr/>
              </p:nvSpPr>
              <p:spPr>
                <a:xfrm>
                  <a:off x="15278278" y="10198066"/>
                  <a:ext cx="2260108" cy="2094445"/>
                </a:xfrm>
                <a:custGeom>
                  <a:avLst/>
                  <a:gdLst>
                    <a:gd name="connsiteX0" fmla="*/ 307161 w 2260107"/>
                    <a:gd name="connsiteY0" fmla="*/ 2029812 h 2094445"/>
                    <a:gd name="connsiteX1" fmla="*/ 1985084 w 2260107"/>
                    <a:gd name="connsiteY1" fmla="*/ 2029812 h 2094445"/>
                    <a:gd name="connsiteX2" fmla="*/ 2185299 w 2260107"/>
                    <a:gd name="connsiteY2" fmla="*/ 1829598 h 2094445"/>
                    <a:gd name="connsiteX3" fmla="*/ 2185299 w 2260107"/>
                    <a:gd name="connsiteY3" fmla="*/ 577545 h 2094445"/>
                    <a:gd name="connsiteX4" fmla="*/ 487851 w 2260107"/>
                    <a:gd name="connsiteY4" fmla="*/ 577545 h 2094445"/>
                    <a:gd name="connsiteX5" fmla="*/ 487851 w 2260107"/>
                    <a:gd name="connsiteY5" fmla="*/ 1674230 h 2094445"/>
                    <a:gd name="connsiteX6" fmla="*/ 487851 w 2260107"/>
                    <a:gd name="connsiteY6" fmla="*/ 1818711 h 2094445"/>
                    <a:gd name="connsiteX7" fmla="*/ 289175 w 2260107"/>
                    <a:gd name="connsiteY7" fmla="*/ 2029694 h 2094445"/>
                    <a:gd name="connsiteX8" fmla="*/ 75470 w 2260107"/>
                    <a:gd name="connsiteY8" fmla="*/ 1823681 h 2094445"/>
                    <a:gd name="connsiteX9" fmla="*/ 75470 w 2260107"/>
                    <a:gd name="connsiteY9" fmla="*/ 1659320 h 2094445"/>
                    <a:gd name="connsiteX10" fmla="*/ 75470 w 2260107"/>
                    <a:gd name="connsiteY10" fmla="*/ 75470 h 2094445"/>
                    <a:gd name="connsiteX11" fmla="*/ 738830 w 2260107"/>
                    <a:gd name="connsiteY11" fmla="*/ 75470 h 2094445"/>
                    <a:gd name="connsiteX12" fmla="*/ 962947 w 2260107"/>
                    <a:gd name="connsiteY12" fmla="*/ 299588 h 2094445"/>
                    <a:gd name="connsiteX13" fmla="*/ 2077618 w 2260107"/>
                    <a:gd name="connsiteY13" fmla="*/ 299588 h 2094445"/>
                    <a:gd name="connsiteX14" fmla="*/ 2077618 w 2260107"/>
                    <a:gd name="connsiteY14" fmla="*/ 577545 h 20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60107" h="2094445">
                      <a:moveTo>
                        <a:pt x="307161" y="2029812"/>
                      </a:moveTo>
                      <a:lnTo>
                        <a:pt x="1985084" y="2029812"/>
                      </a:lnTo>
                      <a:cubicBezTo>
                        <a:pt x="2095604" y="2029812"/>
                        <a:pt x="2185299" y="1940118"/>
                        <a:pt x="2185299" y="1829598"/>
                      </a:cubicBezTo>
                      <a:lnTo>
                        <a:pt x="2185299" y="577545"/>
                      </a:lnTo>
                      <a:lnTo>
                        <a:pt x="487851" y="577545"/>
                      </a:lnTo>
                      <a:lnTo>
                        <a:pt x="487851" y="1674230"/>
                      </a:lnTo>
                      <a:lnTo>
                        <a:pt x="487851" y="1818711"/>
                      </a:lnTo>
                      <a:cubicBezTo>
                        <a:pt x="487851" y="1930534"/>
                        <a:pt x="400878" y="2025789"/>
                        <a:pt x="289175" y="2029694"/>
                      </a:cubicBezTo>
                      <a:cubicBezTo>
                        <a:pt x="171909" y="2033836"/>
                        <a:pt x="75470" y="1940000"/>
                        <a:pt x="75470" y="1823681"/>
                      </a:cubicBezTo>
                      <a:lnTo>
                        <a:pt x="75470" y="1659320"/>
                      </a:lnTo>
                      <a:lnTo>
                        <a:pt x="75470" y="75470"/>
                      </a:lnTo>
                      <a:lnTo>
                        <a:pt x="738830" y="75470"/>
                      </a:lnTo>
                      <a:lnTo>
                        <a:pt x="962947" y="299588"/>
                      </a:lnTo>
                      <a:lnTo>
                        <a:pt x="2077618" y="299588"/>
                      </a:lnTo>
                      <a:lnTo>
                        <a:pt x="2077618" y="577545"/>
                      </a:lnTo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手繪多邊形: 圖案 340">
                  <a:extLst>
                    <a:ext uri="{FF2B5EF4-FFF2-40B4-BE49-F238E27FC236}">
                      <a16:creationId xmlns:a16="http://schemas.microsoft.com/office/drawing/2014/main" id="{93B341A3-5265-4587-93E9-5F2552A8E595}"/>
                    </a:ext>
                  </a:extLst>
                </p:cNvPr>
                <p:cNvSpPr/>
                <p:nvPr/>
              </p:nvSpPr>
              <p:spPr>
                <a:xfrm>
                  <a:off x="16108435" y="10987873"/>
                  <a:ext cx="911143" cy="1005807"/>
                </a:xfrm>
                <a:custGeom>
                  <a:avLst/>
                  <a:gdLst>
                    <a:gd name="connsiteX0" fmla="*/ 698409 w 911142"/>
                    <a:gd name="connsiteY0" fmla="*/ 50314 h 1005807"/>
                    <a:gd name="connsiteX1" fmla="*/ 50314 w 911142"/>
                    <a:gd name="connsiteY1" fmla="*/ 50314 h 1005807"/>
                    <a:gd name="connsiteX2" fmla="*/ 50314 w 911142"/>
                    <a:gd name="connsiteY2" fmla="*/ 956368 h 1005807"/>
                    <a:gd name="connsiteX3" fmla="*/ 870934 w 911142"/>
                    <a:gd name="connsiteY3" fmla="*/ 956368 h 1005807"/>
                    <a:gd name="connsiteX4" fmla="*/ 870934 w 911142"/>
                    <a:gd name="connsiteY4" fmla="*/ 222839 h 100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1142" h="1005807">
                      <a:moveTo>
                        <a:pt x="698409" y="50314"/>
                      </a:moveTo>
                      <a:lnTo>
                        <a:pt x="50314" y="50314"/>
                      </a:lnTo>
                      <a:lnTo>
                        <a:pt x="50314" y="956368"/>
                      </a:lnTo>
                      <a:lnTo>
                        <a:pt x="870934" y="956368"/>
                      </a:lnTo>
                      <a:lnTo>
                        <a:pt x="870934" y="222839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" name="手繪多邊形: 圖案 341">
                  <a:extLst>
                    <a:ext uri="{FF2B5EF4-FFF2-40B4-BE49-F238E27FC236}">
                      <a16:creationId xmlns:a16="http://schemas.microsoft.com/office/drawing/2014/main" id="{CD113854-4A97-400B-8E51-8EC339D0E343}"/>
                    </a:ext>
                  </a:extLst>
                </p:cNvPr>
                <p:cNvSpPr/>
                <p:nvPr/>
              </p:nvSpPr>
              <p:spPr>
                <a:xfrm>
                  <a:off x="16739372" y="10999232"/>
                  <a:ext cx="272160" cy="272160"/>
                </a:xfrm>
                <a:custGeom>
                  <a:avLst/>
                  <a:gdLst>
                    <a:gd name="connsiteX0" fmla="*/ 232069 w 272159"/>
                    <a:gd name="connsiteY0" fmla="*/ 232069 h 272159"/>
                    <a:gd name="connsiteX1" fmla="*/ 50314 w 272159"/>
                    <a:gd name="connsiteY1" fmla="*/ 232069 h 272159"/>
                    <a:gd name="connsiteX2" fmla="*/ 50314 w 272159"/>
                    <a:gd name="connsiteY2" fmla="*/ 50314 h 272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2159" h="272159">
                      <a:moveTo>
                        <a:pt x="232069" y="232069"/>
                      </a:moveTo>
                      <a:lnTo>
                        <a:pt x="50314" y="232069"/>
                      </a:lnTo>
                      <a:lnTo>
                        <a:pt x="50314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" name="手繪多邊形: 圖案 342">
                  <a:extLst>
                    <a:ext uri="{FF2B5EF4-FFF2-40B4-BE49-F238E27FC236}">
                      <a16:creationId xmlns:a16="http://schemas.microsoft.com/office/drawing/2014/main" id="{8F23F4D2-F8D7-4AD0-ADED-5889774D4505}"/>
                    </a:ext>
                  </a:extLst>
                </p:cNvPr>
                <p:cNvSpPr/>
                <p:nvPr/>
              </p:nvSpPr>
              <p:spPr>
                <a:xfrm>
                  <a:off x="16253744" y="11184419"/>
                  <a:ext cx="354991" cy="94664"/>
                </a:xfrm>
                <a:custGeom>
                  <a:avLst/>
                  <a:gdLst>
                    <a:gd name="connsiteX0" fmla="*/ 50314 w 354990"/>
                    <a:gd name="connsiteY0" fmla="*/ 50314 h 94664"/>
                    <a:gd name="connsiteX1" fmla="*/ 312415 w 354990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990" h="94664">
                      <a:moveTo>
                        <a:pt x="50314" y="50314"/>
                      </a:moveTo>
                      <a:lnTo>
                        <a:pt x="312415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" name="手繪多邊形: 圖案 343">
                  <a:extLst>
                    <a:ext uri="{FF2B5EF4-FFF2-40B4-BE49-F238E27FC236}">
                      <a16:creationId xmlns:a16="http://schemas.microsoft.com/office/drawing/2014/main" id="{A7835937-328C-4C33-9D12-DB20C1A97EBD}"/>
                    </a:ext>
                  </a:extLst>
                </p:cNvPr>
                <p:cNvSpPr/>
                <p:nvPr/>
              </p:nvSpPr>
              <p:spPr>
                <a:xfrm>
                  <a:off x="16253744" y="11341207"/>
                  <a:ext cx="615317" cy="94664"/>
                </a:xfrm>
                <a:custGeom>
                  <a:avLst/>
                  <a:gdLst>
                    <a:gd name="connsiteX0" fmla="*/ 50314 w 615317"/>
                    <a:gd name="connsiteY0" fmla="*/ 50314 h 94664"/>
                    <a:gd name="connsiteX1" fmla="*/ 574517 w 615317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5317" h="94664">
                      <a:moveTo>
                        <a:pt x="50314" y="50314"/>
                      </a:moveTo>
                      <a:lnTo>
                        <a:pt x="574517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手繪多邊形: 圖案 344">
                  <a:extLst>
                    <a:ext uri="{FF2B5EF4-FFF2-40B4-BE49-F238E27FC236}">
                      <a16:creationId xmlns:a16="http://schemas.microsoft.com/office/drawing/2014/main" id="{4B6883FA-8563-4100-BF9C-1A827C4F2A03}"/>
                    </a:ext>
                  </a:extLst>
                </p:cNvPr>
                <p:cNvSpPr/>
                <p:nvPr/>
              </p:nvSpPr>
              <p:spPr>
                <a:xfrm>
                  <a:off x="16253744" y="11497876"/>
                  <a:ext cx="615317" cy="94664"/>
                </a:xfrm>
                <a:custGeom>
                  <a:avLst/>
                  <a:gdLst>
                    <a:gd name="connsiteX0" fmla="*/ 50314 w 615317"/>
                    <a:gd name="connsiteY0" fmla="*/ 50314 h 94664"/>
                    <a:gd name="connsiteX1" fmla="*/ 574517 w 615317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5317" h="94664">
                      <a:moveTo>
                        <a:pt x="50314" y="50314"/>
                      </a:moveTo>
                      <a:lnTo>
                        <a:pt x="574517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手繪多邊形: 圖案 345">
                  <a:extLst>
                    <a:ext uri="{FF2B5EF4-FFF2-40B4-BE49-F238E27FC236}">
                      <a16:creationId xmlns:a16="http://schemas.microsoft.com/office/drawing/2014/main" id="{308D4D6F-165A-4AE2-87A7-88917DFC508C}"/>
                    </a:ext>
                  </a:extLst>
                </p:cNvPr>
                <p:cNvSpPr/>
                <p:nvPr/>
              </p:nvSpPr>
              <p:spPr>
                <a:xfrm>
                  <a:off x="16253744" y="11654545"/>
                  <a:ext cx="615317" cy="94664"/>
                </a:xfrm>
                <a:custGeom>
                  <a:avLst/>
                  <a:gdLst>
                    <a:gd name="connsiteX0" fmla="*/ 50314 w 615317"/>
                    <a:gd name="connsiteY0" fmla="*/ 50314 h 94664"/>
                    <a:gd name="connsiteX1" fmla="*/ 574517 w 615317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5317" h="94664">
                      <a:moveTo>
                        <a:pt x="50314" y="50314"/>
                      </a:moveTo>
                      <a:lnTo>
                        <a:pt x="574517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5" name="圖形 113">
                <a:extLst>
                  <a:ext uri="{FF2B5EF4-FFF2-40B4-BE49-F238E27FC236}">
                    <a16:creationId xmlns:a16="http://schemas.microsoft.com/office/drawing/2014/main" id="{A382BC0C-202D-45F5-B80F-F66B60102D33}"/>
                  </a:ext>
                </a:extLst>
              </p:cNvPr>
              <p:cNvGrpSpPr/>
              <p:nvPr/>
            </p:nvGrpSpPr>
            <p:grpSpPr>
              <a:xfrm>
                <a:off x="7312118" y="3899140"/>
                <a:ext cx="408248" cy="496517"/>
                <a:chOff x="5884043" y="5462967"/>
                <a:chExt cx="467409" cy="568471"/>
              </a:xfrm>
            </p:grpSpPr>
            <p:sp>
              <p:nvSpPr>
                <p:cNvPr id="336" name="手繪多邊形: 圖案 335">
                  <a:extLst>
                    <a:ext uri="{FF2B5EF4-FFF2-40B4-BE49-F238E27FC236}">
                      <a16:creationId xmlns:a16="http://schemas.microsoft.com/office/drawing/2014/main" id="{320BEB83-93D4-473B-830B-50716A525B06}"/>
                    </a:ext>
                  </a:extLst>
                </p:cNvPr>
                <p:cNvSpPr/>
                <p:nvPr/>
              </p:nvSpPr>
              <p:spPr>
                <a:xfrm>
                  <a:off x="5884043" y="5462967"/>
                  <a:ext cx="467409" cy="568471"/>
                </a:xfrm>
                <a:custGeom>
                  <a:avLst/>
                  <a:gdLst>
                    <a:gd name="connsiteX0" fmla="*/ 0 w 467409"/>
                    <a:gd name="connsiteY0" fmla="*/ 286825 h 568470"/>
                    <a:gd name="connsiteX1" fmla="*/ 0 w 467409"/>
                    <a:gd name="connsiteY1" fmla="*/ 49520 h 568470"/>
                    <a:gd name="connsiteX2" fmla="*/ 49646 w 467409"/>
                    <a:gd name="connsiteY2" fmla="*/ 0 h 568470"/>
                    <a:gd name="connsiteX3" fmla="*/ 421679 w 467409"/>
                    <a:gd name="connsiteY3" fmla="*/ 0 h 568470"/>
                    <a:gd name="connsiteX4" fmla="*/ 463177 w 467409"/>
                    <a:gd name="connsiteY4" fmla="*/ 22865 h 568470"/>
                    <a:gd name="connsiteX5" fmla="*/ 469620 w 467409"/>
                    <a:gd name="connsiteY5" fmla="*/ 46804 h 568470"/>
                    <a:gd name="connsiteX6" fmla="*/ 469872 w 467409"/>
                    <a:gd name="connsiteY6" fmla="*/ 527541 h 568470"/>
                    <a:gd name="connsiteX7" fmla="*/ 423005 w 467409"/>
                    <a:gd name="connsiteY7" fmla="*/ 574282 h 568470"/>
                    <a:gd name="connsiteX8" fmla="*/ 46930 w 467409"/>
                    <a:gd name="connsiteY8" fmla="*/ 574282 h 568470"/>
                    <a:gd name="connsiteX9" fmla="*/ 0 w 467409"/>
                    <a:gd name="connsiteY9" fmla="*/ 526151 h 568470"/>
                    <a:gd name="connsiteX10" fmla="*/ 0 w 467409"/>
                    <a:gd name="connsiteY10" fmla="*/ 286825 h 568470"/>
                    <a:gd name="connsiteX11" fmla="*/ 211345 w 467409"/>
                    <a:gd name="connsiteY11" fmla="*/ 424016 h 568470"/>
                    <a:gd name="connsiteX12" fmla="*/ 226314 w 467409"/>
                    <a:gd name="connsiteY12" fmla="*/ 425342 h 568470"/>
                    <a:gd name="connsiteX13" fmla="*/ 261749 w 467409"/>
                    <a:gd name="connsiteY13" fmla="*/ 423637 h 568470"/>
                    <a:gd name="connsiteX14" fmla="*/ 419531 w 467409"/>
                    <a:gd name="connsiteY14" fmla="*/ 208945 h 568470"/>
                    <a:gd name="connsiteX15" fmla="*/ 205849 w 467409"/>
                    <a:gd name="connsiteY15" fmla="*/ 54257 h 568470"/>
                    <a:gd name="connsiteX16" fmla="*/ 88366 w 467409"/>
                    <a:gd name="connsiteY16" fmla="*/ 354599 h 568470"/>
                    <a:gd name="connsiteX17" fmla="*/ 98472 w 467409"/>
                    <a:gd name="connsiteY17" fmla="*/ 357821 h 568470"/>
                    <a:gd name="connsiteX18" fmla="*/ 220630 w 467409"/>
                    <a:gd name="connsiteY18" fmla="*/ 316512 h 568470"/>
                    <a:gd name="connsiteX19" fmla="*/ 274508 w 467409"/>
                    <a:gd name="connsiteY19" fmla="*/ 299205 h 568470"/>
                    <a:gd name="connsiteX20" fmla="*/ 306974 w 467409"/>
                    <a:gd name="connsiteY20" fmla="*/ 317207 h 568470"/>
                    <a:gd name="connsiteX21" fmla="*/ 298573 w 467409"/>
                    <a:gd name="connsiteY21" fmla="*/ 350999 h 568470"/>
                    <a:gd name="connsiteX22" fmla="*/ 262381 w 467409"/>
                    <a:gd name="connsiteY22" fmla="*/ 381254 h 568470"/>
                    <a:gd name="connsiteX23" fmla="*/ 211345 w 467409"/>
                    <a:gd name="connsiteY23" fmla="*/ 424016 h 568470"/>
                    <a:gd name="connsiteX24" fmla="*/ 113568 w 467409"/>
                    <a:gd name="connsiteY24" fmla="*/ 473536 h 568470"/>
                    <a:gd name="connsiteX25" fmla="*/ 154119 w 467409"/>
                    <a:gd name="connsiteY25" fmla="*/ 456861 h 568470"/>
                    <a:gd name="connsiteX26" fmla="*/ 289794 w 467409"/>
                    <a:gd name="connsiteY26" fmla="*/ 343293 h 568470"/>
                    <a:gd name="connsiteX27" fmla="*/ 297879 w 467409"/>
                    <a:gd name="connsiteY27" fmla="*/ 329208 h 568470"/>
                    <a:gd name="connsiteX28" fmla="*/ 271224 w 467409"/>
                    <a:gd name="connsiteY28" fmla="*/ 311143 h 568470"/>
                    <a:gd name="connsiteX29" fmla="*/ 97461 w 467409"/>
                    <a:gd name="connsiteY29" fmla="*/ 370074 h 568470"/>
                    <a:gd name="connsiteX30" fmla="*/ 61900 w 467409"/>
                    <a:gd name="connsiteY30" fmla="*/ 411825 h 568470"/>
                    <a:gd name="connsiteX31" fmla="*/ 113568 w 467409"/>
                    <a:gd name="connsiteY31" fmla="*/ 473536 h 56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7409" h="568470">
                      <a:moveTo>
                        <a:pt x="0" y="286825"/>
                      </a:moveTo>
                      <a:cubicBezTo>
                        <a:pt x="0" y="207744"/>
                        <a:pt x="0" y="128664"/>
                        <a:pt x="0" y="49520"/>
                      </a:cubicBezTo>
                      <a:cubicBezTo>
                        <a:pt x="0" y="19265"/>
                        <a:pt x="19328" y="0"/>
                        <a:pt x="49646" y="0"/>
                      </a:cubicBezTo>
                      <a:cubicBezTo>
                        <a:pt x="173699" y="0"/>
                        <a:pt x="297689" y="0"/>
                        <a:pt x="421679" y="0"/>
                      </a:cubicBezTo>
                      <a:cubicBezTo>
                        <a:pt x="439743" y="0"/>
                        <a:pt x="454397" y="7011"/>
                        <a:pt x="463177" y="22865"/>
                      </a:cubicBezTo>
                      <a:cubicBezTo>
                        <a:pt x="467093" y="29939"/>
                        <a:pt x="469620" y="38782"/>
                        <a:pt x="469620" y="46804"/>
                      </a:cubicBezTo>
                      <a:cubicBezTo>
                        <a:pt x="469999" y="207050"/>
                        <a:pt x="469936" y="367295"/>
                        <a:pt x="469872" y="527541"/>
                      </a:cubicBezTo>
                      <a:cubicBezTo>
                        <a:pt x="469872" y="554196"/>
                        <a:pt x="449723" y="574219"/>
                        <a:pt x="423005" y="574282"/>
                      </a:cubicBezTo>
                      <a:cubicBezTo>
                        <a:pt x="297626" y="574408"/>
                        <a:pt x="172247" y="574345"/>
                        <a:pt x="46930" y="574282"/>
                      </a:cubicBezTo>
                      <a:cubicBezTo>
                        <a:pt x="19770" y="574219"/>
                        <a:pt x="0" y="553817"/>
                        <a:pt x="0" y="526151"/>
                      </a:cubicBezTo>
                      <a:cubicBezTo>
                        <a:pt x="0" y="446376"/>
                        <a:pt x="0" y="366600"/>
                        <a:pt x="0" y="286825"/>
                      </a:cubicBezTo>
                      <a:close/>
                      <a:moveTo>
                        <a:pt x="211345" y="424016"/>
                      </a:moveTo>
                      <a:cubicBezTo>
                        <a:pt x="217724" y="424584"/>
                        <a:pt x="222019" y="425406"/>
                        <a:pt x="226314" y="425342"/>
                      </a:cubicBezTo>
                      <a:cubicBezTo>
                        <a:pt x="238126" y="425027"/>
                        <a:pt x="250064" y="425342"/>
                        <a:pt x="261749" y="423637"/>
                      </a:cubicBezTo>
                      <a:cubicBezTo>
                        <a:pt x="364705" y="408983"/>
                        <a:pt x="435827" y="311964"/>
                        <a:pt x="419531" y="208945"/>
                      </a:cubicBezTo>
                      <a:cubicBezTo>
                        <a:pt x="403425" y="107441"/>
                        <a:pt x="307416" y="37961"/>
                        <a:pt x="205849" y="54257"/>
                      </a:cubicBezTo>
                      <a:cubicBezTo>
                        <a:pt x="64490" y="76933"/>
                        <a:pt x="-253" y="242421"/>
                        <a:pt x="88366" y="354599"/>
                      </a:cubicBezTo>
                      <a:cubicBezTo>
                        <a:pt x="91271" y="358326"/>
                        <a:pt x="93671" y="359463"/>
                        <a:pt x="98472" y="357821"/>
                      </a:cubicBezTo>
                      <a:cubicBezTo>
                        <a:pt x="139149" y="343862"/>
                        <a:pt x="179889" y="330155"/>
                        <a:pt x="220630" y="316512"/>
                      </a:cubicBezTo>
                      <a:cubicBezTo>
                        <a:pt x="238505" y="310511"/>
                        <a:pt x="256317" y="304132"/>
                        <a:pt x="274508" y="299205"/>
                      </a:cubicBezTo>
                      <a:cubicBezTo>
                        <a:pt x="287772" y="295668"/>
                        <a:pt x="300658" y="303690"/>
                        <a:pt x="306974" y="317207"/>
                      </a:cubicBezTo>
                      <a:cubicBezTo>
                        <a:pt x="312343" y="328702"/>
                        <a:pt x="308932" y="342409"/>
                        <a:pt x="298573" y="350999"/>
                      </a:cubicBezTo>
                      <a:cubicBezTo>
                        <a:pt x="286509" y="361042"/>
                        <a:pt x="274445" y="371148"/>
                        <a:pt x="262381" y="381254"/>
                      </a:cubicBezTo>
                      <a:cubicBezTo>
                        <a:pt x="245895" y="395024"/>
                        <a:pt x="229409" y="408920"/>
                        <a:pt x="211345" y="424016"/>
                      </a:cubicBezTo>
                      <a:close/>
                      <a:moveTo>
                        <a:pt x="113568" y="473536"/>
                      </a:moveTo>
                      <a:cubicBezTo>
                        <a:pt x="129548" y="473978"/>
                        <a:pt x="142244" y="466841"/>
                        <a:pt x="154119" y="456861"/>
                      </a:cubicBezTo>
                      <a:cubicBezTo>
                        <a:pt x="199280" y="418900"/>
                        <a:pt x="244758" y="381317"/>
                        <a:pt x="289794" y="343293"/>
                      </a:cubicBezTo>
                      <a:cubicBezTo>
                        <a:pt x="293773" y="339945"/>
                        <a:pt x="297310" y="334198"/>
                        <a:pt x="297879" y="329208"/>
                      </a:cubicBezTo>
                      <a:cubicBezTo>
                        <a:pt x="299584" y="315185"/>
                        <a:pt x="285941" y="306216"/>
                        <a:pt x="271224" y="311143"/>
                      </a:cubicBezTo>
                      <a:cubicBezTo>
                        <a:pt x="213303" y="330660"/>
                        <a:pt x="155319" y="350241"/>
                        <a:pt x="97461" y="370074"/>
                      </a:cubicBezTo>
                      <a:cubicBezTo>
                        <a:pt x="77628" y="376896"/>
                        <a:pt x="65437" y="390729"/>
                        <a:pt x="61900" y="411825"/>
                      </a:cubicBezTo>
                      <a:cubicBezTo>
                        <a:pt x="56531" y="443344"/>
                        <a:pt x="81544" y="473347"/>
                        <a:pt x="113568" y="473536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37" name="手繪多邊形: 圖案 336">
                  <a:extLst>
                    <a:ext uri="{FF2B5EF4-FFF2-40B4-BE49-F238E27FC236}">
                      <a16:creationId xmlns:a16="http://schemas.microsoft.com/office/drawing/2014/main" id="{179C80D9-F43B-45C9-9B1C-B72B299B67AC}"/>
                    </a:ext>
                  </a:extLst>
                </p:cNvPr>
                <p:cNvSpPr/>
                <p:nvPr/>
              </p:nvSpPr>
              <p:spPr>
                <a:xfrm>
                  <a:off x="6084523" y="5667046"/>
                  <a:ext cx="63163" cy="63163"/>
                </a:xfrm>
                <a:custGeom>
                  <a:avLst/>
                  <a:gdLst>
                    <a:gd name="connsiteX0" fmla="*/ 1 w 63163"/>
                    <a:gd name="connsiteY0" fmla="*/ 34552 h 63163"/>
                    <a:gd name="connsiteX1" fmla="*/ 34804 w 63163"/>
                    <a:gd name="connsiteY1" fmla="*/ 2 h 63163"/>
                    <a:gd name="connsiteX2" fmla="*/ 68912 w 63163"/>
                    <a:gd name="connsiteY2" fmla="*/ 35247 h 63163"/>
                    <a:gd name="connsiteX3" fmla="*/ 33793 w 63163"/>
                    <a:gd name="connsiteY3" fmla="*/ 69355 h 63163"/>
                    <a:gd name="connsiteX4" fmla="*/ 1 w 63163"/>
                    <a:gd name="connsiteY4" fmla="*/ 34552 h 6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63" h="63163">
                      <a:moveTo>
                        <a:pt x="1" y="34552"/>
                      </a:moveTo>
                      <a:cubicBezTo>
                        <a:pt x="190" y="15161"/>
                        <a:pt x="15602" y="-188"/>
                        <a:pt x="34804" y="2"/>
                      </a:cubicBezTo>
                      <a:cubicBezTo>
                        <a:pt x="54005" y="191"/>
                        <a:pt x="69165" y="15856"/>
                        <a:pt x="68912" y="35247"/>
                      </a:cubicBezTo>
                      <a:cubicBezTo>
                        <a:pt x="68659" y="54575"/>
                        <a:pt x="53184" y="69608"/>
                        <a:pt x="33793" y="69355"/>
                      </a:cubicBezTo>
                      <a:cubicBezTo>
                        <a:pt x="14907" y="69039"/>
                        <a:pt x="-126" y="53564"/>
                        <a:pt x="1" y="3455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38" name="手繪多邊形: 圖案 337">
                  <a:extLst>
                    <a:ext uri="{FF2B5EF4-FFF2-40B4-BE49-F238E27FC236}">
                      <a16:creationId xmlns:a16="http://schemas.microsoft.com/office/drawing/2014/main" id="{18E21110-2C52-473F-9C78-4E292CB5AE53}"/>
                    </a:ext>
                  </a:extLst>
                </p:cNvPr>
                <p:cNvSpPr/>
                <p:nvPr/>
              </p:nvSpPr>
              <p:spPr>
                <a:xfrm>
                  <a:off x="5978467" y="5863228"/>
                  <a:ext cx="37898" cy="37898"/>
                </a:xfrm>
                <a:custGeom>
                  <a:avLst/>
                  <a:gdLst>
                    <a:gd name="connsiteX0" fmla="*/ 20344 w 37898"/>
                    <a:gd name="connsiteY0" fmla="*/ 40051 h 37898"/>
                    <a:gd name="connsiteX1" fmla="*/ 5 w 37898"/>
                    <a:gd name="connsiteY1" fmla="*/ 20344 h 37898"/>
                    <a:gd name="connsiteX2" fmla="*/ 19649 w 37898"/>
                    <a:gd name="connsiteY2" fmla="*/ 5 h 37898"/>
                    <a:gd name="connsiteX3" fmla="*/ 40367 w 37898"/>
                    <a:gd name="connsiteY3" fmla="*/ 19965 h 37898"/>
                    <a:gd name="connsiteX4" fmla="*/ 20344 w 37898"/>
                    <a:gd name="connsiteY4" fmla="*/ 40051 h 3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98" h="37898">
                      <a:moveTo>
                        <a:pt x="20344" y="40051"/>
                      </a:moveTo>
                      <a:cubicBezTo>
                        <a:pt x="9353" y="40177"/>
                        <a:pt x="258" y="31334"/>
                        <a:pt x="5" y="20344"/>
                      </a:cubicBezTo>
                      <a:cubicBezTo>
                        <a:pt x="-247" y="9416"/>
                        <a:pt x="8595" y="258"/>
                        <a:pt x="19649" y="5"/>
                      </a:cubicBezTo>
                      <a:cubicBezTo>
                        <a:pt x="31019" y="-247"/>
                        <a:pt x="40430" y="8848"/>
                        <a:pt x="40367" y="19965"/>
                      </a:cubicBezTo>
                      <a:cubicBezTo>
                        <a:pt x="40240" y="30955"/>
                        <a:pt x="31271" y="39924"/>
                        <a:pt x="20344" y="40051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47" name="群組 346">
              <a:extLst>
                <a:ext uri="{FF2B5EF4-FFF2-40B4-BE49-F238E27FC236}">
                  <a16:creationId xmlns:a16="http://schemas.microsoft.com/office/drawing/2014/main" id="{4DBC0C39-0830-49E9-BDA2-D2B110B1FC5F}"/>
                </a:ext>
              </a:extLst>
            </p:cNvPr>
            <p:cNvGrpSpPr/>
            <p:nvPr/>
          </p:nvGrpSpPr>
          <p:grpSpPr>
            <a:xfrm>
              <a:off x="7001136" y="3078142"/>
              <a:ext cx="1120935" cy="674087"/>
              <a:chOff x="7312118" y="3899140"/>
              <a:chExt cx="854042" cy="513588"/>
            </a:xfrm>
          </p:grpSpPr>
          <p:grpSp>
            <p:nvGrpSpPr>
              <p:cNvPr id="348" name="群組 347">
                <a:extLst>
                  <a:ext uri="{FF2B5EF4-FFF2-40B4-BE49-F238E27FC236}">
                    <a16:creationId xmlns:a16="http://schemas.microsoft.com/office/drawing/2014/main" id="{C8F6219A-5924-4310-B06B-5C074D47D654}"/>
                  </a:ext>
                </a:extLst>
              </p:cNvPr>
              <p:cNvGrpSpPr/>
              <p:nvPr/>
            </p:nvGrpSpPr>
            <p:grpSpPr>
              <a:xfrm>
                <a:off x="7782686" y="4029234"/>
                <a:ext cx="383474" cy="383494"/>
                <a:chOff x="15278278" y="10198066"/>
                <a:chExt cx="2260108" cy="2094445"/>
              </a:xfrm>
              <a:noFill/>
            </p:grpSpPr>
            <p:sp>
              <p:nvSpPr>
                <p:cNvPr id="353" name="手繪多邊形: 圖案 352">
                  <a:extLst>
                    <a:ext uri="{FF2B5EF4-FFF2-40B4-BE49-F238E27FC236}">
                      <a16:creationId xmlns:a16="http://schemas.microsoft.com/office/drawing/2014/main" id="{1A26B157-00FC-415D-9826-40DD3409085B}"/>
                    </a:ext>
                  </a:extLst>
                </p:cNvPr>
                <p:cNvSpPr/>
                <p:nvPr/>
              </p:nvSpPr>
              <p:spPr>
                <a:xfrm>
                  <a:off x="15344873" y="10264662"/>
                  <a:ext cx="2118111" cy="1964282"/>
                </a:xfrm>
                <a:custGeom>
                  <a:avLst/>
                  <a:gdLst>
                    <a:gd name="connsiteX0" fmla="*/ 2011022 w 2118111"/>
                    <a:gd name="connsiteY0" fmla="*/ 510950 h 1964282"/>
                    <a:gd name="connsiteX1" fmla="*/ 2011022 w 2118111"/>
                    <a:gd name="connsiteY1" fmla="*/ 232992 h 1964282"/>
                    <a:gd name="connsiteX2" fmla="*/ 896352 w 2118111"/>
                    <a:gd name="connsiteY2" fmla="*/ 232992 h 1964282"/>
                    <a:gd name="connsiteX3" fmla="*/ 672234 w 2118111"/>
                    <a:gd name="connsiteY3" fmla="*/ 8875 h 1964282"/>
                    <a:gd name="connsiteX4" fmla="*/ 8875 w 2118111"/>
                    <a:gd name="connsiteY4" fmla="*/ 8875 h 1964282"/>
                    <a:gd name="connsiteX5" fmla="*/ 8875 w 2118111"/>
                    <a:gd name="connsiteY5" fmla="*/ 1592607 h 1964282"/>
                    <a:gd name="connsiteX6" fmla="*/ 8875 w 2118111"/>
                    <a:gd name="connsiteY6" fmla="*/ 1756968 h 1964282"/>
                    <a:gd name="connsiteX7" fmla="*/ 222579 w 2118111"/>
                    <a:gd name="connsiteY7" fmla="*/ 1962981 h 1964282"/>
                    <a:gd name="connsiteX8" fmla="*/ 1918370 w 2118111"/>
                    <a:gd name="connsiteY8" fmla="*/ 1963099 h 1964282"/>
                    <a:gd name="connsiteX9" fmla="*/ 2118585 w 2118111"/>
                    <a:gd name="connsiteY9" fmla="*/ 1762884 h 1964282"/>
                    <a:gd name="connsiteX10" fmla="*/ 2118585 w 2118111"/>
                    <a:gd name="connsiteY10" fmla="*/ 510950 h 1964282"/>
                    <a:gd name="connsiteX11" fmla="*/ 2011022 w 2118111"/>
                    <a:gd name="connsiteY11" fmla="*/ 510950 h 196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8111" h="1964282">
                      <a:moveTo>
                        <a:pt x="2011022" y="510950"/>
                      </a:moveTo>
                      <a:lnTo>
                        <a:pt x="2011022" y="232992"/>
                      </a:lnTo>
                      <a:lnTo>
                        <a:pt x="896352" y="232992"/>
                      </a:lnTo>
                      <a:lnTo>
                        <a:pt x="672234" y="8875"/>
                      </a:lnTo>
                      <a:lnTo>
                        <a:pt x="8875" y="8875"/>
                      </a:lnTo>
                      <a:lnTo>
                        <a:pt x="8875" y="1592607"/>
                      </a:lnTo>
                      <a:lnTo>
                        <a:pt x="8875" y="1756968"/>
                      </a:lnTo>
                      <a:cubicBezTo>
                        <a:pt x="8875" y="1873286"/>
                        <a:pt x="105314" y="1967240"/>
                        <a:pt x="222579" y="1962981"/>
                      </a:cubicBezTo>
                      <a:cubicBezTo>
                        <a:pt x="229443" y="1962744"/>
                        <a:pt x="1918370" y="1963099"/>
                        <a:pt x="1918370" y="1963099"/>
                      </a:cubicBezTo>
                      <a:cubicBezTo>
                        <a:pt x="2028890" y="1963099"/>
                        <a:pt x="2118585" y="1873404"/>
                        <a:pt x="2118585" y="1762884"/>
                      </a:cubicBezTo>
                      <a:lnTo>
                        <a:pt x="2118585" y="510950"/>
                      </a:lnTo>
                      <a:lnTo>
                        <a:pt x="2011022" y="51095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" name="手繪多邊形: 圖案 353">
                  <a:extLst>
                    <a:ext uri="{FF2B5EF4-FFF2-40B4-BE49-F238E27FC236}">
                      <a16:creationId xmlns:a16="http://schemas.microsoft.com/office/drawing/2014/main" id="{585928F5-964F-4442-A4B5-C1195FF262DF}"/>
                    </a:ext>
                  </a:extLst>
                </p:cNvPr>
                <p:cNvSpPr/>
                <p:nvPr/>
              </p:nvSpPr>
              <p:spPr>
                <a:xfrm>
                  <a:off x="15278278" y="10198066"/>
                  <a:ext cx="2260108" cy="2094445"/>
                </a:xfrm>
                <a:custGeom>
                  <a:avLst/>
                  <a:gdLst>
                    <a:gd name="connsiteX0" fmla="*/ 307161 w 2260107"/>
                    <a:gd name="connsiteY0" fmla="*/ 2029812 h 2094445"/>
                    <a:gd name="connsiteX1" fmla="*/ 1985084 w 2260107"/>
                    <a:gd name="connsiteY1" fmla="*/ 2029812 h 2094445"/>
                    <a:gd name="connsiteX2" fmla="*/ 2185299 w 2260107"/>
                    <a:gd name="connsiteY2" fmla="*/ 1829598 h 2094445"/>
                    <a:gd name="connsiteX3" fmla="*/ 2185299 w 2260107"/>
                    <a:gd name="connsiteY3" fmla="*/ 577545 h 2094445"/>
                    <a:gd name="connsiteX4" fmla="*/ 487851 w 2260107"/>
                    <a:gd name="connsiteY4" fmla="*/ 577545 h 2094445"/>
                    <a:gd name="connsiteX5" fmla="*/ 487851 w 2260107"/>
                    <a:gd name="connsiteY5" fmla="*/ 1674230 h 2094445"/>
                    <a:gd name="connsiteX6" fmla="*/ 487851 w 2260107"/>
                    <a:gd name="connsiteY6" fmla="*/ 1818711 h 2094445"/>
                    <a:gd name="connsiteX7" fmla="*/ 289175 w 2260107"/>
                    <a:gd name="connsiteY7" fmla="*/ 2029694 h 2094445"/>
                    <a:gd name="connsiteX8" fmla="*/ 75470 w 2260107"/>
                    <a:gd name="connsiteY8" fmla="*/ 1823681 h 2094445"/>
                    <a:gd name="connsiteX9" fmla="*/ 75470 w 2260107"/>
                    <a:gd name="connsiteY9" fmla="*/ 1659320 h 2094445"/>
                    <a:gd name="connsiteX10" fmla="*/ 75470 w 2260107"/>
                    <a:gd name="connsiteY10" fmla="*/ 75470 h 2094445"/>
                    <a:gd name="connsiteX11" fmla="*/ 738830 w 2260107"/>
                    <a:gd name="connsiteY11" fmla="*/ 75470 h 2094445"/>
                    <a:gd name="connsiteX12" fmla="*/ 962947 w 2260107"/>
                    <a:gd name="connsiteY12" fmla="*/ 299588 h 2094445"/>
                    <a:gd name="connsiteX13" fmla="*/ 2077618 w 2260107"/>
                    <a:gd name="connsiteY13" fmla="*/ 299588 h 2094445"/>
                    <a:gd name="connsiteX14" fmla="*/ 2077618 w 2260107"/>
                    <a:gd name="connsiteY14" fmla="*/ 577545 h 20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60107" h="2094445">
                      <a:moveTo>
                        <a:pt x="307161" y="2029812"/>
                      </a:moveTo>
                      <a:lnTo>
                        <a:pt x="1985084" y="2029812"/>
                      </a:lnTo>
                      <a:cubicBezTo>
                        <a:pt x="2095604" y="2029812"/>
                        <a:pt x="2185299" y="1940118"/>
                        <a:pt x="2185299" y="1829598"/>
                      </a:cubicBezTo>
                      <a:lnTo>
                        <a:pt x="2185299" y="577545"/>
                      </a:lnTo>
                      <a:lnTo>
                        <a:pt x="487851" y="577545"/>
                      </a:lnTo>
                      <a:lnTo>
                        <a:pt x="487851" y="1674230"/>
                      </a:lnTo>
                      <a:lnTo>
                        <a:pt x="487851" y="1818711"/>
                      </a:lnTo>
                      <a:cubicBezTo>
                        <a:pt x="487851" y="1930534"/>
                        <a:pt x="400878" y="2025789"/>
                        <a:pt x="289175" y="2029694"/>
                      </a:cubicBezTo>
                      <a:cubicBezTo>
                        <a:pt x="171909" y="2033836"/>
                        <a:pt x="75470" y="1940000"/>
                        <a:pt x="75470" y="1823681"/>
                      </a:cubicBezTo>
                      <a:lnTo>
                        <a:pt x="75470" y="1659320"/>
                      </a:lnTo>
                      <a:lnTo>
                        <a:pt x="75470" y="75470"/>
                      </a:lnTo>
                      <a:lnTo>
                        <a:pt x="738830" y="75470"/>
                      </a:lnTo>
                      <a:lnTo>
                        <a:pt x="962947" y="299588"/>
                      </a:lnTo>
                      <a:lnTo>
                        <a:pt x="2077618" y="299588"/>
                      </a:lnTo>
                      <a:lnTo>
                        <a:pt x="2077618" y="577545"/>
                      </a:lnTo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手繪多邊形: 圖案 354">
                  <a:extLst>
                    <a:ext uri="{FF2B5EF4-FFF2-40B4-BE49-F238E27FC236}">
                      <a16:creationId xmlns:a16="http://schemas.microsoft.com/office/drawing/2014/main" id="{3F7A0988-52D0-44DA-B98D-8DD3391A58AF}"/>
                    </a:ext>
                  </a:extLst>
                </p:cNvPr>
                <p:cNvSpPr/>
                <p:nvPr/>
              </p:nvSpPr>
              <p:spPr>
                <a:xfrm>
                  <a:off x="16108435" y="10987873"/>
                  <a:ext cx="911143" cy="1005807"/>
                </a:xfrm>
                <a:custGeom>
                  <a:avLst/>
                  <a:gdLst>
                    <a:gd name="connsiteX0" fmla="*/ 698409 w 911142"/>
                    <a:gd name="connsiteY0" fmla="*/ 50314 h 1005807"/>
                    <a:gd name="connsiteX1" fmla="*/ 50314 w 911142"/>
                    <a:gd name="connsiteY1" fmla="*/ 50314 h 1005807"/>
                    <a:gd name="connsiteX2" fmla="*/ 50314 w 911142"/>
                    <a:gd name="connsiteY2" fmla="*/ 956368 h 1005807"/>
                    <a:gd name="connsiteX3" fmla="*/ 870934 w 911142"/>
                    <a:gd name="connsiteY3" fmla="*/ 956368 h 1005807"/>
                    <a:gd name="connsiteX4" fmla="*/ 870934 w 911142"/>
                    <a:gd name="connsiteY4" fmla="*/ 222839 h 100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1142" h="1005807">
                      <a:moveTo>
                        <a:pt x="698409" y="50314"/>
                      </a:moveTo>
                      <a:lnTo>
                        <a:pt x="50314" y="50314"/>
                      </a:lnTo>
                      <a:lnTo>
                        <a:pt x="50314" y="956368"/>
                      </a:lnTo>
                      <a:lnTo>
                        <a:pt x="870934" y="956368"/>
                      </a:lnTo>
                      <a:lnTo>
                        <a:pt x="870934" y="222839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" name="手繪多邊形: 圖案 355">
                  <a:extLst>
                    <a:ext uri="{FF2B5EF4-FFF2-40B4-BE49-F238E27FC236}">
                      <a16:creationId xmlns:a16="http://schemas.microsoft.com/office/drawing/2014/main" id="{DCFE1111-ED10-4BA3-95F8-3C4ED32445A6}"/>
                    </a:ext>
                  </a:extLst>
                </p:cNvPr>
                <p:cNvSpPr/>
                <p:nvPr/>
              </p:nvSpPr>
              <p:spPr>
                <a:xfrm>
                  <a:off x="16739372" y="10999232"/>
                  <a:ext cx="272160" cy="272160"/>
                </a:xfrm>
                <a:custGeom>
                  <a:avLst/>
                  <a:gdLst>
                    <a:gd name="connsiteX0" fmla="*/ 232069 w 272159"/>
                    <a:gd name="connsiteY0" fmla="*/ 232069 h 272159"/>
                    <a:gd name="connsiteX1" fmla="*/ 50314 w 272159"/>
                    <a:gd name="connsiteY1" fmla="*/ 232069 h 272159"/>
                    <a:gd name="connsiteX2" fmla="*/ 50314 w 272159"/>
                    <a:gd name="connsiteY2" fmla="*/ 50314 h 272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2159" h="272159">
                      <a:moveTo>
                        <a:pt x="232069" y="232069"/>
                      </a:moveTo>
                      <a:lnTo>
                        <a:pt x="50314" y="232069"/>
                      </a:lnTo>
                      <a:lnTo>
                        <a:pt x="50314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" name="手繪多邊形: 圖案 356">
                  <a:extLst>
                    <a:ext uri="{FF2B5EF4-FFF2-40B4-BE49-F238E27FC236}">
                      <a16:creationId xmlns:a16="http://schemas.microsoft.com/office/drawing/2014/main" id="{F0E269B4-2145-46B1-8480-24AA44BE65E3}"/>
                    </a:ext>
                  </a:extLst>
                </p:cNvPr>
                <p:cNvSpPr/>
                <p:nvPr/>
              </p:nvSpPr>
              <p:spPr>
                <a:xfrm>
                  <a:off x="16253744" y="11184419"/>
                  <a:ext cx="354991" cy="94664"/>
                </a:xfrm>
                <a:custGeom>
                  <a:avLst/>
                  <a:gdLst>
                    <a:gd name="connsiteX0" fmla="*/ 50314 w 354990"/>
                    <a:gd name="connsiteY0" fmla="*/ 50314 h 94664"/>
                    <a:gd name="connsiteX1" fmla="*/ 312415 w 354990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990" h="94664">
                      <a:moveTo>
                        <a:pt x="50314" y="50314"/>
                      </a:moveTo>
                      <a:lnTo>
                        <a:pt x="312415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手繪多邊形: 圖案 357">
                  <a:extLst>
                    <a:ext uri="{FF2B5EF4-FFF2-40B4-BE49-F238E27FC236}">
                      <a16:creationId xmlns:a16="http://schemas.microsoft.com/office/drawing/2014/main" id="{3BAC1AFB-8E73-433F-861C-58F5AEA8B18B}"/>
                    </a:ext>
                  </a:extLst>
                </p:cNvPr>
                <p:cNvSpPr/>
                <p:nvPr/>
              </p:nvSpPr>
              <p:spPr>
                <a:xfrm>
                  <a:off x="16253744" y="11341207"/>
                  <a:ext cx="615317" cy="94664"/>
                </a:xfrm>
                <a:custGeom>
                  <a:avLst/>
                  <a:gdLst>
                    <a:gd name="connsiteX0" fmla="*/ 50314 w 615317"/>
                    <a:gd name="connsiteY0" fmla="*/ 50314 h 94664"/>
                    <a:gd name="connsiteX1" fmla="*/ 574517 w 615317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5317" h="94664">
                      <a:moveTo>
                        <a:pt x="50314" y="50314"/>
                      </a:moveTo>
                      <a:lnTo>
                        <a:pt x="574517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手繪多邊形: 圖案 358">
                  <a:extLst>
                    <a:ext uri="{FF2B5EF4-FFF2-40B4-BE49-F238E27FC236}">
                      <a16:creationId xmlns:a16="http://schemas.microsoft.com/office/drawing/2014/main" id="{D45B854D-B7C3-4C5B-9C83-74C7744F73EC}"/>
                    </a:ext>
                  </a:extLst>
                </p:cNvPr>
                <p:cNvSpPr/>
                <p:nvPr/>
              </p:nvSpPr>
              <p:spPr>
                <a:xfrm>
                  <a:off x="16253744" y="11497876"/>
                  <a:ext cx="615317" cy="94664"/>
                </a:xfrm>
                <a:custGeom>
                  <a:avLst/>
                  <a:gdLst>
                    <a:gd name="connsiteX0" fmla="*/ 50314 w 615317"/>
                    <a:gd name="connsiteY0" fmla="*/ 50314 h 94664"/>
                    <a:gd name="connsiteX1" fmla="*/ 574517 w 615317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5317" h="94664">
                      <a:moveTo>
                        <a:pt x="50314" y="50314"/>
                      </a:moveTo>
                      <a:lnTo>
                        <a:pt x="574517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" name="手繪多邊形: 圖案 359">
                  <a:extLst>
                    <a:ext uri="{FF2B5EF4-FFF2-40B4-BE49-F238E27FC236}">
                      <a16:creationId xmlns:a16="http://schemas.microsoft.com/office/drawing/2014/main" id="{69A4F1D5-7120-491F-B9B2-926DED0F50A9}"/>
                    </a:ext>
                  </a:extLst>
                </p:cNvPr>
                <p:cNvSpPr/>
                <p:nvPr/>
              </p:nvSpPr>
              <p:spPr>
                <a:xfrm>
                  <a:off x="16253744" y="11654545"/>
                  <a:ext cx="615317" cy="94664"/>
                </a:xfrm>
                <a:custGeom>
                  <a:avLst/>
                  <a:gdLst>
                    <a:gd name="connsiteX0" fmla="*/ 50314 w 615317"/>
                    <a:gd name="connsiteY0" fmla="*/ 50314 h 94664"/>
                    <a:gd name="connsiteX1" fmla="*/ 574517 w 615317"/>
                    <a:gd name="connsiteY1" fmla="*/ 50314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5317" h="94664">
                      <a:moveTo>
                        <a:pt x="50314" y="50314"/>
                      </a:moveTo>
                      <a:lnTo>
                        <a:pt x="574517" y="50314"/>
                      </a:lnTo>
                    </a:path>
                  </a:pathLst>
                </a:custGeom>
                <a:grpFill/>
                <a:ln w="1905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9" name="圖形 113">
                <a:extLst>
                  <a:ext uri="{FF2B5EF4-FFF2-40B4-BE49-F238E27FC236}">
                    <a16:creationId xmlns:a16="http://schemas.microsoft.com/office/drawing/2014/main" id="{CF3EE5F7-1BF0-4D10-9FF4-ECBB43548F09}"/>
                  </a:ext>
                </a:extLst>
              </p:cNvPr>
              <p:cNvGrpSpPr/>
              <p:nvPr/>
            </p:nvGrpSpPr>
            <p:grpSpPr>
              <a:xfrm>
                <a:off x="7312118" y="3899140"/>
                <a:ext cx="408248" cy="496517"/>
                <a:chOff x="5884043" y="5462967"/>
                <a:chExt cx="467409" cy="568471"/>
              </a:xfrm>
            </p:grpSpPr>
            <p:sp>
              <p:nvSpPr>
                <p:cNvPr id="350" name="手繪多邊形: 圖案 349">
                  <a:extLst>
                    <a:ext uri="{FF2B5EF4-FFF2-40B4-BE49-F238E27FC236}">
                      <a16:creationId xmlns:a16="http://schemas.microsoft.com/office/drawing/2014/main" id="{F09B1924-D739-4D1B-955C-0A17322157B7}"/>
                    </a:ext>
                  </a:extLst>
                </p:cNvPr>
                <p:cNvSpPr/>
                <p:nvPr/>
              </p:nvSpPr>
              <p:spPr>
                <a:xfrm>
                  <a:off x="5884043" y="5462967"/>
                  <a:ext cx="467409" cy="568471"/>
                </a:xfrm>
                <a:custGeom>
                  <a:avLst/>
                  <a:gdLst>
                    <a:gd name="connsiteX0" fmla="*/ 0 w 467409"/>
                    <a:gd name="connsiteY0" fmla="*/ 286825 h 568470"/>
                    <a:gd name="connsiteX1" fmla="*/ 0 w 467409"/>
                    <a:gd name="connsiteY1" fmla="*/ 49520 h 568470"/>
                    <a:gd name="connsiteX2" fmla="*/ 49646 w 467409"/>
                    <a:gd name="connsiteY2" fmla="*/ 0 h 568470"/>
                    <a:gd name="connsiteX3" fmla="*/ 421679 w 467409"/>
                    <a:gd name="connsiteY3" fmla="*/ 0 h 568470"/>
                    <a:gd name="connsiteX4" fmla="*/ 463177 w 467409"/>
                    <a:gd name="connsiteY4" fmla="*/ 22865 h 568470"/>
                    <a:gd name="connsiteX5" fmla="*/ 469620 w 467409"/>
                    <a:gd name="connsiteY5" fmla="*/ 46804 h 568470"/>
                    <a:gd name="connsiteX6" fmla="*/ 469872 w 467409"/>
                    <a:gd name="connsiteY6" fmla="*/ 527541 h 568470"/>
                    <a:gd name="connsiteX7" fmla="*/ 423005 w 467409"/>
                    <a:gd name="connsiteY7" fmla="*/ 574282 h 568470"/>
                    <a:gd name="connsiteX8" fmla="*/ 46930 w 467409"/>
                    <a:gd name="connsiteY8" fmla="*/ 574282 h 568470"/>
                    <a:gd name="connsiteX9" fmla="*/ 0 w 467409"/>
                    <a:gd name="connsiteY9" fmla="*/ 526151 h 568470"/>
                    <a:gd name="connsiteX10" fmla="*/ 0 w 467409"/>
                    <a:gd name="connsiteY10" fmla="*/ 286825 h 568470"/>
                    <a:gd name="connsiteX11" fmla="*/ 211345 w 467409"/>
                    <a:gd name="connsiteY11" fmla="*/ 424016 h 568470"/>
                    <a:gd name="connsiteX12" fmla="*/ 226314 w 467409"/>
                    <a:gd name="connsiteY12" fmla="*/ 425342 h 568470"/>
                    <a:gd name="connsiteX13" fmla="*/ 261749 w 467409"/>
                    <a:gd name="connsiteY13" fmla="*/ 423637 h 568470"/>
                    <a:gd name="connsiteX14" fmla="*/ 419531 w 467409"/>
                    <a:gd name="connsiteY14" fmla="*/ 208945 h 568470"/>
                    <a:gd name="connsiteX15" fmla="*/ 205849 w 467409"/>
                    <a:gd name="connsiteY15" fmla="*/ 54257 h 568470"/>
                    <a:gd name="connsiteX16" fmla="*/ 88366 w 467409"/>
                    <a:gd name="connsiteY16" fmla="*/ 354599 h 568470"/>
                    <a:gd name="connsiteX17" fmla="*/ 98472 w 467409"/>
                    <a:gd name="connsiteY17" fmla="*/ 357821 h 568470"/>
                    <a:gd name="connsiteX18" fmla="*/ 220630 w 467409"/>
                    <a:gd name="connsiteY18" fmla="*/ 316512 h 568470"/>
                    <a:gd name="connsiteX19" fmla="*/ 274508 w 467409"/>
                    <a:gd name="connsiteY19" fmla="*/ 299205 h 568470"/>
                    <a:gd name="connsiteX20" fmla="*/ 306974 w 467409"/>
                    <a:gd name="connsiteY20" fmla="*/ 317207 h 568470"/>
                    <a:gd name="connsiteX21" fmla="*/ 298573 w 467409"/>
                    <a:gd name="connsiteY21" fmla="*/ 350999 h 568470"/>
                    <a:gd name="connsiteX22" fmla="*/ 262381 w 467409"/>
                    <a:gd name="connsiteY22" fmla="*/ 381254 h 568470"/>
                    <a:gd name="connsiteX23" fmla="*/ 211345 w 467409"/>
                    <a:gd name="connsiteY23" fmla="*/ 424016 h 568470"/>
                    <a:gd name="connsiteX24" fmla="*/ 113568 w 467409"/>
                    <a:gd name="connsiteY24" fmla="*/ 473536 h 568470"/>
                    <a:gd name="connsiteX25" fmla="*/ 154119 w 467409"/>
                    <a:gd name="connsiteY25" fmla="*/ 456861 h 568470"/>
                    <a:gd name="connsiteX26" fmla="*/ 289794 w 467409"/>
                    <a:gd name="connsiteY26" fmla="*/ 343293 h 568470"/>
                    <a:gd name="connsiteX27" fmla="*/ 297879 w 467409"/>
                    <a:gd name="connsiteY27" fmla="*/ 329208 h 568470"/>
                    <a:gd name="connsiteX28" fmla="*/ 271224 w 467409"/>
                    <a:gd name="connsiteY28" fmla="*/ 311143 h 568470"/>
                    <a:gd name="connsiteX29" fmla="*/ 97461 w 467409"/>
                    <a:gd name="connsiteY29" fmla="*/ 370074 h 568470"/>
                    <a:gd name="connsiteX30" fmla="*/ 61900 w 467409"/>
                    <a:gd name="connsiteY30" fmla="*/ 411825 h 568470"/>
                    <a:gd name="connsiteX31" fmla="*/ 113568 w 467409"/>
                    <a:gd name="connsiteY31" fmla="*/ 473536 h 56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7409" h="568470">
                      <a:moveTo>
                        <a:pt x="0" y="286825"/>
                      </a:moveTo>
                      <a:cubicBezTo>
                        <a:pt x="0" y="207744"/>
                        <a:pt x="0" y="128664"/>
                        <a:pt x="0" y="49520"/>
                      </a:cubicBezTo>
                      <a:cubicBezTo>
                        <a:pt x="0" y="19265"/>
                        <a:pt x="19328" y="0"/>
                        <a:pt x="49646" y="0"/>
                      </a:cubicBezTo>
                      <a:cubicBezTo>
                        <a:pt x="173699" y="0"/>
                        <a:pt x="297689" y="0"/>
                        <a:pt x="421679" y="0"/>
                      </a:cubicBezTo>
                      <a:cubicBezTo>
                        <a:pt x="439743" y="0"/>
                        <a:pt x="454397" y="7011"/>
                        <a:pt x="463177" y="22865"/>
                      </a:cubicBezTo>
                      <a:cubicBezTo>
                        <a:pt x="467093" y="29939"/>
                        <a:pt x="469620" y="38782"/>
                        <a:pt x="469620" y="46804"/>
                      </a:cubicBezTo>
                      <a:cubicBezTo>
                        <a:pt x="469999" y="207050"/>
                        <a:pt x="469936" y="367295"/>
                        <a:pt x="469872" y="527541"/>
                      </a:cubicBezTo>
                      <a:cubicBezTo>
                        <a:pt x="469872" y="554196"/>
                        <a:pt x="449723" y="574219"/>
                        <a:pt x="423005" y="574282"/>
                      </a:cubicBezTo>
                      <a:cubicBezTo>
                        <a:pt x="297626" y="574408"/>
                        <a:pt x="172247" y="574345"/>
                        <a:pt x="46930" y="574282"/>
                      </a:cubicBezTo>
                      <a:cubicBezTo>
                        <a:pt x="19770" y="574219"/>
                        <a:pt x="0" y="553817"/>
                        <a:pt x="0" y="526151"/>
                      </a:cubicBezTo>
                      <a:cubicBezTo>
                        <a:pt x="0" y="446376"/>
                        <a:pt x="0" y="366600"/>
                        <a:pt x="0" y="286825"/>
                      </a:cubicBezTo>
                      <a:close/>
                      <a:moveTo>
                        <a:pt x="211345" y="424016"/>
                      </a:moveTo>
                      <a:cubicBezTo>
                        <a:pt x="217724" y="424584"/>
                        <a:pt x="222019" y="425406"/>
                        <a:pt x="226314" y="425342"/>
                      </a:cubicBezTo>
                      <a:cubicBezTo>
                        <a:pt x="238126" y="425027"/>
                        <a:pt x="250064" y="425342"/>
                        <a:pt x="261749" y="423637"/>
                      </a:cubicBezTo>
                      <a:cubicBezTo>
                        <a:pt x="364705" y="408983"/>
                        <a:pt x="435827" y="311964"/>
                        <a:pt x="419531" y="208945"/>
                      </a:cubicBezTo>
                      <a:cubicBezTo>
                        <a:pt x="403425" y="107441"/>
                        <a:pt x="307416" y="37961"/>
                        <a:pt x="205849" y="54257"/>
                      </a:cubicBezTo>
                      <a:cubicBezTo>
                        <a:pt x="64490" y="76933"/>
                        <a:pt x="-253" y="242421"/>
                        <a:pt x="88366" y="354599"/>
                      </a:cubicBezTo>
                      <a:cubicBezTo>
                        <a:pt x="91271" y="358326"/>
                        <a:pt x="93671" y="359463"/>
                        <a:pt x="98472" y="357821"/>
                      </a:cubicBezTo>
                      <a:cubicBezTo>
                        <a:pt x="139149" y="343862"/>
                        <a:pt x="179889" y="330155"/>
                        <a:pt x="220630" y="316512"/>
                      </a:cubicBezTo>
                      <a:cubicBezTo>
                        <a:pt x="238505" y="310511"/>
                        <a:pt x="256317" y="304132"/>
                        <a:pt x="274508" y="299205"/>
                      </a:cubicBezTo>
                      <a:cubicBezTo>
                        <a:pt x="287772" y="295668"/>
                        <a:pt x="300658" y="303690"/>
                        <a:pt x="306974" y="317207"/>
                      </a:cubicBezTo>
                      <a:cubicBezTo>
                        <a:pt x="312343" y="328702"/>
                        <a:pt x="308932" y="342409"/>
                        <a:pt x="298573" y="350999"/>
                      </a:cubicBezTo>
                      <a:cubicBezTo>
                        <a:pt x="286509" y="361042"/>
                        <a:pt x="274445" y="371148"/>
                        <a:pt x="262381" y="381254"/>
                      </a:cubicBezTo>
                      <a:cubicBezTo>
                        <a:pt x="245895" y="395024"/>
                        <a:pt x="229409" y="408920"/>
                        <a:pt x="211345" y="424016"/>
                      </a:cubicBezTo>
                      <a:close/>
                      <a:moveTo>
                        <a:pt x="113568" y="473536"/>
                      </a:moveTo>
                      <a:cubicBezTo>
                        <a:pt x="129548" y="473978"/>
                        <a:pt x="142244" y="466841"/>
                        <a:pt x="154119" y="456861"/>
                      </a:cubicBezTo>
                      <a:cubicBezTo>
                        <a:pt x="199280" y="418900"/>
                        <a:pt x="244758" y="381317"/>
                        <a:pt x="289794" y="343293"/>
                      </a:cubicBezTo>
                      <a:cubicBezTo>
                        <a:pt x="293773" y="339945"/>
                        <a:pt x="297310" y="334198"/>
                        <a:pt x="297879" y="329208"/>
                      </a:cubicBezTo>
                      <a:cubicBezTo>
                        <a:pt x="299584" y="315185"/>
                        <a:pt x="285941" y="306216"/>
                        <a:pt x="271224" y="311143"/>
                      </a:cubicBezTo>
                      <a:cubicBezTo>
                        <a:pt x="213303" y="330660"/>
                        <a:pt x="155319" y="350241"/>
                        <a:pt x="97461" y="370074"/>
                      </a:cubicBezTo>
                      <a:cubicBezTo>
                        <a:pt x="77628" y="376896"/>
                        <a:pt x="65437" y="390729"/>
                        <a:pt x="61900" y="411825"/>
                      </a:cubicBezTo>
                      <a:cubicBezTo>
                        <a:pt x="56531" y="443344"/>
                        <a:pt x="81544" y="473347"/>
                        <a:pt x="113568" y="473536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51" name="手繪多邊形: 圖案 350">
                  <a:extLst>
                    <a:ext uri="{FF2B5EF4-FFF2-40B4-BE49-F238E27FC236}">
                      <a16:creationId xmlns:a16="http://schemas.microsoft.com/office/drawing/2014/main" id="{669DCC59-3304-4E9D-B8C4-7170AF110E15}"/>
                    </a:ext>
                  </a:extLst>
                </p:cNvPr>
                <p:cNvSpPr/>
                <p:nvPr/>
              </p:nvSpPr>
              <p:spPr>
                <a:xfrm>
                  <a:off x="6084523" y="5667046"/>
                  <a:ext cx="63163" cy="63163"/>
                </a:xfrm>
                <a:custGeom>
                  <a:avLst/>
                  <a:gdLst>
                    <a:gd name="connsiteX0" fmla="*/ 1 w 63163"/>
                    <a:gd name="connsiteY0" fmla="*/ 34552 h 63163"/>
                    <a:gd name="connsiteX1" fmla="*/ 34804 w 63163"/>
                    <a:gd name="connsiteY1" fmla="*/ 2 h 63163"/>
                    <a:gd name="connsiteX2" fmla="*/ 68912 w 63163"/>
                    <a:gd name="connsiteY2" fmla="*/ 35247 h 63163"/>
                    <a:gd name="connsiteX3" fmla="*/ 33793 w 63163"/>
                    <a:gd name="connsiteY3" fmla="*/ 69355 h 63163"/>
                    <a:gd name="connsiteX4" fmla="*/ 1 w 63163"/>
                    <a:gd name="connsiteY4" fmla="*/ 34552 h 6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63" h="63163">
                      <a:moveTo>
                        <a:pt x="1" y="34552"/>
                      </a:moveTo>
                      <a:cubicBezTo>
                        <a:pt x="190" y="15161"/>
                        <a:pt x="15602" y="-188"/>
                        <a:pt x="34804" y="2"/>
                      </a:cubicBezTo>
                      <a:cubicBezTo>
                        <a:pt x="54005" y="191"/>
                        <a:pt x="69165" y="15856"/>
                        <a:pt x="68912" y="35247"/>
                      </a:cubicBezTo>
                      <a:cubicBezTo>
                        <a:pt x="68659" y="54575"/>
                        <a:pt x="53184" y="69608"/>
                        <a:pt x="33793" y="69355"/>
                      </a:cubicBezTo>
                      <a:cubicBezTo>
                        <a:pt x="14907" y="69039"/>
                        <a:pt x="-126" y="53564"/>
                        <a:pt x="1" y="3455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52" name="手繪多邊形: 圖案 351">
                  <a:extLst>
                    <a:ext uri="{FF2B5EF4-FFF2-40B4-BE49-F238E27FC236}">
                      <a16:creationId xmlns:a16="http://schemas.microsoft.com/office/drawing/2014/main" id="{53081DE2-1277-4200-82F0-5C7925F622E9}"/>
                    </a:ext>
                  </a:extLst>
                </p:cNvPr>
                <p:cNvSpPr/>
                <p:nvPr/>
              </p:nvSpPr>
              <p:spPr>
                <a:xfrm>
                  <a:off x="5978467" y="5863228"/>
                  <a:ext cx="37898" cy="37898"/>
                </a:xfrm>
                <a:custGeom>
                  <a:avLst/>
                  <a:gdLst>
                    <a:gd name="connsiteX0" fmla="*/ 20344 w 37898"/>
                    <a:gd name="connsiteY0" fmla="*/ 40051 h 37898"/>
                    <a:gd name="connsiteX1" fmla="*/ 5 w 37898"/>
                    <a:gd name="connsiteY1" fmla="*/ 20344 h 37898"/>
                    <a:gd name="connsiteX2" fmla="*/ 19649 w 37898"/>
                    <a:gd name="connsiteY2" fmla="*/ 5 h 37898"/>
                    <a:gd name="connsiteX3" fmla="*/ 40367 w 37898"/>
                    <a:gd name="connsiteY3" fmla="*/ 19965 h 37898"/>
                    <a:gd name="connsiteX4" fmla="*/ 20344 w 37898"/>
                    <a:gd name="connsiteY4" fmla="*/ 40051 h 3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98" h="37898">
                      <a:moveTo>
                        <a:pt x="20344" y="40051"/>
                      </a:moveTo>
                      <a:cubicBezTo>
                        <a:pt x="9353" y="40177"/>
                        <a:pt x="258" y="31334"/>
                        <a:pt x="5" y="20344"/>
                      </a:cubicBezTo>
                      <a:cubicBezTo>
                        <a:pt x="-247" y="9416"/>
                        <a:pt x="8595" y="258"/>
                        <a:pt x="19649" y="5"/>
                      </a:cubicBezTo>
                      <a:cubicBezTo>
                        <a:pt x="31019" y="-247"/>
                        <a:pt x="40430" y="8848"/>
                        <a:pt x="40367" y="19965"/>
                      </a:cubicBezTo>
                      <a:cubicBezTo>
                        <a:pt x="40240" y="30955"/>
                        <a:pt x="31271" y="39924"/>
                        <a:pt x="20344" y="40051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391" name="矩形: 圓角化同側角落 390">
            <a:extLst>
              <a:ext uri="{FF2B5EF4-FFF2-40B4-BE49-F238E27FC236}">
                <a16:creationId xmlns:a16="http://schemas.microsoft.com/office/drawing/2014/main" id="{49A52B04-0C0A-40EF-AE7A-6D5BC16665C7}"/>
              </a:ext>
            </a:extLst>
          </p:cNvPr>
          <p:cNvSpPr/>
          <p:nvPr/>
        </p:nvSpPr>
        <p:spPr>
          <a:xfrm>
            <a:off x="336329" y="1247367"/>
            <a:ext cx="4098528" cy="5610633"/>
          </a:xfrm>
          <a:prstGeom prst="round2SameRect">
            <a:avLst>
              <a:gd name="adj1" fmla="val 654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2" name="內容版面配置區 2">
            <a:extLst>
              <a:ext uri="{FF2B5EF4-FFF2-40B4-BE49-F238E27FC236}">
                <a16:creationId xmlns:a16="http://schemas.microsoft.com/office/drawing/2014/main" id="{D5FF83ED-9736-4DC4-95B9-68833E894E26}"/>
              </a:ext>
            </a:extLst>
          </p:cNvPr>
          <p:cNvSpPr txBox="1">
            <a:spLocks/>
          </p:cNvSpPr>
          <p:nvPr/>
        </p:nvSpPr>
        <p:spPr>
          <a:xfrm>
            <a:off x="437549" y="1445213"/>
            <a:ext cx="3860415" cy="4981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sz="1800" b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VJBOD Cloud 的 Cloud Volume </a:t>
            </a:r>
            <a:r>
              <a:rPr lang="zh-TW" altLang="en-US" sz="1800" b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功能即是適用於這種情境的區塊型雲網關。</a:t>
            </a:r>
          </a:p>
          <a:p>
            <a:pPr>
              <a:lnSpc>
                <a:spcPct val="100000"/>
              </a:lnSpc>
            </a:pP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企業的</a:t>
            </a:r>
            <a:r>
              <a:rPr lang="en-US" altLang="zh-TW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IT</a:t>
            </a: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人員或一般使用者可以使用平常就在使用的存取協定</a:t>
            </a:r>
            <a:r>
              <a:rPr lang="en-US" altLang="zh-TW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(NFS, SMB, AFP, FTP, WebDAV) </a:t>
            </a: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來存取檔案。</a:t>
            </a:r>
          </a:p>
          <a:p>
            <a:pPr>
              <a:lnSpc>
                <a:spcPct val="100000"/>
              </a:lnSpc>
            </a:pP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這些應用服務中的檔案透過區塊型雲網關備份上雲端之後，在雲端空間即是不可識別的區塊型資料</a:t>
            </a: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</a:t>
            </a:r>
            <a:endParaRPr lang="zh-TW" altLang="en-US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為求安全性，連此</a:t>
            </a:r>
            <a:r>
              <a:rPr lang="en-US" altLang="zh-TW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都可以進行加密</a:t>
            </a:r>
            <a:r>
              <a:rPr lang="zh-TW" altLang="en-US" sz="1800" b="1">
                <a:solidFill>
                  <a:srgbClr val="00206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</a:t>
            </a:r>
            <a:endParaRPr lang="en-US" altLang="zh-TW" sz="1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70E1C77-1EA2-4628-9BE6-327D91A03EFB}"/>
              </a:ext>
            </a:extLst>
          </p:cNvPr>
          <p:cNvGrpSpPr/>
          <p:nvPr/>
        </p:nvGrpSpPr>
        <p:grpSpPr>
          <a:xfrm>
            <a:off x="7686161" y="3247697"/>
            <a:ext cx="1877524" cy="1672483"/>
            <a:chOff x="8268251" y="3247697"/>
            <a:chExt cx="1877524" cy="1672483"/>
          </a:xfrm>
        </p:grpSpPr>
        <p:grpSp>
          <p:nvGrpSpPr>
            <p:cNvPr id="361" name="圖形 18">
              <a:extLst>
                <a:ext uri="{FF2B5EF4-FFF2-40B4-BE49-F238E27FC236}">
                  <a16:creationId xmlns:a16="http://schemas.microsoft.com/office/drawing/2014/main" id="{ADFC03AA-8C7E-4164-8587-A00B1083FAA9}"/>
                </a:ext>
              </a:extLst>
            </p:cNvPr>
            <p:cNvGrpSpPr/>
            <p:nvPr/>
          </p:nvGrpSpPr>
          <p:grpSpPr>
            <a:xfrm>
              <a:off x="8275596" y="3437991"/>
              <a:ext cx="1870179" cy="1482189"/>
              <a:chOff x="8338475" y="3282973"/>
              <a:chExt cx="1365427" cy="1085848"/>
            </a:xfrm>
          </p:grpSpPr>
          <p:sp>
            <p:nvSpPr>
              <p:cNvPr id="362" name="手繪多邊形: 圖案 361">
                <a:extLst>
                  <a:ext uri="{FF2B5EF4-FFF2-40B4-BE49-F238E27FC236}">
                    <a16:creationId xmlns:a16="http://schemas.microsoft.com/office/drawing/2014/main" id="{CA22A2C9-62EE-438B-A070-5763071110A3}"/>
                  </a:ext>
                </a:extLst>
              </p:cNvPr>
              <p:cNvSpPr/>
              <p:nvPr/>
            </p:nvSpPr>
            <p:spPr>
              <a:xfrm>
                <a:off x="8338475" y="3282974"/>
                <a:ext cx="1365427" cy="1085847"/>
              </a:xfrm>
              <a:custGeom>
                <a:avLst/>
                <a:gdLst>
                  <a:gd name="connsiteX0" fmla="*/ 1282256 w 1323975"/>
                  <a:gd name="connsiteY0" fmla="*/ 9525 h 1085850"/>
                  <a:gd name="connsiteX1" fmla="*/ 1315498 w 1323975"/>
                  <a:gd name="connsiteY1" fmla="*/ 42767 h 1085850"/>
                  <a:gd name="connsiteX2" fmla="*/ 1315498 w 1323975"/>
                  <a:gd name="connsiteY2" fmla="*/ 1045464 h 1085850"/>
                  <a:gd name="connsiteX3" fmla="*/ 1282256 w 1323975"/>
                  <a:gd name="connsiteY3" fmla="*/ 1078706 h 1085850"/>
                  <a:gd name="connsiteX4" fmla="*/ 42767 w 1323975"/>
                  <a:gd name="connsiteY4" fmla="*/ 1078706 h 1085850"/>
                  <a:gd name="connsiteX5" fmla="*/ 9525 w 1323975"/>
                  <a:gd name="connsiteY5" fmla="*/ 1045464 h 1085850"/>
                  <a:gd name="connsiteX6" fmla="*/ 9525 w 1323975"/>
                  <a:gd name="connsiteY6" fmla="*/ 42767 h 1085850"/>
                  <a:gd name="connsiteX7" fmla="*/ 42767 w 1323975"/>
                  <a:gd name="connsiteY7" fmla="*/ 9525 h 1085850"/>
                  <a:gd name="connsiteX8" fmla="*/ 1282256 w 1323975"/>
                  <a:gd name="connsiteY8" fmla="*/ 9525 h 1085850"/>
                  <a:gd name="connsiteX9" fmla="*/ 1282256 w 1323975"/>
                  <a:gd name="connsiteY9" fmla="*/ 0 h 1085850"/>
                  <a:gd name="connsiteX10" fmla="*/ 42767 w 1323975"/>
                  <a:gd name="connsiteY10" fmla="*/ 0 h 1085850"/>
                  <a:gd name="connsiteX11" fmla="*/ 0 w 1323975"/>
                  <a:gd name="connsiteY11" fmla="*/ 42767 h 1085850"/>
                  <a:gd name="connsiteX12" fmla="*/ 0 w 1323975"/>
                  <a:gd name="connsiteY12" fmla="*/ 1045464 h 1085850"/>
                  <a:gd name="connsiteX13" fmla="*/ 42767 w 1323975"/>
                  <a:gd name="connsiteY13" fmla="*/ 1088231 h 1085850"/>
                  <a:gd name="connsiteX14" fmla="*/ 1282256 w 1323975"/>
                  <a:gd name="connsiteY14" fmla="*/ 1088231 h 1085850"/>
                  <a:gd name="connsiteX15" fmla="*/ 1325023 w 1323975"/>
                  <a:gd name="connsiteY15" fmla="*/ 1045464 h 1085850"/>
                  <a:gd name="connsiteX16" fmla="*/ 1325023 w 1323975"/>
                  <a:gd name="connsiteY16" fmla="*/ 42767 h 1085850"/>
                  <a:gd name="connsiteX17" fmla="*/ 1282256 w 1323975"/>
                  <a:gd name="connsiteY17" fmla="*/ 0 h 1085850"/>
                  <a:gd name="connsiteX18" fmla="*/ 1282256 w 1323975"/>
                  <a:gd name="connsiteY18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23975" h="1085850">
                    <a:moveTo>
                      <a:pt x="1282256" y="9525"/>
                    </a:moveTo>
                    <a:cubicBezTo>
                      <a:pt x="1300639" y="9525"/>
                      <a:pt x="1315498" y="24479"/>
                      <a:pt x="1315498" y="42767"/>
                    </a:cubicBezTo>
                    <a:lnTo>
                      <a:pt x="1315498" y="1045464"/>
                    </a:lnTo>
                    <a:cubicBezTo>
                      <a:pt x="1315498" y="1063847"/>
                      <a:pt x="1300543" y="1078706"/>
                      <a:pt x="1282256" y="1078706"/>
                    </a:cubicBezTo>
                    <a:lnTo>
                      <a:pt x="42767" y="1078706"/>
                    </a:lnTo>
                    <a:cubicBezTo>
                      <a:pt x="24384" y="1078706"/>
                      <a:pt x="9525" y="1063752"/>
                      <a:pt x="9525" y="1045464"/>
                    </a:cubicBezTo>
                    <a:lnTo>
                      <a:pt x="9525" y="42767"/>
                    </a:lnTo>
                    <a:cubicBezTo>
                      <a:pt x="9525" y="24384"/>
                      <a:pt x="24479" y="9525"/>
                      <a:pt x="42767" y="9525"/>
                    </a:cubicBezTo>
                    <a:lnTo>
                      <a:pt x="1282256" y="9525"/>
                    </a:lnTo>
                    <a:moveTo>
                      <a:pt x="1282256" y="0"/>
                    </a:moveTo>
                    <a:lnTo>
                      <a:pt x="42767" y="0"/>
                    </a:lnTo>
                    <a:cubicBezTo>
                      <a:pt x="19145" y="0"/>
                      <a:pt x="0" y="19145"/>
                      <a:pt x="0" y="42767"/>
                    </a:cubicBezTo>
                    <a:lnTo>
                      <a:pt x="0" y="1045464"/>
                    </a:lnTo>
                    <a:cubicBezTo>
                      <a:pt x="0" y="1069086"/>
                      <a:pt x="19145" y="1088231"/>
                      <a:pt x="42767" y="1088231"/>
                    </a:cubicBezTo>
                    <a:lnTo>
                      <a:pt x="1282256" y="1088231"/>
                    </a:lnTo>
                    <a:cubicBezTo>
                      <a:pt x="1305878" y="1088231"/>
                      <a:pt x="1325023" y="1069086"/>
                      <a:pt x="1325023" y="1045464"/>
                    </a:cubicBezTo>
                    <a:lnTo>
                      <a:pt x="1325023" y="42767"/>
                    </a:lnTo>
                    <a:cubicBezTo>
                      <a:pt x="1325118" y="19145"/>
                      <a:pt x="1305878" y="0"/>
                      <a:pt x="1282256" y="0"/>
                    </a:cubicBezTo>
                    <a:lnTo>
                      <a:pt x="12822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3" name="手繪多邊形: 圖案 362">
                <a:extLst>
                  <a:ext uri="{FF2B5EF4-FFF2-40B4-BE49-F238E27FC236}">
                    <a16:creationId xmlns:a16="http://schemas.microsoft.com/office/drawing/2014/main" id="{F426CFAA-CD08-40A9-A18C-E9D83EFD21E1}"/>
                  </a:ext>
                </a:extLst>
              </p:cNvPr>
              <p:cNvSpPr/>
              <p:nvPr/>
            </p:nvSpPr>
            <p:spPr>
              <a:xfrm>
                <a:off x="8646399" y="3282973"/>
                <a:ext cx="9525" cy="1085847"/>
              </a:xfrm>
              <a:custGeom>
                <a:avLst/>
                <a:gdLst>
                  <a:gd name="connsiteX0" fmla="*/ 0 w 9525"/>
                  <a:gd name="connsiteY0" fmla="*/ 0 h 1085850"/>
                  <a:gd name="connsiteX1" fmla="*/ 9525 w 9525"/>
                  <a:gd name="connsiteY1" fmla="*/ 0 h 1085850"/>
                  <a:gd name="connsiteX2" fmla="*/ 9525 w 9525"/>
                  <a:gd name="connsiteY2" fmla="*/ 1088327 h 1085850"/>
                  <a:gd name="connsiteX3" fmla="*/ 0 w 9525"/>
                  <a:gd name="connsiteY3" fmla="*/ 1088327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0858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88327"/>
                    </a:lnTo>
                    <a:lnTo>
                      <a:pt x="0" y="108832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4" name="手繪多邊形: 圖案 363">
                <a:extLst>
                  <a:ext uri="{FF2B5EF4-FFF2-40B4-BE49-F238E27FC236}">
                    <a16:creationId xmlns:a16="http://schemas.microsoft.com/office/drawing/2014/main" id="{F7AE8F40-B77A-4DC9-91BA-E27B9518BF1D}"/>
                  </a:ext>
                </a:extLst>
              </p:cNvPr>
              <p:cNvSpPr/>
              <p:nvPr/>
            </p:nvSpPr>
            <p:spPr>
              <a:xfrm>
                <a:off x="8410585" y="4023444"/>
                <a:ext cx="161929" cy="85725"/>
              </a:xfrm>
              <a:custGeom>
                <a:avLst/>
                <a:gdLst>
                  <a:gd name="connsiteX0" fmla="*/ 151638 w 161925"/>
                  <a:gd name="connsiteY0" fmla="*/ 9525 h 85725"/>
                  <a:gd name="connsiteX1" fmla="*/ 156972 w 161925"/>
                  <a:gd name="connsiteY1" fmla="*/ 14859 h 85725"/>
                  <a:gd name="connsiteX2" fmla="*/ 156972 w 161925"/>
                  <a:gd name="connsiteY2" fmla="*/ 78296 h 85725"/>
                  <a:gd name="connsiteX3" fmla="*/ 151638 w 161925"/>
                  <a:gd name="connsiteY3" fmla="*/ 83629 h 85725"/>
                  <a:gd name="connsiteX4" fmla="*/ 14859 w 161925"/>
                  <a:gd name="connsiteY4" fmla="*/ 83629 h 85725"/>
                  <a:gd name="connsiteX5" fmla="*/ 9525 w 161925"/>
                  <a:gd name="connsiteY5" fmla="*/ 78296 h 85725"/>
                  <a:gd name="connsiteX6" fmla="*/ 9525 w 161925"/>
                  <a:gd name="connsiteY6" fmla="*/ 14859 h 85725"/>
                  <a:gd name="connsiteX7" fmla="*/ 14859 w 161925"/>
                  <a:gd name="connsiteY7" fmla="*/ 9525 h 85725"/>
                  <a:gd name="connsiteX8" fmla="*/ 151638 w 161925"/>
                  <a:gd name="connsiteY8" fmla="*/ 9525 h 85725"/>
                  <a:gd name="connsiteX9" fmla="*/ 151638 w 161925"/>
                  <a:gd name="connsiteY9" fmla="*/ 0 h 85725"/>
                  <a:gd name="connsiteX10" fmla="*/ 14859 w 161925"/>
                  <a:gd name="connsiteY10" fmla="*/ 0 h 85725"/>
                  <a:gd name="connsiteX11" fmla="*/ 0 w 161925"/>
                  <a:gd name="connsiteY11" fmla="*/ 14859 h 85725"/>
                  <a:gd name="connsiteX12" fmla="*/ 0 w 161925"/>
                  <a:gd name="connsiteY12" fmla="*/ 78296 h 85725"/>
                  <a:gd name="connsiteX13" fmla="*/ 14859 w 161925"/>
                  <a:gd name="connsiteY13" fmla="*/ 93154 h 85725"/>
                  <a:gd name="connsiteX14" fmla="*/ 151638 w 161925"/>
                  <a:gd name="connsiteY14" fmla="*/ 93154 h 85725"/>
                  <a:gd name="connsiteX15" fmla="*/ 166497 w 161925"/>
                  <a:gd name="connsiteY15" fmla="*/ 78296 h 85725"/>
                  <a:gd name="connsiteX16" fmla="*/ 166497 w 161925"/>
                  <a:gd name="connsiteY16" fmla="*/ 14859 h 85725"/>
                  <a:gd name="connsiteX17" fmla="*/ 151638 w 161925"/>
                  <a:gd name="connsiteY17" fmla="*/ 0 h 85725"/>
                  <a:gd name="connsiteX18" fmla="*/ 151638 w 161925"/>
                  <a:gd name="connsiteY18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85725">
                    <a:moveTo>
                      <a:pt x="151638" y="9525"/>
                    </a:moveTo>
                    <a:cubicBezTo>
                      <a:pt x="154591" y="9525"/>
                      <a:pt x="156972" y="11906"/>
                      <a:pt x="156972" y="14859"/>
                    </a:cubicBezTo>
                    <a:lnTo>
                      <a:pt x="156972" y="78296"/>
                    </a:lnTo>
                    <a:cubicBezTo>
                      <a:pt x="156972" y="81248"/>
                      <a:pt x="154591" y="83629"/>
                      <a:pt x="151638" y="83629"/>
                    </a:cubicBezTo>
                    <a:lnTo>
                      <a:pt x="14859" y="83629"/>
                    </a:lnTo>
                    <a:cubicBezTo>
                      <a:pt x="11906" y="83629"/>
                      <a:pt x="9525" y="81248"/>
                      <a:pt x="9525" y="78296"/>
                    </a:cubicBezTo>
                    <a:lnTo>
                      <a:pt x="9525" y="14859"/>
                    </a:lnTo>
                    <a:cubicBezTo>
                      <a:pt x="9525" y="11906"/>
                      <a:pt x="11906" y="9525"/>
                      <a:pt x="14859" y="9525"/>
                    </a:cubicBezTo>
                    <a:lnTo>
                      <a:pt x="151638" y="9525"/>
                    </a:lnTo>
                    <a:moveTo>
                      <a:pt x="151638" y="0"/>
                    </a:move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lnTo>
                      <a:pt x="0" y="78296"/>
                    </a:lnTo>
                    <a:cubicBezTo>
                      <a:pt x="0" y="86487"/>
                      <a:pt x="6667" y="93154"/>
                      <a:pt x="14859" y="93154"/>
                    </a:cubicBezTo>
                    <a:lnTo>
                      <a:pt x="151638" y="93154"/>
                    </a:lnTo>
                    <a:cubicBezTo>
                      <a:pt x="159830" y="93154"/>
                      <a:pt x="166497" y="86487"/>
                      <a:pt x="166497" y="78296"/>
                    </a:cubicBezTo>
                    <a:lnTo>
                      <a:pt x="166497" y="14859"/>
                    </a:lnTo>
                    <a:cubicBezTo>
                      <a:pt x="166497" y="6668"/>
                      <a:pt x="159830" y="0"/>
                      <a:pt x="151638" y="0"/>
                    </a:cubicBezTo>
                    <a:lnTo>
                      <a:pt x="1516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5" name="手繪多邊形: 圖案 364">
                <a:extLst>
                  <a:ext uri="{FF2B5EF4-FFF2-40B4-BE49-F238E27FC236}">
                    <a16:creationId xmlns:a16="http://schemas.microsoft.com/office/drawing/2014/main" id="{98CAE755-3334-41D3-8947-4672DB81E6CA}"/>
                  </a:ext>
                </a:extLst>
              </p:cNvPr>
              <p:cNvSpPr/>
              <p:nvPr/>
            </p:nvSpPr>
            <p:spPr>
              <a:xfrm>
                <a:off x="8410585" y="4169939"/>
                <a:ext cx="161929" cy="133350"/>
              </a:xfrm>
              <a:custGeom>
                <a:avLst/>
                <a:gdLst>
                  <a:gd name="connsiteX0" fmla="*/ 152019 w 161925"/>
                  <a:gd name="connsiteY0" fmla="*/ 9525 h 133350"/>
                  <a:gd name="connsiteX1" fmla="*/ 156972 w 161925"/>
                  <a:gd name="connsiteY1" fmla="*/ 14478 h 133350"/>
                  <a:gd name="connsiteX2" fmla="*/ 156972 w 161925"/>
                  <a:gd name="connsiteY2" fmla="*/ 122587 h 133350"/>
                  <a:gd name="connsiteX3" fmla="*/ 152019 w 161925"/>
                  <a:gd name="connsiteY3" fmla="*/ 127540 h 133350"/>
                  <a:gd name="connsiteX4" fmla="*/ 14478 w 161925"/>
                  <a:gd name="connsiteY4" fmla="*/ 127540 h 133350"/>
                  <a:gd name="connsiteX5" fmla="*/ 9525 w 161925"/>
                  <a:gd name="connsiteY5" fmla="*/ 122587 h 133350"/>
                  <a:gd name="connsiteX6" fmla="*/ 9525 w 161925"/>
                  <a:gd name="connsiteY6" fmla="*/ 14478 h 133350"/>
                  <a:gd name="connsiteX7" fmla="*/ 14478 w 161925"/>
                  <a:gd name="connsiteY7" fmla="*/ 9525 h 133350"/>
                  <a:gd name="connsiteX8" fmla="*/ 152019 w 161925"/>
                  <a:gd name="connsiteY8" fmla="*/ 9525 h 133350"/>
                  <a:gd name="connsiteX9" fmla="*/ 152019 w 161925"/>
                  <a:gd name="connsiteY9" fmla="*/ 0 h 133350"/>
                  <a:gd name="connsiteX10" fmla="*/ 14478 w 161925"/>
                  <a:gd name="connsiteY10" fmla="*/ 0 h 133350"/>
                  <a:gd name="connsiteX11" fmla="*/ 0 w 161925"/>
                  <a:gd name="connsiteY11" fmla="*/ 14478 h 133350"/>
                  <a:gd name="connsiteX12" fmla="*/ 0 w 161925"/>
                  <a:gd name="connsiteY12" fmla="*/ 122587 h 133350"/>
                  <a:gd name="connsiteX13" fmla="*/ 14478 w 161925"/>
                  <a:gd name="connsiteY13" fmla="*/ 137065 h 133350"/>
                  <a:gd name="connsiteX14" fmla="*/ 152114 w 161925"/>
                  <a:gd name="connsiteY14" fmla="*/ 137065 h 133350"/>
                  <a:gd name="connsiteX15" fmla="*/ 166592 w 161925"/>
                  <a:gd name="connsiteY15" fmla="*/ 122587 h 133350"/>
                  <a:gd name="connsiteX16" fmla="*/ 166592 w 161925"/>
                  <a:gd name="connsiteY16" fmla="*/ 14478 h 133350"/>
                  <a:gd name="connsiteX17" fmla="*/ 152019 w 161925"/>
                  <a:gd name="connsiteY17" fmla="*/ 0 h 133350"/>
                  <a:gd name="connsiteX18" fmla="*/ 152019 w 161925"/>
                  <a:gd name="connsiteY18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133350">
                    <a:moveTo>
                      <a:pt x="152019" y="9525"/>
                    </a:moveTo>
                    <a:cubicBezTo>
                      <a:pt x="154781" y="9525"/>
                      <a:pt x="156972" y="11716"/>
                      <a:pt x="156972" y="14478"/>
                    </a:cubicBezTo>
                    <a:lnTo>
                      <a:pt x="156972" y="122587"/>
                    </a:lnTo>
                    <a:cubicBezTo>
                      <a:pt x="156972" y="125349"/>
                      <a:pt x="154781" y="127540"/>
                      <a:pt x="152019" y="127540"/>
                    </a:cubicBezTo>
                    <a:lnTo>
                      <a:pt x="14478" y="127540"/>
                    </a:lnTo>
                    <a:cubicBezTo>
                      <a:pt x="11716" y="127540"/>
                      <a:pt x="9525" y="125349"/>
                      <a:pt x="9525" y="122587"/>
                    </a:cubicBezTo>
                    <a:lnTo>
                      <a:pt x="9525" y="14478"/>
                    </a:lnTo>
                    <a:cubicBezTo>
                      <a:pt x="9525" y="11716"/>
                      <a:pt x="11716" y="9525"/>
                      <a:pt x="14478" y="9525"/>
                    </a:cubicBezTo>
                    <a:lnTo>
                      <a:pt x="152019" y="9525"/>
                    </a:lnTo>
                    <a:moveTo>
                      <a:pt x="152019" y="0"/>
                    </a:moveTo>
                    <a:lnTo>
                      <a:pt x="14478" y="0"/>
                    </a:lnTo>
                    <a:cubicBezTo>
                      <a:pt x="6477" y="0"/>
                      <a:pt x="0" y="6477"/>
                      <a:pt x="0" y="14478"/>
                    </a:cubicBezTo>
                    <a:lnTo>
                      <a:pt x="0" y="122587"/>
                    </a:lnTo>
                    <a:cubicBezTo>
                      <a:pt x="0" y="130588"/>
                      <a:pt x="6477" y="137065"/>
                      <a:pt x="14478" y="137065"/>
                    </a:cubicBezTo>
                    <a:lnTo>
                      <a:pt x="152114" y="137065"/>
                    </a:lnTo>
                    <a:cubicBezTo>
                      <a:pt x="160115" y="137065"/>
                      <a:pt x="166592" y="130588"/>
                      <a:pt x="166592" y="122587"/>
                    </a:cubicBezTo>
                    <a:lnTo>
                      <a:pt x="166592" y="14478"/>
                    </a:lnTo>
                    <a:cubicBezTo>
                      <a:pt x="166497" y="6477"/>
                      <a:pt x="160020" y="0"/>
                      <a:pt x="152019" y="0"/>
                    </a:cubicBezTo>
                    <a:lnTo>
                      <a:pt x="1520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6" name="手繪多邊形: 圖案 365">
                <a:extLst>
                  <a:ext uri="{FF2B5EF4-FFF2-40B4-BE49-F238E27FC236}">
                    <a16:creationId xmlns:a16="http://schemas.microsoft.com/office/drawing/2014/main" id="{2F163162-B483-4461-BF98-9BBCA7E7AC51}"/>
                  </a:ext>
                </a:extLst>
              </p:cNvPr>
              <p:cNvSpPr/>
              <p:nvPr/>
            </p:nvSpPr>
            <p:spPr>
              <a:xfrm>
                <a:off x="9105639" y="3356506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2 w 152400"/>
                  <a:gd name="connsiteY1" fmla="*/ 24860 h 666750"/>
                  <a:gd name="connsiteX2" fmla="*/ 149162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4" y="9525"/>
                      <a:pt x="149162" y="16383"/>
                      <a:pt x="149162" y="24860"/>
                    </a:cubicBezTo>
                    <a:lnTo>
                      <a:pt x="149162" y="650653"/>
                    </a:lnTo>
                    <a:cubicBezTo>
                      <a:pt x="149162" y="659130"/>
                      <a:pt x="142304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687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7" name="手繪多邊形: 圖案 366">
                <a:extLst>
                  <a:ext uri="{FF2B5EF4-FFF2-40B4-BE49-F238E27FC236}">
                    <a16:creationId xmlns:a16="http://schemas.microsoft.com/office/drawing/2014/main" id="{98B2FE66-432D-4ED2-BAE5-01B47200EECA}"/>
                  </a:ext>
                </a:extLst>
              </p:cNvPr>
              <p:cNvSpPr/>
              <p:nvPr/>
            </p:nvSpPr>
            <p:spPr>
              <a:xfrm>
                <a:off x="9105639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7 w 152400"/>
                  <a:gd name="connsiteY1" fmla="*/ 0 h 9525"/>
                  <a:gd name="connsiteX2" fmla="*/ 158687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7" y="0"/>
                    </a:lnTo>
                    <a:lnTo>
                      <a:pt x="15868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8" name="手繪多邊形: 圖案 367">
                <a:extLst>
                  <a:ext uri="{FF2B5EF4-FFF2-40B4-BE49-F238E27FC236}">
                    <a16:creationId xmlns:a16="http://schemas.microsoft.com/office/drawing/2014/main" id="{3BA5EA6C-BA3A-4F1C-9293-9E54155BB9B9}"/>
                  </a:ext>
                </a:extLst>
              </p:cNvPr>
              <p:cNvSpPr/>
              <p:nvPr/>
            </p:nvSpPr>
            <p:spPr>
              <a:xfrm>
                <a:off x="8918088" y="3356506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2 w 152400"/>
                  <a:gd name="connsiteY1" fmla="*/ 24860 h 666750"/>
                  <a:gd name="connsiteX2" fmla="*/ 149162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3" y="9525"/>
                      <a:pt x="149162" y="16383"/>
                      <a:pt x="149162" y="24860"/>
                    </a:cubicBezTo>
                    <a:lnTo>
                      <a:pt x="149162" y="650653"/>
                    </a:lnTo>
                    <a:cubicBezTo>
                      <a:pt x="149162" y="659130"/>
                      <a:pt x="142303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687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9" name="手繪多邊形: 圖案 368">
                <a:extLst>
                  <a:ext uri="{FF2B5EF4-FFF2-40B4-BE49-F238E27FC236}">
                    <a16:creationId xmlns:a16="http://schemas.microsoft.com/office/drawing/2014/main" id="{E5FC4438-F451-46E3-B756-9D016D40EA65}"/>
                  </a:ext>
                </a:extLst>
              </p:cNvPr>
              <p:cNvSpPr/>
              <p:nvPr/>
            </p:nvSpPr>
            <p:spPr>
              <a:xfrm>
                <a:off x="8918088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0" name="手繪多邊形: 圖案 369">
                <a:extLst>
                  <a:ext uri="{FF2B5EF4-FFF2-40B4-BE49-F238E27FC236}">
                    <a16:creationId xmlns:a16="http://schemas.microsoft.com/office/drawing/2014/main" id="{3668DC26-5BE4-4178-8784-52F417AB3D4C}"/>
                  </a:ext>
                </a:extLst>
              </p:cNvPr>
              <p:cNvSpPr/>
              <p:nvPr/>
            </p:nvSpPr>
            <p:spPr>
              <a:xfrm>
                <a:off x="8730631" y="3356506"/>
                <a:ext cx="152404" cy="666748"/>
              </a:xfrm>
              <a:custGeom>
                <a:avLst/>
                <a:gdLst>
                  <a:gd name="connsiteX0" fmla="*/ 133731 w 152400"/>
                  <a:gd name="connsiteY0" fmla="*/ 9525 h 666750"/>
                  <a:gd name="connsiteX1" fmla="*/ 149066 w 152400"/>
                  <a:gd name="connsiteY1" fmla="*/ 24860 h 666750"/>
                  <a:gd name="connsiteX2" fmla="*/ 149066 w 152400"/>
                  <a:gd name="connsiteY2" fmla="*/ 650653 h 666750"/>
                  <a:gd name="connsiteX3" fmla="*/ 133731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731 w 152400"/>
                  <a:gd name="connsiteY8" fmla="*/ 9525 h 666750"/>
                  <a:gd name="connsiteX9" fmla="*/ 133731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731 w 152400"/>
                  <a:gd name="connsiteY17" fmla="*/ 0 h 666750"/>
                  <a:gd name="connsiteX18" fmla="*/ 133731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731" y="9525"/>
                    </a:moveTo>
                    <a:cubicBezTo>
                      <a:pt x="142208" y="9525"/>
                      <a:pt x="149066" y="16383"/>
                      <a:pt x="149066" y="24860"/>
                    </a:cubicBezTo>
                    <a:lnTo>
                      <a:pt x="149066" y="650653"/>
                    </a:lnTo>
                    <a:cubicBezTo>
                      <a:pt x="149066" y="659130"/>
                      <a:pt x="142208" y="665988"/>
                      <a:pt x="133731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731" y="9525"/>
                    </a:lnTo>
                    <a:moveTo>
                      <a:pt x="133731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591" y="11049"/>
                      <a:pt x="147542" y="0"/>
                      <a:pt x="133731" y="0"/>
                    </a:cubicBezTo>
                    <a:lnTo>
                      <a:pt x="1337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1" name="手繪多邊形: 圖案 370">
                <a:extLst>
                  <a:ext uri="{FF2B5EF4-FFF2-40B4-BE49-F238E27FC236}">
                    <a16:creationId xmlns:a16="http://schemas.microsoft.com/office/drawing/2014/main" id="{8C718A54-5277-43AB-8D29-AEB8EA2E6133}"/>
                  </a:ext>
                </a:extLst>
              </p:cNvPr>
              <p:cNvSpPr/>
              <p:nvPr/>
            </p:nvSpPr>
            <p:spPr>
              <a:xfrm>
                <a:off x="8730631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2" name="手繪多邊形: 圖案 371">
                <a:extLst>
                  <a:ext uri="{FF2B5EF4-FFF2-40B4-BE49-F238E27FC236}">
                    <a16:creationId xmlns:a16="http://schemas.microsoft.com/office/drawing/2014/main" id="{7EC3A173-0382-4087-AFAC-7F7CD6D95315}"/>
                  </a:ext>
                </a:extLst>
              </p:cNvPr>
              <p:cNvSpPr/>
              <p:nvPr/>
            </p:nvSpPr>
            <p:spPr>
              <a:xfrm>
                <a:off x="9293191" y="3356506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1 w 152400"/>
                  <a:gd name="connsiteY1" fmla="*/ 24860 h 666750"/>
                  <a:gd name="connsiteX2" fmla="*/ 149161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6 w 152400"/>
                  <a:gd name="connsiteY15" fmla="*/ 650653 h 666750"/>
                  <a:gd name="connsiteX16" fmla="*/ 158686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4" y="9525"/>
                      <a:pt x="149161" y="16383"/>
                      <a:pt x="149161" y="24860"/>
                    </a:cubicBezTo>
                    <a:lnTo>
                      <a:pt x="149161" y="650653"/>
                    </a:lnTo>
                    <a:cubicBezTo>
                      <a:pt x="149161" y="659130"/>
                      <a:pt x="142304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6" y="664369"/>
                      <a:pt x="158686" y="650653"/>
                    </a:cubicBezTo>
                    <a:lnTo>
                      <a:pt x="158686" y="24860"/>
                    </a:lnTo>
                    <a:cubicBezTo>
                      <a:pt x="158686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3" name="手繪多邊形: 圖案 372">
                <a:extLst>
                  <a:ext uri="{FF2B5EF4-FFF2-40B4-BE49-F238E27FC236}">
                    <a16:creationId xmlns:a16="http://schemas.microsoft.com/office/drawing/2014/main" id="{EA1633EF-94F5-4EAA-8AA8-498CA0626591}"/>
                  </a:ext>
                </a:extLst>
              </p:cNvPr>
              <p:cNvSpPr/>
              <p:nvPr/>
            </p:nvSpPr>
            <p:spPr>
              <a:xfrm>
                <a:off x="9293191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7 w 152400"/>
                  <a:gd name="connsiteY1" fmla="*/ 0 h 9525"/>
                  <a:gd name="connsiteX2" fmla="*/ 158687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7" y="0"/>
                    </a:lnTo>
                    <a:lnTo>
                      <a:pt x="15868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4" name="手繪多邊形: 圖案 373">
                <a:extLst>
                  <a:ext uri="{FF2B5EF4-FFF2-40B4-BE49-F238E27FC236}">
                    <a16:creationId xmlns:a16="http://schemas.microsoft.com/office/drawing/2014/main" id="{1D3B7103-667F-4B21-BFDB-530F989AA215}"/>
                  </a:ext>
                </a:extLst>
              </p:cNvPr>
              <p:cNvSpPr/>
              <p:nvPr/>
            </p:nvSpPr>
            <p:spPr>
              <a:xfrm>
                <a:off x="9480742" y="3356507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1 w 152400"/>
                  <a:gd name="connsiteY1" fmla="*/ 24860 h 666750"/>
                  <a:gd name="connsiteX2" fmla="*/ 149161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6 w 152400"/>
                  <a:gd name="connsiteY15" fmla="*/ 650653 h 666750"/>
                  <a:gd name="connsiteX16" fmla="*/ 158686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3" y="9525"/>
                      <a:pt x="149161" y="16383"/>
                      <a:pt x="149161" y="24860"/>
                    </a:cubicBezTo>
                    <a:lnTo>
                      <a:pt x="149161" y="650653"/>
                    </a:lnTo>
                    <a:cubicBezTo>
                      <a:pt x="149161" y="659130"/>
                      <a:pt x="142303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6" y="664369"/>
                      <a:pt x="158686" y="650653"/>
                    </a:cubicBezTo>
                    <a:lnTo>
                      <a:pt x="158686" y="24860"/>
                    </a:lnTo>
                    <a:cubicBezTo>
                      <a:pt x="158686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5" name="手繪多邊形: 圖案 374">
                <a:extLst>
                  <a:ext uri="{FF2B5EF4-FFF2-40B4-BE49-F238E27FC236}">
                    <a16:creationId xmlns:a16="http://schemas.microsoft.com/office/drawing/2014/main" id="{3E766A14-15ED-4523-9940-A4D150EFA35D}"/>
                  </a:ext>
                </a:extLst>
              </p:cNvPr>
              <p:cNvSpPr/>
              <p:nvPr/>
            </p:nvSpPr>
            <p:spPr>
              <a:xfrm>
                <a:off x="9480742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6" name="手繪多邊形: 圖案 375">
                <a:extLst>
                  <a:ext uri="{FF2B5EF4-FFF2-40B4-BE49-F238E27FC236}">
                    <a16:creationId xmlns:a16="http://schemas.microsoft.com/office/drawing/2014/main" id="{8030C0CD-9738-4618-8495-FCD9B95D7607}"/>
                  </a:ext>
                </a:extLst>
              </p:cNvPr>
              <p:cNvSpPr/>
              <p:nvPr/>
            </p:nvSpPr>
            <p:spPr>
              <a:xfrm>
                <a:off x="8501074" y="3357745"/>
                <a:ext cx="47626" cy="38100"/>
              </a:xfrm>
              <a:custGeom>
                <a:avLst/>
                <a:gdLst>
                  <a:gd name="connsiteX0" fmla="*/ 39148 w 47625"/>
                  <a:gd name="connsiteY0" fmla="*/ 0 h 38100"/>
                  <a:gd name="connsiteX1" fmla="*/ 11049 w 47625"/>
                  <a:gd name="connsiteY1" fmla="*/ 0 h 38100"/>
                  <a:gd name="connsiteX2" fmla="*/ 2857 w 47625"/>
                  <a:gd name="connsiteY2" fmla="*/ 2286 h 38100"/>
                  <a:gd name="connsiteX3" fmla="*/ 0 w 47625"/>
                  <a:gd name="connsiteY3" fmla="*/ 8477 h 38100"/>
                  <a:gd name="connsiteX4" fmla="*/ 0 w 47625"/>
                  <a:gd name="connsiteY4" fmla="*/ 38671 h 38100"/>
                  <a:gd name="connsiteX5" fmla="*/ 14668 w 47625"/>
                  <a:gd name="connsiteY5" fmla="*/ 38671 h 38100"/>
                  <a:gd name="connsiteX6" fmla="*/ 14668 w 47625"/>
                  <a:gd name="connsiteY6" fmla="*/ 28384 h 38100"/>
                  <a:gd name="connsiteX7" fmla="*/ 35338 w 47625"/>
                  <a:gd name="connsiteY7" fmla="*/ 28384 h 38100"/>
                  <a:gd name="connsiteX8" fmla="*/ 35338 w 47625"/>
                  <a:gd name="connsiteY8" fmla="*/ 38671 h 38100"/>
                  <a:gd name="connsiteX9" fmla="*/ 50102 w 47625"/>
                  <a:gd name="connsiteY9" fmla="*/ 38671 h 38100"/>
                  <a:gd name="connsiteX10" fmla="*/ 50102 w 47625"/>
                  <a:gd name="connsiteY10" fmla="*/ 8382 h 38100"/>
                  <a:gd name="connsiteX11" fmla="*/ 47244 w 47625"/>
                  <a:gd name="connsiteY11" fmla="*/ 2191 h 38100"/>
                  <a:gd name="connsiteX12" fmla="*/ 39148 w 47625"/>
                  <a:gd name="connsiteY12" fmla="*/ 0 h 38100"/>
                  <a:gd name="connsiteX13" fmla="*/ 39148 w 47625"/>
                  <a:gd name="connsiteY13" fmla="*/ 0 h 38100"/>
                  <a:gd name="connsiteX14" fmla="*/ 14764 w 47625"/>
                  <a:gd name="connsiteY14" fmla="*/ 21241 h 38100"/>
                  <a:gd name="connsiteX15" fmla="*/ 14764 w 47625"/>
                  <a:gd name="connsiteY15" fmla="*/ 10096 h 38100"/>
                  <a:gd name="connsiteX16" fmla="*/ 35433 w 47625"/>
                  <a:gd name="connsiteY16" fmla="*/ 10096 h 38100"/>
                  <a:gd name="connsiteX17" fmla="*/ 35433 w 47625"/>
                  <a:gd name="connsiteY17" fmla="*/ 21241 h 38100"/>
                  <a:gd name="connsiteX18" fmla="*/ 14764 w 47625"/>
                  <a:gd name="connsiteY18" fmla="*/ 21241 h 38100"/>
                  <a:gd name="connsiteX19" fmla="*/ 14764 w 47625"/>
                  <a:gd name="connsiteY19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" h="38100">
                    <a:moveTo>
                      <a:pt x="39148" y="0"/>
                    </a:moveTo>
                    <a:lnTo>
                      <a:pt x="11049" y="0"/>
                    </a:lnTo>
                    <a:cubicBezTo>
                      <a:pt x="7525" y="0"/>
                      <a:pt x="4858" y="762"/>
                      <a:pt x="2857" y="2286"/>
                    </a:cubicBezTo>
                    <a:cubicBezTo>
                      <a:pt x="953" y="3810"/>
                      <a:pt x="0" y="5905"/>
                      <a:pt x="0" y="8477"/>
                    </a:cubicBezTo>
                    <a:lnTo>
                      <a:pt x="0" y="38671"/>
                    </a:lnTo>
                    <a:lnTo>
                      <a:pt x="14668" y="38671"/>
                    </a:lnTo>
                    <a:lnTo>
                      <a:pt x="14668" y="28384"/>
                    </a:lnTo>
                    <a:lnTo>
                      <a:pt x="35338" y="28384"/>
                    </a:lnTo>
                    <a:lnTo>
                      <a:pt x="35338" y="38671"/>
                    </a:lnTo>
                    <a:lnTo>
                      <a:pt x="50102" y="38671"/>
                    </a:lnTo>
                    <a:lnTo>
                      <a:pt x="50102" y="8382"/>
                    </a:lnTo>
                    <a:cubicBezTo>
                      <a:pt x="50102" y="5810"/>
                      <a:pt x="49149" y="3715"/>
                      <a:pt x="47244" y="2191"/>
                    </a:cubicBezTo>
                    <a:cubicBezTo>
                      <a:pt x="45339" y="762"/>
                      <a:pt x="42672" y="0"/>
                      <a:pt x="39148" y="0"/>
                    </a:cubicBezTo>
                    <a:lnTo>
                      <a:pt x="39148" y="0"/>
                    </a:lnTo>
                    <a:close/>
                    <a:moveTo>
                      <a:pt x="14764" y="21241"/>
                    </a:moveTo>
                    <a:lnTo>
                      <a:pt x="14764" y="10096"/>
                    </a:lnTo>
                    <a:lnTo>
                      <a:pt x="35433" y="10096"/>
                    </a:lnTo>
                    <a:lnTo>
                      <a:pt x="35433" y="21241"/>
                    </a:lnTo>
                    <a:lnTo>
                      <a:pt x="14764" y="21241"/>
                    </a:lnTo>
                    <a:lnTo>
                      <a:pt x="14764" y="2124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7" name="手繪多邊形: 圖案 376">
                <a:extLst>
                  <a:ext uri="{FF2B5EF4-FFF2-40B4-BE49-F238E27FC236}">
                    <a16:creationId xmlns:a16="http://schemas.microsoft.com/office/drawing/2014/main" id="{3A358E2F-B575-4A79-882B-EF689EED5ED1}"/>
                  </a:ext>
                </a:extLst>
              </p:cNvPr>
              <p:cNvSpPr/>
              <p:nvPr/>
            </p:nvSpPr>
            <p:spPr>
              <a:xfrm>
                <a:off x="8558129" y="3357745"/>
                <a:ext cx="47626" cy="38100"/>
              </a:xfrm>
              <a:custGeom>
                <a:avLst/>
                <a:gdLst>
                  <a:gd name="connsiteX0" fmla="*/ 39148 w 47625"/>
                  <a:gd name="connsiteY0" fmla="*/ 0 h 38100"/>
                  <a:gd name="connsiteX1" fmla="*/ 38576 w 47625"/>
                  <a:gd name="connsiteY1" fmla="*/ 0 h 38100"/>
                  <a:gd name="connsiteX2" fmla="*/ 38195 w 47625"/>
                  <a:gd name="connsiteY2" fmla="*/ 0 h 38100"/>
                  <a:gd name="connsiteX3" fmla="*/ 11906 w 47625"/>
                  <a:gd name="connsiteY3" fmla="*/ 0 h 38100"/>
                  <a:gd name="connsiteX4" fmla="*/ 11049 w 47625"/>
                  <a:gd name="connsiteY4" fmla="*/ 0 h 38100"/>
                  <a:gd name="connsiteX5" fmla="*/ 2953 w 47625"/>
                  <a:gd name="connsiteY5" fmla="*/ 2286 h 38100"/>
                  <a:gd name="connsiteX6" fmla="*/ 0 w 47625"/>
                  <a:gd name="connsiteY6" fmla="*/ 8287 h 38100"/>
                  <a:gd name="connsiteX7" fmla="*/ 0 w 47625"/>
                  <a:gd name="connsiteY7" fmla="*/ 8382 h 38100"/>
                  <a:gd name="connsiteX8" fmla="*/ 0 w 47625"/>
                  <a:gd name="connsiteY8" fmla="*/ 8382 h 38100"/>
                  <a:gd name="connsiteX9" fmla="*/ 0 w 47625"/>
                  <a:gd name="connsiteY9" fmla="*/ 8382 h 38100"/>
                  <a:gd name="connsiteX10" fmla="*/ 0 w 47625"/>
                  <a:gd name="connsiteY10" fmla="*/ 38576 h 38100"/>
                  <a:gd name="connsiteX11" fmla="*/ 14764 w 47625"/>
                  <a:gd name="connsiteY11" fmla="*/ 38576 h 38100"/>
                  <a:gd name="connsiteX12" fmla="*/ 14764 w 47625"/>
                  <a:gd name="connsiteY12" fmla="*/ 28480 h 38100"/>
                  <a:gd name="connsiteX13" fmla="*/ 38576 w 47625"/>
                  <a:gd name="connsiteY13" fmla="*/ 28480 h 38100"/>
                  <a:gd name="connsiteX14" fmla="*/ 48292 w 47625"/>
                  <a:gd name="connsiteY14" fmla="*/ 20669 h 38100"/>
                  <a:gd name="connsiteX15" fmla="*/ 48292 w 47625"/>
                  <a:gd name="connsiteY15" fmla="*/ 8287 h 38100"/>
                  <a:gd name="connsiteX16" fmla="*/ 45910 w 47625"/>
                  <a:gd name="connsiteY16" fmla="*/ 1905 h 38100"/>
                  <a:gd name="connsiteX17" fmla="*/ 39148 w 47625"/>
                  <a:gd name="connsiteY17" fmla="*/ 0 h 38100"/>
                  <a:gd name="connsiteX18" fmla="*/ 39148 w 47625"/>
                  <a:gd name="connsiteY18" fmla="*/ 0 h 38100"/>
                  <a:gd name="connsiteX19" fmla="*/ 39148 w 47625"/>
                  <a:gd name="connsiteY19" fmla="*/ 0 h 38100"/>
                  <a:gd name="connsiteX20" fmla="*/ 14573 w 47625"/>
                  <a:gd name="connsiteY20" fmla="*/ 20098 h 38100"/>
                  <a:gd name="connsiteX21" fmla="*/ 14573 w 47625"/>
                  <a:gd name="connsiteY21" fmla="*/ 10096 h 38100"/>
                  <a:gd name="connsiteX22" fmla="*/ 33338 w 47625"/>
                  <a:gd name="connsiteY22" fmla="*/ 10096 h 38100"/>
                  <a:gd name="connsiteX23" fmla="*/ 33338 w 47625"/>
                  <a:gd name="connsiteY23" fmla="*/ 20098 h 38100"/>
                  <a:gd name="connsiteX24" fmla="*/ 14573 w 47625"/>
                  <a:gd name="connsiteY24" fmla="*/ 20098 h 38100"/>
                  <a:gd name="connsiteX25" fmla="*/ 14573 w 47625"/>
                  <a:gd name="connsiteY25" fmla="*/ 2009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25" h="38100">
                    <a:moveTo>
                      <a:pt x="39148" y="0"/>
                    </a:moveTo>
                    <a:lnTo>
                      <a:pt x="38576" y="0"/>
                    </a:lnTo>
                    <a:cubicBezTo>
                      <a:pt x="38481" y="0"/>
                      <a:pt x="38291" y="0"/>
                      <a:pt x="38195" y="0"/>
                    </a:cubicBezTo>
                    <a:lnTo>
                      <a:pt x="11906" y="0"/>
                    </a:lnTo>
                    <a:lnTo>
                      <a:pt x="11049" y="0"/>
                    </a:lnTo>
                    <a:cubicBezTo>
                      <a:pt x="7525" y="0"/>
                      <a:pt x="4763" y="762"/>
                      <a:pt x="2953" y="2286"/>
                    </a:cubicBezTo>
                    <a:cubicBezTo>
                      <a:pt x="1048" y="3810"/>
                      <a:pt x="95" y="5810"/>
                      <a:pt x="0" y="8287"/>
                    </a:cubicBezTo>
                    <a:lnTo>
                      <a:pt x="0" y="8382"/>
                    </a:lnTo>
                    <a:lnTo>
                      <a:pt x="0" y="8382"/>
                    </a:lnTo>
                    <a:lnTo>
                      <a:pt x="0" y="8382"/>
                    </a:lnTo>
                    <a:lnTo>
                      <a:pt x="0" y="38576"/>
                    </a:lnTo>
                    <a:lnTo>
                      <a:pt x="14764" y="38576"/>
                    </a:lnTo>
                    <a:lnTo>
                      <a:pt x="14764" y="28480"/>
                    </a:lnTo>
                    <a:lnTo>
                      <a:pt x="38576" y="28480"/>
                    </a:lnTo>
                    <a:cubicBezTo>
                      <a:pt x="45053" y="28480"/>
                      <a:pt x="48292" y="25908"/>
                      <a:pt x="48292" y="20669"/>
                    </a:cubicBezTo>
                    <a:lnTo>
                      <a:pt x="48292" y="8287"/>
                    </a:lnTo>
                    <a:cubicBezTo>
                      <a:pt x="48292" y="5239"/>
                      <a:pt x="47530" y="3143"/>
                      <a:pt x="45910" y="1905"/>
                    </a:cubicBezTo>
                    <a:cubicBezTo>
                      <a:pt x="44387" y="762"/>
                      <a:pt x="42196" y="95"/>
                      <a:pt x="39148" y="0"/>
                    </a:cubicBezTo>
                    <a:lnTo>
                      <a:pt x="39148" y="0"/>
                    </a:lnTo>
                    <a:lnTo>
                      <a:pt x="39148" y="0"/>
                    </a:lnTo>
                    <a:close/>
                    <a:moveTo>
                      <a:pt x="14573" y="20098"/>
                    </a:moveTo>
                    <a:lnTo>
                      <a:pt x="14573" y="10096"/>
                    </a:lnTo>
                    <a:lnTo>
                      <a:pt x="33338" y="10096"/>
                    </a:lnTo>
                    <a:lnTo>
                      <a:pt x="33338" y="20098"/>
                    </a:lnTo>
                    <a:lnTo>
                      <a:pt x="14573" y="20098"/>
                    </a:lnTo>
                    <a:lnTo>
                      <a:pt x="14573" y="20098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8" name="手繪多邊形: 圖案 377">
                <a:extLst>
                  <a:ext uri="{FF2B5EF4-FFF2-40B4-BE49-F238E27FC236}">
                    <a16:creationId xmlns:a16="http://schemas.microsoft.com/office/drawing/2014/main" id="{B2C9FC12-7A2F-43C9-A6DE-0054A6C76721}"/>
                  </a:ext>
                </a:extLst>
              </p:cNvPr>
              <p:cNvSpPr/>
              <p:nvPr/>
            </p:nvSpPr>
            <p:spPr>
              <a:xfrm>
                <a:off x="8443923" y="3357745"/>
                <a:ext cx="47626" cy="38100"/>
              </a:xfrm>
              <a:custGeom>
                <a:avLst/>
                <a:gdLst>
                  <a:gd name="connsiteX0" fmla="*/ 50482 w 47625"/>
                  <a:gd name="connsiteY0" fmla="*/ 0 h 38100"/>
                  <a:gd name="connsiteX1" fmla="*/ 38576 w 47625"/>
                  <a:gd name="connsiteY1" fmla="*/ 0 h 38100"/>
                  <a:gd name="connsiteX2" fmla="*/ 36385 w 47625"/>
                  <a:gd name="connsiteY2" fmla="*/ 0 h 38100"/>
                  <a:gd name="connsiteX3" fmla="*/ 36385 w 47625"/>
                  <a:gd name="connsiteY3" fmla="*/ 22479 h 38100"/>
                  <a:gd name="connsiteX4" fmla="*/ 35909 w 47625"/>
                  <a:gd name="connsiteY4" fmla="*/ 22860 h 38100"/>
                  <a:gd name="connsiteX5" fmla="*/ 35623 w 47625"/>
                  <a:gd name="connsiteY5" fmla="*/ 22860 h 38100"/>
                  <a:gd name="connsiteX6" fmla="*/ 35147 w 47625"/>
                  <a:gd name="connsiteY6" fmla="*/ 22574 h 38100"/>
                  <a:gd name="connsiteX7" fmla="*/ 20002 w 47625"/>
                  <a:gd name="connsiteY7" fmla="*/ 1429 h 38100"/>
                  <a:gd name="connsiteX8" fmla="*/ 20002 w 47625"/>
                  <a:gd name="connsiteY8" fmla="*/ 1429 h 38100"/>
                  <a:gd name="connsiteX9" fmla="*/ 20002 w 47625"/>
                  <a:gd name="connsiteY9" fmla="*/ 1429 h 38100"/>
                  <a:gd name="connsiteX10" fmla="*/ 19812 w 47625"/>
                  <a:gd name="connsiteY10" fmla="*/ 1333 h 38100"/>
                  <a:gd name="connsiteX11" fmla="*/ 19812 w 47625"/>
                  <a:gd name="connsiteY11" fmla="*/ 1238 h 38100"/>
                  <a:gd name="connsiteX12" fmla="*/ 16573 w 47625"/>
                  <a:gd name="connsiteY12" fmla="*/ 190 h 38100"/>
                  <a:gd name="connsiteX13" fmla="*/ 4667 w 47625"/>
                  <a:gd name="connsiteY13" fmla="*/ 190 h 38100"/>
                  <a:gd name="connsiteX14" fmla="*/ 1238 w 47625"/>
                  <a:gd name="connsiteY14" fmla="*/ 1429 h 38100"/>
                  <a:gd name="connsiteX15" fmla="*/ 0 w 47625"/>
                  <a:gd name="connsiteY15" fmla="*/ 4858 h 38100"/>
                  <a:gd name="connsiteX16" fmla="*/ 0 w 47625"/>
                  <a:gd name="connsiteY16" fmla="*/ 4858 h 38100"/>
                  <a:gd name="connsiteX17" fmla="*/ 0 w 47625"/>
                  <a:gd name="connsiteY17" fmla="*/ 38862 h 38100"/>
                  <a:gd name="connsiteX18" fmla="*/ 13906 w 47625"/>
                  <a:gd name="connsiteY18" fmla="*/ 38862 h 38100"/>
                  <a:gd name="connsiteX19" fmla="*/ 13811 w 47625"/>
                  <a:gd name="connsiteY19" fmla="*/ 15621 h 38100"/>
                  <a:gd name="connsiteX20" fmla="*/ 14954 w 47625"/>
                  <a:gd name="connsiteY20" fmla="*/ 14859 h 38100"/>
                  <a:gd name="connsiteX21" fmla="*/ 15240 w 47625"/>
                  <a:gd name="connsiteY21" fmla="*/ 14859 h 38100"/>
                  <a:gd name="connsiteX22" fmla="*/ 15811 w 47625"/>
                  <a:gd name="connsiteY22" fmla="*/ 15240 h 38100"/>
                  <a:gd name="connsiteX23" fmla="*/ 36100 w 47625"/>
                  <a:gd name="connsiteY23" fmla="*/ 38862 h 38100"/>
                  <a:gd name="connsiteX24" fmla="*/ 50578 w 47625"/>
                  <a:gd name="connsiteY24" fmla="*/ 38862 h 38100"/>
                  <a:gd name="connsiteX25" fmla="*/ 50578 w 47625"/>
                  <a:gd name="connsiteY25" fmla="*/ 0 h 38100"/>
                  <a:gd name="connsiteX26" fmla="*/ 50482 w 47625"/>
                  <a:gd name="connsiteY2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625" h="38100">
                    <a:moveTo>
                      <a:pt x="50482" y="0"/>
                    </a:moveTo>
                    <a:lnTo>
                      <a:pt x="38576" y="0"/>
                    </a:lnTo>
                    <a:lnTo>
                      <a:pt x="36385" y="0"/>
                    </a:lnTo>
                    <a:lnTo>
                      <a:pt x="36385" y="22479"/>
                    </a:lnTo>
                    <a:cubicBezTo>
                      <a:pt x="36290" y="22669"/>
                      <a:pt x="36195" y="22860"/>
                      <a:pt x="35909" y="22860"/>
                    </a:cubicBezTo>
                    <a:cubicBezTo>
                      <a:pt x="35814" y="22860"/>
                      <a:pt x="35719" y="22860"/>
                      <a:pt x="35623" y="22860"/>
                    </a:cubicBezTo>
                    <a:cubicBezTo>
                      <a:pt x="35623" y="22860"/>
                      <a:pt x="35338" y="22860"/>
                      <a:pt x="35147" y="22574"/>
                    </a:cubicBezTo>
                    <a:cubicBezTo>
                      <a:pt x="32671" y="18764"/>
                      <a:pt x="23050" y="5620"/>
                      <a:pt x="20002" y="1429"/>
                    </a:cubicBezTo>
                    <a:cubicBezTo>
                      <a:pt x="20002" y="1429"/>
                      <a:pt x="20002" y="1429"/>
                      <a:pt x="20002" y="1429"/>
                    </a:cubicBezTo>
                    <a:lnTo>
                      <a:pt x="20002" y="1429"/>
                    </a:lnTo>
                    <a:cubicBezTo>
                      <a:pt x="20002" y="1429"/>
                      <a:pt x="19907" y="1333"/>
                      <a:pt x="19812" y="1333"/>
                    </a:cubicBezTo>
                    <a:cubicBezTo>
                      <a:pt x="19812" y="1238"/>
                      <a:pt x="19812" y="1238"/>
                      <a:pt x="19812" y="1238"/>
                    </a:cubicBezTo>
                    <a:cubicBezTo>
                      <a:pt x="19050" y="571"/>
                      <a:pt x="18002" y="190"/>
                      <a:pt x="16573" y="190"/>
                    </a:cubicBezTo>
                    <a:lnTo>
                      <a:pt x="4667" y="190"/>
                    </a:lnTo>
                    <a:cubicBezTo>
                      <a:pt x="3143" y="190"/>
                      <a:pt x="2000" y="667"/>
                      <a:pt x="1238" y="1429"/>
                    </a:cubicBezTo>
                    <a:cubicBezTo>
                      <a:pt x="476" y="2286"/>
                      <a:pt x="0" y="3429"/>
                      <a:pt x="0" y="4858"/>
                    </a:cubicBezTo>
                    <a:lnTo>
                      <a:pt x="0" y="4858"/>
                    </a:lnTo>
                    <a:lnTo>
                      <a:pt x="0" y="38862"/>
                    </a:lnTo>
                    <a:lnTo>
                      <a:pt x="13906" y="38862"/>
                    </a:lnTo>
                    <a:cubicBezTo>
                      <a:pt x="13906" y="38862"/>
                      <a:pt x="13811" y="20955"/>
                      <a:pt x="13811" y="15621"/>
                    </a:cubicBezTo>
                    <a:cubicBezTo>
                      <a:pt x="13906" y="15335"/>
                      <a:pt x="14097" y="14859"/>
                      <a:pt x="14954" y="14859"/>
                    </a:cubicBezTo>
                    <a:cubicBezTo>
                      <a:pt x="15049" y="14859"/>
                      <a:pt x="15145" y="14859"/>
                      <a:pt x="15240" y="14859"/>
                    </a:cubicBezTo>
                    <a:cubicBezTo>
                      <a:pt x="15240" y="14859"/>
                      <a:pt x="15621" y="14859"/>
                      <a:pt x="15811" y="15240"/>
                    </a:cubicBezTo>
                    <a:cubicBezTo>
                      <a:pt x="18478" y="19526"/>
                      <a:pt x="36100" y="38862"/>
                      <a:pt x="36100" y="38862"/>
                    </a:cubicBezTo>
                    <a:lnTo>
                      <a:pt x="50578" y="38862"/>
                    </a:lnTo>
                    <a:lnTo>
                      <a:pt x="50578" y="0"/>
                    </a:lnTo>
                    <a:lnTo>
                      <a:pt x="504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9" name="手繪多邊形: 圖案 378">
                <a:extLst>
                  <a:ext uri="{FF2B5EF4-FFF2-40B4-BE49-F238E27FC236}">
                    <a16:creationId xmlns:a16="http://schemas.microsoft.com/office/drawing/2014/main" id="{FA411B4E-1D68-476D-B7EA-CE4C04758400}"/>
                  </a:ext>
                </a:extLst>
              </p:cNvPr>
              <p:cNvSpPr/>
              <p:nvPr/>
            </p:nvSpPr>
            <p:spPr>
              <a:xfrm>
                <a:off x="8388107" y="3357271"/>
                <a:ext cx="47626" cy="38100"/>
              </a:xfrm>
              <a:custGeom>
                <a:avLst/>
                <a:gdLst>
                  <a:gd name="connsiteX0" fmla="*/ 38767 w 47625"/>
                  <a:gd name="connsiteY0" fmla="*/ 0 h 38100"/>
                  <a:gd name="connsiteX1" fmla="*/ 37529 w 47625"/>
                  <a:gd name="connsiteY1" fmla="*/ 0 h 38100"/>
                  <a:gd name="connsiteX2" fmla="*/ 37433 w 47625"/>
                  <a:gd name="connsiteY2" fmla="*/ 0 h 38100"/>
                  <a:gd name="connsiteX3" fmla="*/ 12668 w 47625"/>
                  <a:gd name="connsiteY3" fmla="*/ 0 h 38100"/>
                  <a:gd name="connsiteX4" fmla="*/ 0 w 47625"/>
                  <a:gd name="connsiteY4" fmla="*/ 10192 h 38100"/>
                  <a:gd name="connsiteX5" fmla="*/ 0 w 47625"/>
                  <a:gd name="connsiteY5" fmla="*/ 29051 h 38100"/>
                  <a:gd name="connsiteX6" fmla="*/ 12668 w 47625"/>
                  <a:gd name="connsiteY6" fmla="*/ 39243 h 38100"/>
                  <a:gd name="connsiteX7" fmla="*/ 37433 w 47625"/>
                  <a:gd name="connsiteY7" fmla="*/ 39243 h 38100"/>
                  <a:gd name="connsiteX8" fmla="*/ 41053 w 47625"/>
                  <a:gd name="connsiteY8" fmla="*/ 38957 h 38100"/>
                  <a:gd name="connsiteX9" fmla="*/ 31528 w 47625"/>
                  <a:gd name="connsiteY9" fmla="*/ 30194 h 38100"/>
                  <a:gd name="connsiteX10" fmla="*/ 30861 w 47625"/>
                  <a:gd name="connsiteY10" fmla="*/ 29718 h 38100"/>
                  <a:gd name="connsiteX11" fmla="*/ 15431 w 47625"/>
                  <a:gd name="connsiteY11" fmla="*/ 29718 h 38100"/>
                  <a:gd name="connsiteX12" fmla="*/ 15431 w 47625"/>
                  <a:gd name="connsiteY12" fmla="*/ 9334 h 38100"/>
                  <a:gd name="connsiteX13" fmla="*/ 36005 w 47625"/>
                  <a:gd name="connsiteY13" fmla="*/ 9334 h 38100"/>
                  <a:gd name="connsiteX14" fmla="*/ 36005 w 47625"/>
                  <a:gd name="connsiteY14" fmla="*/ 26575 h 38100"/>
                  <a:gd name="connsiteX15" fmla="*/ 49340 w 47625"/>
                  <a:gd name="connsiteY15" fmla="*/ 33338 h 38100"/>
                  <a:gd name="connsiteX16" fmla="*/ 50102 w 47625"/>
                  <a:gd name="connsiteY16" fmla="*/ 29051 h 38100"/>
                  <a:gd name="connsiteX17" fmla="*/ 50102 w 47625"/>
                  <a:gd name="connsiteY17" fmla="*/ 10192 h 38100"/>
                  <a:gd name="connsiteX18" fmla="*/ 38767 w 47625"/>
                  <a:gd name="connsiteY18" fmla="*/ 0 h 38100"/>
                  <a:gd name="connsiteX19" fmla="*/ 38767 w 47625"/>
                  <a:gd name="connsiteY19" fmla="*/ 0 h 38100"/>
                  <a:gd name="connsiteX20" fmla="*/ 38767 w 47625"/>
                  <a:gd name="connsiteY20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625" h="38100">
                    <a:moveTo>
                      <a:pt x="38767" y="0"/>
                    </a:moveTo>
                    <a:lnTo>
                      <a:pt x="37529" y="0"/>
                    </a:lnTo>
                    <a:cubicBezTo>
                      <a:pt x="37529" y="0"/>
                      <a:pt x="37433" y="0"/>
                      <a:pt x="37433" y="0"/>
                    </a:cubicBezTo>
                    <a:lnTo>
                      <a:pt x="12668" y="0"/>
                    </a:lnTo>
                    <a:cubicBezTo>
                      <a:pt x="4191" y="0"/>
                      <a:pt x="0" y="3429"/>
                      <a:pt x="0" y="10192"/>
                    </a:cubicBezTo>
                    <a:lnTo>
                      <a:pt x="0" y="29051"/>
                    </a:lnTo>
                    <a:cubicBezTo>
                      <a:pt x="0" y="35814"/>
                      <a:pt x="4286" y="39243"/>
                      <a:pt x="12668" y="39243"/>
                    </a:cubicBezTo>
                    <a:lnTo>
                      <a:pt x="37433" y="39243"/>
                    </a:lnTo>
                    <a:cubicBezTo>
                      <a:pt x="38767" y="39243"/>
                      <a:pt x="40005" y="39148"/>
                      <a:pt x="41053" y="38957"/>
                    </a:cubicBezTo>
                    <a:cubicBezTo>
                      <a:pt x="38957" y="36004"/>
                      <a:pt x="35147" y="32766"/>
                      <a:pt x="31528" y="30194"/>
                    </a:cubicBezTo>
                    <a:cubicBezTo>
                      <a:pt x="31337" y="30099"/>
                      <a:pt x="31052" y="29908"/>
                      <a:pt x="30861" y="29718"/>
                    </a:cubicBezTo>
                    <a:lnTo>
                      <a:pt x="15431" y="29718"/>
                    </a:lnTo>
                    <a:lnTo>
                      <a:pt x="15431" y="9334"/>
                    </a:lnTo>
                    <a:lnTo>
                      <a:pt x="36005" y="9334"/>
                    </a:lnTo>
                    <a:lnTo>
                      <a:pt x="36005" y="26575"/>
                    </a:lnTo>
                    <a:cubicBezTo>
                      <a:pt x="42196" y="28480"/>
                      <a:pt x="46387" y="30956"/>
                      <a:pt x="49340" y="33338"/>
                    </a:cubicBezTo>
                    <a:cubicBezTo>
                      <a:pt x="49816" y="32099"/>
                      <a:pt x="50102" y="30671"/>
                      <a:pt x="50102" y="29051"/>
                    </a:cubicBezTo>
                    <a:lnTo>
                      <a:pt x="50102" y="10192"/>
                    </a:lnTo>
                    <a:cubicBezTo>
                      <a:pt x="50102" y="3810"/>
                      <a:pt x="46292" y="381"/>
                      <a:pt x="38767" y="0"/>
                    </a:cubicBezTo>
                    <a:lnTo>
                      <a:pt x="38767" y="0"/>
                    </a:lnTo>
                    <a:lnTo>
                      <a:pt x="387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0" name="手繪多邊形: 圖案 379">
                <a:extLst>
                  <a:ext uri="{FF2B5EF4-FFF2-40B4-BE49-F238E27FC236}">
                    <a16:creationId xmlns:a16="http://schemas.microsoft.com/office/drawing/2014/main" id="{4A177F33-0CEB-4366-9AB1-35F059771272}"/>
                  </a:ext>
                </a:extLst>
              </p:cNvPr>
              <p:cNvSpPr/>
              <p:nvPr/>
            </p:nvSpPr>
            <p:spPr>
              <a:xfrm>
                <a:off x="8414872" y="3382701"/>
                <a:ext cx="19050" cy="9525"/>
              </a:xfrm>
              <a:custGeom>
                <a:avLst/>
                <a:gdLst>
                  <a:gd name="connsiteX0" fmla="*/ 0 w 19050"/>
                  <a:gd name="connsiteY0" fmla="*/ 0 h 9525"/>
                  <a:gd name="connsiteX1" fmla="*/ 15812 w 19050"/>
                  <a:gd name="connsiteY1" fmla="*/ 14097 h 9525"/>
                  <a:gd name="connsiteX2" fmla="*/ 26289 w 19050"/>
                  <a:gd name="connsiteY2" fmla="*/ 14097 h 9525"/>
                  <a:gd name="connsiteX3" fmla="*/ 0 w 19050"/>
                  <a:gd name="connsiteY3" fmla="*/ 0 h 9525"/>
                  <a:gd name="connsiteX4" fmla="*/ 0 w 19050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0" y="0"/>
                    </a:moveTo>
                    <a:cubicBezTo>
                      <a:pt x="4667" y="2953"/>
                      <a:pt x="13049" y="8763"/>
                      <a:pt x="15812" y="14097"/>
                    </a:cubicBezTo>
                    <a:lnTo>
                      <a:pt x="26289" y="14097"/>
                    </a:lnTo>
                    <a:cubicBezTo>
                      <a:pt x="24575" y="10858"/>
                      <a:pt x="18479" y="3143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1" name="手繪多邊形: 圖案 380">
                <a:extLst>
                  <a:ext uri="{FF2B5EF4-FFF2-40B4-BE49-F238E27FC236}">
                    <a16:creationId xmlns:a16="http://schemas.microsoft.com/office/drawing/2014/main" id="{737636D3-8782-4B67-BDBF-534F52BAA41C}"/>
                  </a:ext>
                </a:extLst>
              </p:cNvPr>
              <p:cNvSpPr/>
              <p:nvPr/>
            </p:nvSpPr>
            <p:spPr>
              <a:xfrm>
                <a:off x="8433064" y="4242045"/>
                <a:ext cx="114303" cy="38100"/>
              </a:xfrm>
              <a:custGeom>
                <a:avLst/>
                <a:gdLst>
                  <a:gd name="connsiteX0" fmla="*/ 103537 w 114300"/>
                  <a:gd name="connsiteY0" fmla="*/ 9525 h 38100"/>
                  <a:gd name="connsiteX1" fmla="*/ 111538 w 114300"/>
                  <a:gd name="connsiteY1" fmla="*/ 17526 h 38100"/>
                  <a:gd name="connsiteX2" fmla="*/ 111538 w 114300"/>
                  <a:gd name="connsiteY2" fmla="*/ 23241 h 38100"/>
                  <a:gd name="connsiteX3" fmla="*/ 103537 w 114300"/>
                  <a:gd name="connsiteY3" fmla="*/ 31242 h 38100"/>
                  <a:gd name="connsiteX4" fmla="*/ 17526 w 114300"/>
                  <a:gd name="connsiteY4" fmla="*/ 31242 h 38100"/>
                  <a:gd name="connsiteX5" fmla="*/ 9525 w 114300"/>
                  <a:gd name="connsiteY5" fmla="*/ 23241 h 38100"/>
                  <a:gd name="connsiteX6" fmla="*/ 9525 w 114300"/>
                  <a:gd name="connsiteY6" fmla="*/ 17526 h 38100"/>
                  <a:gd name="connsiteX7" fmla="*/ 17526 w 114300"/>
                  <a:gd name="connsiteY7" fmla="*/ 9525 h 38100"/>
                  <a:gd name="connsiteX8" fmla="*/ 103537 w 114300"/>
                  <a:gd name="connsiteY8" fmla="*/ 9525 h 38100"/>
                  <a:gd name="connsiteX9" fmla="*/ 103537 w 114300"/>
                  <a:gd name="connsiteY9" fmla="*/ 0 h 38100"/>
                  <a:gd name="connsiteX10" fmla="*/ 17526 w 114300"/>
                  <a:gd name="connsiteY10" fmla="*/ 0 h 38100"/>
                  <a:gd name="connsiteX11" fmla="*/ 0 w 114300"/>
                  <a:gd name="connsiteY11" fmla="*/ 17526 h 38100"/>
                  <a:gd name="connsiteX12" fmla="*/ 0 w 114300"/>
                  <a:gd name="connsiteY12" fmla="*/ 23241 h 38100"/>
                  <a:gd name="connsiteX13" fmla="*/ 17526 w 114300"/>
                  <a:gd name="connsiteY13" fmla="*/ 40767 h 38100"/>
                  <a:gd name="connsiteX14" fmla="*/ 103537 w 114300"/>
                  <a:gd name="connsiteY14" fmla="*/ 40767 h 38100"/>
                  <a:gd name="connsiteX15" fmla="*/ 121063 w 114300"/>
                  <a:gd name="connsiteY15" fmla="*/ 23241 h 38100"/>
                  <a:gd name="connsiteX16" fmla="*/ 121063 w 114300"/>
                  <a:gd name="connsiteY16" fmla="*/ 17526 h 38100"/>
                  <a:gd name="connsiteX17" fmla="*/ 103537 w 114300"/>
                  <a:gd name="connsiteY17" fmla="*/ 0 h 38100"/>
                  <a:gd name="connsiteX18" fmla="*/ 103537 w 114300"/>
                  <a:gd name="connsiteY18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38100">
                    <a:moveTo>
                      <a:pt x="103537" y="9525"/>
                    </a:moveTo>
                    <a:cubicBezTo>
                      <a:pt x="107918" y="9525"/>
                      <a:pt x="111538" y="13144"/>
                      <a:pt x="111538" y="17526"/>
                    </a:cubicBezTo>
                    <a:lnTo>
                      <a:pt x="111538" y="23241"/>
                    </a:lnTo>
                    <a:cubicBezTo>
                      <a:pt x="111538" y="27622"/>
                      <a:pt x="107918" y="31242"/>
                      <a:pt x="103537" y="31242"/>
                    </a:cubicBezTo>
                    <a:lnTo>
                      <a:pt x="17526" y="31242"/>
                    </a:lnTo>
                    <a:cubicBezTo>
                      <a:pt x="13145" y="31242"/>
                      <a:pt x="9525" y="27622"/>
                      <a:pt x="9525" y="23241"/>
                    </a:cubicBezTo>
                    <a:lnTo>
                      <a:pt x="9525" y="17526"/>
                    </a:lnTo>
                    <a:cubicBezTo>
                      <a:pt x="9525" y="13144"/>
                      <a:pt x="13145" y="9525"/>
                      <a:pt x="17526" y="9525"/>
                    </a:cubicBezTo>
                    <a:lnTo>
                      <a:pt x="103537" y="9525"/>
                    </a:lnTo>
                    <a:moveTo>
                      <a:pt x="103537" y="0"/>
                    </a:moveTo>
                    <a:lnTo>
                      <a:pt x="17526" y="0"/>
                    </a:lnTo>
                    <a:cubicBezTo>
                      <a:pt x="7810" y="0"/>
                      <a:pt x="0" y="7810"/>
                      <a:pt x="0" y="17526"/>
                    </a:cubicBezTo>
                    <a:lnTo>
                      <a:pt x="0" y="23241"/>
                    </a:lnTo>
                    <a:cubicBezTo>
                      <a:pt x="0" y="32956"/>
                      <a:pt x="7810" y="40767"/>
                      <a:pt x="17526" y="40767"/>
                    </a:cubicBezTo>
                    <a:lnTo>
                      <a:pt x="103537" y="40767"/>
                    </a:lnTo>
                    <a:cubicBezTo>
                      <a:pt x="113252" y="40767"/>
                      <a:pt x="121063" y="32956"/>
                      <a:pt x="121063" y="23241"/>
                    </a:cubicBezTo>
                    <a:lnTo>
                      <a:pt x="121063" y="17526"/>
                    </a:lnTo>
                    <a:cubicBezTo>
                      <a:pt x="121063" y="7810"/>
                      <a:pt x="113157" y="0"/>
                      <a:pt x="103537" y="0"/>
                    </a:cubicBezTo>
                    <a:lnTo>
                      <a:pt x="1035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2" name="手繪多邊形: 圖案 381">
                <a:extLst>
                  <a:ext uri="{FF2B5EF4-FFF2-40B4-BE49-F238E27FC236}">
                    <a16:creationId xmlns:a16="http://schemas.microsoft.com/office/drawing/2014/main" id="{EB808AAB-B360-48C0-AEB9-0D9760D1E61E}"/>
                  </a:ext>
                </a:extLst>
              </p:cNvPr>
              <p:cNvSpPr/>
              <p:nvPr/>
            </p:nvSpPr>
            <p:spPr>
              <a:xfrm>
                <a:off x="8727868" y="4077734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5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144"/>
                      <a:pt x="428815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3" name="手繪多邊形: 圖案 382">
                <a:extLst>
                  <a:ext uri="{FF2B5EF4-FFF2-40B4-BE49-F238E27FC236}">
                    <a16:creationId xmlns:a16="http://schemas.microsoft.com/office/drawing/2014/main" id="{8D4CED3D-033D-4912-9BAD-D00F1495F03E}"/>
                  </a:ext>
                </a:extLst>
              </p:cNvPr>
              <p:cNvSpPr/>
              <p:nvPr/>
            </p:nvSpPr>
            <p:spPr>
              <a:xfrm>
                <a:off x="9071633" y="4077737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4" name="手繪多邊形: 圖案 383">
                <a:extLst>
                  <a:ext uri="{FF2B5EF4-FFF2-40B4-BE49-F238E27FC236}">
                    <a16:creationId xmlns:a16="http://schemas.microsoft.com/office/drawing/2014/main" id="{8EFA63A0-AB28-4F13-8A73-CD436545E83A}"/>
                  </a:ext>
                </a:extLst>
              </p:cNvPr>
              <p:cNvSpPr/>
              <p:nvPr/>
            </p:nvSpPr>
            <p:spPr>
              <a:xfrm>
                <a:off x="9199458" y="4077745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6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144"/>
                      <a:pt x="428816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5" name="手繪多邊形: 圖案 384">
                <a:extLst>
                  <a:ext uri="{FF2B5EF4-FFF2-40B4-BE49-F238E27FC236}">
                    <a16:creationId xmlns:a16="http://schemas.microsoft.com/office/drawing/2014/main" id="{FC45783A-4101-418C-8B6C-665D98EE5D3E}"/>
                  </a:ext>
                </a:extLst>
              </p:cNvPr>
              <p:cNvSpPr/>
              <p:nvPr/>
            </p:nvSpPr>
            <p:spPr>
              <a:xfrm>
                <a:off x="9543224" y="4077750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6" name="手繪多邊形: 圖案 385">
                <a:extLst>
                  <a:ext uri="{FF2B5EF4-FFF2-40B4-BE49-F238E27FC236}">
                    <a16:creationId xmlns:a16="http://schemas.microsoft.com/office/drawing/2014/main" id="{C971B54D-2FEF-483F-9003-5CB754EDFC5F}"/>
                  </a:ext>
                </a:extLst>
              </p:cNvPr>
              <p:cNvSpPr/>
              <p:nvPr/>
            </p:nvSpPr>
            <p:spPr>
              <a:xfrm>
                <a:off x="8727869" y="4209385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5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049"/>
                      <a:pt x="428815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7" name="手繪多邊形: 圖案 386">
                <a:extLst>
                  <a:ext uri="{FF2B5EF4-FFF2-40B4-BE49-F238E27FC236}">
                    <a16:creationId xmlns:a16="http://schemas.microsoft.com/office/drawing/2014/main" id="{8B7400CF-9C9C-4182-BFD8-E583B38A9EF9}"/>
                  </a:ext>
                </a:extLst>
              </p:cNvPr>
              <p:cNvSpPr/>
              <p:nvPr/>
            </p:nvSpPr>
            <p:spPr>
              <a:xfrm>
                <a:off x="9071626" y="4209385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8" name="手繪多邊形: 圖案 387">
                <a:extLst>
                  <a:ext uri="{FF2B5EF4-FFF2-40B4-BE49-F238E27FC236}">
                    <a16:creationId xmlns:a16="http://schemas.microsoft.com/office/drawing/2014/main" id="{67F52AE3-6783-4871-8CB8-A847A32C833C}"/>
                  </a:ext>
                </a:extLst>
              </p:cNvPr>
              <p:cNvSpPr/>
              <p:nvPr/>
            </p:nvSpPr>
            <p:spPr>
              <a:xfrm>
                <a:off x="9199455" y="4209385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6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049"/>
                      <a:pt x="428816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9" name="手繪多邊形: 圖案 388">
                <a:extLst>
                  <a:ext uri="{FF2B5EF4-FFF2-40B4-BE49-F238E27FC236}">
                    <a16:creationId xmlns:a16="http://schemas.microsoft.com/office/drawing/2014/main" id="{295DBE26-D3D8-4C58-BF58-54EDB1814694}"/>
                  </a:ext>
                </a:extLst>
              </p:cNvPr>
              <p:cNvSpPr/>
              <p:nvPr/>
            </p:nvSpPr>
            <p:spPr>
              <a:xfrm>
                <a:off x="9543017" y="4209385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395" name="矩形 12">
              <a:extLst>
                <a:ext uri="{FF2B5EF4-FFF2-40B4-BE49-F238E27FC236}">
                  <a16:creationId xmlns:a16="http://schemas.microsoft.com/office/drawing/2014/main" id="{452D0FC9-5321-49DC-BDD3-0019D46ABB0C}"/>
                </a:ext>
              </a:extLst>
            </p:cNvPr>
            <p:cNvSpPr/>
            <p:nvPr/>
          </p:nvSpPr>
          <p:spPr>
            <a:xfrm>
              <a:off x="8268251" y="3247697"/>
              <a:ext cx="1832192" cy="210207"/>
            </a:xfrm>
            <a:custGeom>
              <a:avLst/>
              <a:gdLst>
                <a:gd name="connsiteX0" fmla="*/ 0 w 1615155"/>
                <a:gd name="connsiteY0" fmla="*/ 0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0 w 1615155"/>
                <a:gd name="connsiteY4" fmla="*/ 0 h 273465"/>
                <a:gd name="connsiteX0" fmla="*/ 0 w 1615155"/>
                <a:gd name="connsiteY0" fmla="*/ 0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0 w 1615155"/>
                <a:gd name="connsiteY4" fmla="*/ 0 h 273465"/>
                <a:gd name="connsiteX0" fmla="*/ 299103 w 1615155"/>
                <a:gd name="connsiteY0" fmla="*/ 17092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299103 w 1615155"/>
                <a:gd name="connsiteY4" fmla="*/ 17092 h 273465"/>
                <a:gd name="connsiteX0" fmla="*/ 299103 w 1615155"/>
                <a:gd name="connsiteY0" fmla="*/ 0 h 256373"/>
                <a:gd name="connsiteX1" fmla="*/ 1316052 w 1615155"/>
                <a:gd name="connsiteY1" fmla="*/ 0 h 256373"/>
                <a:gd name="connsiteX2" fmla="*/ 1615155 w 1615155"/>
                <a:gd name="connsiteY2" fmla="*/ 256373 h 256373"/>
                <a:gd name="connsiteX3" fmla="*/ 0 w 1615155"/>
                <a:gd name="connsiteY3" fmla="*/ 256373 h 256373"/>
                <a:gd name="connsiteX4" fmla="*/ 299103 w 1615155"/>
                <a:gd name="connsiteY4" fmla="*/ 0 h 25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155" h="256373">
                  <a:moveTo>
                    <a:pt x="299103" y="0"/>
                  </a:moveTo>
                  <a:lnTo>
                    <a:pt x="1316052" y="0"/>
                  </a:lnTo>
                  <a:lnTo>
                    <a:pt x="1615155" y="256373"/>
                  </a:lnTo>
                  <a:lnTo>
                    <a:pt x="0" y="256373"/>
                  </a:lnTo>
                  <a:lnTo>
                    <a:pt x="29910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0F4160-604C-4695-95E0-5F3793188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7884" y="2048455"/>
            <a:ext cx="366877" cy="391750"/>
          </a:xfrm>
          <a:prstGeom prst="rect">
            <a:avLst/>
          </a:prstGeom>
        </p:spPr>
      </p:pic>
      <p:grpSp>
        <p:nvGrpSpPr>
          <p:cNvPr id="159" name="群組 158">
            <a:extLst>
              <a:ext uri="{FF2B5EF4-FFF2-40B4-BE49-F238E27FC236}">
                <a16:creationId xmlns:a16="http://schemas.microsoft.com/office/drawing/2014/main" id="{2A29C3CF-ED07-494E-8D40-C6360BAEC57C}"/>
              </a:ext>
            </a:extLst>
          </p:cNvPr>
          <p:cNvGrpSpPr/>
          <p:nvPr/>
        </p:nvGrpSpPr>
        <p:grpSpPr>
          <a:xfrm>
            <a:off x="10178641" y="2594375"/>
            <a:ext cx="1733804" cy="2924070"/>
            <a:chOff x="9976361" y="2333107"/>
            <a:chExt cx="1733804" cy="2924070"/>
          </a:xfrm>
        </p:grpSpPr>
        <p:pic>
          <p:nvPicPr>
            <p:cNvPr id="160" name="圖片 159" descr="一張含有 食物, 畫畫 的圖片&#10;&#10;自動產生的描述">
              <a:extLst>
                <a:ext uri="{FF2B5EF4-FFF2-40B4-BE49-F238E27FC236}">
                  <a16:creationId xmlns:a16="http://schemas.microsoft.com/office/drawing/2014/main" id="{50D83F7F-876E-49FF-AD5F-69FF0AFA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76361" y="2929348"/>
              <a:ext cx="546696" cy="546696"/>
            </a:xfrm>
            <a:prstGeom prst="rect">
              <a:avLst/>
            </a:prstGeom>
          </p:spPr>
        </p:pic>
        <p:grpSp>
          <p:nvGrpSpPr>
            <p:cNvPr id="161" name="群組 160">
              <a:extLst>
                <a:ext uri="{FF2B5EF4-FFF2-40B4-BE49-F238E27FC236}">
                  <a16:creationId xmlns:a16="http://schemas.microsoft.com/office/drawing/2014/main" id="{42CE022B-F5A8-4C91-95B1-5D1AFE18BB1A}"/>
                </a:ext>
              </a:extLst>
            </p:cNvPr>
            <p:cNvGrpSpPr/>
            <p:nvPr/>
          </p:nvGrpSpPr>
          <p:grpSpPr>
            <a:xfrm>
              <a:off x="10598813" y="4738312"/>
              <a:ext cx="518865" cy="518865"/>
              <a:chOff x="10553969" y="4752817"/>
              <a:chExt cx="518865" cy="518865"/>
            </a:xfrm>
          </p:grpSpPr>
          <p:sp>
            <p:nvSpPr>
              <p:cNvPr id="175" name="矩形: 圓角 174">
                <a:extLst>
                  <a:ext uri="{FF2B5EF4-FFF2-40B4-BE49-F238E27FC236}">
                    <a16:creationId xmlns:a16="http://schemas.microsoft.com/office/drawing/2014/main" id="{C53159BE-6EE0-4554-AA54-1D71DD2111E2}"/>
                  </a:ext>
                </a:extLst>
              </p:cNvPr>
              <p:cNvSpPr/>
              <p:nvPr/>
            </p:nvSpPr>
            <p:spPr>
              <a:xfrm>
                <a:off x="10553969" y="4752817"/>
                <a:ext cx="518865" cy="51886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76" name="圖片 175">
                <a:extLst>
                  <a:ext uri="{FF2B5EF4-FFF2-40B4-BE49-F238E27FC236}">
                    <a16:creationId xmlns:a16="http://schemas.microsoft.com/office/drawing/2014/main" id="{3E1FAB58-955B-4250-B2FF-5B82A056B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02757" y="4806464"/>
                <a:ext cx="421288" cy="389591"/>
              </a:xfrm>
              <a:prstGeom prst="rect">
                <a:avLst/>
              </a:prstGeom>
            </p:spPr>
          </p:pic>
        </p:grpSp>
        <p:pic>
          <p:nvPicPr>
            <p:cNvPr id="162" name="圖片 15">
              <a:extLst>
                <a:ext uri="{FF2B5EF4-FFF2-40B4-BE49-F238E27FC236}">
                  <a16:creationId xmlns:a16="http://schemas.microsoft.com/office/drawing/2014/main" id="{571AEAFA-9058-43B2-9B9A-0E5F480F9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96090" y="3547447"/>
              <a:ext cx="523556" cy="513677"/>
            </a:xfrm>
            <a:prstGeom prst="rect">
              <a:avLst/>
            </a:prstGeom>
          </p:spPr>
        </p:pic>
        <p:pic>
          <p:nvPicPr>
            <p:cNvPr id="163" name="圖片 29">
              <a:extLst>
                <a:ext uri="{FF2B5EF4-FFF2-40B4-BE49-F238E27FC236}">
                  <a16:creationId xmlns:a16="http://schemas.microsoft.com/office/drawing/2014/main" id="{4D4BAAAF-DCAD-4EDF-A7B6-8E462EF80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89529" y="4144772"/>
              <a:ext cx="519854" cy="519854"/>
            </a:xfrm>
            <a:prstGeom prst="rect">
              <a:avLst/>
            </a:prstGeom>
          </p:spPr>
        </p:pic>
        <p:pic>
          <p:nvPicPr>
            <p:cNvPr id="164" name="圖片 31">
              <a:extLst>
                <a:ext uri="{FF2B5EF4-FFF2-40B4-BE49-F238E27FC236}">
                  <a16:creationId xmlns:a16="http://schemas.microsoft.com/office/drawing/2014/main" id="{B651FD22-62F9-4107-8353-8F39C93F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77840" y="2337024"/>
              <a:ext cx="525865" cy="525865"/>
            </a:xfrm>
            <a:prstGeom prst="rect">
              <a:avLst/>
            </a:prstGeom>
          </p:spPr>
        </p:pic>
        <p:pic>
          <p:nvPicPr>
            <p:cNvPr id="165" name="圖片 33">
              <a:extLst>
                <a:ext uri="{FF2B5EF4-FFF2-40B4-BE49-F238E27FC236}">
                  <a16:creationId xmlns:a16="http://schemas.microsoft.com/office/drawing/2014/main" id="{EB722471-B68C-4FDA-BE25-5A28C6FF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77153" y="2929348"/>
              <a:ext cx="546696" cy="546696"/>
            </a:xfrm>
            <a:prstGeom prst="rect">
              <a:avLst/>
            </a:prstGeom>
          </p:spPr>
        </p:pic>
        <p:pic>
          <p:nvPicPr>
            <p:cNvPr id="166" name="圖片 35">
              <a:extLst>
                <a:ext uri="{FF2B5EF4-FFF2-40B4-BE49-F238E27FC236}">
                  <a16:creationId xmlns:a16="http://schemas.microsoft.com/office/drawing/2014/main" id="{115B952D-64FF-412F-BF1F-2CA68E683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77153" y="2337024"/>
              <a:ext cx="525865" cy="525865"/>
            </a:xfrm>
            <a:prstGeom prst="rect">
              <a:avLst/>
            </a:prstGeom>
          </p:spPr>
        </p:pic>
        <p:pic>
          <p:nvPicPr>
            <p:cNvPr id="167" name="圖片 37">
              <a:extLst>
                <a:ext uri="{FF2B5EF4-FFF2-40B4-BE49-F238E27FC236}">
                  <a16:creationId xmlns:a16="http://schemas.microsoft.com/office/drawing/2014/main" id="{3E759B65-85F7-4CE7-8C22-141B05CD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86705" y="4144772"/>
              <a:ext cx="519854" cy="519854"/>
            </a:xfrm>
            <a:prstGeom prst="rect">
              <a:avLst/>
            </a:prstGeom>
          </p:spPr>
        </p:pic>
        <p:pic>
          <p:nvPicPr>
            <p:cNvPr id="168" name="圖片 39">
              <a:extLst>
                <a:ext uri="{FF2B5EF4-FFF2-40B4-BE49-F238E27FC236}">
                  <a16:creationId xmlns:a16="http://schemas.microsoft.com/office/drawing/2014/main" id="{D01957C4-D7FA-4CF4-BCA7-15C229935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565768" y="3530419"/>
              <a:ext cx="547733" cy="547733"/>
            </a:xfrm>
            <a:prstGeom prst="rect">
              <a:avLst/>
            </a:prstGeom>
          </p:spPr>
        </p:pic>
        <p:pic>
          <p:nvPicPr>
            <p:cNvPr id="169" name="圖片 41" descr="一張含有 美工圖案 的圖片&#10;&#10;描述是以非常高的可信度產生">
              <a:extLst>
                <a:ext uri="{FF2B5EF4-FFF2-40B4-BE49-F238E27FC236}">
                  <a16:creationId xmlns:a16="http://schemas.microsoft.com/office/drawing/2014/main" id="{8ED88F5E-CED5-460C-AE29-8E181514A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161761" y="2930887"/>
              <a:ext cx="543619" cy="543619"/>
            </a:xfrm>
            <a:prstGeom prst="rect">
              <a:avLst/>
            </a:prstGeom>
          </p:spPr>
        </p:pic>
        <p:pic>
          <p:nvPicPr>
            <p:cNvPr id="170" name="圖片 43">
              <a:extLst>
                <a:ext uri="{FF2B5EF4-FFF2-40B4-BE49-F238E27FC236}">
                  <a16:creationId xmlns:a16="http://schemas.microsoft.com/office/drawing/2014/main" id="{D2822523-B037-4DF3-BA77-B6BDC709C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159623" y="3532476"/>
              <a:ext cx="543619" cy="543619"/>
            </a:xfrm>
            <a:prstGeom prst="rect">
              <a:avLst/>
            </a:prstGeom>
          </p:spPr>
        </p:pic>
        <p:pic>
          <p:nvPicPr>
            <p:cNvPr id="171" name="Picture 2">
              <a:extLst>
                <a:ext uri="{FF2B5EF4-FFF2-40B4-BE49-F238E27FC236}">
                  <a16:creationId xmlns:a16="http://schemas.microsoft.com/office/drawing/2014/main" id="{5C732A00-D908-433C-80DD-D32AC25C3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6466" y="2333107"/>
              <a:ext cx="533699" cy="533699"/>
            </a:xfrm>
            <a:prstGeom prst="rect">
              <a:avLst/>
            </a:prstGeom>
          </p:spPr>
        </p:pic>
        <p:grpSp>
          <p:nvGrpSpPr>
            <p:cNvPr id="172" name="群組 171">
              <a:extLst>
                <a:ext uri="{FF2B5EF4-FFF2-40B4-BE49-F238E27FC236}">
                  <a16:creationId xmlns:a16="http://schemas.microsoft.com/office/drawing/2014/main" id="{52FE2469-70C6-4CED-AB29-F1D9A60484B2}"/>
                </a:ext>
              </a:extLst>
            </p:cNvPr>
            <p:cNvGrpSpPr/>
            <p:nvPr/>
          </p:nvGrpSpPr>
          <p:grpSpPr>
            <a:xfrm>
              <a:off x="11183882" y="4145267"/>
              <a:ext cx="518865" cy="518865"/>
              <a:chOff x="11131771" y="4155822"/>
              <a:chExt cx="518865" cy="518865"/>
            </a:xfrm>
          </p:grpSpPr>
          <p:sp>
            <p:nvSpPr>
              <p:cNvPr id="173" name="矩形: 圓角 172">
                <a:extLst>
                  <a:ext uri="{FF2B5EF4-FFF2-40B4-BE49-F238E27FC236}">
                    <a16:creationId xmlns:a16="http://schemas.microsoft.com/office/drawing/2014/main" id="{A17CC172-DCDE-41D5-B1D9-373BA0366C0F}"/>
                  </a:ext>
                </a:extLst>
              </p:cNvPr>
              <p:cNvSpPr/>
              <p:nvPr/>
            </p:nvSpPr>
            <p:spPr>
              <a:xfrm>
                <a:off x="11131771" y="4155822"/>
                <a:ext cx="518865" cy="51886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74" name="圖片 173" descr="一張含有 物件 的圖片&#10;&#10;描述是以高可信度產生">
                <a:extLst>
                  <a:ext uri="{FF2B5EF4-FFF2-40B4-BE49-F238E27FC236}">
                    <a16:creationId xmlns:a16="http://schemas.microsoft.com/office/drawing/2014/main" id="{33E51A65-E45E-487B-8297-23D95AFB8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82745" y="4195412"/>
                <a:ext cx="425078" cy="439684"/>
              </a:xfrm>
              <a:prstGeom prst="rect">
                <a:avLst/>
              </a:prstGeom>
            </p:spPr>
          </p:pic>
        </p:grpSp>
      </p:grpSp>
      <p:pic>
        <p:nvPicPr>
          <p:cNvPr id="142" name="图片 57">
            <a:extLst>
              <a:ext uri="{FF2B5EF4-FFF2-40B4-BE49-F238E27FC236}">
                <a16:creationId xmlns:a16="http://schemas.microsoft.com/office/drawing/2014/main" id="{6DF36DD8-E813-45D3-9B8D-6785F98E053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alphaModFix amt="6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flipV="1">
            <a:off x="368968" y="6288505"/>
            <a:ext cx="4411579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圓角矩形 26">
            <a:extLst>
              <a:ext uri="{FF2B5EF4-FFF2-40B4-BE49-F238E27FC236}">
                <a16:creationId xmlns:a16="http://schemas.microsoft.com/office/drawing/2014/main" id="{DC247743-A03B-4569-B83D-D8B8C1AF7916}"/>
              </a:ext>
            </a:extLst>
          </p:cNvPr>
          <p:cNvSpPr/>
          <p:nvPr/>
        </p:nvSpPr>
        <p:spPr>
          <a:xfrm>
            <a:off x="1040525" y="1397876"/>
            <a:ext cx="10783613" cy="4908332"/>
          </a:xfrm>
          <a:prstGeom prst="roundRect">
            <a:avLst>
              <a:gd name="adj" fmla="val 5339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79" y="423439"/>
            <a:ext cx="9463604" cy="1293028"/>
          </a:xfrm>
        </p:spPr>
        <p:txBody>
          <a:bodyPr>
            <a:normAutofit/>
          </a:bodyPr>
          <a:lstStyle/>
          <a:p>
            <a:r>
              <a:rPr lang="zh-TW" altLang="en-US" sz="4400">
                <a:latin typeface="微軟正黑體"/>
                <a:ea typeface="微軟正黑體"/>
              </a:rPr>
              <a:t>本地端資料庫備份</a:t>
            </a:r>
          </a:p>
        </p:txBody>
      </p: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F9627A44-25D5-4CA6-97B2-0D08593DDB77}"/>
              </a:ext>
            </a:extLst>
          </p:cNvPr>
          <p:cNvSpPr txBox="1">
            <a:spLocks/>
          </p:cNvSpPr>
          <p:nvPr/>
        </p:nvSpPr>
        <p:spPr>
          <a:xfrm>
            <a:off x="286545" y="5940062"/>
            <a:ext cx="11427437" cy="456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剪去單一角落矩形 21"/>
          <p:cNvSpPr/>
          <p:nvPr/>
        </p:nvSpPr>
        <p:spPr>
          <a:xfrm flipV="1">
            <a:off x="0" y="-4"/>
            <a:ext cx="1105647" cy="1165413"/>
          </a:xfrm>
          <a:prstGeom prst="snip1Rect">
            <a:avLst>
              <a:gd name="adj" fmla="val 2410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19530" y="1195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latin typeface="微軟正黑體"/>
                <a:ea typeface="微軟正黑體"/>
              </a:rPr>
              <a:t>情境</a:t>
            </a:r>
            <a:endParaRPr lang="en-US" altLang="zh-TW" sz="2800">
              <a:latin typeface="微軟正黑體"/>
              <a:ea typeface="微軟正黑體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1" y="463176"/>
            <a:ext cx="1182911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sz="4000" b="1">
                <a:latin typeface="Arial"/>
                <a:ea typeface="新細明體"/>
                <a:cs typeface="Arial"/>
              </a:rPr>
              <a:t>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2C47C7-1DBD-4655-B5C5-1AECE830188F}"/>
              </a:ext>
            </a:extLst>
          </p:cNvPr>
          <p:cNvSpPr/>
          <p:nvPr/>
        </p:nvSpPr>
        <p:spPr>
          <a:xfrm>
            <a:off x="382880" y="6425387"/>
            <a:ext cx="11211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050" b="1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一個雲端磁碟區或 LUN 一次僅能被一台 NAS 所連接使用。</a:t>
            </a:r>
          </a:p>
        </p:txBody>
      </p:sp>
      <p:pic>
        <p:nvPicPr>
          <p:cNvPr id="18" name="圖片 17" descr="一張含有 室內, 個人 的圖片&#10;&#10;自動產生的描述">
            <a:extLst>
              <a:ext uri="{FF2B5EF4-FFF2-40B4-BE49-F238E27FC236}">
                <a16:creationId xmlns:a16="http://schemas.microsoft.com/office/drawing/2014/main" id="{81A807A9-E857-4C37-BAD2-90C4DDF50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30014" y="1382111"/>
            <a:ext cx="10808513" cy="4960882"/>
          </a:xfrm>
          <a:prstGeom prst="roundRect">
            <a:avLst>
              <a:gd name="adj" fmla="val 6074"/>
            </a:avLst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A091369E-2D3A-45B1-A79F-C74C17042126}"/>
              </a:ext>
            </a:extLst>
          </p:cNvPr>
          <p:cNvGrpSpPr/>
          <p:nvPr/>
        </p:nvGrpSpPr>
        <p:grpSpPr>
          <a:xfrm>
            <a:off x="5931677" y="-432079"/>
            <a:ext cx="5000340" cy="3499945"/>
            <a:chOff x="6882465" y="1911"/>
            <a:chExt cx="5000340" cy="3499945"/>
          </a:xfrm>
        </p:grpSpPr>
        <p:sp>
          <p:nvSpPr>
            <p:cNvPr id="38" name="手繪多邊形: 圖案 37">
              <a:extLst>
                <a:ext uri="{FF2B5EF4-FFF2-40B4-BE49-F238E27FC236}">
                  <a16:creationId xmlns:a16="http://schemas.microsoft.com/office/drawing/2014/main" id="{1F5FB055-11BE-4E58-8E61-1DEB890F49F9}"/>
                </a:ext>
              </a:extLst>
            </p:cNvPr>
            <p:cNvSpPr/>
            <p:nvPr/>
          </p:nvSpPr>
          <p:spPr>
            <a:xfrm>
              <a:off x="10799579" y="1192927"/>
              <a:ext cx="446490" cy="257501"/>
            </a:xfrm>
            <a:custGeom>
              <a:avLst/>
              <a:gdLst>
                <a:gd name="connsiteX0" fmla="*/ 1476738 w 2627030"/>
                <a:gd name="connsiteY0" fmla="*/ 1473404 h 1480204"/>
                <a:gd name="connsiteX1" fmla="*/ 1467937 w 2627030"/>
                <a:gd name="connsiteY1" fmla="*/ 1473271 h 1480204"/>
                <a:gd name="connsiteX2" fmla="*/ 1452868 w 2627030"/>
                <a:gd name="connsiteY2" fmla="*/ 1473404 h 1480204"/>
                <a:gd name="connsiteX3" fmla="*/ 1404194 w 2627030"/>
                <a:gd name="connsiteY3" fmla="*/ 1471804 h 1480204"/>
                <a:gd name="connsiteX4" fmla="*/ 1401127 w 2627030"/>
                <a:gd name="connsiteY4" fmla="*/ 1471537 h 1480204"/>
                <a:gd name="connsiteX5" fmla="*/ 1398060 w 2627030"/>
                <a:gd name="connsiteY5" fmla="*/ 1471804 h 1480204"/>
                <a:gd name="connsiteX6" fmla="*/ 1362722 w 2627030"/>
                <a:gd name="connsiteY6" fmla="*/ 1473404 h 1480204"/>
                <a:gd name="connsiteX7" fmla="*/ 463397 w 2627030"/>
                <a:gd name="connsiteY7" fmla="*/ 1473404 h 1480204"/>
                <a:gd name="connsiteX8" fmla="*/ 10001 w 2627030"/>
                <a:gd name="connsiteY8" fmla="*/ 1020008 h 1480204"/>
                <a:gd name="connsiteX9" fmla="*/ 463397 w 2627030"/>
                <a:gd name="connsiteY9" fmla="*/ 566612 h 1480204"/>
                <a:gd name="connsiteX10" fmla="*/ 505937 w 2627030"/>
                <a:gd name="connsiteY10" fmla="*/ 566612 h 1480204"/>
                <a:gd name="connsiteX11" fmla="*/ 509671 w 2627030"/>
                <a:gd name="connsiteY11" fmla="*/ 528473 h 1480204"/>
                <a:gd name="connsiteX12" fmla="*/ 808245 w 2627030"/>
                <a:gd name="connsiteY12" fmla="*/ 258302 h 1480204"/>
                <a:gd name="connsiteX13" fmla="*/ 869720 w 2627030"/>
                <a:gd name="connsiteY13" fmla="*/ 264570 h 1480204"/>
                <a:gd name="connsiteX14" fmla="*/ 893457 w 2627030"/>
                <a:gd name="connsiteY14" fmla="*/ 269504 h 1480204"/>
                <a:gd name="connsiteX15" fmla="*/ 909726 w 2627030"/>
                <a:gd name="connsiteY15" fmla="*/ 251501 h 1480204"/>
                <a:gd name="connsiteX16" fmla="*/ 1452868 w 2627030"/>
                <a:gd name="connsiteY16" fmla="*/ 10001 h 1480204"/>
                <a:gd name="connsiteX17" fmla="*/ 2182035 w 2627030"/>
                <a:gd name="connsiteY17" fmla="*/ 680628 h 1480204"/>
                <a:gd name="connsiteX18" fmla="*/ 2185236 w 2627030"/>
                <a:gd name="connsiteY18" fmla="*/ 719433 h 1480204"/>
                <a:gd name="connsiteX19" fmla="*/ 2245778 w 2627030"/>
                <a:gd name="connsiteY19" fmla="*/ 719433 h 1480204"/>
                <a:gd name="connsiteX20" fmla="*/ 2622763 w 2627030"/>
                <a:gd name="connsiteY20" fmla="*/ 1096418 h 1480204"/>
                <a:gd name="connsiteX21" fmla="*/ 2245778 w 2627030"/>
                <a:gd name="connsiteY21" fmla="*/ 1473404 h 1480204"/>
                <a:gd name="connsiteX22" fmla="*/ 1476738 w 2627030"/>
                <a:gd name="connsiteY22" fmla="*/ 1473404 h 14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27030" h="1480204">
                  <a:moveTo>
                    <a:pt x="1476738" y="1473404"/>
                  </a:moveTo>
                  <a:lnTo>
                    <a:pt x="1467937" y="1473271"/>
                  </a:lnTo>
                  <a:cubicBezTo>
                    <a:pt x="1462869" y="1473404"/>
                    <a:pt x="1457935" y="1473404"/>
                    <a:pt x="1452868" y="1473404"/>
                  </a:cubicBezTo>
                  <a:cubicBezTo>
                    <a:pt x="1437266" y="1473404"/>
                    <a:pt x="1420997" y="1472871"/>
                    <a:pt x="1404194" y="1471804"/>
                  </a:cubicBezTo>
                  <a:lnTo>
                    <a:pt x="1401127" y="1471537"/>
                  </a:lnTo>
                  <a:lnTo>
                    <a:pt x="1398060" y="1471804"/>
                  </a:lnTo>
                  <a:cubicBezTo>
                    <a:pt x="1385125" y="1472871"/>
                    <a:pt x="1373524" y="1473404"/>
                    <a:pt x="1362722" y="1473404"/>
                  </a:cubicBezTo>
                  <a:lnTo>
                    <a:pt x="463397" y="1473404"/>
                  </a:lnTo>
                  <a:cubicBezTo>
                    <a:pt x="213363" y="1473404"/>
                    <a:pt x="10001" y="1270043"/>
                    <a:pt x="10001" y="1020008"/>
                  </a:cubicBezTo>
                  <a:cubicBezTo>
                    <a:pt x="10001" y="769973"/>
                    <a:pt x="213363" y="566612"/>
                    <a:pt x="463397" y="566612"/>
                  </a:cubicBezTo>
                  <a:lnTo>
                    <a:pt x="505937" y="566612"/>
                  </a:lnTo>
                  <a:lnTo>
                    <a:pt x="509671" y="528473"/>
                  </a:lnTo>
                  <a:cubicBezTo>
                    <a:pt x="524873" y="374452"/>
                    <a:pt x="653157" y="258302"/>
                    <a:pt x="808245" y="258302"/>
                  </a:cubicBezTo>
                  <a:cubicBezTo>
                    <a:pt x="828915" y="258302"/>
                    <a:pt x="849584" y="260436"/>
                    <a:pt x="869720" y="264570"/>
                  </a:cubicBezTo>
                  <a:lnTo>
                    <a:pt x="893457" y="269504"/>
                  </a:lnTo>
                  <a:lnTo>
                    <a:pt x="909726" y="251501"/>
                  </a:lnTo>
                  <a:cubicBezTo>
                    <a:pt x="1048412" y="98147"/>
                    <a:pt x="1246306" y="10001"/>
                    <a:pt x="1452868" y="10001"/>
                  </a:cubicBezTo>
                  <a:cubicBezTo>
                    <a:pt x="1830654" y="10001"/>
                    <a:pt x="2150964" y="304576"/>
                    <a:pt x="2182035" y="680628"/>
                  </a:cubicBezTo>
                  <a:lnTo>
                    <a:pt x="2185236" y="719433"/>
                  </a:lnTo>
                  <a:lnTo>
                    <a:pt x="2245778" y="719433"/>
                  </a:lnTo>
                  <a:cubicBezTo>
                    <a:pt x="2453673" y="719433"/>
                    <a:pt x="2622763" y="888523"/>
                    <a:pt x="2622763" y="1096418"/>
                  </a:cubicBezTo>
                  <a:cubicBezTo>
                    <a:pt x="2622763" y="1304314"/>
                    <a:pt x="2453673" y="1473404"/>
                    <a:pt x="2245778" y="1473404"/>
                  </a:cubicBezTo>
                  <a:lnTo>
                    <a:pt x="1476738" y="1473404"/>
                  </a:lnTo>
                  <a:close/>
                </a:path>
              </a:pathLst>
            </a:custGeom>
            <a:solidFill>
              <a:schemeClr val="tx1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540EB6FC-AFE2-4268-B23D-03A2F09AA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208" t="-4203"/>
            <a:stretch/>
          </p:blipFill>
          <p:spPr>
            <a:xfrm>
              <a:off x="6882465" y="1911"/>
              <a:ext cx="5000340" cy="3499945"/>
            </a:xfrm>
            <a:prstGeom prst="snip2DiagRect">
              <a:avLst>
                <a:gd name="adj1" fmla="val 0"/>
                <a:gd name="adj2" fmla="val 16667"/>
              </a:avLst>
            </a:prstGeom>
          </p:spPr>
        </p:pic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1F90D878-7C6E-4D52-B423-CA2DDC1E695F}"/>
                </a:ext>
              </a:extLst>
            </p:cNvPr>
            <p:cNvSpPr/>
            <p:nvPr/>
          </p:nvSpPr>
          <p:spPr>
            <a:xfrm>
              <a:off x="10058600" y="1093077"/>
              <a:ext cx="493787" cy="304800"/>
            </a:xfrm>
            <a:custGeom>
              <a:avLst/>
              <a:gdLst>
                <a:gd name="connsiteX0" fmla="*/ 1476738 w 2627030"/>
                <a:gd name="connsiteY0" fmla="*/ 1473404 h 1480204"/>
                <a:gd name="connsiteX1" fmla="*/ 1467937 w 2627030"/>
                <a:gd name="connsiteY1" fmla="*/ 1473271 h 1480204"/>
                <a:gd name="connsiteX2" fmla="*/ 1452868 w 2627030"/>
                <a:gd name="connsiteY2" fmla="*/ 1473404 h 1480204"/>
                <a:gd name="connsiteX3" fmla="*/ 1404194 w 2627030"/>
                <a:gd name="connsiteY3" fmla="*/ 1471804 h 1480204"/>
                <a:gd name="connsiteX4" fmla="*/ 1401127 w 2627030"/>
                <a:gd name="connsiteY4" fmla="*/ 1471537 h 1480204"/>
                <a:gd name="connsiteX5" fmla="*/ 1398060 w 2627030"/>
                <a:gd name="connsiteY5" fmla="*/ 1471804 h 1480204"/>
                <a:gd name="connsiteX6" fmla="*/ 1362722 w 2627030"/>
                <a:gd name="connsiteY6" fmla="*/ 1473404 h 1480204"/>
                <a:gd name="connsiteX7" fmla="*/ 463397 w 2627030"/>
                <a:gd name="connsiteY7" fmla="*/ 1473404 h 1480204"/>
                <a:gd name="connsiteX8" fmla="*/ 10001 w 2627030"/>
                <a:gd name="connsiteY8" fmla="*/ 1020008 h 1480204"/>
                <a:gd name="connsiteX9" fmla="*/ 463397 w 2627030"/>
                <a:gd name="connsiteY9" fmla="*/ 566612 h 1480204"/>
                <a:gd name="connsiteX10" fmla="*/ 505937 w 2627030"/>
                <a:gd name="connsiteY10" fmla="*/ 566612 h 1480204"/>
                <a:gd name="connsiteX11" fmla="*/ 509671 w 2627030"/>
                <a:gd name="connsiteY11" fmla="*/ 528473 h 1480204"/>
                <a:gd name="connsiteX12" fmla="*/ 808245 w 2627030"/>
                <a:gd name="connsiteY12" fmla="*/ 258302 h 1480204"/>
                <a:gd name="connsiteX13" fmla="*/ 869720 w 2627030"/>
                <a:gd name="connsiteY13" fmla="*/ 264570 h 1480204"/>
                <a:gd name="connsiteX14" fmla="*/ 893457 w 2627030"/>
                <a:gd name="connsiteY14" fmla="*/ 269504 h 1480204"/>
                <a:gd name="connsiteX15" fmla="*/ 909726 w 2627030"/>
                <a:gd name="connsiteY15" fmla="*/ 251501 h 1480204"/>
                <a:gd name="connsiteX16" fmla="*/ 1452868 w 2627030"/>
                <a:gd name="connsiteY16" fmla="*/ 10001 h 1480204"/>
                <a:gd name="connsiteX17" fmla="*/ 2182035 w 2627030"/>
                <a:gd name="connsiteY17" fmla="*/ 680628 h 1480204"/>
                <a:gd name="connsiteX18" fmla="*/ 2185236 w 2627030"/>
                <a:gd name="connsiteY18" fmla="*/ 719433 h 1480204"/>
                <a:gd name="connsiteX19" fmla="*/ 2245778 w 2627030"/>
                <a:gd name="connsiteY19" fmla="*/ 719433 h 1480204"/>
                <a:gd name="connsiteX20" fmla="*/ 2622763 w 2627030"/>
                <a:gd name="connsiteY20" fmla="*/ 1096418 h 1480204"/>
                <a:gd name="connsiteX21" fmla="*/ 2245778 w 2627030"/>
                <a:gd name="connsiteY21" fmla="*/ 1473404 h 1480204"/>
                <a:gd name="connsiteX22" fmla="*/ 1476738 w 2627030"/>
                <a:gd name="connsiteY22" fmla="*/ 1473404 h 14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27030" h="1480204">
                  <a:moveTo>
                    <a:pt x="1476738" y="1473404"/>
                  </a:moveTo>
                  <a:lnTo>
                    <a:pt x="1467937" y="1473271"/>
                  </a:lnTo>
                  <a:cubicBezTo>
                    <a:pt x="1462869" y="1473404"/>
                    <a:pt x="1457935" y="1473404"/>
                    <a:pt x="1452868" y="1473404"/>
                  </a:cubicBezTo>
                  <a:cubicBezTo>
                    <a:pt x="1437266" y="1473404"/>
                    <a:pt x="1420997" y="1472871"/>
                    <a:pt x="1404194" y="1471804"/>
                  </a:cubicBezTo>
                  <a:lnTo>
                    <a:pt x="1401127" y="1471537"/>
                  </a:lnTo>
                  <a:lnTo>
                    <a:pt x="1398060" y="1471804"/>
                  </a:lnTo>
                  <a:cubicBezTo>
                    <a:pt x="1385125" y="1472871"/>
                    <a:pt x="1373524" y="1473404"/>
                    <a:pt x="1362722" y="1473404"/>
                  </a:cubicBezTo>
                  <a:lnTo>
                    <a:pt x="463397" y="1473404"/>
                  </a:lnTo>
                  <a:cubicBezTo>
                    <a:pt x="213363" y="1473404"/>
                    <a:pt x="10001" y="1270043"/>
                    <a:pt x="10001" y="1020008"/>
                  </a:cubicBezTo>
                  <a:cubicBezTo>
                    <a:pt x="10001" y="769973"/>
                    <a:pt x="213363" y="566612"/>
                    <a:pt x="463397" y="566612"/>
                  </a:cubicBezTo>
                  <a:lnTo>
                    <a:pt x="505937" y="566612"/>
                  </a:lnTo>
                  <a:lnTo>
                    <a:pt x="509671" y="528473"/>
                  </a:lnTo>
                  <a:cubicBezTo>
                    <a:pt x="524873" y="374452"/>
                    <a:pt x="653157" y="258302"/>
                    <a:pt x="808245" y="258302"/>
                  </a:cubicBezTo>
                  <a:cubicBezTo>
                    <a:pt x="828915" y="258302"/>
                    <a:pt x="849584" y="260436"/>
                    <a:pt x="869720" y="264570"/>
                  </a:cubicBezTo>
                  <a:lnTo>
                    <a:pt x="893457" y="269504"/>
                  </a:lnTo>
                  <a:lnTo>
                    <a:pt x="909726" y="251501"/>
                  </a:lnTo>
                  <a:cubicBezTo>
                    <a:pt x="1048412" y="98147"/>
                    <a:pt x="1246306" y="10001"/>
                    <a:pt x="1452868" y="10001"/>
                  </a:cubicBezTo>
                  <a:cubicBezTo>
                    <a:pt x="1830654" y="10001"/>
                    <a:pt x="2150964" y="304576"/>
                    <a:pt x="2182035" y="680628"/>
                  </a:cubicBezTo>
                  <a:lnTo>
                    <a:pt x="2185236" y="719433"/>
                  </a:lnTo>
                  <a:lnTo>
                    <a:pt x="2245778" y="719433"/>
                  </a:lnTo>
                  <a:cubicBezTo>
                    <a:pt x="2453673" y="719433"/>
                    <a:pt x="2622763" y="888523"/>
                    <a:pt x="2622763" y="1096418"/>
                  </a:cubicBezTo>
                  <a:cubicBezTo>
                    <a:pt x="2622763" y="1304314"/>
                    <a:pt x="2453673" y="1473404"/>
                    <a:pt x="2245778" y="1473404"/>
                  </a:cubicBezTo>
                  <a:lnTo>
                    <a:pt x="1476738" y="1473404"/>
                  </a:lnTo>
                  <a:close/>
                </a:path>
              </a:pathLst>
            </a:custGeom>
            <a:solidFill>
              <a:srgbClr val="37FFFF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D6A9B7B-85D5-4D3D-8A87-C3815D3665DA}"/>
              </a:ext>
            </a:extLst>
          </p:cNvPr>
          <p:cNvGrpSpPr/>
          <p:nvPr/>
        </p:nvGrpSpPr>
        <p:grpSpPr>
          <a:xfrm>
            <a:off x="8390182" y="3176731"/>
            <a:ext cx="2648607" cy="2727007"/>
            <a:chOff x="7914289" y="1570869"/>
            <a:chExt cx="3469946" cy="340052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5D1E89A-4011-4E5C-9D4E-9EA346DDD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4289" y="1570869"/>
              <a:ext cx="3469946" cy="3400524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</p:pic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3E480633-860D-4388-8482-358A9E6801DF}"/>
                </a:ext>
              </a:extLst>
            </p:cNvPr>
            <p:cNvCxnSpPr>
              <a:stCxn id="10" idx="1"/>
            </p:cNvCxnSpPr>
            <p:nvPr/>
          </p:nvCxnSpPr>
          <p:spPr>
            <a:xfrm>
              <a:off x="8422451" y="2068864"/>
              <a:ext cx="2529328" cy="2461095"/>
            </a:xfrm>
            <a:prstGeom prst="line">
              <a:avLst/>
            </a:prstGeom>
            <a:ln w="1111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圓角矩形 26">
            <a:extLst>
              <a:ext uri="{FF2B5EF4-FFF2-40B4-BE49-F238E27FC236}">
                <a16:creationId xmlns:a16="http://schemas.microsoft.com/office/drawing/2014/main" id="{D5A189F4-AEBD-4EB2-92FD-B283676BAE02}"/>
              </a:ext>
            </a:extLst>
          </p:cNvPr>
          <p:cNvSpPr/>
          <p:nvPr/>
        </p:nvSpPr>
        <p:spPr>
          <a:xfrm>
            <a:off x="402529" y="2512088"/>
            <a:ext cx="2596917" cy="3830904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9" name="图片 57">
            <a:extLst>
              <a:ext uri="{FF2B5EF4-FFF2-40B4-BE49-F238E27FC236}">
                <a16:creationId xmlns:a16="http://schemas.microsoft.com/office/drawing/2014/main" id="{7687F8BE-ED67-456D-AE85-E0994F1A73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rot="5400000">
            <a:off x="817818" y="4161366"/>
            <a:ext cx="3810808" cy="552445"/>
          </a:xfrm>
          <a:prstGeom prst="rect">
            <a:avLst/>
          </a:prstGeom>
        </p:spPr>
      </p:pic>
      <p:sp>
        <p:nvSpPr>
          <p:cNvPr id="40" name="圓角化同側角落矩形 31">
            <a:extLst>
              <a:ext uri="{FF2B5EF4-FFF2-40B4-BE49-F238E27FC236}">
                <a16:creationId xmlns:a16="http://schemas.microsoft.com/office/drawing/2014/main" id="{4B4DBB04-EA04-40DB-BA04-BC1DE29C7394}"/>
              </a:ext>
            </a:extLst>
          </p:cNvPr>
          <p:cNvSpPr/>
          <p:nvPr/>
        </p:nvSpPr>
        <p:spPr>
          <a:xfrm>
            <a:off x="408828" y="2098913"/>
            <a:ext cx="1455582" cy="403412"/>
          </a:xfrm>
          <a:prstGeom prst="round2SameRect">
            <a:avLst/>
          </a:prstGeom>
          <a:solidFill>
            <a:srgbClr val="9933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latin typeface="微軟正黑體"/>
                <a:ea typeface="微軟正黑體"/>
              </a:rPr>
              <a:t>應用實例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27DFCE-55B3-4104-9EAB-7F2D9648BA0D}"/>
              </a:ext>
            </a:extLst>
          </p:cNvPr>
          <p:cNvSpPr/>
          <p:nvPr/>
        </p:nvSpPr>
        <p:spPr>
          <a:xfrm>
            <a:off x="497348" y="2810075"/>
            <a:ext cx="2407278" cy="31700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中小企業的資料庫除了會在本地端的儲存裝置備份之外</a:t>
            </a: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，在預防本地機房災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難問題的前提下，</a:t>
            </a: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希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望每天或每周能備份資料庫到雲端</a:t>
            </a: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，且備份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過程中希望能快速且減少網路傳輸量。</a:t>
            </a:r>
            <a:endParaRPr lang="zh-TW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3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矩形: 圓角化同側角落 274">
            <a:extLst>
              <a:ext uri="{FF2B5EF4-FFF2-40B4-BE49-F238E27FC236}">
                <a16:creationId xmlns:a16="http://schemas.microsoft.com/office/drawing/2014/main" id="{50E9FBDD-D912-4D11-B1B7-C6FACC47816C}"/>
              </a:ext>
            </a:extLst>
          </p:cNvPr>
          <p:cNvSpPr/>
          <p:nvPr/>
        </p:nvSpPr>
        <p:spPr>
          <a:xfrm>
            <a:off x="210600" y="1397802"/>
            <a:ext cx="3830124" cy="5460198"/>
          </a:xfrm>
          <a:prstGeom prst="round2SameRect">
            <a:avLst>
              <a:gd name="adj1" fmla="val 654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: 圓角 90">
            <a:extLst>
              <a:ext uri="{FF2B5EF4-FFF2-40B4-BE49-F238E27FC236}">
                <a16:creationId xmlns:a16="http://schemas.microsoft.com/office/drawing/2014/main" id="{0A29817D-88AC-4028-98FC-7E2EA4B57738}"/>
              </a:ext>
            </a:extLst>
          </p:cNvPr>
          <p:cNvSpPr/>
          <p:nvPr/>
        </p:nvSpPr>
        <p:spPr>
          <a:xfrm>
            <a:off x="6295628" y="1926634"/>
            <a:ext cx="3719347" cy="3636305"/>
          </a:xfrm>
          <a:prstGeom prst="roundRect">
            <a:avLst>
              <a:gd name="adj" fmla="val 8405"/>
            </a:avLst>
          </a:prstGeom>
          <a:noFill/>
          <a:ln w="57150">
            <a:solidFill>
              <a:srgbClr val="37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432DFCB-89C7-414F-AF3C-355AC445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411218"/>
            <a:ext cx="11043975" cy="1080803"/>
          </a:xfrm>
        </p:spPr>
        <p:txBody>
          <a:bodyPr>
            <a:normAutofit/>
          </a:bodyPr>
          <a:lstStyle/>
          <a:p>
            <a:r>
              <a:rPr lang="zh-TW" altLang="en-US" sz="4800">
                <a:latin typeface="微軟正黑體"/>
                <a:ea typeface="微軟正黑體"/>
              </a:rPr>
              <a:t>區塊型資料庫雲端備份解決方案</a:t>
            </a:r>
            <a:endParaRPr lang="zh-TW" altLang="en-US" sz="480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7DB9B886-5911-4991-91C8-E0F9320BE8BE}"/>
              </a:ext>
            </a:extLst>
          </p:cNvPr>
          <p:cNvSpPr txBox="1"/>
          <p:nvPr/>
        </p:nvSpPr>
        <p:spPr>
          <a:xfrm>
            <a:off x="6459357" y="4611279"/>
            <a:ext cx="11731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Cloud LUN</a:t>
            </a: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17A9C5AC-E079-40AB-943C-2244D9A5C6F6}"/>
              </a:ext>
            </a:extLst>
          </p:cNvPr>
          <p:cNvSpPr txBox="1"/>
          <p:nvPr/>
        </p:nvSpPr>
        <p:spPr>
          <a:xfrm>
            <a:off x="4212385" y="5343295"/>
            <a:ext cx="12009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Application </a:t>
            </a:r>
          </a:p>
          <a:p>
            <a:pPr algn="ctr"/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35A9E608-FA94-4121-8FE0-6292242209FA}"/>
              </a:ext>
            </a:extLst>
          </p:cNvPr>
          <p:cNvSpPr txBox="1"/>
          <p:nvPr/>
        </p:nvSpPr>
        <p:spPr>
          <a:xfrm>
            <a:off x="4418591" y="3649554"/>
            <a:ext cx="7831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initiator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A10F0178-0D51-4CD3-B438-CBDE50EA4BDE}"/>
              </a:ext>
            </a:extLst>
          </p:cNvPr>
          <p:cNvSpPr txBox="1"/>
          <p:nvPr/>
        </p:nvSpPr>
        <p:spPr>
          <a:xfrm>
            <a:off x="5645633" y="2621961"/>
            <a:ext cx="7115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>
                <a:solidFill>
                  <a:srgbClr val="37FFFF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iSCSI</a:t>
            </a:r>
          </a:p>
        </p:txBody>
      </p:sp>
      <p:sp>
        <p:nvSpPr>
          <p:cNvPr id="93" name="箭號: 左-右雙向 92">
            <a:extLst>
              <a:ext uri="{FF2B5EF4-FFF2-40B4-BE49-F238E27FC236}">
                <a16:creationId xmlns:a16="http://schemas.microsoft.com/office/drawing/2014/main" id="{DCE5B587-8E06-4E9A-83C0-BD01DA125C10}"/>
              </a:ext>
            </a:extLst>
          </p:cNvPr>
          <p:cNvSpPr/>
          <p:nvPr/>
        </p:nvSpPr>
        <p:spPr>
          <a:xfrm>
            <a:off x="5385916" y="2837666"/>
            <a:ext cx="1406770" cy="217034"/>
          </a:xfrm>
          <a:prstGeom prst="leftRightArrow">
            <a:avLst/>
          </a:prstGeom>
          <a:solidFill>
            <a:srgbClr val="5B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8CAF28D6-45DE-4292-BCA6-CBD1EB76CFF4}"/>
              </a:ext>
            </a:extLst>
          </p:cNvPr>
          <p:cNvSpPr txBox="1"/>
          <p:nvPr/>
        </p:nvSpPr>
        <p:spPr>
          <a:xfrm>
            <a:off x="6307221" y="3115135"/>
            <a:ext cx="9268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76E9B213-ED61-4ECD-B672-1AC0D975A86C}"/>
              </a:ext>
            </a:extLst>
          </p:cNvPr>
          <p:cNvSpPr txBox="1"/>
          <p:nvPr/>
        </p:nvSpPr>
        <p:spPr>
          <a:xfrm>
            <a:off x="321547" y="1540264"/>
            <a:ext cx="3599971" cy="45037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QNAP NAS 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的 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VJBOD Cloud : Block-based Gateway 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區塊型雲網關功能就是提供區塊型的邏輯單元 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LUN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 。</a:t>
            </a:r>
            <a:endParaRPr lang="en-US" altLang="zh-TW" b="1">
              <a:solidFill>
                <a:srgbClr val="002060"/>
              </a:solidFill>
              <a:latin typeface="微軟正黑體"/>
              <a:ea typeface="微軟正黑體"/>
              <a:cs typeface="Arial"/>
            </a:endParaRPr>
          </a:p>
          <a:p>
            <a:pPr marL="22860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企業使用者可透過iSCSI 區塊型的存取協定</a:t>
            </a:r>
            <a:r>
              <a:rPr lang="en-US" altLang="zh-TW" b="1" err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來存取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. (</a:t>
            </a:r>
            <a:r>
              <a:rPr lang="en-US" b="1" err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Fibre</a:t>
            </a:r>
            <a:r>
              <a:rPr 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 Channel 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即將支援) 。</a:t>
            </a:r>
          </a:p>
          <a:p>
            <a:pPr marL="22860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除了平常高速穩定的使用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LUN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外，當企業想要把上頭的資料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資料庫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/Email…)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備份到雲端時，更可利用</a:t>
            </a:r>
            <a:r>
              <a:rPr lang="en-US" altLang="zh-TW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 Block-based Gateway </a:t>
            </a:r>
            <a:r>
              <a:rPr lang="zh-TW" altLang="en-US" b="1">
                <a:solidFill>
                  <a:srgbClr val="002060"/>
                </a:solidFill>
                <a:latin typeface="微軟正黑體"/>
                <a:ea typeface="微軟正黑體"/>
                <a:cs typeface="Arial"/>
              </a:rPr>
              <a:t>區塊型雲網關的特性，達到可備份差異變動量，進而減少整體的雲端傳輸量及備份時間和雲端使用量。</a:t>
            </a:r>
            <a:endParaRPr lang="en-US" altLang="zh-TW" b="1">
              <a:solidFill>
                <a:srgbClr val="002060"/>
              </a:solidFill>
              <a:latin typeface="微軟正黑體"/>
              <a:ea typeface="微軟正黑體"/>
              <a:cs typeface="Arial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27688F7-445C-4ADF-8524-7861A6908BDB}"/>
              </a:ext>
            </a:extLst>
          </p:cNvPr>
          <p:cNvGrpSpPr/>
          <p:nvPr/>
        </p:nvGrpSpPr>
        <p:grpSpPr>
          <a:xfrm>
            <a:off x="7665487" y="3645557"/>
            <a:ext cx="1901172" cy="1547570"/>
            <a:chOff x="7992803" y="2931208"/>
            <a:chExt cx="1621216" cy="1319683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49F3D0F-D046-40B7-A69F-C53B9305EB09}"/>
                </a:ext>
              </a:extLst>
            </p:cNvPr>
            <p:cNvGrpSpPr/>
            <p:nvPr/>
          </p:nvGrpSpPr>
          <p:grpSpPr>
            <a:xfrm>
              <a:off x="7992803" y="3094141"/>
              <a:ext cx="1618564" cy="1156750"/>
              <a:chOff x="7827549" y="-1156750"/>
              <a:chExt cx="1618564" cy="1156750"/>
            </a:xfrm>
          </p:grpSpPr>
          <p:sp>
            <p:nvSpPr>
              <p:cNvPr id="119" name="手繪多邊形: 圖案 118">
                <a:extLst>
                  <a:ext uri="{FF2B5EF4-FFF2-40B4-BE49-F238E27FC236}">
                    <a16:creationId xmlns:a16="http://schemas.microsoft.com/office/drawing/2014/main" id="{B90FCCA7-8514-467F-819C-7009EEC8EB9A}"/>
                  </a:ext>
                </a:extLst>
              </p:cNvPr>
              <p:cNvSpPr/>
              <p:nvPr/>
            </p:nvSpPr>
            <p:spPr>
              <a:xfrm>
                <a:off x="7827549" y="-1156750"/>
                <a:ext cx="1618564" cy="1156750"/>
              </a:xfrm>
              <a:custGeom>
                <a:avLst/>
                <a:gdLst>
                  <a:gd name="connsiteX0" fmla="*/ 1218227 w 1250903"/>
                  <a:gd name="connsiteY0" fmla="*/ 1251797 h 1250903"/>
                  <a:gd name="connsiteX1" fmla="*/ 33570 w 1250903"/>
                  <a:gd name="connsiteY1" fmla="*/ 1251797 h 1250903"/>
                  <a:gd name="connsiteX2" fmla="*/ 0 w 1250903"/>
                  <a:gd name="connsiteY2" fmla="*/ 1218227 h 1250903"/>
                  <a:gd name="connsiteX3" fmla="*/ 0 w 1250903"/>
                  <a:gd name="connsiteY3" fmla="*/ 33570 h 1250903"/>
                  <a:gd name="connsiteX4" fmla="*/ 33570 w 1250903"/>
                  <a:gd name="connsiteY4" fmla="*/ 0 h 1250903"/>
                  <a:gd name="connsiteX5" fmla="*/ 1218227 w 1250903"/>
                  <a:gd name="connsiteY5" fmla="*/ 0 h 1250903"/>
                  <a:gd name="connsiteX6" fmla="*/ 1251797 w 1250903"/>
                  <a:gd name="connsiteY6" fmla="*/ 33570 h 1250903"/>
                  <a:gd name="connsiteX7" fmla="*/ 1251797 w 1250903"/>
                  <a:gd name="connsiteY7" fmla="*/ 1218227 h 1250903"/>
                  <a:gd name="connsiteX8" fmla="*/ 1218227 w 1250903"/>
                  <a:gd name="connsiteY8" fmla="*/ 1251797 h 125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0903" h="1250903">
                    <a:moveTo>
                      <a:pt x="1218227" y="1251797"/>
                    </a:moveTo>
                    <a:lnTo>
                      <a:pt x="33570" y="1251797"/>
                    </a:lnTo>
                    <a:cubicBezTo>
                      <a:pt x="15062" y="1251797"/>
                      <a:pt x="0" y="1236735"/>
                      <a:pt x="0" y="1218227"/>
                    </a:cubicBezTo>
                    <a:lnTo>
                      <a:pt x="0" y="33570"/>
                    </a:lnTo>
                    <a:cubicBezTo>
                      <a:pt x="0" y="15062"/>
                      <a:pt x="15062" y="0"/>
                      <a:pt x="33570" y="0"/>
                    </a:cubicBezTo>
                    <a:lnTo>
                      <a:pt x="1218227" y="0"/>
                    </a:lnTo>
                    <a:cubicBezTo>
                      <a:pt x="1236735" y="0"/>
                      <a:pt x="1251797" y="15062"/>
                      <a:pt x="1251797" y="33570"/>
                    </a:cubicBezTo>
                    <a:lnTo>
                      <a:pt x="1251797" y="1218227"/>
                    </a:lnTo>
                    <a:cubicBezTo>
                      <a:pt x="1251670" y="1236863"/>
                      <a:pt x="1236735" y="1251797"/>
                      <a:pt x="1218227" y="1251797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/>
              </a:p>
            </p:txBody>
          </p:sp>
          <p:sp>
            <p:nvSpPr>
              <p:cNvPr id="120" name="手繪多邊形: 圖案 119">
                <a:extLst>
                  <a:ext uri="{FF2B5EF4-FFF2-40B4-BE49-F238E27FC236}">
                    <a16:creationId xmlns:a16="http://schemas.microsoft.com/office/drawing/2014/main" id="{F05E86FA-6C9B-4FB5-824D-94F5C6EC0F7B}"/>
                  </a:ext>
                </a:extLst>
              </p:cNvPr>
              <p:cNvSpPr/>
              <p:nvPr/>
            </p:nvSpPr>
            <p:spPr>
              <a:xfrm>
                <a:off x="8708899" y="-1047229"/>
                <a:ext cx="341522" cy="99800"/>
              </a:xfrm>
              <a:custGeom>
                <a:avLst/>
                <a:gdLst>
                  <a:gd name="connsiteX0" fmla="*/ 0 w 191464"/>
                  <a:gd name="connsiteY0" fmla="*/ 0 h 689273"/>
                  <a:gd name="connsiteX1" fmla="*/ 192486 w 191464"/>
                  <a:gd name="connsiteY1" fmla="*/ 0 h 689273"/>
                  <a:gd name="connsiteX2" fmla="*/ 192486 w 191464"/>
                  <a:gd name="connsiteY2" fmla="*/ 689529 h 689273"/>
                  <a:gd name="connsiteX3" fmla="*/ 0 w 191464"/>
                  <a:gd name="connsiteY3" fmla="*/ 689529 h 6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464" h="689273">
                    <a:moveTo>
                      <a:pt x="0" y="0"/>
                    </a:moveTo>
                    <a:lnTo>
                      <a:pt x="192486" y="0"/>
                    </a:lnTo>
                    <a:lnTo>
                      <a:pt x="192486" y="689529"/>
                    </a:lnTo>
                    <a:lnTo>
                      <a:pt x="0" y="689529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/>
              </a:p>
            </p:txBody>
          </p:sp>
          <p:sp>
            <p:nvSpPr>
              <p:cNvPr id="121" name="手繪多邊形: 圖案 120">
                <a:extLst>
                  <a:ext uri="{FF2B5EF4-FFF2-40B4-BE49-F238E27FC236}">
                    <a16:creationId xmlns:a16="http://schemas.microsoft.com/office/drawing/2014/main" id="{6789D74A-4237-4485-9239-CC56AA52CCC1}"/>
                  </a:ext>
                </a:extLst>
              </p:cNvPr>
              <p:cNvSpPr/>
              <p:nvPr/>
            </p:nvSpPr>
            <p:spPr>
              <a:xfrm rot="5400000">
                <a:off x="8571197" y="-597380"/>
                <a:ext cx="1127437" cy="31615"/>
              </a:xfrm>
              <a:custGeom>
                <a:avLst/>
                <a:gdLst>
                  <a:gd name="connsiteX0" fmla="*/ 0 w 995617"/>
                  <a:gd name="connsiteY0" fmla="*/ 0 h 0"/>
                  <a:gd name="connsiteX1" fmla="*/ 1001999 w 99561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5617">
                    <a:moveTo>
                      <a:pt x="0" y="0"/>
                    </a:moveTo>
                    <a:lnTo>
                      <a:pt x="1001999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sz="2400"/>
              </a:p>
            </p:txBody>
          </p:sp>
          <p:sp>
            <p:nvSpPr>
              <p:cNvPr id="144" name="手繪多邊形: 圖案 143">
                <a:extLst>
                  <a:ext uri="{FF2B5EF4-FFF2-40B4-BE49-F238E27FC236}">
                    <a16:creationId xmlns:a16="http://schemas.microsoft.com/office/drawing/2014/main" id="{2667F127-7D98-40FE-A9B6-0EBE9FBA5F5E}"/>
                  </a:ext>
                </a:extLst>
              </p:cNvPr>
              <p:cNvSpPr/>
              <p:nvPr/>
            </p:nvSpPr>
            <p:spPr>
              <a:xfrm>
                <a:off x="7906505" y="-1067697"/>
                <a:ext cx="457241" cy="9906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6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144"/>
                      <a:pt x="428816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5" name="手繪多邊形: 圖案 144">
                <a:extLst>
                  <a:ext uri="{FF2B5EF4-FFF2-40B4-BE49-F238E27FC236}">
                    <a16:creationId xmlns:a16="http://schemas.microsoft.com/office/drawing/2014/main" id="{9D231DB3-0A5F-4147-A697-EB04152374E1}"/>
                  </a:ext>
                </a:extLst>
              </p:cNvPr>
              <p:cNvSpPr/>
              <p:nvPr/>
            </p:nvSpPr>
            <p:spPr>
              <a:xfrm>
                <a:off x="8265242" y="-1067692"/>
                <a:ext cx="9940" cy="9906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6" name="手繪多邊形: 圖案 145">
                <a:extLst>
                  <a:ext uri="{FF2B5EF4-FFF2-40B4-BE49-F238E27FC236}">
                    <a16:creationId xmlns:a16="http://schemas.microsoft.com/office/drawing/2014/main" id="{DB44206B-8DA0-4B90-8F1D-4A46786FD6E0}"/>
                  </a:ext>
                </a:extLst>
              </p:cNvPr>
              <p:cNvSpPr/>
              <p:nvPr/>
            </p:nvSpPr>
            <p:spPr>
              <a:xfrm>
                <a:off x="7906502" y="-930791"/>
                <a:ext cx="457241" cy="9906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6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049"/>
                      <a:pt x="428816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7" name="手繪多邊形: 圖案 146">
                <a:extLst>
                  <a:ext uri="{FF2B5EF4-FFF2-40B4-BE49-F238E27FC236}">
                    <a16:creationId xmlns:a16="http://schemas.microsoft.com/office/drawing/2014/main" id="{655E3683-CF0B-4C30-8CE7-9F6D07A1A28A}"/>
                  </a:ext>
                </a:extLst>
              </p:cNvPr>
              <p:cNvSpPr/>
              <p:nvPr/>
            </p:nvSpPr>
            <p:spPr>
              <a:xfrm>
                <a:off x="8265026" y="-930791"/>
                <a:ext cx="9940" cy="9906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0" name="手繪多邊形: 圖案 129">
                <a:extLst>
                  <a:ext uri="{FF2B5EF4-FFF2-40B4-BE49-F238E27FC236}">
                    <a16:creationId xmlns:a16="http://schemas.microsoft.com/office/drawing/2014/main" id="{E8033CE5-6C20-4863-BDAA-78318DE28E7A}"/>
                  </a:ext>
                </a:extLst>
              </p:cNvPr>
              <p:cNvSpPr/>
              <p:nvPr/>
            </p:nvSpPr>
            <p:spPr>
              <a:xfrm>
                <a:off x="8495312" y="-694042"/>
                <a:ext cx="159041" cy="606346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2 w 152400"/>
                  <a:gd name="connsiteY1" fmla="*/ 24860 h 666750"/>
                  <a:gd name="connsiteX2" fmla="*/ 149162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4" y="9525"/>
                      <a:pt x="149162" y="16383"/>
                      <a:pt x="149162" y="24860"/>
                    </a:cubicBezTo>
                    <a:lnTo>
                      <a:pt x="149162" y="650653"/>
                    </a:lnTo>
                    <a:cubicBezTo>
                      <a:pt x="149162" y="659130"/>
                      <a:pt x="142304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687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1" name="手繪多邊形: 圖案 130">
                <a:extLst>
                  <a:ext uri="{FF2B5EF4-FFF2-40B4-BE49-F238E27FC236}">
                    <a16:creationId xmlns:a16="http://schemas.microsoft.com/office/drawing/2014/main" id="{495847ED-B093-4FC5-8DB7-36D0A08C686D}"/>
                  </a:ext>
                </a:extLst>
              </p:cNvPr>
              <p:cNvSpPr/>
              <p:nvPr/>
            </p:nvSpPr>
            <p:spPr>
              <a:xfrm>
                <a:off x="8495312" y="-211650"/>
                <a:ext cx="159041" cy="8662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7 w 152400"/>
                  <a:gd name="connsiteY1" fmla="*/ 0 h 9525"/>
                  <a:gd name="connsiteX2" fmla="*/ 158687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7" y="0"/>
                    </a:lnTo>
                    <a:lnTo>
                      <a:pt x="15868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2" name="手繪多邊形: 圖案 131">
                <a:extLst>
                  <a:ext uri="{FF2B5EF4-FFF2-40B4-BE49-F238E27FC236}">
                    <a16:creationId xmlns:a16="http://schemas.microsoft.com/office/drawing/2014/main" id="{AF08785E-5921-4F0E-9359-7CBE3896096B}"/>
                  </a:ext>
                </a:extLst>
              </p:cNvPr>
              <p:cNvSpPr/>
              <p:nvPr/>
            </p:nvSpPr>
            <p:spPr>
              <a:xfrm>
                <a:off x="8299593" y="-694042"/>
                <a:ext cx="159041" cy="606346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2 w 152400"/>
                  <a:gd name="connsiteY1" fmla="*/ 24860 h 666750"/>
                  <a:gd name="connsiteX2" fmla="*/ 149162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3" y="9525"/>
                      <a:pt x="149162" y="16383"/>
                      <a:pt x="149162" y="24860"/>
                    </a:cubicBezTo>
                    <a:lnTo>
                      <a:pt x="149162" y="650653"/>
                    </a:lnTo>
                    <a:cubicBezTo>
                      <a:pt x="149162" y="659130"/>
                      <a:pt x="142303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687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3" name="手繪多邊形: 圖案 132">
                <a:extLst>
                  <a:ext uri="{FF2B5EF4-FFF2-40B4-BE49-F238E27FC236}">
                    <a16:creationId xmlns:a16="http://schemas.microsoft.com/office/drawing/2014/main" id="{4DB996E4-4B6F-4EE1-8DA4-459054F0FF5A}"/>
                  </a:ext>
                </a:extLst>
              </p:cNvPr>
              <p:cNvSpPr/>
              <p:nvPr/>
            </p:nvSpPr>
            <p:spPr>
              <a:xfrm>
                <a:off x="8299593" y="-211650"/>
                <a:ext cx="159041" cy="8662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grpSp>
            <p:nvGrpSpPr>
              <p:cNvPr id="134" name="群組 133">
                <a:extLst>
                  <a:ext uri="{FF2B5EF4-FFF2-40B4-BE49-F238E27FC236}">
                    <a16:creationId xmlns:a16="http://schemas.microsoft.com/office/drawing/2014/main" id="{4CF3C9EB-B781-4771-A590-09B7E2E488F6}"/>
                  </a:ext>
                </a:extLst>
              </p:cNvPr>
              <p:cNvGrpSpPr/>
              <p:nvPr/>
            </p:nvGrpSpPr>
            <p:grpSpPr>
              <a:xfrm>
                <a:off x="8103973" y="-694042"/>
                <a:ext cx="159041" cy="606346"/>
                <a:chOff x="5333166" y="-1618417"/>
                <a:chExt cx="159041" cy="693418"/>
              </a:xfrm>
            </p:grpSpPr>
            <p:sp>
              <p:nvSpPr>
                <p:cNvPr id="142" name="手繪多邊形: 圖案 141">
                  <a:extLst>
                    <a:ext uri="{FF2B5EF4-FFF2-40B4-BE49-F238E27FC236}">
                      <a16:creationId xmlns:a16="http://schemas.microsoft.com/office/drawing/2014/main" id="{2B37617F-7926-468A-A8F7-DD1B817B58B4}"/>
                    </a:ext>
                  </a:extLst>
                </p:cNvPr>
                <p:cNvSpPr/>
                <p:nvPr/>
              </p:nvSpPr>
              <p:spPr>
                <a:xfrm>
                  <a:off x="5333166" y="-1618417"/>
                  <a:ext cx="159041" cy="693418"/>
                </a:xfrm>
                <a:custGeom>
                  <a:avLst/>
                  <a:gdLst>
                    <a:gd name="connsiteX0" fmla="*/ 133731 w 152400"/>
                    <a:gd name="connsiteY0" fmla="*/ 9525 h 666750"/>
                    <a:gd name="connsiteX1" fmla="*/ 149066 w 152400"/>
                    <a:gd name="connsiteY1" fmla="*/ 24860 h 666750"/>
                    <a:gd name="connsiteX2" fmla="*/ 149066 w 152400"/>
                    <a:gd name="connsiteY2" fmla="*/ 650653 h 666750"/>
                    <a:gd name="connsiteX3" fmla="*/ 133731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731 w 152400"/>
                    <a:gd name="connsiteY8" fmla="*/ 9525 h 666750"/>
                    <a:gd name="connsiteX9" fmla="*/ 133731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731 w 152400"/>
                    <a:gd name="connsiteY17" fmla="*/ 0 h 666750"/>
                    <a:gd name="connsiteX18" fmla="*/ 133731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731" y="9525"/>
                      </a:moveTo>
                      <a:cubicBezTo>
                        <a:pt x="142208" y="9525"/>
                        <a:pt x="149066" y="16383"/>
                        <a:pt x="149066" y="24860"/>
                      </a:cubicBezTo>
                      <a:lnTo>
                        <a:pt x="149066" y="650653"/>
                      </a:lnTo>
                      <a:cubicBezTo>
                        <a:pt x="149066" y="659130"/>
                        <a:pt x="142208" y="665988"/>
                        <a:pt x="133731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731" y="9525"/>
                      </a:lnTo>
                      <a:moveTo>
                        <a:pt x="133731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591" y="11049"/>
                        <a:pt x="147542" y="0"/>
                        <a:pt x="133731" y="0"/>
                      </a:cubicBezTo>
                      <a:lnTo>
                        <a:pt x="133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3" name="手繪多邊形: 圖案 142">
                  <a:extLst>
                    <a:ext uri="{FF2B5EF4-FFF2-40B4-BE49-F238E27FC236}">
                      <a16:creationId xmlns:a16="http://schemas.microsoft.com/office/drawing/2014/main" id="{290F9ECA-D989-4F4E-8274-DFDB9227F262}"/>
                    </a:ext>
                  </a:extLst>
                </p:cNvPr>
                <p:cNvSpPr/>
                <p:nvPr/>
              </p:nvSpPr>
              <p:spPr>
                <a:xfrm>
                  <a:off x="5333166" y="-1066753"/>
                  <a:ext cx="159041" cy="9906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35" name="手繪多邊形: 圖案 134">
                <a:extLst>
                  <a:ext uri="{FF2B5EF4-FFF2-40B4-BE49-F238E27FC236}">
                    <a16:creationId xmlns:a16="http://schemas.microsoft.com/office/drawing/2014/main" id="{74263C62-E333-4BD6-A8CB-C42795940EE2}"/>
                  </a:ext>
                </a:extLst>
              </p:cNvPr>
              <p:cNvSpPr/>
              <p:nvPr/>
            </p:nvSpPr>
            <p:spPr>
              <a:xfrm>
                <a:off x="8691032" y="-694042"/>
                <a:ext cx="159041" cy="606346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1 w 152400"/>
                  <a:gd name="connsiteY1" fmla="*/ 24860 h 666750"/>
                  <a:gd name="connsiteX2" fmla="*/ 149161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6 w 152400"/>
                  <a:gd name="connsiteY15" fmla="*/ 650653 h 666750"/>
                  <a:gd name="connsiteX16" fmla="*/ 158686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4" y="9525"/>
                      <a:pt x="149161" y="16383"/>
                      <a:pt x="149161" y="24860"/>
                    </a:cubicBezTo>
                    <a:lnTo>
                      <a:pt x="149161" y="650653"/>
                    </a:lnTo>
                    <a:cubicBezTo>
                      <a:pt x="149161" y="659130"/>
                      <a:pt x="142304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6" y="664369"/>
                      <a:pt x="158686" y="650653"/>
                    </a:cubicBezTo>
                    <a:lnTo>
                      <a:pt x="158686" y="24860"/>
                    </a:lnTo>
                    <a:cubicBezTo>
                      <a:pt x="158686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6" name="手繪多邊形: 圖案 135">
                <a:extLst>
                  <a:ext uri="{FF2B5EF4-FFF2-40B4-BE49-F238E27FC236}">
                    <a16:creationId xmlns:a16="http://schemas.microsoft.com/office/drawing/2014/main" id="{9CF56A1A-1384-4FD3-B386-0E9EB36E5931}"/>
                  </a:ext>
                </a:extLst>
              </p:cNvPr>
              <p:cNvSpPr/>
              <p:nvPr/>
            </p:nvSpPr>
            <p:spPr>
              <a:xfrm>
                <a:off x="8691032" y="-211650"/>
                <a:ext cx="159041" cy="8662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7 w 152400"/>
                  <a:gd name="connsiteY1" fmla="*/ 0 h 9525"/>
                  <a:gd name="connsiteX2" fmla="*/ 158687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7" y="0"/>
                    </a:lnTo>
                    <a:lnTo>
                      <a:pt x="15868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7" name="手繪多邊形: 圖案 136">
                <a:extLst>
                  <a:ext uri="{FF2B5EF4-FFF2-40B4-BE49-F238E27FC236}">
                    <a16:creationId xmlns:a16="http://schemas.microsoft.com/office/drawing/2014/main" id="{77A5B4D8-A24D-4F30-91AD-F55693B4A871}"/>
                  </a:ext>
                </a:extLst>
              </p:cNvPr>
              <p:cNvSpPr/>
              <p:nvPr/>
            </p:nvSpPr>
            <p:spPr>
              <a:xfrm>
                <a:off x="8886751" y="-694041"/>
                <a:ext cx="159041" cy="606346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1 w 152400"/>
                  <a:gd name="connsiteY1" fmla="*/ 24860 h 666750"/>
                  <a:gd name="connsiteX2" fmla="*/ 149161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6 w 152400"/>
                  <a:gd name="connsiteY15" fmla="*/ 650653 h 666750"/>
                  <a:gd name="connsiteX16" fmla="*/ 158686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3" y="9525"/>
                      <a:pt x="149161" y="16383"/>
                      <a:pt x="149161" y="24860"/>
                    </a:cubicBezTo>
                    <a:lnTo>
                      <a:pt x="149161" y="650653"/>
                    </a:lnTo>
                    <a:cubicBezTo>
                      <a:pt x="149161" y="659130"/>
                      <a:pt x="142303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6" y="664369"/>
                      <a:pt x="158686" y="650653"/>
                    </a:cubicBezTo>
                    <a:lnTo>
                      <a:pt x="158686" y="24860"/>
                    </a:lnTo>
                    <a:cubicBezTo>
                      <a:pt x="158686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8" name="手繪多邊形: 圖案 137">
                <a:extLst>
                  <a:ext uri="{FF2B5EF4-FFF2-40B4-BE49-F238E27FC236}">
                    <a16:creationId xmlns:a16="http://schemas.microsoft.com/office/drawing/2014/main" id="{0457D67F-4B5E-4A20-BBEC-88CFD02CE95D}"/>
                  </a:ext>
                </a:extLst>
              </p:cNvPr>
              <p:cNvSpPr/>
              <p:nvPr/>
            </p:nvSpPr>
            <p:spPr>
              <a:xfrm>
                <a:off x="8886751" y="-211650"/>
                <a:ext cx="159041" cy="8662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grpSp>
            <p:nvGrpSpPr>
              <p:cNvPr id="139" name="群組 138">
                <a:extLst>
                  <a:ext uri="{FF2B5EF4-FFF2-40B4-BE49-F238E27FC236}">
                    <a16:creationId xmlns:a16="http://schemas.microsoft.com/office/drawing/2014/main" id="{C60AB5E9-3BAA-49EA-9F18-5EAAEDD67CA9}"/>
                  </a:ext>
                </a:extLst>
              </p:cNvPr>
              <p:cNvGrpSpPr/>
              <p:nvPr/>
            </p:nvGrpSpPr>
            <p:grpSpPr>
              <a:xfrm>
                <a:off x="7898241" y="-694042"/>
                <a:ext cx="159041" cy="606346"/>
                <a:chOff x="5333166" y="-1618417"/>
                <a:chExt cx="159041" cy="693418"/>
              </a:xfrm>
            </p:grpSpPr>
            <p:sp>
              <p:nvSpPr>
                <p:cNvPr id="140" name="手繪多邊形: 圖案 139">
                  <a:extLst>
                    <a:ext uri="{FF2B5EF4-FFF2-40B4-BE49-F238E27FC236}">
                      <a16:creationId xmlns:a16="http://schemas.microsoft.com/office/drawing/2014/main" id="{B7051F96-5A8F-484D-8CE0-DF2DFDD13062}"/>
                    </a:ext>
                  </a:extLst>
                </p:cNvPr>
                <p:cNvSpPr/>
                <p:nvPr/>
              </p:nvSpPr>
              <p:spPr>
                <a:xfrm>
                  <a:off x="5333166" y="-1618417"/>
                  <a:ext cx="159041" cy="693418"/>
                </a:xfrm>
                <a:custGeom>
                  <a:avLst/>
                  <a:gdLst>
                    <a:gd name="connsiteX0" fmla="*/ 133731 w 152400"/>
                    <a:gd name="connsiteY0" fmla="*/ 9525 h 666750"/>
                    <a:gd name="connsiteX1" fmla="*/ 149066 w 152400"/>
                    <a:gd name="connsiteY1" fmla="*/ 24860 h 666750"/>
                    <a:gd name="connsiteX2" fmla="*/ 149066 w 152400"/>
                    <a:gd name="connsiteY2" fmla="*/ 650653 h 666750"/>
                    <a:gd name="connsiteX3" fmla="*/ 133731 w 152400"/>
                    <a:gd name="connsiteY3" fmla="*/ 665988 h 666750"/>
                    <a:gd name="connsiteX4" fmla="*/ 24860 w 152400"/>
                    <a:gd name="connsiteY4" fmla="*/ 665988 h 666750"/>
                    <a:gd name="connsiteX5" fmla="*/ 9525 w 152400"/>
                    <a:gd name="connsiteY5" fmla="*/ 650653 h 666750"/>
                    <a:gd name="connsiteX6" fmla="*/ 9525 w 152400"/>
                    <a:gd name="connsiteY6" fmla="*/ 24860 h 666750"/>
                    <a:gd name="connsiteX7" fmla="*/ 24860 w 152400"/>
                    <a:gd name="connsiteY7" fmla="*/ 9525 h 666750"/>
                    <a:gd name="connsiteX8" fmla="*/ 133731 w 152400"/>
                    <a:gd name="connsiteY8" fmla="*/ 9525 h 666750"/>
                    <a:gd name="connsiteX9" fmla="*/ 133731 w 152400"/>
                    <a:gd name="connsiteY9" fmla="*/ 0 h 666750"/>
                    <a:gd name="connsiteX10" fmla="*/ 24860 w 152400"/>
                    <a:gd name="connsiteY10" fmla="*/ 0 h 666750"/>
                    <a:gd name="connsiteX11" fmla="*/ 0 w 152400"/>
                    <a:gd name="connsiteY11" fmla="*/ 24860 h 666750"/>
                    <a:gd name="connsiteX12" fmla="*/ 0 w 152400"/>
                    <a:gd name="connsiteY12" fmla="*/ 650653 h 666750"/>
                    <a:gd name="connsiteX13" fmla="*/ 24860 w 152400"/>
                    <a:gd name="connsiteY13" fmla="*/ 675513 h 666750"/>
                    <a:gd name="connsiteX14" fmla="*/ 133826 w 152400"/>
                    <a:gd name="connsiteY14" fmla="*/ 675513 h 666750"/>
                    <a:gd name="connsiteX15" fmla="*/ 158687 w 152400"/>
                    <a:gd name="connsiteY15" fmla="*/ 650653 h 666750"/>
                    <a:gd name="connsiteX16" fmla="*/ 158687 w 152400"/>
                    <a:gd name="connsiteY16" fmla="*/ 24860 h 666750"/>
                    <a:gd name="connsiteX17" fmla="*/ 133731 w 152400"/>
                    <a:gd name="connsiteY17" fmla="*/ 0 h 666750"/>
                    <a:gd name="connsiteX18" fmla="*/ 133731 w 152400"/>
                    <a:gd name="connsiteY18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666750">
                      <a:moveTo>
                        <a:pt x="133731" y="9525"/>
                      </a:moveTo>
                      <a:cubicBezTo>
                        <a:pt x="142208" y="9525"/>
                        <a:pt x="149066" y="16383"/>
                        <a:pt x="149066" y="24860"/>
                      </a:cubicBezTo>
                      <a:lnTo>
                        <a:pt x="149066" y="650653"/>
                      </a:lnTo>
                      <a:cubicBezTo>
                        <a:pt x="149066" y="659130"/>
                        <a:pt x="142208" y="665988"/>
                        <a:pt x="133731" y="665988"/>
                      </a:cubicBezTo>
                      <a:lnTo>
                        <a:pt x="24860" y="665988"/>
                      </a:lnTo>
                      <a:cubicBezTo>
                        <a:pt x="16383" y="665988"/>
                        <a:pt x="9525" y="659130"/>
                        <a:pt x="9525" y="650653"/>
                      </a:cubicBezTo>
                      <a:lnTo>
                        <a:pt x="9525" y="24860"/>
                      </a:lnTo>
                      <a:cubicBezTo>
                        <a:pt x="9525" y="16383"/>
                        <a:pt x="16383" y="9525"/>
                        <a:pt x="24860" y="9525"/>
                      </a:cubicBezTo>
                      <a:lnTo>
                        <a:pt x="133731" y="9525"/>
                      </a:lnTo>
                      <a:moveTo>
                        <a:pt x="133731" y="0"/>
                      </a:moveTo>
                      <a:lnTo>
                        <a:pt x="24860" y="0"/>
                      </a:lnTo>
                      <a:cubicBezTo>
                        <a:pt x="11144" y="0"/>
                        <a:pt x="0" y="11144"/>
                        <a:pt x="0" y="24860"/>
                      </a:cubicBezTo>
                      <a:lnTo>
                        <a:pt x="0" y="650653"/>
                      </a:lnTo>
                      <a:cubicBezTo>
                        <a:pt x="0" y="664369"/>
                        <a:pt x="11144" y="675513"/>
                        <a:pt x="24860" y="675513"/>
                      </a:cubicBezTo>
                      <a:lnTo>
                        <a:pt x="133826" y="675513"/>
                      </a:lnTo>
                      <a:cubicBezTo>
                        <a:pt x="147542" y="675513"/>
                        <a:pt x="158687" y="664369"/>
                        <a:pt x="158687" y="650653"/>
                      </a:cubicBezTo>
                      <a:lnTo>
                        <a:pt x="158687" y="24860"/>
                      </a:lnTo>
                      <a:cubicBezTo>
                        <a:pt x="158591" y="11049"/>
                        <a:pt x="147542" y="0"/>
                        <a:pt x="133731" y="0"/>
                      </a:cubicBezTo>
                      <a:lnTo>
                        <a:pt x="133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1" name="手繪多邊形: 圖案 140">
                  <a:extLst>
                    <a:ext uri="{FF2B5EF4-FFF2-40B4-BE49-F238E27FC236}">
                      <a16:creationId xmlns:a16="http://schemas.microsoft.com/office/drawing/2014/main" id="{C3591DFF-5F69-4395-B5E1-D4DE27FD087E}"/>
                    </a:ext>
                  </a:extLst>
                </p:cNvPr>
                <p:cNvSpPr/>
                <p:nvPr/>
              </p:nvSpPr>
              <p:spPr>
                <a:xfrm>
                  <a:off x="5333166" y="-1066753"/>
                  <a:ext cx="159041" cy="9906"/>
                </a:xfrm>
                <a:custGeom>
                  <a:avLst/>
                  <a:gdLst>
                    <a:gd name="connsiteX0" fmla="*/ 0 w 152400"/>
                    <a:gd name="connsiteY0" fmla="*/ 0 h 9525"/>
                    <a:gd name="connsiteX1" fmla="*/ 158686 w 152400"/>
                    <a:gd name="connsiteY1" fmla="*/ 0 h 9525"/>
                    <a:gd name="connsiteX2" fmla="*/ 158686 w 152400"/>
                    <a:gd name="connsiteY2" fmla="*/ 9525 h 9525"/>
                    <a:gd name="connsiteX3" fmla="*/ 0 w 152400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9525">
                      <a:moveTo>
                        <a:pt x="0" y="0"/>
                      </a:moveTo>
                      <a:lnTo>
                        <a:pt x="158686" y="0"/>
                      </a:lnTo>
                      <a:lnTo>
                        <a:pt x="158686" y="95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25" name="手繪多邊形: 圖案 124">
                <a:extLst>
                  <a:ext uri="{FF2B5EF4-FFF2-40B4-BE49-F238E27FC236}">
                    <a16:creationId xmlns:a16="http://schemas.microsoft.com/office/drawing/2014/main" id="{3878EEBF-AE2A-4EC2-9ECB-B062EB9C7D18}"/>
                  </a:ext>
                </a:extLst>
              </p:cNvPr>
              <p:cNvSpPr/>
              <p:nvPr/>
            </p:nvSpPr>
            <p:spPr>
              <a:xfrm>
                <a:off x="9307627" y="-1044230"/>
                <a:ext cx="49700" cy="39624"/>
              </a:xfrm>
              <a:custGeom>
                <a:avLst/>
                <a:gdLst>
                  <a:gd name="connsiteX0" fmla="*/ 39148 w 47625"/>
                  <a:gd name="connsiteY0" fmla="*/ 0 h 38100"/>
                  <a:gd name="connsiteX1" fmla="*/ 11049 w 47625"/>
                  <a:gd name="connsiteY1" fmla="*/ 0 h 38100"/>
                  <a:gd name="connsiteX2" fmla="*/ 2857 w 47625"/>
                  <a:gd name="connsiteY2" fmla="*/ 2286 h 38100"/>
                  <a:gd name="connsiteX3" fmla="*/ 0 w 47625"/>
                  <a:gd name="connsiteY3" fmla="*/ 8477 h 38100"/>
                  <a:gd name="connsiteX4" fmla="*/ 0 w 47625"/>
                  <a:gd name="connsiteY4" fmla="*/ 38671 h 38100"/>
                  <a:gd name="connsiteX5" fmla="*/ 14668 w 47625"/>
                  <a:gd name="connsiteY5" fmla="*/ 38671 h 38100"/>
                  <a:gd name="connsiteX6" fmla="*/ 14668 w 47625"/>
                  <a:gd name="connsiteY6" fmla="*/ 28384 h 38100"/>
                  <a:gd name="connsiteX7" fmla="*/ 35338 w 47625"/>
                  <a:gd name="connsiteY7" fmla="*/ 28384 h 38100"/>
                  <a:gd name="connsiteX8" fmla="*/ 35338 w 47625"/>
                  <a:gd name="connsiteY8" fmla="*/ 38671 h 38100"/>
                  <a:gd name="connsiteX9" fmla="*/ 50102 w 47625"/>
                  <a:gd name="connsiteY9" fmla="*/ 38671 h 38100"/>
                  <a:gd name="connsiteX10" fmla="*/ 50102 w 47625"/>
                  <a:gd name="connsiteY10" fmla="*/ 8382 h 38100"/>
                  <a:gd name="connsiteX11" fmla="*/ 47244 w 47625"/>
                  <a:gd name="connsiteY11" fmla="*/ 2191 h 38100"/>
                  <a:gd name="connsiteX12" fmla="*/ 39148 w 47625"/>
                  <a:gd name="connsiteY12" fmla="*/ 0 h 38100"/>
                  <a:gd name="connsiteX13" fmla="*/ 39148 w 47625"/>
                  <a:gd name="connsiteY13" fmla="*/ 0 h 38100"/>
                  <a:gd name="connsiteX14" fmla="*/ 14764 w 47625"/>
                  <a:gd name="connsiteY14" fmla="*/ 21241 h 38100"/>
                  <a:gd name="connsiteX15" fmla="*/ 14764 w 47625"/>
                  <a:gd name="connsiteY15" fmla="*/ 10096 h 38100"/>
                  <a:gd name="connsiteX16" fmla="*/ 35433 w 47625"/>
                  <a:gd name="connsiteY16" fmla="*/ 10096 h 38100"/>
                  <a:gd name="connsiteX17" fmla="*/ 35433 w 47625"/>
                  <a:gd name="connsiteY17" fmla="*/ 21241 h 38100"/>
                  <a:gd name="connsiteX18" fmla="*/ 14764 w 47625"/>
                  <a:gd name="connsiteY18" fmla="*/ 21241 h 38100"/>
                  <a:gd name="connsiteX19" fmla="*/ 14764 w 47625"/>
                  <a:gd name="connsiteY19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" h="38100">
                    <a:moveTo>
                      <a:pt x="39148" y="0"/>
                    </a:moveTo>
                    <a:lnTo>
                      <a:pt x="11049" y="0"/>
                    </a:lnTo>
                    <a:cubicBezTo>
                      <a:pt x="7525" y="0"/>
                      <a:pt x="4858" y="762"/>
                      <a:pt x="2857" y="2286"/>
                    </a:cubicBezTo>
                    <a:cubicBezTo>
                      <a:pt x="953" y="3810"/>
                      <a:pt x="0" y="5905"/>
                      <a:pt x="0" y="8477"/>
                    </a:cubicBezTo>
                    <a:lnTo>
                      <a:pt x="0" y="38671"/>
                    </a:lnTo>
                    <a:lnTo>
                      <a:pt x="14668" y="38671"/>
                    </a:lnTo>
                    <a:lnTo>
                      <a:pt x="14668" y="28384"/>
                    </a:lnTo>
                    <a:lnTo>
                      <a:pt x="35338" y="28384"/>
                    </a:lnTo>
                    <a:lnTo>
                      <a:pt x="35338" y="38671"/>
                    </a:lnTo>
                    <a:lnTo>
                      <a:pt x="50102" y="38671"/>
                    </a:lnTo>
                    <a:lnTo>
                      <a:pt x="50102" y="8382"/>
                    </a:lnTo>
                    <a:cubicBezTo>
                      <a:pt x="50102" y="5810"/>
                      <a:pt x="49149" y="3715"/>
                      <a:pt x="47244" y="2191"/>
                    </a:cubicBezTo>
                    <a:cubicBezTo>
                      <a:pt x="45339" y="762"/>
                      <a:pt x="42672" y="0"/>
                      <a:pt x="39148" y="0"/>
                    </a:cubicBezTo>
                    <a:lnTo>
                      <a:pt x="39148" y="0"/>
                    </a:lnTo>
                    <a:close/>
                    <a:moveTo>
                      <a:pt x="14764" y="21241"/>
                    </a:moveTo>
                    <a:lnTo>
                      <a:pt x="14764" y="10096"/>
                    </a:lnTo>
                    <a:lnTo>
                      <a:pt x="35433" y="10096"/>
                    </a:lnTo>
                    <a:lnTo>
                      <a:pt x="35433" y="21241"/>
                    </a:lnTo>
                    <a:lnTo>
                      <a:pt x="14764" y="21241"/>
                    </a:lnTo>
                    <a:lnTo>
                      <a:pt x="14764" y="21241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6" name="手繪多邊形: 圖案 125">
                <a:extLst>
                  <a:ext uri="{FF2B5EF4-FFF2-40B4-BE49-F238E27FC236}">
                    <a16:creationId xmlns:a16="http://schemas.microsoft.com/office/drawing/2014/main" id="{E6371F03-DBC3-4BDD-B331-CB8E5A82A12A}"/>
                  </a:ext>
                </a:extLst>
              </p:cNvPr>
              <p:cNvSpPr/>
              <p:nvPr/>
            </p:nvSpPr>
            <p:spPr>
              <a:xfrm>
                <a:off x="9367167" y="-1044230"/>
                <a:ext cx="49700" cy="39624"/>
              </a:xfrm>
              <a:custGeom>
                <a:avLst/>
                <a:gdLst>
                  <a:gd name="connsiteX0" fmla="*/ 39148 w 47625"/>
                  <a:gd name="connsiteY0" fmla="*/ 0 h 38100"/>
                  <a:gd name="connsiteX1" fmla="*/ 38576 w 47625"/>
                  <a:gd name="connsiteY1" fmla="*/ 0 h 38100"/>
                  <a:gd name="connsiteX2" fmla="*/ 38195 w 47625"/>
                  <a:gd name="connsiteY2" fmla="*/ 0 h 38100"/>
                  <a:gd name="connsiteX3" fmla="*/ 11906 w 47625"/>
                  <a:gd name="connsiteY3" fmla="*/ 0 h 38100"/>
                  <a:gd name="connsiteX4" fmla="*/ 11049 w 47625"/>
                  <a:gd name="connsiteY4" fmla="*/ 0 h 38100"/>
                  <a:gd name="connsiteX5" fmla="*/ 2953 w 47625"/>
                  <a:gd name="connsiteY5" fmla="*/ 2286 h 38100"/>
                  <a:gd name="connsiteX6" fmla="*/ 0 w 47625"/>
                  <a:gd name="connsiteY6" fmla="*/ 8287 h 38100"/>
                  <a:gd name="connsiteX7" fmla="*/ 0 w 47625"/>
                  <a:gd name="connsiteY7" fmla="*/ 8382 h 38100"/>
                  <a:gd name="connsiteX8" fmla="*/ 0 w 47625"/>
                  <a:gd name="connsiteY8" fmla="*/ 8382 h 38100"/>
                  <a:gd name="connsiteX9" fmla="*/ 0 w 47625"/>
                  <a:gd name="connsiteY9" fmla="*/ 8382 h 38100"/>
                  <a:gd name="connsiteX10" fmla="*/ 0 w 47625"/>
                  <a:gd name="connsiteY10" fmla="*/ 38576 h 38100"/>
                  <a:gd name="connsiteX11" fmla="*/ 14764 w 47625"/>
                  <a:gd name="connsiteY11" fmla="*/ 38576 h 38100"/>
                  <a:gd name="connsiteX12" fmla="*/ 14764 w 47625"/>
                  <a:gd name="connsiteY12" fmla="*/ 28480 h 38100"/>
                  <a:gd name="connsiteX13" fmla="*/ 38576 w 47625"/>
                  <a:gd name="connsiteY13" fmla="*/ 28480 h 38100"/>
                  <a:gd name="connsiteX14" fmla="*/ 48292 w 47625"/>
                  <a:gd name="connsiteY14" fmla="*/ 20669 h 38100"/>
                  <a:gd name="connsiteX15" fmla="*/ 48292 w 47625"/>
                  <a:gd name="connsiteY15" fmla="*/ 8287 h 38100"/>
                  <a:gd name="connsiteX16" fmla="*/ 45910 w 47625"/>
                  <a:gd name="connsiteY16" fmla="*/ 1905 h 38100"/>
                  <a:gd name="connsiteX17" fmla="*/ 39148 w 47625"/>
                  <a:gd name="connsiteY17" fmla="*/ 0 h 38100"/>
                  <a:gd name="connsiteX18" fmla="*/ 39148 w 47625"/>
                  <a:gd name="connsiteY18" fmla="*/ 0 h 38100"/>
                  <a:gd name="connsiteX19" fmla="*/ 39148 w 47625"/>
                  <a:gd name="connsiteY19" fmla="*/ 0 h 38100"/>
                  <a:gd name="connsiteX20" fmla="*/ 14573 w 47625"/>
                  <a:gd name="connsiteY20" fmla="*/ 20098 h 38100"/>
                  <a:gd name="connsiteX21" fmla="*/ 14573 w 47625"/>
                  <a:gd name="connsiteY21" fmla="*/ 10096 h 38100"/>
                  <a:gd name="connsiteX22" fmla="*/ 33338 w 47625"/>
                  <a:gd name="connsiteY22" fmla="*/ 10096 h 38100"/>
                  <a:gd name="connsiteX23" fmla="*/ 33338 w 47625"/>
                  <a:gd name="connsiteY23" fmla="*/ 20098 h 38100"/>
                  <a:gd name="connsiteX24" fmla="*/ 14573 w 47625"/>
                  <a:gd name="connsiteY24" fmla="*/ 20098 h 38100"/>
                  <a:gd name="connsiteX25" fmla="*/ 14573 w 47625"/>
                  <a:gd name="connsiteY25" fmla="*/ 2009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25" h="38100">
                    <a:moveTo>
                      <a:pt x="39148" y="0"/>
                    </a:moveTo>
                    <a:lnTo>
                      <a:pt x="38576" y="0"/>
                    </a:lnTo>
                    <a:cubicBezTo>
                      <a:pt x="38481" y="0"/>
                      <a:pt x="38291" y="0"/>
                      <a:pt x="38195" y="0"/>
                    </a:cubicBezTo>
                    <a:lnTo>
                      <a:pt x="11906" y="0"/>
                    </a:lnTo>
                    <a:lnTo>
                      <a:pt x="11049" y="0"/>
                    </a:lnTo>
                    <a:cubicBezTo>
                      <a:pt x="7525" y="0"/>
                      <a:pt x="4763" y="762"/>
                      <a:pt x="2953" y="2286"/>
                    </a:cubicBezTo>
                    <a:cubicBezTo>
                      <a:pt x="1048" y="3810"/>
                      <a:pt x="95" y="5810"/>
                      <a:pt x="0" y="8287"/>
                    </a:cubicBezTo>
                    <a:lnTo>
                      <a:pt x="0" y="8382"/>
                    </a:lnTo>
                    <a:lnTo>
                      <a:pt x="0" y="8382"/>
                    </a:lnTo>
                    <a:lnTo>
                      <a:pt x="0" y="8382"/>
                    </a:lnTo>
                    <a:lnTo>
                      <a:pt x="0" y="38576"/>
                    </a:lnTo>
                    <a:lnTo>
                      <a:pt x="14764" y="38576"/>
                    </a:lnTo>
                    <a:lnTo>
                      <a:pt x="14764" y="28480"/>
                    </a:lnTo>
                    <a:lnTo>
                      <a:pt x="38576" y="28480"/>
                    </a:lnTo>
                    <a:cubicBezTo>
                      <a:pt x="45053" y="28480"/>
                      <a:pt x="48292" y="25908"/>
                      <a:pt x="48292" y="20669"/>
                    </a:cubicBezTo>
                    <a:lnTo>
                      <a:pt x="48292" y="8287"/>
                    </a:lnTo>
                    <a:cubicBezTo>
                      <a:pt x="48292" y="5239"/>
                      <a:pt x="47530" y="3143"/>
                      <a:pt x="45910" y="1905"/>
                    </a:cubicBezTo>
                    <a:cubicBezTo>
                      <a:pt x="44387" y="762"/>
                      <a:pt x="42196" y="95"/>
                      <a:pt x="39148" y="0"/>
                    </a:cubicBezTo>
                    <a:lnTo>
                      <a:pt x="39148" y="0"/>
                    </a:lnTo>
                    <a:lnTo>
                      <a:pt x="39148" y="0"/>
                    </a:lnTo>
                    <a:close/>
                    <a:moveTo>
                      <a:pt x="14573" y="20098"/>
                    </a:moveTo>
                    <a:lnTo>
                      <a:pt x="14573" y="10096"/>
                    </a:lnTo>
                    <a:lnTo>
                      <a:pt x="33338" y="10096"/>
                    </a:lnTo>
                    <a:lnTo>
                      <a:pt x="33338" y="20098"/>
                    </a:lnTo>
                    <a:lnTo>
                      <a:pt x="14573" y="20098"/>
                    </a:lnTo>
                    <a:lnTo>
                      <a:pt x="14573" y="20098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7" name="手繪多邊形: 圖案 126">
                <a:extLst>
                  <a:ext uri="{FF2B5EF4-FFF2-40B4-BE49-F238E27FC236}">
                    <a16:creationId xmlns:a16="http://schemas.microsoft.com/office/drawing/2014/main" id="{F05251B4-3C3E-4681-BACB-679D0A1C2003}"/>
                  </a:ext>
                </a:extLst>
              </p:cNvPr>
              <p:cNvSpPr/>
              <p:nvPr/>
            </p:nvSpPr>
            <p:spPr>
              <a:xfrm>
                <a:off x="9247987" y="-1044230"/>
                <a:ext cx="49700" cy="39624"/>
              </a:xfrm>
              <a:custGeom>
                <a:avLst/>
                <a:gdLst>
                  <a:gd name="connsiteX0" fmla="*/ 50482 w 47625"/>
                  <a:gd name="connsiteY0" fmla="*/ 0 h 38100"/>
                  <a:gd name="connsiteX1" fmla="*/ 38576 w 47625"/>
                  <a:gd name="connsiteY1" fmla="*/ 0 h 38100"/>
                  <a:gd name="connsiteX2" fmla="*/ 36385 w 47625"/>
                  <a:gd name="connsiteY2" fmla="*/ 0 h 38100"/>
                  <a:gd name="connsiteX3" fmla="*/ 36385 w 47625"/>
                  <a:gd name="connsiteY3" fmla="*/ 22479 h 38100"/>
                  <a:gd name="connsiteX4" fmla="*/ 35909 w 47625"/>
                  <a:gd name="connsiteY4" fmla="*/ 22860 h 38100"/>
                  <a:gd name="connsiteX5" fmla="*/ 35623 w 47625"/>
                  <a:gd name="connsiteY5" fmla="*/ 22860 h 38100"/>
                  <a:gd name="connsiteX6" fmla="*/ 35147 w 47625"/>
                  <a:gd name="connsiteY6" fmla="*/ 22574 h 38100"/>
                  <a:gd name="connsiteX7" fmla="*/ 20002 w 47625"/>
                  <a:gd name="connsiteY7" fmla="*/ 1429 h 38100"/>
                  <a:gd name="connsiteX8" fmla="*/ 20002 w 47625"/>
                  <a:gd name="connsiteY8" fmla="*/ 1429 h 38100"/>
                  <a:gd name="connsiteX9" fmla="*/ 20002 w 47625"/>
                  <a:gd name="connsiteY9" fmla="*/ 1429 h 38100"/>
                  <a:gd name="connsiteX10" fmla="*/ 19812 w 47625"/>
                  <a:gd name="connsiteY10" fmla="*/ 1333 h 38100"/>
                  <a:gd name="connsiteX11" fmla="*/ 19812 w 47625"/>
                  <a:gd name="connsiteY11" fmla="*/ 1238 h 38100"/>
                  <a:gd name="connsiteX12" fmla="*/ 16573 w 47625"/>
                  <a:gd name="connsiteY12" fmla="*/ 190 h 38100"/>
                  <a:gd name="connsiteX13" fmla="*/ 4667 w 47625"/>
                  <a:gd name="connsiteY13" fmla="*/ 190 h 38100"/>
                  <a:gd name="connsiteX14" fmla="*/ 1238 w 47625"/>
                  <a:gd name="connsiteY14" fmla="*/ 1429 h 38100"/>
                  <a:gd name="connsiteX15" fmla="*/ 0 w 47625"/>
                  <a:gd name="connsiteY15" fmla="*/ 4858 h 38100"/>
                  <a:gd name="connsiteX16" fmla="*/ 0 w 47625"/>
                  <a:gd name="connsiteY16" fmla="*/ 4858 h 38100"/>
                  <a:gd name="connsiteX17" fmla="*/ 0 w 47625"/>
                  <a:gd name="connsiteY17" fmla="*/ 38862 h 38100"/>
                  <a:gd name="connsiteX18" fmla="*/ 13906 w 47625"/>
                  <a:gd name="connsiteY18" fmla="*/ 38862 h 38100"/>
                  <a:gd name="connsiteX19" fmla="*/ 13811 w 47625"/>
                  <a:gd name="connsiteY19" fmla="*/ 15621 h 38100"/>
                  <a:gd name="connsiteX20" fmla="*/ 14954 w 47625"/>
                  <a:gd name="connsiteY20" fmla="*/ 14859 h 38100"/>
                  <a:gd name="connsiteX21" fmla="*/ 15240 w 47625"/>
                  <a:gd name="connsiteY21" fmla="*/ 14859 h 38100"/>
                  <a:gd name="connsiteX22" fmla="*/ 15811 w 47625"/>
                  <a:gd name="connsiteY22" fmla="*/ 15240 h 38100"/>
                  <a:gd name="connsiteX23" fmla="*/ 36100 w 47625"/>
                  <a:gd name="connsiteY23" fmla="*/ 38862 h 38100"/>
                  <a:gd name="connsiteX24" fmla="*/ 50578 w 47625"/>
                  <a:gd name="connsiteY24" fmla="*/ 38862 h 38100"/>
                  <a:gd name="connsiteX25" fmla="*/ 50578 w 47625"/>
                  <a:gd name="connsiteY25" fmla="*/ 0 h 38100"/>
                  <a:gd name="connsiteX26" fmla="*/ 50482 w 47625"/>
                  <a:gd name="connsiteY2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625" h="38100">
                    <a:moveTo>
                      <a:pt x="50482" y="0"/>
                    </a:moveTo>
                    <a:lnTo>
                      <a:pt x="38576" y="0"/>
                    </a:lnTo>
                    <a:lnTo>
                      <a:pt x="36385" y="0"/>
                    </a:lnTo>
                    <a:lnTo>
                      <a:pt x="36385" y="22479"/>
                    </a:lnTo>
                    <a:cubicBezTo>
                      <a:pt x="36290" y="22669"/>
                      <a:pt x="36195" y="22860"/>
                      <a:pt x="35909" y="22860"/>
                    </a:cubicBezTo>
                    <a:cubicBezTo>
                      <a:pt x="35814" y="22860"/>
                      <a:pt x="35719" y="22860"/>
                      <a:pt x="35623" y="22860"/>
                    </a:cubicBezTo>
                    <a:cubicBezTo>
                      <a:pt x="35623" y="22860"/>
                      <a:pt x="35338" y="22860"/>
                      <a:pt x="35147" y="22574"/>
                    </a:cubicBezTo>
                    <a:cubicBezTo>
                      <a:pt x="32671" y="18764"/>
                      <a:pt x="23050" y="5620"/>
                      <a:pt x="20002" y="1429"/>
                    </a:cubicBezTo>
                    <a:cubicBezTo>
                      <a:pt x="20002" y="1429"/>
                      <a:pt x="20002" y="1429"/>
                      <a:pt x="20002" y="1429"/>
                    </a:cubicBezTo>
                    <a:lnTo>
                      <a:pt x="20002" y="1429"/>
                    </a:lnTo>
                    <a:cubicBezTo>
                      <a:pt x="20002" y="1429"/>
                      <a:pt x="19907" y="1333"/>
                      <a:pt x="19812" y="1333"/>
                    </a:cubicBezTo>
                    <a:cubicBezTo>
                      <a:pt x="19812" y="1238"/>
                      <a:pt x="19812" y="1238"/>
                      <a:pt x="19812" y="1238"/>
                    </a:cubicBezTo>
                    <a:cubicBezTo>
                      <a:pt x="19050" y="571"/>
                      <a:pt x="18002" y="190"/>
                      <a:pt x="16573" y="190"/>
                    </a:cubicBezTo>
                    <a:lnTo>
                      <a:pt x="4667" y="190"/>
                    </a:lnTo>
                    <a:cubicBezTo>
                      <a:pt x="3143" y="190"/>
                      <a:pt x="2000" y="667"/>
                      <a:pt x="1238" y="1429"/>
                    </a:cubicBezTo>
                    <a:cubicBezTo>
                      <a:pt x="476" y="2286"/>
                      <a:pt x="0" y="3429"/>
                      <a:pt x="0" y="4858"/>
                    </a:cubicBezTo>
                    <a:lnTo>
                      <a:pt x="0" y="4858"/>
                    </a:lnTo>
                    <a:lnTo>
                      <a:pt x="0" y="38862"/>
                    </a:lnTo>
                    <a:lnTo>
                      <a:pt x="13906" y="38862"/>
                    </a:lnTo>
                    <a:cubicBezTo>
                      <a:pt x="13906" y="38862"/>
                      <a:pt x="13811" y="20955"/>
                      <a:pt x="13811" y="15621"/>
                    </a:cubicBezTo>
                    <a:cubicBezTo>
                      <a:pt x="13906" y="15335"/>
                      <a:pt x="14097" y="14859"/>
                      <a:pt x="14954" y="14859"/>
                    </a:cubicBezTo>
                    <a:cubicBezTo>
                      <a:pt x="15049" y="14859"/>
                      <a:pt x="15145" y="14859"/>
                      <a:pt x="15240" y="14859"/>
                    </a:cubicBezTo>
                    <a:cubicBezTo>
                      <a:pt x="15240" y="14859"/>
                      <a:pt x="15621" y="14859"/>
                      <a:pt x="15811" y="15240"/>
                    </a:cubicBezTo>
                    <a:cubicBezTo>
                      <a:pt x="18478" y="19526"/>
                      <a:pt x="36100" y="38862"/>
                      <a:pt x="36100" y="38862"/>
                    </a:cubicBezTo>
                    <a:lnTo>
                      <a:pt x="50578" y="38862"/>
                    </a:lnTo>
                    <a:lnTo>
                      <a:pt x="50578" y="0"/>
                    </a:lnTo>
                    <a:lnTo>
                      <a:pt x="50482" y="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8" name="手繪多邊形: 圖案 127">
                <a:extLst>
                  <a:ext uri="{FF2B5EF4-FFF2-40B4-BE49-F238E27FC236}">
                    <a16:creationId xmlns:a16="http://schemas.microsoft.com/office/drawing/2014/main" id="{CB691605-3A6C-4154-9CED-1762BD614F71}"/>
                  </a:ext>
                </a:extLst>
              </p:cNvPr>
              <p:cNvSpPr/>
              <p:nvPr/>
            </p:nvSpPr>
            <p:spPr>
              <a:xfrm>
                <a:off x="9189740" y="-1044723"/>
                <a:ext cx="49700" cy="39624"/>
              </a:xfrm>
              <a:custGeom>
                <a:avLst/>
                <a:gdLst>
                  <a:gd name="connsiteX0" fmla="*/ 38767 w 47625"/>
                  <a:gd name="connsiteY0" fmla="*/ 0 h 38100"/>
                  <a:gd name="connsiteX1" fmla="*/ 37529 w 47625"/>
                  <a:gd name="connsiteY1" fmla="*/ 0 h 38100"/>
                  <a:gd name="connsiteX2" fmla="*/ 37433 w 47625"/>
                  <a:gd name="connsiteY2" fmla="*/ 0 h 38100"/>
                  <a:gd name="connsiteX3" fmla="*/ 12668 w 47625"/>
                  <a:gd name="connsiteY3" fmla="*/ 0 h 38100"/>
                  <a:gd name="connsiteX4" fmla="*/ 0 w 47625"/>
                  <a:gd name="connsiteY4" fmla="*/ 10192 h 38100"/>
                  <a:gd name="connsiteX5" fmla="*/ 0 w 47625"/>
                  <a:gd name="connsiteY5" fmla="*/ 29051 h 38100"/>
                  <a:gd name="connsiteX6" fmla="*/ 12668 w 47625"/>
                  <a:gd name="connsiteY6" fmla="*/ 39243 h 38100"/>
                  <a:gd name="connsiteX7" fmla="*/ 37433 w 47625"/>
                  <a:gd name="connsiteY7" fmla="*/ 39243 h 38100"/>
                  <a:gd name="connsiteX8" fmla="*/ 41053 w 47625"/>
                  <a:gd name="connsiteY8" fmla="*/ 38957 h 38100"/>
                  <a:gd name="connsiteX9" fmla="*/ 31528 w 47625"/>
                  <a:gd name="connsiteY9" fmla="*/ 30194 h 38100"/>
                  <a:gd name="connsiteX10" fmla="*/ 30861 w 47625"/>
                  <a:gd name="connsiteY10" fmla="*/ 29718 h 38100"/>
                  <a:gd name="connsiteX11" fmla="*/ 15431 w 47625"/>
                  <a:gd name="connsiteY11" fmla="*/ 29718 h 38100"/>
                  <a:gd name="connsiteX12" fmla="*/ 15431 w 47625"/>
                  <a:gd name="connsiteY12" fmla="*/ 9334 h 38100"/>
                  <a:gd name="connsiteX13" fmla="*/ 36005 w 47625"/>
                  <a:gd name="connsiteY13" fmla="*/ 9334 h 38100"/>
                  <a:gd name="connsiteX14" fmla="*/ 36005 w 47625"/>
                  <a:gd name="connsiteY14" fmla="*/ 26575 h 38100"/>
                  <a:gd name="connsiteX15" fmla="*/ 49340 w 47625"/>
                  <a:gd name="connsiteY15" fmla="*/ 33338 h 38100"/>
                  <a:gd name="connsiteX16" fmla="*/ 50102 w 47625"/>
                  <a:gd name="connsiteY16" fmla="*/ 29051 h 38100"/>
                  <a:gd name="connsiteX17" fmla="*/ 50102 w 47625"/>
                  <a:gd name="connsiteY17" fmla="*/ 10192 h 38100"/>
                  <a:gd name="connsiteX18" fmla="*/ 38767 w 47625"/>
                  <a:gd name="connsiteY18" fmla="*/ 0 h 38100"/>
                  <a:gd name="connsiteX19" fmla="*/ 38767 w 47625"/>
                  <a:gd name="connsiteY19" fmla="*/ 0 h 38100"/>
                  <a:gd name="connsiteX20" fmla="*/ 38767 w 47625"/>
                  <a:gd name="connsiteY20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625" h="38100">
                    <a:moveTo>
                      <a:pt x="38767" y="0"/>
                    </a:moveTo>
                    <a:lnTo>
                      <a:pt x="37529" y="0"/>
                    </a:lnTo>
                    <a:cubicBezTo>
                      <a:pt x="37529" y="0"/>
                      <a:pt x="37433" y="0"/>
                      <a:pt x="37433" y="0"/>
                    </a:cubicBezTo>
                    <a:lnTo>
                      <a:pt x="12668" y="0"/>
                    </a:lnTo>
                    <a:cubicBezTo>
                      <a:pt x="4191" y="0"/>
                      <a:pt x="0" y="3429"/>
                      <a:pt x="0" y="10192"/>
                    </a:cubicBezTo>
                    <a:lnTo>
                      <a:pt x="0" y="29051"/>
                    </a:lnTo>
                    <a:cubicBezTo>
                      <a:pt x="0" y="35814"/>
                      <a:pt x="4286" y="39243"/>
                      <a:pt x="12668" y="39243"/>
                    </a:cubicBezTo>
                    <a:lnTo>
                      <a:pt x="37433" y="39243"/>
                    </a:lnTo>
                    <a:cubicBezTo>
                      <a:pt x="38767" y="39243"/>
                      <a:pt x="40005" y="39148"/>
                      <a:pt x="41053" y="38957"/>
                    </a:cubicBezTo>
                    <a:cubicBezTo>
                      <a:pt x="38957" y="36004"/>
                      <a:pt x="35147" y="32766"/>
                      <a:pt x="31528" y="30194"/>
                    </a:cubicBezTo>
                    <a:cubicBezTo>
                      <a:pt x="31337" y="30099"/>
                      <a:pt x="31052" y="29908"/>
                      <a:pt x="30861" y="29718"/>
                    </a:cubicBezTo>
                    <a:lnTo>
                      <a:pt x="15431" y="29718"/>
                    </a:lnTo>
                    <a:lnTo>
                      <a:pt x="15431" y="9334"/>
                    </a:lnTo>
                    <a:lnTo>
                      <a:pt x="36005" y="9334"/>
                    </a:lnTo>
                    <a:lnTo>
                      <a:pt x="36005" y="26575"/>
                    </a:lnTo>
                    <a:cubicBezTo>
                      <a:pt x="42196" y="28480"/>
                      <a:pt x="46387" y="30956"/>
                      <a:pt x="49340" y="33338"/>
                    </a:cubicBezTo>
                    <a:cubicBezTo>
                      <a:pt x="49816" y="32099"/>
                      <a:pt x="50102" y="30671"/>
                      <a:pt x="50102" y="29051"/>
                    </a:cubicBezTo>
                    <a:lnTo>
                      <a:pt x="50102" y="10192"/>
                    </a:lnTo>
                    <a:cubicBezTo>
                      <a:pt x="50102" y="3810"/>
                      <a:pt x="46292" y="381"/>
                      <a:pt x="38767" y="0"/>
                    </a:cubicBezTo>
                    <a:lnTo>
                      <a:pt x="38767" y="0"/>
                    </a:lnTo>
                    <a:lnTo>
                      <a:pt x="38767" y="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9" name="手繪多邊形: 圖案 128">
                <a:extLst>
                  <a:ext uri="{FF2B5EF4-FFF2-40B4-BE49-F238E27FC236}">
                    <a16:creationId xmlns:a16="http://schemas.microsoft.com/office/drawing/2014/main" id="{845E7754-55C7-41BF-A879-0AADC8C1A487}"/>
                  </a:ext>
                </a:extLst>
              </p:cNvPr>
              <p:cNvSpPr/>
              <p:nvPr/>
            </p:nvSpPr>
            <p:spPr>
              <a:xfrm>
                <a:off x="9217671" y="-1018276"/>
                <a:ext cx="19880" cy="9906"/>
              </a:xfrm>
              <a:custGeom>
                <a:avLst/>
                <a:gdLst>
                  <a:gd name="connsiteX0" fmla="*/ 0 w 19050"/>
                  <a:gd name="connsiteY0" fmla="*/ 0 h 9525"/>
                  <a:gd name="connsiteX1" fmla="*/ 15812 w 19050"/>
                  <a:gd name="connsiteY1" fmla="*/ 14097 h 9525"/>
                  <a:gd name="connsiteX2" fmla="*/ 26289 w 19050"/>
                  <a:gd name="connsiteY2" fmla="*/ 14097 h 9525"/>
                  <a:gd name="connsiteX3" fmla="*/ 0 w 19050"/>
                  <a:gd name="connsiteY3" fmla="*/ 0 h 9525"/>
                  <a:gd name="connsiteX4" fmla="*/ 0 w 19050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0" y="0"/>
                    </a:moveTo>
                    <a:cubicBezTo>
                      <a:pt x="4667" y="2953"/>
                      <a:pt x="13049" y="8763"/>
                      <a:pt x="15812" y="14097"/>
                    </a:cubicBezTo>
                    <a:lnTo>
                      <a:pt x="26289" y="14097"/>
                    </a:lnTo>
                    <a:cubicBezTo>
                      <a:pt x="24575" y="10858"/>
                      <a:pt x="18479" y="3143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60C68F7-FD58-448C-909A-2AD7DDA1964A}"/>
                </a:ext>
              </a:extLst>
            </p:cNvPr>
            <p:cNvSpPr/>
            <p:nvPr/>
          </p:nvSpPr>
          <p:spPr>
            <a:xfrm>
              <a:off x="7998864" y="2931208"/>
              <a:ext cx="1615155" cy="170915"/>
            </a:xfrm>
            <a:custGeom>
              <a:avLst/>
              <a:gdLst>
                <a:gd name="connsiteX0" fmla="*/ 0 w 1615155"/>
                <a:gd name="connsiteY0" fmla="*/ 0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0 w 1615155"/>
                <a:gd name="connsiteY4" fmla="*/ 0 h 273465"/>
                <a:gd name="connsiteX0" fmla="*/ 0 w 1615155"/>
                <a:gd name="connsiteY0" fmla="*/ 0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0 w 1615155"/>
                <a:gd name="connsiteY4" fmla="*/ 0 h 273465"/>
                <a:gd name="connsiteX0" fmla="*/ 299103 w 1615155"/>
                <a:gd name="connsiteY0" fmla="*/ 17092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299103 w 1615155"/>
                <a:gd name="connsiteY4" fmla="*/ 17092 h 273465"/>
                <a:gd name="connsiteX0" fmla="*/ 299103 w 1615155"/>
                <a:gd name="connsiteY0" fmla="*/ 0 h 256373"/>
                <a:gd name="connsiteX1" fmla="*/ 1316052 w 1615155"/>
                <a:gd name="connsiteY1" fmla="*/ 0 h 256373"/>
                <a:gd name="connsiteX2" fmla="*/ 1615155 w 1615155"/>
                <a:gd name="connsiteY2" fmla="*/ 256373 h 256373"/>
                <a:gd name="connsiteX3" fmla="*/ 0 w 1615155"/>
                <a:gd name="connsiteY3" fmla="*/ 256373 h 256373"/>
                <a:gd name="connsiteX4" fmla="*/ 299103 w 1615155"/>
                <a:gd name="connsiteY4" fmla="*/ 0 h 25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155" h="256373">
                  <a:moveTo>
                    <a:pt x="299103" y="0"/>
                  </a:moveTo>
                  <a:lnTo>
                    <a:pt x="1316052" y="0"/>
                  </a:lnTo>
                  <a:lnTo>
                    <a:pt x="1615155" y="256373"/>
                  </a:lnTo>
                  <a:lnTo>
                    <a:pt x="0" y="256373"/>
                  </a:lnTo>
                  <a:lnTo>
                    <a:pt x="29910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89FD536D-A918-418C-A054-567F9E70D6AF}"/>
              </a:ext>
            </a:extLst>
          </p:cNvPr>
          <p:cNvSpPr/>
          <p:nvPr/>
        </p:nvSpPr>
        <p:spPr>
          <a:xfrm rot="10800000">
            <a:off x="7241163" y="2642757"/>
            <a:ext cx="2573593" cy="1150375"/>
          </a:xfrm>
          <a:prstGeom prst="triangle">
            <a:avLst>
              <a:gd name="adj" fmla="val 49066"/>
            </a:avLst>
          </a:prstGeom>
          <a:gradFill>
            <a:gsLst>
              <a:gs pos="0">
                <a:srgbClr val="37FFFF">
                  <a:alpha val="0"/>
                </a:srgbClr>
              </a:gs>
              <a:gs pos="100000">
                <a:srgbClr val="37FFFF">
                  <a:alpha val="7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49" name="矩形: 圓角 148">
            <a:extLst>
              <a:ext uri="{FF2B5EF4-FFF2-40B4-BE49-F238E27FC236}">
                <a16:creationId xmlns:a16="http://schemas.microsoft.com/office/drawing/2014/main" id="{1D114874-046B-4D77-ABDA-030007F7F075}"/>
              </a:ext>
            </a:extLst>
          </p:cNvPr>
          <p:cNvSpPr/>
          <p:nvPr/>
        </p:nvSpPr>
        <p:spPr>
          <a:xfrm>
            <a:off x="7146528" y="2131734"/>
            <a:ext cx="2713646" cy="512747"/>
          </a:xfrm>
          <a:prstGeom prst="roundRect">
            <a:avLst>
              <a:gd name="adj" fmla="val 17924"/>
            </a:avLst>
          </a:prstGeom>
          <a:solidFill>
            <a:schemeClr val="tx1"/>
          </a:solidFill>
          <a:ln w="28575">
            <a:solidFill>
              <a:srgbClr val="5B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70DCFA42-4717-4A25-8DDF-7D87BCD6A626}"/>
              </a:ext>
            </a:extLst>
          </p:cNvPr>
          <p:cNvGrpSpPr/>
          <p:nvPr/>
        </p:nvGrpSpPr>
        <p:grpSpPr>
          <a:xfrm>
            <a:off x="6597099" y="3918538"/>
            <a:ext cx="849928" cy="666133"/>
            <a:chOff x="6612338" y="3841845"/>
            <a:chExt cx="1023583" cy="696036"/>
          </a:xfrm>
        </p:grpSpPr>
        <p:sp>
          <p:nvSpPr>
            <p:cNvPr id="186" name="手繪多邊形: 圖案 185">
              <a:extLst>
                <a:ext uri="{FF2B5EF4-FFF2-40B4-BE49-F238E27FC236}">
                  <a16:creationId xmlns:a16="http://schemas.microsoft.com/office/drawing/2014/main" id="{2DD3DB0E-02D9-4426-B3B3-77922862A1DF}"/>
                </a:ext>
              </a:extLst>
            </p:cNvPr>
            <p:cNvSpPr/>
            <p:nvPr/>
          </p:nvSpPr>
          <p:spPr>
            <a:xfrm>
              <a:off x="6730153" y="4185314"/>
              <a:ext cx="877057" cy="168376"/>
            </a:xfrm>
            <a:custGeom>
              <a:avLst/>
              <a:gdLst>
                <a:gd name="connsiteX0" fmla="*/ 0 w 877057"/>
                <a:gd name="connsiteY0" fmla="*/ 164925 h 162064"/>
                <a:gd name="connsiteX1" fmla="*/ 47666 w 877057"/>
                <a:gd name="connsiteY1" fmla="*/ 110585 h 162064"/>
                <a:gd name="connsiteX2" fmla="*/ 119165 w 877057"/>
                <a:gd name="connsiteY2" fmla="*/ 32413 h 162064"/>
                <a:gd name="connsiteX3" fmla="*/ 138232 w 877057"/>
                <a:gd name="connsiteY3" fmla="*/ 10487 h 162064"/>
                <a:gd name="connsiteX4" fmla="*/ 162065 w 877057"/>
                <a:gd name="connsiteY4" fmla="*/ 0 h 162064"/>
                <a:gd name="connsiteX5" fmla="*/ 720712 w 877057"/>
                <a:gd name="connsiteY5" fmla="*/ 0 h 162064"/>
                <a:gd name="connsiteX6" fmla="*/ 747405 w 877057"/>
                <a:gd name="connsiteY6" fmla="*/ 10487 h 162064"/>
                <a:gd name="connsiteX7" fmla="*/ 882777 w 877057"/>
                <a:gd name="connsiteY7" fmla="*/ 162065 h 162064"/>
                <a:gd name="connsiteX8" fmla="*/ 882777 w 877057"/>
                <a:gd name="connsiteY8" fmla="*/ 164925 h 162064"/>
                <a:gd name="connsiteX9" fmla="*/ 0 w 877057"/>
                <a:gd name="connsiteY9" fmla="*/ 1649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7057" h="162064">
                  <a:moveTo>
                    <a:pt x="0" y="164925"/>
                  </a:moveTo>
                  <a:cubicBezTo>
                    <a:pt x="16206" y="145858"/>
                    <a:pt x="32413" y="128699"/>
                    <a:pt x="47666" y="110585"/>
                  </a:cubicBezTo>
                  <a:cubicBezTo>
                    <a:pt x="71499" y="83892"/>
                    <a:pt x="95332" y="58153"/>
                    <a:pt x="119165" y="32413"/>
                  </a:cubicBezTo>
                  <a:cubicBezTo>
                    <a:pt x="125839" y="25740"/>
                    <a:pt x="132512" y="18113"/>
                    <a:pt x="138232" y="10487"/>
                  </a:cubicBezTo>
                  <a:cubicBezTo>
                    <a:pt x="143952" y="2860"/>
                    <a:pt x="151578" y="0"/>
                    <a:pt x="162065" y="0"/>
                  </a:cubicBezTo>
                  <a:cubicBezTo>
                    <a:pt x="347963" y="0"/>
                    <a:pt x="534814" y="0"/>
                    <a:pt x="720712" y="0"/>
                  </a:cubicBezTo>
                  <a:cubicBezTo>
                    <a:pt x="731199" y="0"/>
                    <a:pt x="739779" y="1907"/>
                    <a:pt x="747405" y="10487"/>
                  </a:cubicBezTo>
                  <a:cubicBezTo>
                    <a:pt x="792211" y="61966"/>
                    <a:pt x="837971" y="111539"/>
                    <a:pt x="882777" y="162065"/>
                  </a:cubicBezTo>
                  <a:cubicBezTo>
                    <a:pt x="882777" y="162065"/>
                    <a:pt x="882777" y="163018"/>
                    <a:pt x="882777" y="164925"/>
                  </a:cubicBezTo>
                  <a:cubicBezTo>
                    <a:pt x="589154" y="164925"/>
                    <a:pt x="295530" y="164925"/>
                    <a:pt x="0" y="164925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95" name="手繪多邊形: 圖案 194">
              <a:extLst>
                <a:ext uri="{FF2B5EF4-FFF2-40B4-BE49-F238E27FC236}">
                  <a16:creationId xmlns:a16="http://schemas.microsoft.com/office/drawing/2014/main" id="{744F6569-21B9-4D14-93B5-83E50BE380FE}"/>
                </a:ext>
              </a:extLst>
            </p:cNvPr>
            <p:cNvSpPr/>
            <p:nvPr/>
          </p:nvSpPr>
          <p:spPr>
            <a:xfrm>
              <a:off x="6844837" y="4408227"/>
              <a:ext cx="75696" cy="75692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00" name="手繪多邊形: 圖案 199">
              <a:extLst>
                <a:ext uri="{FF2B5EF4-FFF2-40B4-BE49-F238E27FC236}">
                  <a16:creationId xmlns:a16="http://schemas.microsoft.com/office/drawing/2014/main" id="{B396B69C-B95F-4168-907A-E0876EC09E4E}"/>
                </a:ext>
              </a:extLst>
            </p:cNvPr>
            <p:cNvSpPr/>
            <p:nvPr/>
          </p:nvSpPr>
          <p:spPr>
            <a:xfrm flipH="1">
              <a:off x="6612338" y="3841845"/>
              <a:ext cx="754387" cy="409433"/>
            </a:xfrm>
            <a:custGeom>
              <a:avLst/>
              <a:gdLst>
                <a:gd name="connsiteX0" fmla="*/ 460275 w 841660"/>
                <a:gd name="connsiteY0" fmla="*/ 0 h 542595"/>
                <a:gd name="connsiteX1" fmla="*/ 683491 w 841660"/>
                <a:gd name="connsiteY1" fmla="*/ 207169 h 542595"/>
                <a:gd name="connsiteX2" fmla="*/ 841660 w 841660"/>
                <a:gd name="connsiteY2" fmla="*/ 374651 h 542595"/>
                <a:gd name="connsiteX3" fmla="*/ 670697 w 841660"/>
                <a:gd name="connsiteY3" fmla="*/ 542595 h 542595"/>
                <a:gd name="connsiteX4" fmla="*/ 596375 w 841660"/>
                <a:gd name="connsiteY4" fmla="*/ 542595 h 542595"/>
                <a:gd name="connsiteX5" fmla="*/ 596375 w 841660"/>
                <a:gd name="connsiteY5" fmla="*/ 516753 h 542595"/>
                <a:gd name="connsiteX6" fmla="*/ 670697 w 841660"/>
                <a:gd name="connsiteY6" fmla="*/ 516753 h 542595"/>
                <a:gd name="connsiteX7" fmla="*/ 815354 w 841660"/>
                <a:gd name="connsiteY7" fmla="*/ 374651 h 542595"/>
                <a:gd name="connsiteX8" fmla="*/ 670697 w 841660"/>
                <a:gd name="connsiteY8" fmla="*/ 232548 h 542595"/>
                <a:gd name="connsiteX9" fmla="*/ 657544 w 841660"/>
                <a:gd name="connsiteY9" fmla="*/ 232548 h 542595"/>
                <a:gd name="connsiteX10" fmla="*/ 657544 w 841660"/>
                <a:gd name="connsiteY10" fmla="*/ 219628 h 542595"/>
                <a:gd name="connsiteX11" fmla="*/ 460275 w 841660"/>
                <a:gd name="connsiteY11" fmla="*/ 25842 h 542595"/>
                <a:gd name="connsiteX12" fmla="*/ 287651 w 841660"/>
                <a:gd name="connsiteY12" fmla="*/ 122544 h 542595"/>
                <a:gd name="connsiteX13" fmla="*/ 283913 w 841660"/>
                <a:gd name="connsiteY13" fmla="*/ 129209 h 542595"/>
                <a:gd name="connsiteX14" fmla="*/ 263006 w 841660"/>
                <a:gd name="connsiteY14" fmla="*/ 129209 h 542595"/>
                <a:gd name="connsiteX15" fmla="*/ 157809 w 841660"/>
                <a:gd name="connsiteY15" fmla="*/ 232548 h 542595"/>
                <a:gd name="connsiteX16" fmla="*/ 157809 w 841660"/>
                <a:gd name="connsiteY16" fmla="*/ 245469 h 542595"/>
                <a:gd name="connsiteX17" fmla="*/ 144656 w 841660"/>
                <a:gd name="connsiteY17" fmla="*/ 245469 h 542595"/>
                <a:gd name="connsiteX18" fmla="*/ 26306 w 841660"/>
                <a:gd name="connsiteY18" fmla="*/ 374651 h 542595"/>
                <a:gd name="connsiteX19" fmla="*/ 36794 w 841660"/>
                <a:gd name="connsiteY19" fmla="*/ 425556 h 542595"/>
                <a:gd name="connsiteX20" fmla="*/ 10491 w 841660"/>
                <a:gd name="connsiteY20" fmla="*/ 425556 h 542595"/>
                <a:gd name="connsiteX21" fmla="*/ 0 w 841660"/>
                <a:gd name="connsiteY21" fmla="*/ 374651 h 542595"/>
                <a:gd name="connsiteX22" fmla="*/ 131946 w 841660"/>
                <a:gd name="connsiteY22" fmla="*/ 220144 h 542595"/>
                <a:gd name="connsiteX23" fmla="*/ 263006 w 841660"/>
                <a:gd name="connsiteY23" fmla="*/ 103340 h 542595"/>
                <a:gd name="connsiteX24" fmla="*/ 268572 w 841660"/>
                <a:gd name="connsiteY24" fmla="*/ 103340 h 542595"/>
                <a:gd name="connsiteX25" fmla="*/ 460275 w 841660"/>
                <a:gd name="connsiteY25" fmla="*/ 0 h 54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1660" h="542595">
                  <a:moveTo>
                    <a:pt x="460275" y="0"/>
                  </a:moveTo>
                  <a:cubicBezTo>
                    <a:pt x="579318" y="0"/>
                    <a:pt x="676900" y="91833"/>
                    <a:pt x="683491" y="207169"/>
                  </a:cubicBezTo>
                  <a:cubicBezTo>
                    <a:pt x="771796" y="213616"/>
                    <a:pt x="841660" y="286272"/>
                    <a:pt x="841660" y="374651"/>
                  </a:cubicBezTo>
                  <a:cubicBezTo>
                    <a:pt x="841660" y="467246"/>
                    <a:pt x="764985" y="542595"/>
                    <a:pt x="670697" y="542595"/>
                  </a:cubicBezTo>
                  <a:lnTo>
                    <a:pt x="596375" y="542595"/>
                  </a:lnTo>
                  <a:lnTo>
                    <a:pt x="596375" y="516753"/>
                  </a:lnTo>
                  <a:lnTo>
                    <a:pt x="670697" y="516753"/>
                  </a:lnTo>
                  <a:cubicBezTo>
                    <a:pt x="750447" y="516753"/>
                    <a:pt x="815354" y="452992"/>
                    <a:pt x="815354" y="374651"/>
                  </a:cubicBezTo>
                  <a:cubicBezTo>
                    <a:pt x="815354" y="296309"/>
                    <a:pt x="750475" y="232548"/>
                    <a:pt x="670697" y="232548"/>
                  </a:cubicBezTo>
                  <a:lnTo>
                    <a:pt x="657544" y="232548"/>
                  </a:lnTo>
                  <a:lnTo>
                    <a:pt x="657544" y="219628"/>
                  </a:lnTo>
                  <a:cubicBezTo>
                    <a:pt x="657544" y="112752"/>
                    <a:pt x="569045" y="25842"/>
                    <a:pt x="460275" y="25842"/>
                  </a:cubicBezTo>
                  <a:cubicBezTo>
                    <a:pt x="386341" y="25842"/>
                    <a:pt x="321822" y="61993"/>
                    <a:pt x="287651" y="122544"/>
                  </a:cubicBezTo>
                  <a:lnTo>
                    <a:pt x="283913" y="129209"/>
                  </a:lnTo>
                  <a:lnTo>
                    <a:pt x="263006" y="129209"/>
                  </a:lnTo>
                  <a:cubicBezTo>
                    <a:pt x="185444" y="129209"/>
                    <a:pt x="157809" y="182579"/>
                    <a:pt x="157809" y="232548"/>
                  </a:cubicBezTo>
                  <a:lnTo>
                    <a:pt x="157809" y="245469"/>
                  </a:lnTo>
                  <a:lnTo>
                    <a:pt x="144656" y="245469"/>
                  </a:lnTo>
                  <a:cubicBezTo>
                    <a:pt x="77201" y="245469"/>
                    <a:pt x="26306" y="300988"/>
                    <a:pt x="26306" y="374651"/>
                  </a:cubicBezTo>
                  <a:lnTo>
                    <a:pt x="36794" y="425556"/>
                  </a:lnTo>
                  <a:lnTo>
                    <a:pt x="10491" y="425556"/>
                  </a:lnTo>
                  <a:lnTo>
                    <a:pt x="0" y="374651"/>
                  </a:lnTo>
                  <a:cubicBezTo>
                    <a:pt x="0" y="290869"/>
                    <a:pt x="55880" y="226618"/>
                    <a:pt x="131946" y="220144"/>
                  </a:cubicBezTo>
                  <a:cubicBezTo>
                    <a:pt x="137124" y="148767"/>
                    <a:pt x="187411" y="103340"/>
                    <a:pt x="263006" y="103340"/>
                  </a:cubicBezTo>
                  <a:lnTo>
                    <a:pt x="268572" y="103340"/>
                  </a:lnTo>
                  <a:cubicBezTo>
                    <a:pt x="308281" y="38491"/>
                    <a:pt x="379363" y="0"/>
                    <a:pt x="460275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3" name="矩形: 圓角化同側角落 202">
              <a:extLst>
                <a:ext uri="{FF2B5EF4-FFF2-40B4-BE49-F238E27FC236}">
                  <a16:creationId xmlns:a16="http://schemas.microsoft.com/office/drawing/2014/main" id="{9CB99BE9-DE8A-49F8-AEA2-E227A8F3FE13}"/>
                </a:ext>
              </a:extLst>
            </p:cNvPr>
            <p:cNvSpPr/>
            <p:nvPr/>
          </p:nvSpPr>
          <p:spPr>
            <a:xfrm>
              <a:off x="6707874" y="4360460"/>
              <a:ext cx="928047" cy="177421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4" name="矩形: 圓角 203">
              <a:extLst>
                <a:ext uri="{FF2B5EF4-FFF2-40B4-BE49-F238E27FC236}">
                  <a16:creationId xmlns:a16="http://schemas.microsoft.com/office/drawing/2014/main" id="{6DBAF5F4-0354-40EF-AA15-92A0A3785577}"/>
                </a:ext>
              </a:extLst>
            </p:cNvPr>
            <p:cNvSpPr/>
            <p:nvPr/>
          </p:nvSpPr>
          <p:spPr>
            <a:xfrm>
              <a:off x="7327167" y="4427815"/>
              <a:ext cx="211760" cy="5306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3" name="圖形 211">
            <a:extLst>
              <a:ext uri="{FF2B5EF4-FFF2-40B4-BE49-F238E27FC236}">
                <a16:creationId xmlns:a16="http://schemas.microsoft.com/office/drawing/2014/main" id="{E9F6341C-0DF4-45CA-A07D-23EA8281F361}"/>
              </a:ext>
            </a:extLst>
          </p:cNvPr>
          <p:cNvGrpSpPr/>
          <p:nvPr/>
        </p:nvGrpSpPr>
        <p:grpSpPr>
          <a:xfrm>
            <a:off x="6922838" y="2965311"/>
            <a:ext cx="551412" cy="630183"/>
            <a:chOff x="6880167" y="2925402"/>
            <a:chExt cx="551412" cy="630183"/>
          </a:xfrm>
        </p:grpSpPr>
        <p:sp>
          <p:nvSpPr>
            <p:cNvPr id="215" name="手繪多邊形: 圖案 214">
              <a:extLst>
                <a:ext uri="{FF2B5EF4-FFF2-40B4-BE49-F238E27FC236}">
                  <a16:creationId xmlns:a16="http://schemas.microsoft.com/office/drawing/2014/main" id="{D98BC439-A251-4C23-8EC0-C9AB7063BD29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16" name="手繪多邊形: 圖案 215">
              <a:extLst>
                <a:ext uri="{FF2B5EF4-FFF2-40B4-BE49-F238E27FC236}">
                  <a16:creationId xmlns:a16="http://schemas.microsoft.com/office/drawing/2014/main" id="{895B87F3-443D-4BEA-A66F-312B1554F9D1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solidFill>
              <a:srgbClr val="FFFFFF"/>
            </a:solidFill>
            <a:ln w="11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17" name="手繪多邊形: 圖案 216">
              <a:extLst>
                <a:ext uri="{FF2B5EF4-FFF2-40B4-BE49-F238E27FC236}">
                  <a16:creationId xmlns:a16="http://schemas.microsoft.com/office/drawing/2014/main" id="{085B95BD-2984-44B4-8B8D-5969A6C0701C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solidFill>
              <a:srgbClr val="FFFFFF"/>
            </a:solidFill>
            <a:ln w="11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AA4F4326-426B-46DB-8D1D-A7EAE9973BC3}"/>
              </a:ext>
            </a:extLst>
          </p:cNvPr>
          <p:cNvGrpSpPr/>
          <p:nvPr/>
        </p:nvGrpSpPr>
        <p:grpSpPr>
          <a:xfrm>
            <a:off x="4356985" y="3991217"/>
            <a:ext cx="894824" cy="1225176"/>
            <a:chOff x="4912659" y="5498353"/>
            <a:chExt cx="894824" cy="1225176"/>
          </a:xfrm>
        </p:grpSpPr>
        <p:sp>
          <p:nvSpPr>
            <p:cNvPr id="230" name="手繪多邊形: 圖案 229">
              <a:extLst>
                <a:ext uri="{FF2B5EF4-FFF2-40B4-BE49-F238E27FC236}">
                  <a16:creationId xmlns:a16="http://schemas.microsoft.com/office/drawing/2014/main" id="{EF2D5FF6-1144-44E2-9100-6C6940A6710F}"/>
                </a:ext>
              </a:extLst>
            </p:cNvPr>
            <p:cNvSpPr/>
            <p:nvPr/>
          </p:nvSpPr>
          <p:spPr>
            <a:xfrm>
              <a:off x="4937945" y="5498353"/>
              <a:ext cx="841976" cy="121336"/>
            </a:xfrm>
            <a:custGeom>
              <a:avLst/>
              <a:gdLst>
                <a:gd name="connsiteX0" fmla="*/ 0 w 877057"/>
                <a:gd name="connsiteY0" fmla="*/ 164925 h 162064"/>
                <a:gd name="connsiteX1" fmla="*/ 47666 w 877057"/>
                <a:gd name="connsiteY1" fmla="*/ 110585 h 162064"/>
                <a:gd name="connsiteX2" fmla="*/ 119165 w 877057"/>
                <a:gd name="connsiteY2" fmla="*/ 32413 h 162064"/>
                <a:gd name="connsiteX3" fmla="*/ 138232 w 877057"/>
                <a:gd name="connsiteY3" fmla="*/ 10487 h 162064"/>
                <a:gd name="connsiteX4" fmla="*/ 162065 w 877057"/>
                <a:gd name="connsiteY4" fmla="*/ 0 h 162064"/>
                <a:gd name="connsiteX5" fmla="*/ 720712 w 877057"/>
                <a:gd name="connsiteY5" fmla="*/ 0 h 162064"/>
                <a:gd name="connsiteX6" fmla="*/ 747405 w 877057"/>
                <a:gd name="connsiteY6" fmla="*/ 10487 h 162064"/>
                <a:gd name="connsiteX7" fmla="*/ 882777 w 877057"/>
                <a:gd name="connsiteY7" fmla="*/ 162065 h 162064"/>
                <a:gd name="connsiteX8" fmla="*/ 882777 w 877057"/>
                <a:gd name="connsiteY8" fmla="*/ 164925 h 162064"/>
                <a:gd name="connsiteX9" fmla="*/ 0 w 877057"/>
                <a:gd name="connsiteY9" fmla="*/ 1649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7057" h="162064">
                  <a:moveTo>
                    <a:pt x="0" y="164925"/>
                  </a:moveTo>
                  <a:cubicBezTo>
                    <a:pt x="16206" y="145858"/>
                    <a:pt x="32413" y="128699"/>
                    <a:pt x="47666" y="110585"/>
                  </a:cubicBezTo>
                  <a:cubicBezTo>
                    <a:pt x="71499" y="83892"/>
                    <a:pt x="95332" y="58153"/>
                    <a:pt x="119165" y="32413"/>
                  </a:cubicBezTo>
                  <a:cubicBezTo>
                    <a:pt x="125839" y="25740"/>
                    <a:pt x="132512" y="18113"/>
                    <a:pt x="138232" y="10487"/>
                  </a:cubicBezTo>
                  <a:cubicBezTo>
                    <a:pt x="143952" y="2860"/>
                    <a:pt x="151578" y="0"/>
                    <a:pt x="162065" y="0"/>
                  </a:cubicBezTo>
                  <a:cubicBezTo>
                    <a:pt x="347963" y="0"/>
                    <a:pt x="534814" y="0"/>
                    <a:pt x="720712" y="0"/>
                  </a:cubicBezTo>
                  <a:cubicBezTo>
                    <a:pt x="731199" y="0"/>
                    <a:pt x="739779" y="1907"/>
                    <a:pt x="747405" y="10487"/>
                  </a:cubicBezTo>
                  <a:cubicBezTo>
                    <a:pt x="792211" y="61966"/>
                    <a:pt x="837971" y="111539"/>
                    <a:pt x="882777" y="162065"/>
                  </a:cubicBezTo>
                  <a:cubicBezTo>
                    <a:pt x="882777" y="162065"/>
                    <a:pt x="882777" y="163018"/>
                    <a:pt x="882777" y="164925"/>
                  </a:cubicBezTo>
                  <a:cubicBezTo>
                    <a:pt x="589154" y="164925"/>
                    <a:pt x="295530" y="164925"/>
                    <a:pt x="0" y="164925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1" name="手繪多邊形: 圖案 230">
              <a:extLst>
                <a:ext uri="{FF2B5EF4-FFF2-40B4-BE49-F238E27FC236}">
                  <a16:creationId xmlns:a16="http://schemas.microsoft.com/office/drawing/2014/main" id="{B33340E9-1534-483B-A405-18F85803BD58}"/>
                </a:ext>
              </a:extLst>
            </p:cNvPr>
            <p:cNvSpPr/>
            <p:nvPr/>
          </p:nvSpPr>
          <p:spPr>
            <a:xfrm>
              <a:off x="5048040" y="5726315"/>
              <a:ext cx="85747" cy="77638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4" name="矩形: 圓角 233">
              <a:extLst>
                <a:ext uri="{FF2B5EF4-FFF2-40B4-BE49-F238E27FC236}">
                  <a16:creationId xmlns:a16="http://schemas.microsoft.com/office/drawing/2014/main" id="{A1426223-A3B6-499E-AE61-2ECCF7575657}"/>
                </a:ext>
              </a:extLst>
            </p:cNvPr>
            <p:cNvSpPr/>
            <p:nvPr/>
          </p:nvSpPr>
          <p:spPr>
            <a:xfrm>
              <a:off x="5511079" y="5715000"/>
              <a:ext cx="203290" cy="57222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1" name="手繪多邊形: 圖案 240">
              <a:extLst>
                <a:ext uri="{FF2B5EF4-FFF2-40B4-BE49-F238E27FC236}">
                  <a16:creationId xmlns:a16="http://schemas.microsoft.com/office/drawing/2014/main" id="{18DC922B-9AB3-4545-8629-60D0D77DEB4F}"/>
                </a:ext>
              </a:extLst>
            </p:cNvPr>
            <p:cNvSpPr/>
            <p:nvPr/>
          </p:nvSpPr>
          <p:spPr>
            <a:xfrm>
              <a:off x="5048040" y="5976528"/>
              <a:ext cx="85747" cy="77638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42" name="矩形: 圓角化同側角落 241">
              <a:extLst>
                <a:ext uri="{FF2B5EF4-FFF2-40B4-BE49-F238E27FC236}">
                  <a16:creationId xmlns:a16="http://schemas.microsoft.com/office/drawing/2014/main" id="{02BD20A6-C9BB-4F6D-961A-1BA8CEC77CAC}"/>
                </a:ext>
              </a:extLst>
            </p:cNvPr>
            <p:cNvSpPr/>
            <p:nvPr/>
          </p:nvSpPr>
          <p:spPr>
            <a:xfrm flipV="1">
              <a:off x="4922535" y="5623859"/>
              <a:ext cx="868666" cy="1099670"/>
            </a:xfrm>
            <a:prstGeom prst="round2SameRect">
              <a:avLst>
                <a:gd name="adj1" fmla="val 8603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3" name="矩形: 圓角 242">
              <a:extLst>
                <a:ext uri="{FF2B5EF4-FFF2-40B4-BE49-F238E27FC236}">
                  <a16:creationId xmlns:a16="http://schemas.microsoft.com/office/drawing/2014/main" id="{5749C03A-4EFD-4701-AD5C-1A7C295D4E7F}"/>
                </a:ext>
              </a:extLst>
            </p:cNvPr>
            <p:cNvSpPr/>
            <p:nvPr/>
          </p:nvSpPr>
          <p:spPr>
            <a:xfrm>
              <a:off x="5511079" y="5997651"/>
              <a:ext cx="203290" cy="57222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9" name="直線接點 248">
              <a:extLst>
                <a:ext uri="{FF2B5EF4-FFF2-40B4-BE49-F238E27FC236}">
                  <a16:creationId xmlns:a16="http://schemas.microsoft.com/office/drawing/2014/main" id="{2732F739-64CD-4AED-BFC4-38B1F196CB6B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57" y="6136906"/>
              <a:ext cx="89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接點 252">
              <a:extLst>
                <a:ext uri="{FF2B5EF4-FFF2-40B4-BE49-F238E27FC236}">
                  <a16:creationId xmlns:a16="http://schemas.microsoft.com/office/drawing/2014/main" id="{DDAA9946-397F-4534-ACFD-C84A9017A2A3}"/>
                </a:ext>
              </a:extLst>
            </p:cNvPr>
            <p:cNvCxnSpPr>
              <a:cxnSpLocks/>
            </p:cNvCxnSpPr>
            <p:nvPr/>
          </p:nvCxnSpPr>
          <p:spPr>
            <a:xfrm>
              <a:off x="4912659" y="5886823"/>
              <a:ext cx="860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手繪多邊形: 圖案 259">
              <a:extLst>
                <a:ext uri="{FF2B5EF4-FFF2-40B4-BE49-F238E27FC236}">
                  <a16:creationId xmlns:a16="http://schemas.microsoft.com/office/drawing/2014/main" id="{47267B66-457D-4A64-80D3-0275D5CBA43C}"/>
                </a:ext>
              </a:extLst>
            </p:cNvPr>
            <p:cNvSpPr/>
            <p:nvPr/>
          </p:nvSpPr>
          <p:spPr>
            <a:xfrm>
              <a:off x="5048040" y="6233516"/>
              <a:ext cx="85747" cy="77638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61" name="矩形: 圓角 260">
              <a:extLst>
                <a:ext uri="{FF2B5EF4-FFF2-40B4-BE49-F238E27FC236}">
                  <a16:creationId xmlns:a16="http://schemas.microsoft.com/office/drawing/2014/main" id="{E0DC4DB0-D1D8-49D1-AE35-8F91AF7DF524}"/>
                </a:ext>
              </a:extLst>
            </p:cNvPr>
            <p:cNvSpPr/>
            <p:nvPr/>
          </p:nvSpPr>
          <p:spPr>
            <a:xfrm>
              <a:off x="5511079" y="6254639"/>
              <a:ext cx="203290" cy="57222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2" name="直線接點 261">
              <a:extLst>
                <a:ext uri="{FF2B5EF4-FFF2-40B4-BE49-F238E27FC236}">
                  <a16:creationId xmlns:a16="http://schemas.microsoft.com/office/drawing/2014/main" id="{2C7A38B5-BB0B-41A6-AC21-D7D11765D164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57" y="6393894"/>
              <a:ext cx="89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群組 265">
            <a:extLst>
              <a:ext uri="{FF2B5EF4-FFF2-40B4-BE49-F238E27FC236}">
                <a16:creationId xmlns:a16="http://schemas.microsoft.com/office/drawing/2014/main" id="{274DC401-9937-4886-85D5-FD2C72E0566B}"/>
              </a:ext>
            </a:extLst>
          </p:cNvPr>
          <p:cNvGrpSpPr/>
          <p:nvPr/>
        </p:nvGrpSpPr>
        <p:grpSpPr>
          <a:xfrm>
            <a:off x="8188901" y="2985385"/>
            <a:ext cx="1505565" cy="592824"/>
            <a:chOff x="8648700" y="4436457"/>
            <a:chExt cx="1505565" cy="59282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255C926-0C8E-40C6-8A5F-ABD1CAEFC73F}"/>
                </a:ext>
              </a:extLst>
            </p:cNvPr>
            <p:cNvSpPr txBox="1"/>
            <p:nvPr/>
          </p:nvSpPr>
          <p:spPr>
            <a:xfrm>
              <a:off x="9571704" y="4601495"/>
              <a:ext cx="582561" cy="307777"/>
            </a:xfrm>
            <a:prstGeom prst="rect">
              <a:avLst/>
            </a:prstGeom>
            <a:solidFill>
              <a:srgbClr val="5B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zh-TW" altLang="en-US" sz="14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快照</a:t>
              </a:r>
            </a:p>
          </p:txBody>
        </p:sp>
        <p:grpSp>
          <p:nvGrpSpPr>
            <p:cNvPr id="38" name="圖形 152">
              <a:extLst>
                <a:ext uri="{FF2B5EF4-FFF2-40B4-BE49-F238E27FC236}">
                  <a16:creationId xmlns:a16="http://schemas.microsoft.com/office/drawing/2014/main" id="{2C7B93E5-F9FB-4D0C-AE80-8F41FF66650D}"/>
                </a:ext>
              </a:extLst>
            </p:cNvPr>
            <p:cNvGrpSpPr/>
            <p:nvPr/>
          </p:nvGrpSpPr>
          <p:grpSpPr>
            <a:xfrm flipH="1">
              <a:off x="8648700" y="4436457"/>
              <a:ext cx="458537" cy="590550"/>
              <a:chOff x="9272428" y="5069210"/>
              <a:chExt cx="458537" cy="590550"/>
            </a:xfrm>
          </p:grpSpPr>
          <p:sp>
            <p:nvSpPr>
              <p:cNvPr id="69" name="手繪多邊形: 圖案 68">
                <a:extLst>
                  <a:ext uri="{FF2B5EF4-FFF2-40B4-BE49-F238E27FC236}">
                    <a16:creationId xmlns:a16="http://schemas.microsoft.com/office/drawing/2014/main" id="{54009937-612A-4F1B-8FA2-0ACFC7FF1BE4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4" name="手繪多邊形: 圖案 153">
                <a:extLst>
                  <a:ext uri="{FF2B5EF4-FFF2-40B4-BE49-F238E27FC236}">
                    <a16:creationId xmlns:a16="http://schemas.microsoft.com/office/drawing/2014/main" id="{685AAF65-0260-4393-B3ED-CFBF1F615C82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5" name="手繪多邊形: 圖案 154">
                <a:extLst>
                  <a:ext uri="{FF2B5EF4-FFF2-40B4-BE49-F238E27FC236}">
                    <a16:creationId xmlns:a16="http://schemas.microsoft.com/office/drawing/2014/main" id="{9B351BA5-5558-4153-B793-5BA76652D3FF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6" name="手繪多邊形: 圖案 155">
                <a:extLst>
                  <a:ext uri="{FF2B5EF4-FFF2-40B4-BE49-F238E27FC236}">
                    <a16:creationId xmlns:a16="http://schemas.microsoft.com/office/drawing/2014/main" id="{5013095C-8003-46F4-A608-FA478DE6DE73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7" name="手繪多邊形: 圖案 156">
                <a:extLst>
                  <a:ext uri="{FF2B5EF4-FFF2-40B4-BE49-F238E27FC236}">
                    <a16:creationId xmlns:a16="http://schemas.microsoft.com/office/drawing/2014/main" id="{AB69A934-F3C5-48A5-B49B-ED3D25986402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8" name="手繪多邊形: 圖案 157">
                <a:extLst>
                  <a:ext uri="{FF2B5EF4-FFF2-40B4-BE49-F238E27FC236}">
                    <a16:creationId xmlns:a16="http://schemas.microsoft.com/office/drawing/2014/main" id="{BD9DEF66-EE8D-4D2E-A374-EAFA49FC31C4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9" name="手繪多邊形: 圖案 158">
                <a:extLst>
                  <a:ext uri="{FF2B5EF4-FFF2-40B4-BE49-F238E27FC236}">
                    <a16:creationId xmlns:a16="http://schemas.microsoft.com/office/drawing/2014/main" id="{5E0EFCD0-E269-4E2C-B36B-42196CA868E5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0" name="手繪多邊形: 圖案 159">
                <a:extLst>
                  <a:ext uri="{FF2B5EF4-FFF2-40B4-BE49-F238E27FC236}">
                    <a16:creationId xmlns:a16="http://schemas.microsoft.com/office/drawing/2014/main" id="{8026C839-5B3E-4E10-B9A5-FAB024693910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1" name="手繪多邊形: 圖案 160">
                <a:extLst>
                  <a:ext uri="{FF2B5EF4-FFF2-40B4-BE49-F238E27FC236}">
                    <a16:creationId xmlns:a16="http://schemas.microsoft.com/office/drawing/2014/main" id="{7304FC5E-4544-4E4A-B041-B1E460B2A84E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3" name="手繪多邊形: 圖案 162">
                <a:extLst>
                  <a:ext uri="{FF2B5EF4-FFF2-40B4-BE49-F238E27FC236}">
                    <a16:creationId xmlns:a16="http://schemas.microsoft.com/office/drawing/2014/main" id="{22D981F3-EBF6-49BD-9C19-B5A2A47293D8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4" name="手繪多邊形: 圖案 163">
                <a:extLst>
                  <a:ext uri="{FF2B5EF4-FFF2-40B4-BE49-F238E27FC236}">
                    <a16:creationId xmlns:a16="http://schemas.microsoft.com/office/drawing/2014/main" id="{CDD16BAC-D93E-4B94-BA76-27B66AF16B5D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5" name="手繪多邊形: 圖案 164">
                <a:extLst>
                  <a:ext uri="{FF2B5EF4-FFF2-40B4-BE49-F238E27FC236}">
                    <a16:creationId xmlns:a16="http://schemas.microsoft.com/office/drawing/2014/main" id="{DC42E9C7-F765-43CF-BA40-34BCAAD1B914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6" name="手繪多邊形: 圖案 165">
                <a:extLst>
                  <a:ext uri="{FF2B5EF4-FFF2-40B4-BE49-F238E27FC236}">
                    <a16:creationId xmlns:a16="http://schemas.microsoft.com/office/drawing/2014/main" id="{EB50D8B4-BDC9-4DF5-8C01-36C6A951A557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67" name="圖形 152">
              <a:extLst>
                <a:ext uri="{FF2B5EF4-FFF2-40B4-BE49-F238E27FC236}">
                  <a16:creationId xmlns:a16="http://schemas.microsoft.com/office/drawing/2014/main" id="{CDF7399C-7534-430C-8B7B-20578ED8F42F}"/>
                </a:ext>
              </a:extLst>
            </p:cNvPr>
            <p:cNvGrpSpPr/>
            <p:nvPr/>
          </p:nvGrpSpPr>
          <p:grpSpPr>
            <a:xfrm flipH="1">
              <a:off x="9121822" y="4438731"/>
              <a:ext cx="458537" cy="590550"/>
              <a:chOff x="9272428" y="5069210"/>
              <a:chExt cx="458537" cy="590550"/>
            </a:xfrm>
          </p:grpSpPr>
          <p:sp>
            <p:nvSpPr>
              <p:cNvPr id="168" name="手繪多邊形: 圖案 167">
                <a:extLst>
                  <a:ext uri="{FF2B5EF4-FFF2-40B4-BE49-F238E27FC236}">
                    <a16:creationId xmlns:a16="http://schemas.microsoft.com/office/drawing/2014/main" id="{B6D13295-D484-401D-80B0-532B9240FBEF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9" name="手繪多邊形: 圖案 168">
                <a:extLst>
                  <a:ext uri="{FF2B5EF4-FFF2-40B4-BE49-F238E27FC236}">
                    <a16:creationId xmlns:a16="http://schemas.microsoft.com/office/drawing/2014/main" id="{C17E8788-F7ED-4901-AE37-56BAFE361655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0" name="手繪多邊形: 圖案 169">
                <a:extLst>
                  <a:ext uri="{FF2B5EF4-FFF2-40B4-BE49-F238E27FC236}">
                    <a16:creationId xmlns:a16="http://schemas.microsoft.com/office/drawing/2014/main" id="{490E17C3-F300-41DF-921A-ECD9CCDFF2F5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1" name="手繪多邊形: 圖案 170">
                <a:extLst>
                  <a:ext uri="{FF2B5EF4-FFF2-40B4-BE49-F238E27FC236}">
                    <a16:creationId xmlns:a16="http://schemas.microsoft.com/office/drawing/2014/main" id="{750404B9-D351-4318-A775-3968CF19CD63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2" name="手繪多邊形: 圖案 171">
                <a:extLst>
                  <a:ext uri="{FF2B5EF4-FFF2-40B4-BE49-F238E27FC236}">
                    <a16:creationId xmlns:a16="http://schemas.microsoft.com/office/drawing/2014/main" id="{1D74E2A0-242B-4972-8753-FFC01CC4F603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3" name="手繪多邊形: 圖案 172">
                <a:extLst>
                  <a:ext uri="{FF2B5EF4-FFF2-40B4-BE49-F238E27FC236}">
                    <a16:creationId xmlns:a16="http://schemas.microsoft.com/office/drawing/2014/main" id="{3E39623E-BB20-4DF4-B4E9-CE2E9C8261E0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4" name="手繪多邊形: 圖案 173">
                <a:extLst>
                  <a:ext uri="{FF2B5EF4-FFF2-40B4-BE49-F238E27FC236}">
                    <a16:creationId xmlns:a16="http://schemas.microsoft.com/office/drawing/2014/main" id="{36077C6E-B482-4F61-B96E-7840F6F1B527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5" name="手繪多邊形: 圖案 174">
                <a:extLst>
                  <a:ext uri="{FF2B5EF4-FFF2-40B4-BE49-F238E27FC236}">
                    <a16:creationId xmlns:a16="http://schemas.microsoft.com/office/drawing/2014/main" id="{6179FF7C-76E6-4C03-BC69-34408EEFF61F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6" name="手繪多邊形: 圖案 175">
                <a:extLst>
                  <a:ext uri="{FF2B5EF4-FFF2-40B4-BE49-F238E27FC236}">
                    <a16:creationId xmlns:a16="http://schemas.microsoft.com/office/drawing/2014/main" id="{7BD3173E-C215-4019-B568-A4FCB683BB7D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7" name="手繪多邊形: 圖案 176">
                <a:extLst>
                  <a:ext uri="{FF2B5EF4-FFF2-40B4-BE49-F238E27FC236}">
                    <a16:creationId xmlns:a16="http://schemas.microsoft.com/office/drawing/2014/main" id="{CCC17E04-2858-47B9-8E04-18FA31728C47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8" name="手繪多邊形: 圖案 177">
                <a:extLst>
                  <a:ext uri="{FF2B5EF4-FFF2-40B4-BE49-F238E27FC236}">
                    <a16:creationId xmlns:a16="http://schemas.microsoft.com/office/drawing/2014/main" id="{6DFC4C3D-D6BC-46D8-A772-F459A862BA7B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79" name="手繪多邊形: 圖案 178">
                <a:extLst>
                  <a:ext uri="{FF2B5EF4-FFF2-40B4-BE49-F238E27FC236}">
                    <a16:creationId xmlns:a16="http://schemas.microsoft.com/office/drawing/2014/main" id="{D679D460-97B1-480C-A02C-BBFB81D42A34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80" name="手繪多邊形: 圖案 179">
                <a:extLst>
                  <a:ext uri="{FF2B5EF4-FFF2-40B4-BE49-F238E27FC236}">
                    <a16:creationId xmlns:a16="http://schemas.microsoft.com/office/drawing/2014/main" id="{E1170130-0C06-425F-90F1-C6C3F8D4BAC4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pic>
        <p:nvPicPr>
          <p:cNvPr id="4" name="Picture 1">
            <a:extLst>
              <a:ext uri="{FF2B5EF4-FFF2-40B4-BE49-F238E27FC236}">
                <a16:creationId xmlns:a16="http://schemas.microsoft.com/office/drawing/2014/main" id="{AD37149C-161D-4A73-99D5-0692F32A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535" y="2191330"/>
            <a:ext cx="366877" cy="3917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2AAA6F1-04DA-449B-9DCE-1BA8AF02B3E3}"/>
              </a:ext>
            </a:extLst>
          </p:cNvPr>
          <p:cNvSpPr txBox="1"/>
          <p:nvPr/>
        </p:nvSpPr>
        <p:spPr>
          <a:xfrm>
            <a:off x="7638750" y="2190915"/>
            <a:ext cx="21121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VJBOD Cloud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0DD781-62D6-4F04-8D04-BDEADBF0425D}"/>
              </a:ext>
            </a:extLst>
          </p:cNvPr>
          <p:cNvSpPr txBox="1"/>
          <p:nvPr/>
        </p:nvSpPr>
        <p:spPr>
          <a:xfrm>
            <a:off x="4478304" y="3200356"/>
            <a:ext cx="934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4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Client</a:t>
            </a:r>
            <a:endParaRPr lang="zh-TW" altLang="en-US" sz="14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B756F88F-921A-42AF-8A5F-381A445332EB}"/>
              </a:ext>
            </a:extLst>
          </p:cNvPr>
          <p:cNvGrpSpPr/>
          <p:nvPr/>
        </p:nvGrpSpPr>
        <p:grpSpPr>
          <a:xfrm>
            <a:off x="4228089" y="2329936"/>
            <a:ext cx="1131946" cy="847725"/>
            <a:chOff x="4330260" y="3532915"/>
            <a:chExt cx="1131946" cy="847725"/>
          </a:xfrm>
        </p:grpSpPr>
        <p:pic>
          <p:nvPicPr>
            <p:cNvPr id="124" name="圖形 123">
              <a:extLst>
                <a:ext uri="{FF2B5EF4-FFF2-40B4-BE49-F238E27FC236}">
                  <a16:creationId xmlns:a16="http://schemas.microsoft.com/office/drawing/2014/main" id="{57B12E3A-FF1B-47F3-BCAD-3862D3BFB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66831" y="3532915"/>
              <a:ext cx="1095375" cy="847725"/>
            </a:xfrm>
            <a:prstGeom prst="rect">
              <a:avLst/>
            </a:prstGeom>
          </p:spPr>
        </p:pic>
        <p:pic>
          <p:nvPicPr>
            <p:cNvPr id="148" name="圖形 147">
              <a:extLst>
                <a:ext uri="{FF2B5EF4-FFF2-40B4-BE49-F238E27FC236}">
                  <a16:creationId xmlns:a16="http://schemas.microsoft.com/office/drawing/2014/main" id="{46504FC8-4E5C-47AE-89EF-259DFAB11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30260" y="3963978"/>
              <a:ext cx="462454" cy="416206"/>
            </a:xfrm>
            <a:prstGeom prst="rect">
              <a:avLst/>
            </a:prstGeom>
          </p:spPr>
        </p:pic>
      </p:grpSp>
      <p:sp>
        <p:nvSpPr>
          <p:cNvPr id="150" name="文字方塊 149">
            <a:extLst>
              <a:ext uri="{FF2B5EF4-FFF2-40B4-BE49-F238E27FC236}">
                <a16:creationId xmlns:a16="http://schemas.microsoft.com/office/drawing/2014/main" id="{49E57FBB-7B7A-421E-BF44-ACC1A2D4206F}"/>
              </a:ext>
            </a:extLst>
          </p:cNvPr>
          <p:cNvSpPr txBox="1"/>
          <p:nvPr/>
        </p:nvSpPr>
        <p:spPr>
          <a:xfrm>
            <a:off x="4434213" y="2029954"/>
            <a:ext cx="7831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initiator</a:t>
            </a:r>
          </a:p>
        </p:txBody>
      </p: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4754C4BD-486E-44C2-8823-D3E772EC1141}"/>
              </a:ext>
            </a:extLst>
          </p:cNvPr>
          <p:cNvSpPr/>
          <p:nvPr/>
        </p:nvSpPr>
        <p:spPr>
          <a:xfrm rot="16200000" flipH="1">
            <a:off x="8891190" y="2771839"/>
            <a:ext cx="4392126" cy="1904781"/>
          </a:xfrm>
          <a:prstGeom prst="roundRect">
            <a:avLst>
              <a:gd name="adj" fmla="val 15021"/>
            </a:avLst>
          </a:prstGeom>
          <a:solidFill>
            <a:srgbClr val="5BFFFF">
              <a:alpha val="50000"/>
            </a:srgb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D0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8BF33906-1D4A-4358-A44C-696DEF17D663}"/>
              </a:ext>
            </a:extLst>
          </p:cNvPr>
          <p:cNvSpPr/>
          <p:nvPr/>
        </p:nvSpPr>
        <p:spPr>
          <a:xfrm>
            <a:off x="10532477" y="175973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雲端物件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儲存空間</a:t>
            </a:r>
            <a:endParaRPr lang="zh-TW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E2D09251-1EF3-4E51-9ED8-D83075AD1C42}"/>
              </a:ext>
            </a:extLst>
          </p:cNvPr>
          <p:cNvGrpSpPr/>
          <p:nvPr/>
        </p:nvGrpSpPr>
        <p:grpSpPr>
          <a:xfrm>
            <a:off x="10223202" y="2594376"/>
            <a:ext cx="1733804" cy="2924070"/>
            <a:chOff x="9976361" y="2333107"/>
            <a:chExt cx="1733804" cy="2924070"/>
          </a:xfrm>
        </p:grpSpPr>
        <p:pic>
          <p:nvPicPr>
            <p:cNvPr id="153" name="圖片 152" descr="一張含有 食物, 畫畫 的圖片&#10;&#10;自動產生的描述">
              <a:extLst>
                <a:ext uri="{FF2B5EF4-FFF2-40B4-BE49-F238E27FC236}">
                  <a16:creationId xmlns:a16="http://schemas.microsoft.com/office/drawing/2014/main" id="{22A06E3B-9223-484A-98B8-DEDA22A3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76361" y="2929348"/>
              <a:ext cx="546696" cy="546696"/>
            </a:xfrm>
            <a:prstGeom prst="rect">
              <a:avLst/>
            </a:prstGeom>
          </p:spPr>
        </p:pic>
        <p:grpSp>
          <p:nvGrpSpPr>
            <p:cNvPr id="162" name="群組 161">
              <a:extLst>
                <a:ext uri="{FF2B5EF4-FFF2-40B4-BE49-F238E27FC236}">
                  <a16:creationId xmlns:a16="http://schemas.microsoft.com/office/drawing/2014/main" id="{F9D477DC-FD2D-4807-83C7-A17FAF5F43A8}"/>
                </a:ext>
              </a:extLst>
            </p:cNvPr>
            <p:cNvGrpSpPr/>
            <p:nvPr/>
          </p:nvGrpSpPr>
          <p:grpSpPr>
            <a:xfrm>
              <a:off x="10598813" y="4738312"/>
              <a:ext cx="518865" cy="518865"/>
              <a:chOff x="10553969" y="4752817"/>
              <a:chExt cx="518865" cy="518865"/>
            </a:xfrm>
          </p:grpSpPr>
          <p:sp>
            <p:nvSpPr>
              <p:cNvPr id="196" name="矩形: 圓角 195">
                <a:extLst>
                  <a:ext uri="{FF2B5EF4-FFF2-40B4-BE49-F238E27FC236}">
                    <a16:creationId xmlns:a16="http://schemas.microsoft.com/office/drawing/2014/main" id="{88854163-C861-4E95-8C36-5FBE2E154D47}"/>
                  </a:ext>
                </a:extLst>
              </p:cNvPr>
              <p:cNvSpPr/>
              <p:nvPr/>
            </p:nvSpPr>
            <p:spPr>
              <a:xfrm>
                <a:off x="10553969" y="4752817"/>
                <a:ext cx="518865" cy="51886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97" name="圖片 196">
                <a:extLst>
                  <a:ext uri="{FF2B5EF4-FFF2-40B4-BE49-F238E27FC236}">
                    <a16:creationId xmlns:a16="http://schemas.microsoft.com/office/drawing/2014/main" id="{0C1B20FD-D221-49C2-9604-75EF9035D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02757" y="4806464"/>
                <a:ext cx="421288" cy="389591"/>
              </a:xfrm>
              <a:prstGeom prst="rect">
                <a:avLst/>
              </a:prstGeom>
            </p:spPr>
          </p:pic>
        </p:grpSp>
        <p:pic>
          <p:nvPicPr>
            <p:cNvPr id="181" name="圖片 15">
              <a:extLst>
                <a:ext uri="{FF2B5EF4-FFF2-40B4-BE49-F238E27FC236}">
                  <a16:creationId xmlns:a16="http://schemas.microsoft.com/office/drawing/2014/main" id="{9F32BB57-AF12-443C-9BDC-B9ABE6334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6090" y="3547447"/>
              <a:ext cx="523556" cy="513677"/>
            </a:xfrm>
            <a:prstGeom prst="rect">
              <a:avLst/>
            </a:prstGeom>
          </p:spPr>
        </p:pic>
        <p:pic>
          <p:nvPicPr>
            <p:cNvPr id="182" name="圖片 29">
              <a:extLst>
                <a:ext uri="{FF2B5EF4-FFF2-40B4-BE49-F238E27FC236}">
                  <a16:creationId xmlns:a16="http://schemas.microsoft.com/office/drawing/2014/main" id="{B084DA46-6D61-41B4-93C2-36FC28601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89529" y="4144772"/>
              <a:ext cx="519854" cy="519854"/>
            </a:xfrm>
            <a:prstGeom prst="rect">
              <a:avLst/>
            </a:prstGeom>
          </p:spPr>
        </p:pic>
        <p:pic>
          <p:nvPicPr>
            <p:cNvPr id="183" name="圖片 31">
              <a:extLst>
                <a:ext uri="{FF2B5EF4-FFF2-40B4-BE49-F238E27FC236}">
                  <a16:creationId xmlns:a16="http://schemas.microsoft.com/office/drawing/2014/main" id="{34F485D3-AADF-494B-8548-1E76C0E49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77840" y="2337024"/>
              <a:ext cx="525865" cy="525865"/>
            </a:xfrm>
            <a:prstGeom prst="rect">
              <a:avLst/>
            </a:prstGeom>
          </p:spPr>
        </p:pic>
        <p:pic>
          <p:nvPicPr>
            <p:cNvPr id="184" name="圖片 33">
              <a:extLst>
                <a:ext uri="{FF2B5EF4-FFF2-40B4-BE49-F238E27FC236}">
                  <a16:creationId xmlns:a16="http://schemas.microsoft.com/office/drawing/2014/main" id="{1487B219-A48A-4016-87FE-7FBCFABE4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77153" y="2929348"/>
              <a:ext cx="546696" cy="546696"/>
            </a:xfrm>
            <a:prstGeom prst="rect">
              <a:avLst/>
            </a:prstGeom>
          </p:spPr>
        </p:pic>
        <p:pic>
          <p:nvPicPr>
            <p:cNvPr id="185" name="圖片 35">
              <a:extLst>
                <a:ext uri="{FF2B5EF4-FFF2-40B4-BE49-F238E27FC236}">
                  <a16:creationId xmlns:a16="http://schemas.microsoft.com/office/drawing/2014/main" id="{A07F90B5-4E4E-463D-8F90-442815D34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77153" y="2337024"/>
              <a:ext cx="525865" cy="525865"/>
            </a:xfrm>
            <a:prstGeom prst="rect">
              <a:avLst/>
            </a:prstGeom>
          </p:spPr>
        </p:pic>
        <p:pic>
          <p:nvPicPr>
            <p:cNvPr id="187" name="圖片 37">
              <a:extLst>
                <a:ext uri="{FF2B5EF4-FFF2-40B4-BE49-F238E27FC236}">
                  <a16:creationId xmlns:a16="http://schemas.microsoft.com/office/drawing/2014/main" id="{36BF1462-8B25-4520-90F9-27BF708AC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86705" y="4144772"/>
              <a:ext cx="519854" cy="519854"/>
            </a:xfrm>
            <a:prstGeom prst="rect">
              <a:avLst/>
            </a:prstGeom>
          </p:spPr>
        </p:pic>
        <p:pic>
          <p:nvPicPr>
            <p:cNvPr id="188" name="圖片 39">
              <a:extLst>
                <a:ext uri="{FF2B5EF4-FFF2-40B4-BE49-F238E27FC236}">
                  <a16:creationId xmlns:a16="http://schemas.microsoft.com/office/drawing/2014/main" id="{33D43CFF-2D30-4E6F-BA8F-DA54415E5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65768" y="3530419"/>
              <a:ext cx="547733" cy="547733"/>
            </a:xfrm>
            <a:prstGeom prst="rect">
              <a:avLst/>
            </a:prstGeom>
          </p:spPr>
        </p:pic>
        <p:pic>
          <p:nvPicPr>
            <p:cNvPr id="189" name="圖片 41" descr="一張含有 美工圖案 的圖片&#10;&#10;描述是以非常高的可信度產生">
              <a:extLst>
                <a:ext uri="{FF2B5EF4-FFF2-40B4-BE49-F238E27FC236}">
                  <a16:creationId xmlns:a16="http://schemas.microsoft.com/office/drawing/2014/main" id="{4F862898-83A9-433C-90CD-65EA6746F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161761" y="2930887"/>
              <a:ext cx="543619" cy="543619"/>
            </a:xfrm>
            <a:prstGeom prst="rect">
              <a:avLst/>
            </a:prstGeom>
          </p:spPr>
        </p:pic>
        <p:pic>
          <p:nvPicPr>
            <p:cNvPr id="190" name="圖片 43">
              <a:extLst>
                <a:ext uri="{FF2B5EF4-FFF2-40B4-BE49-F238E27FC236}">
                  <a16:creationId xmlns:a16="http://schemas.microsoft.com/office/drawing/2014/main" id="{50B0FC3F-2A1A-471B-B630-4BEA4F038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159623" y="3532476"/>
              <a:ext cx="543619" cy="543619"/>
            </a:xfrm>
            <a:prstGeom prst="rect">
              <a:avLst/>
            </a:prstGeom>
          </p:spPr>
        </p:pic>
        <p:pic>
          <p:nvPicPr>
            <p:cNvPr id="191" name="Picture 2">
              <a:extLst>
                <a:ext uri="{FF2B5EF4-FFF2-40B4-BE49-F238E27FC236}">
                  <a16:creationId xmlns:a16="http://schemas.microsoft.com/office/drawing/2014/main" id="{61FE9DAF-A2EB-4F77-805E-2634E6F86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6466" y="2333107"/>
              <a:ext cx="533699" cy="533699"/>
            </a:xfrm>
            <a:prstGeom prst="rect">
              <a:avLst/>
            </a:prstGeom>
          </p:spPr>
        </p:pic>
        <p:grpSp>
          <p:nvGrpSpPr>
            <p:cNvPr id="192" name="群組 191">
              <a:extLst>
                <a:ext uri="{FF2B5EF4-FFF2-40B4-BE49-F238E27FC236}">
                  <a16:creationId xmlns:a16="http://schemas.microsoft.com/office/drawing/2014/main" id="{F9EF6602-2D5B-4E98-B584-109213922E47}"/>
                </a:ext>
              </a:extLst>
            </p:cNvPr>
            <p:cNvGrpSpPr/>
            <p:nvPr/>
          </p:nvGrpSpPr>
          <p:grpSpPr>
            <a:xfrm>
              <a:off x="11183882" y="4145267"/>
              <a:ext cx="518865" cy="518865"/>
              <a:chOff x="11131771" y="4155822"/>
              <a:chExt cx="518865" cy="518865"/>
            </a:xfrm>
          </p:grpSpPr>
          <p:sp>
            <p:nvSpPr>
              <p:cNvPr id="193" name="矩形: 圓角 192">
                <a:extLst>
                  <a:ext uri="{FF2B5EF4-FFF2-40B4-BE49-F238E27FC236}">
                    <a16:creationId xmlns:a16="http://schemas.microsoft.com/office/drawing/2014/main" id="{C63C15B1-D197-4673-B957-145DB28EB4C8}"/>
                  </a:ext>
                </a:extLst>
              </p:cNvPr>
              <p:cNvSpPr/>
              <p:nvPr/>
            </p:nvSpPr>
            <p:spPr>
              <a:xfrm>
                <a:off x="11131771" y="4155822"/>
                <a:ext cx="518865" cy="51886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94" name="圖片 193" descr="一張含有 物件 的圖片&#10;&#10;描述是以高可信度產生">
                <a:extLst>
                  <a:ext uri="{FF2B5EF4-FFF2-40B4-BE49-F238E27FC236}">
                    <a16:creationId xmlns:a16="http://schemas.microsoft.com/office/drawing/2014/main" id="{753B960B-48F4-4F33-93A9-0C57CD447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82745" y="4195412"/>
                <a:ext cx="425078" cy="439684"/>
              </a:xfrm>
              <a:prstGeom prst="rect">
                <a:avLst/>
              </a:prstGeom>
            </p:spPr>
          </p:pic>
        </p:grpSp>
      </p:grpSp>
      <p:pic>
        <p:nvPicPr>
          <p:cNvPr id="198" name="图片 57">
            <a:extLst>
              <a:ext uri="{FF2B5EF4-FFF2-40B4-BE49-F238E27FC236}">
                <a16:creationId xmlns:a16="http://schemas.microsoft.com/office/drawing/2014/main" id="{290334E0-2134-43AE-9815-E81AE4FFB73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flipV="1">
            <a:off x="210600" y="6084312"/>
            <a:ext cx="3830124" cy="773688"/>
          </a:xfrm>
          <a:prstGeom prst="rect">
            <a:avLst/>
          </a:prstGeom>
        </p:spPr>
      </p:pic>
      <p:sp>
        <p:nvSpPr>
          <p:cNvPr id="199" name="箭號: 左-右雙向 198">
            <a:extLst>
              <a:ext uri="{FF2B5EF4-FFF2-40B4-BE49-F238E27FC236}">
                <a16:creationId xmlns:a16="http://schemas.microsoft.com/office/drawing/2014/main" id="{9043C5E4-2FF1-4DFB-B7F1-B1E5D8F2DFB5}"/>
              </a:ext>
            </a:extLst>
          </p:cNvPr>
          <p:cNvSpPr/>
          <p:nvPr/>
        </p:nvSpPr>
        <p:spPr>
          <a:xfrm>
            <a:off x="5301310" y="5041106"/>
            <a:ext cx="1742585" cy="244327"/>
          </a:xfrm>
          <a:prstGeom prst="left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文字方塊 200">
            <a:extLst>
              <a:ext uri="{FF2B5EF4-FFF2-40B4-BE49-F238E27FC236}">
                <a16:creationId xmlns:a16="http://schemas.microsoft.com/office/drawing/2014/main" id="{5B4570B2-9FF0-497A-96F2-3AEA128E66F9}"/>
              </a:ext>
            </a:extLst>
          </p:cNvPr>
          <p:cNvSpPr txBox="1"/>
          <p:nvPr/>
        </p:nvSpPr>
        <p:spPr>
          <a:xfrm>
            <a:off x="5239360" y="5263163"/>
            <a:ext cx="13832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400">
                <a:solidFill>
                  <a:srgbClr val="FF0099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Fibre</a:t>
            </a:r>
            <a:endParaRPr lang="en-US" altLang="zh-TW" sz="1400">
              <a:solidFill>
                <a:srgbClr val="FF0099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  <a:p>
            <a:pPr algn="ctr"/>
            <a:r>
              <a:rPr lang="zh-TW" altLang="en-US" sz="1400">
                <a:solidFill>
                  <a:srgbClr val="FF0099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Channel</a:t>
            </a:r>
          </a:p>
        </p:txBody>
      </p:sp>
      <p:pic>
        <p:nvPicPr>
          <p:cNvPr id="202" name="圖形 201">
            <a:extLst>
              <a:ext uri="{FF2B5EF4-FFF2-40B4-BE49-F238E27FC236}">
                <a16:creationId xmlns:a16="http://schemas.microsoft.com/office/drawing/2014/main" id="{803C469C-AAAC-4DA7-BB55-71619DE6A38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19432" y="4907582"/>
            <a:ext cx="523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394EC-5E82-4B2E-AA1D-352961706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4" y="2516452"/>
            <a:ext cx="7619651" cy="1825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>
                <a:latin typeface="Arial" panose="020B0604020202020204" pitchFamily="34" charset="0"/>
              </a:rPr>
              <a:t>VJBOD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C</a:t>
            </a:r>
            <a:r>
              <a:rPr lang="en-US" altLang="zh-TW" cap="none">
                <a:latin typeface="Arial" panose="020B0604020202020204" pitchFamily="34" charset="0"/>
              </a:rPr>
              <a:t>loud</a:t>
            </a:r>
            <a:r>
              <a:rPr lang="en-US" altLang="zh-TW">
                <a:latin typeface="Arial" panose="020B0604020202020204" pitchFamily="34" charset="0"/>
              </a:rPr>
              <a:t> </a:t>
            </a:r>
            <a:br>
              <a:rPr lang="zh-TW" altLang="en-US">
                <a:latin typeface="Arial" panose="020B0604020202020204" pitchFamily="34" charset="0"/>
                <a:ea typeface="Microsoft JhengHei"/>
              </a:rPr>
            </a:br>
            <a:r>
              <a:rPr lang="zh-TW" altLang="en-US">
                <a:latin typeface="Arial" panose="020B0604020202020204" pitchFamily="34" charset="0"/>
                <a:ea typeface="Microsoft JhengHei"/>
              </a:rPr>
              <a:t>區塊型雲網關功能介紹</a:t>
            </a:r>
            <a:endParaRPr lang="en-US" altLang="zh-TW">
              <a:latin typeface="Arial" panose="020B0604020202020204" pitchFamily="34" charset="0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7052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58F27A92-8420-48FE-89A5-1C7EC6C84616}"/>
              </a:ext>
            </a:extLst>
          </p:cNvPr>
          <p:cNvGrpSpPr/>
          <p:nvPr/>
        </p:nvGrpSpPr>
        <p:grpSpPr>
          <a:xfrm>
            <a:off x="2294143" y="2355747"/>
            <a:ext cx="7362323" cy="1038320"/>
            <a:chOff x="866774" y="3299460"/>
            <a:chExt cx="6759651" cy="103832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C4E2AE2-5832-4974-AA3D-8A31C22D5C15}"/>
                </a:ext>
              </a:extLst>
            </p:cNvPr>
            <p:cNvGrpSpPr/>
            <p:nvPr/>
          </p:nvGrpSpPr>
          <p:grpSpPr>
            <a:xfrm>
              <a:off x="866774" y="3299460"/>
              <a:ext cx="6759651" cy="1038320"/>
              <a:chOff x="466724" y="3061335"/>
              <a:chExt cx="6759651" cy="1038320"/>
            </a:xfrm>
          </p:grpSpPr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3D45D190-122B-4553-A77D-01DD03704E0F}"/>
                  </a:ext>
                </a:extLst>
              </p:cNvPr>
              <p:cNvSpPr/>
              <p:nvPr/>
            </p:nvSpPr>
            <p:spPr>
              <a:xfrm>
                <a:off x="576970" y="3061335"/>
                <a:ext cx="6649405" cy="1038320"/>
              </a:xfrm>
              <a:prstGeom prst="roundRect">
                <a:avLst>
                  <a:gd name="adj" fmla="val 11183"/>
                </a:avLst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64ABAFC-A169-490B-B68C-0D29923099E9}"/>
                  </a:ext>
                </a:extLst>
              </p:cNvPr>
              <p:cNvSpPr/>
              <p:nvPr/>
            </p:nvSpPr>
            <p:spPr>
              <a:xfrm>
                <a:off x="466724" y="3224717"/>
                <a:ext cx="542923" cy="707886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rgbClr val="37FF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4000" b="1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</a:t>
                </a:r>
                <a:endParaRPr lang="zh-TW" alt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" name="直線接點 6">
                <a:extLst>
                  <a:ext uri="{FF2B5EF4-FFF2-40B4-BE49-F238E27FC236}">
                    <a16:creationId xmlns:a16="http://schemas.microsoft.com/office/drawing/2014/main" id="{3B885A04-030E-49D8-BEF9-B2873D593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25" y="3127532"/>
                <a:ext cx="0" cy="90225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88FD926D-7C97-4CCB-8F9E-49C1FFC89478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44150" y="3299460"/>
              <a:ext cx="265550" cy="1038320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82" y="411218"/>
            <a:ext cx="10739517" cy="1471774"/>
          </a:xfrm>
        </p:spPr>
        <p:txBody>
          <a:bodyPr>
            <a:normAutofit/>
          </a:bodyPr>
          <a:lstStyle/>
          <a:p>
            <a:r>
              <a:rPr lang="zh-TW" altLang="en-US" sz="4400">
                <a:latin typeface="Arial" panose="020B0604020202020204" pitchFamily="34" charset="0"/>
                <a:ea typeface="微軟正黑體"/>
              </a:rPr>
              <a:t>3個步驟即可建立雲端磁碟區 </a:t>
            </a:r>
            <a:r>
              <a:rPr lang="en-US" altLang="zh-TW" sz="4400">
                <a:latin typeface="Arial" panose="020B0604020202020204" pitchFamily="34" charset="0"/>
                <a:ea typeface="微軟正黑體"/>
              </a:rPr>
              <a:t>/</a:t>
            </a:r>
            <a:r>
              <a:rPr lang="zh-TW" altLang="en-US" sz="4400">
                <a:latin typeface="Arial" panose="020B0604020202020204" pitchFamily="34" charset="0"/>
                <a:ea typeface="微軟正黑體"/>
              </a:rPr>
              <a:t> </a:t>
            </a:r>
            <a:r>
              <a:rPr lang="en-US" altLang="zh-TW" sz="4400">
                <a:latin typeface="Arial" panose="020B0604020202020204" pitchFamily="34" charset="0"/>
                <a:ea typeface="微軟正黑體"/>
              </a:rPr>
              <a:t>LUN</a:t>
            </a:r>
            <a:endParaRPr lang="zh-TW" altLang="en-US" sz="4400">
              <a:latin typeface="Arial" panose="020B0604020202020204" pitchFamily="34" charset="0"/>
              <a:ea typeface="微軟正黑體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BED3B5A-D002-421B-8177-2CB0C2AF9A96}"/>
              </a:ext>
            </a:extLst>
          </p:cNvPr>
          <p:cNvSpPr/>
          <p:nvPr/>
        </p:nvSpPr>
        <p:spPr>
          <a:xfrm>
            <a:off x="836526" y="1246773"/>
            <a:ext cx="11180467" cy="9592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73050" indent="-27305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要使用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VJBOD</a:t>
            </a:r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Cloud </a:t>
            </a: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，先從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App Center</a:t>
            </a: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下載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VJBOD</a:t>
            </a:r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Cloud </a:t>
            </a: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程式。</a:t>
            </a:r>
            <a:endParaRPr lang="en-US" altLang="zh-TW" sz="2400" cap="all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273050" indent="-27305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照著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VJBOD</a:t>
            </a:r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Cloud </a:t>
            </a: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精靈引導，輕鬆建立雲端磁碟區 </a:t>
            </a:r>
            <a:r>
              <a:rPr lang="en-US" altLang="zh-TW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/</a:t>
            </a: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LUN</a:t>
            </a:r>
            <a:r>
              <a:rPr lang="zh-TW" altLang="en-US" sz="2400" cap="all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</a:t>
            </a:r>
            <a:endParaRPr lang="en-US" altLang="zh-TW" sz="2400" cap="all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46D8AEB-2EB0-4046-9E64-0AADF77BD125}"/>
              </a:ext>
            </a:extLst>
          </p:cNvPr>
          <p:cNvSpPr txBox="1"/>
          <p:nvPr/>
        </p:nvSpPr>
        <p:spPr>
          <a:xfrm>
            <a:off x="3048173" y="2641657"/>
            <a:ext cx="6618341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選擇連線雲端服務商及雲端空間 Bucket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3453D2D-7D2C-4F66-994B-FB89FC3AA692}"/>
              </a:ext>
            </a:extLst>
          </p:cNvPr>
          <p:cNvGrpSpPr/>
          <p:nvPr/>
        </p:nvGrpSpPr>
        <p:grpSpPr>
          <a:xfrm>
            <a:off x="2294143" y="3617707"/>
            <a:ext cx="7382419" cy="1038320"/>
            <a:chOff x="866774" y="3299460"/>
            <a:chExt cx="7382419" cy="1038320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69FA8F3F-602C-4D21-94EF-011614CDA967}"/>
                </a:ext>
              </a:extLst>
            </p:cNvPr>
            <p:cNvGrpSpPr/>
            <p:nvPr/>
          </p:nvGrpSpPr>
          <p:grpSpPr>
            <a:xfrm>
              <a:off x="866774" y="3299460"/>
              <a:ext cx="7382419" cy="1038320"/>
              <a:chOff x="466724" y="3061335"/>
              <a:chExt cx="7382419" cy="1038320"/>
            </a:xfrm>
          </p:grpSpPr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62448A16-AB71-4C91-8DDA-96AC27E89A6E}"/>
                  </a:ext>
                </a:extLst>
              </p:cNvPr>
              <p:cNvSpPr/>
              <p:nvPr/>
            </p:nvSpPr>
            <p:spPr>
              <a:xfrm>
                <a:off x="576970" y="3061335"/>
                <a:ext cx="7272173" cy="1038320"/>
              </a:xfrm>
              <a:prstGeom prst="roundRect">
                <a:avLst>
                  <a:gd name="adj" fmla="val 11183"/>
                </a:avLst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24911CF-EABB-4921-B230-D527D61DCDCF}"/>
                  </a:ext>
                </a:extLst>
              </p:cNvPr>
              <p:cNvSpPr/>
              <p:nvPr/>
            </p:nvSpPr>
            <p:spPr>
              <a:xfrm>
                <a:off x="466724" y="3224717"/>
                <a:ext cx="542923" cy="707886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rgbClr val="37FF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4000" b="1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</a:t>
                </a:r>
                <a:endParaRPr lang="zh-TW" alt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id="{9EEF998A-40D7-41E0-8D38-511341FE1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25" y="3127532"/>
                <a:ext cx="0" cy="90225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A1C06A8D-87EC-4A4F-8F1D-871546BC41C3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44150" y="3299460"/>
              <a:ext cx="265550" cy="1038320"/>
            </a:xfrm>
            <a:prstGeom prst="rect">
              <a:avLst/>
            </a:prstGeom>
          </p:spPr>
        </p:pic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9371625-E596-4856-9FF1-7871BA0D4D21}"/>
              </a:ext>
            </a:extLst>
          </p:cNvPr>
          <p:cNvSpPr txBox="1"/>
          <p:nvPr/>
        </p:nvSpPr>
        <p:spPr>
          <a:xfrm>
            <a:off x="3048173" y="3904199"/>
            <a:ext cx="6618341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設定雲端磁碟區 / LUN 及存放空間</a:t>
            </a: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1EB172B9-141E-49ED-83F2-CFA2665E7775}"/>
              </a:ext>
            </a:extLst>
          </p:cNvPr>
          <p:cNvGrpSpPr/>
          <p:nvPr/>
        </p:nvGrpSpPr>
        <p:grpSpPr>
          <a:xfrm>
            <a:off x="2294143" y="4876272"/>
            <a:ext cx="7392468" cy="1038320"/>
            <a:chOff x="866774" y="3299460"/>
            <a:chExt cx="6759651" cy="1038320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E95CC93F-3F2A-4DFC-9FDE-8CCCD5991A87}"/>
                </a:ext>
              </a:extLst>
            </p:cNvPr>
            <p:cNvGrpSpPr/>
            <p:nvPr/>
          </p:nvGrpSpPr>
          <p:grpSpPr>
            <a:xfrm>
              <a:off x="866774" y="3299460"/>
              <a:ext cx="6759651" cy="1038320"/>
              <a:chOff x="466724" y="3061335"/>
              <a:chExt cx="6759651" cy="1038320"/>
            </a:xfrm>
          </p:grpSpPr>
          <p:sp>
            <p:nvSpPr>
              <p:cNvPr id="43" name="矩形: 圓角 42">
                <a:extLst>
                  <a:ext uri="{FF2B5EF4-FFF2-40B4-BE49-F238E27FC236}">
                    <a16:creationId xmlns:a16="http://schemas.microsoft.com/office/drawing/2014/main" id="{FE944B77-3C14-4140-9826-B33D44467935}"/>
                  </a:ext>
                </a:extLst>
              </p:cNvPr>
              <p:cNvSpPr/>
              <p:nvPr/>
            </p:nvSpPr>
            <p:spPr>
              <a:xfrm>
                <a:off x="576970" y="3061335"/>
                <a:ext cx="6649405" cy="1038320"/>
              </a:xfrm>
              <a:prstGeom prst="roundRect">
                <a:avLst>
                  <a:gd name="adj" fmla="val 11183"/>
                </a:avLst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825E08FA-7835-4A65-AA36-2E2BEFF199E1}"/>
                  </a:ext>
                </a:extLst>
              </p:cNvPr>
              <p:cNvSpPr/>
              <p:nvPr/>
            </p:nvSpPr>
            <p:spPr>
              <a:xfrm>
                <a:off x="466724" y="3224717"/>
                <a:ext cx="542923" cy="707886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rgbClr val="37FF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4000" b="1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3</a:t>
                </a:r>
                <a:endParaRPr lang="zh-TW" alt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直線接點 44">
                <a:extLst>
                  <a:ext uri="{FF2B5EF4-FFF2-40B4-BE49-F238E27FC236}">
                    <a16:creationId xmlns:a16="http://schemas.microsoft.com/office/drawing/2014/main" id="{375F2067-EC95-4D3F-A0E2-355D5D76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25" y="3127532"/>
                <a:ext cx="0" cy="90225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2B5D55B5-EA7C-42BD-BF9F-73B58CCAE4C8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44150" y="3299460"/>
              <a:ext cx="265550" cy="1038320"/>
            </a:xfrm>
            <a:prstGeom prst="rect">
              <a:avLst/>
            </a:prstGeom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493DE51-E1F4-4775-8BD4-40E462170275}"/>
              </a:ext>
            </a:extLst>
          </p:cNvPr>
          <p:cNvSpPr txBox="1"/>
          <p:nvPr/>
        </p:nvSpPr>
        <p:spPr>
          <a:xfrm>
            <a:off x="3000548" y="4935916"/>
            <a:ext cx="5253115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為雲端磁碟區設定共享資料夾 / 為LUN配置對應的iSCSI Target</a:t>
            </a:r>
          </a:p>
        </p:txBody>
      </p:sp>
    </p:spTree>
    <p:extLst>
      <p:ext uri="{BB962C8B-B14F-4D97-AF65-F5344CB8AC3E}">
        <p14:creationId xmlns:p14="http://schemas.microsoft.com/office/powerpoint/2010/main" val="165366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60" y="426981"/>
            <a:ext cx="10432435" cy="851247"/>
          </a:xfrm>
        </p:spPr>
        <p:txBody>
          <a:bodyPr>
            <a:normAutofit/>
          </a:bodyPr>
          <a:lstStyle/>
          <a:p>
            <a:r>
              <a:rPr lang="zh-TW" altLang="en-US" sz="4800">
                <a:latin typeface="Arial" panose="020B0604020202020204" pitchFamily="34" charset="0"/>
              </a:rPr>
              <a:t>總覽 </a:t>
            </a:r>
            <a:r>
              <a:rPr lang="en-US" altLang="zh-TW" sz="4800">
                <a:latin typeface="Arial" panose="020B0604020202020204" pitchFamily="34" charset="0"/>
              </a:rPr>
              <a:t>&amp; </a:t>
            </a:r>
            <a:r>
              <a:rPr lang="zh-TW" altLang="en-US" sz="4800">
                <a:latin typeface="Arial" panose="020B0604020202020204" pitchFamily="34" charset="0"/>
              </a:rPr>
              <a:t>建立雲端磁碟區 </a:t>
            </a:r>
            <a:r>
              <a:rPr lang="en-US" altLang="zh-TW" sz="4800">
                <a:latin typeface="Arial" panose="020B0604020202020204" pitchFamily="34" charset="0"/>
              </a:rPr>
              <a:t>/</a:t>
            </a:r>
            <a:r>
              <a:rPr lang="zh-TW" altLang="en-US" sz="4800">
                <a:latin typeface="Arial" panose="020B0604020202020204" pitchFamily="34" charset="0"/>
              </a:rPr>
              <a:t> </a:t>
            </a:r>
            <a:r>
              <a:rPr lang="en-US" altLang="zh-TW" sz="4800">
                <a:latin typeface="Arial" panose="020B0604020202020204" pitchFamily="34" charset="0"/>
              </a:rPr>
              <a:t>LUN</a:t>
            </a:r>
            <a:endParaRPr lang="zh-TW" altLang="en-US" sz="4800">
              <a:latin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BED3B5A-D002-421B-8177-2CB0C2AF9A96}"/>
              </a:ext>
            </a:extLst>
          </p:cNvPr>
          <p:cNvSpPr/>
          <p:nvPr/>
        </p:nvSpPr>
        <p:spPr>
          <a:xfrm>
            <a:off x="594959" y="1183371"/>
            <a:ext cx="10432435" cy="36933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zh-TW" altLang="en-US" sz="2000">
                <a:latin typeface="微軟正黑體"/>
                <a:ea typeface="微軟正黑體"/>
              </a:rPr>
              <a:t>使用者在總覽頁面可以看到建立好的雲端磁碟區 </a:t>
            </a:r>
            <a:r>
              <a:rPr lang="en-US" altLang="zh-TW" sz="2000">
                <a:latin typeface="微軟正黑體"/>
                <a:ea typeface="微軟正黑體"/>
              </a:rPr>
              <a:t>/</a:t>
            </a:r>
            <a:r>
              <a:rPr lang="zh-TW" altLang="en-US" sz="2000">
                <a:latin typeface="微軟正黑體"/>
                <a:ea typeface="微軟正黑體"/>
              </a:rPr>
              <a:t> </a:t>
            </a:r>
            <a:r>
              <a:rPr lang="en-US" altLang="zh-TW" sz="2000">
                <a:latin typeface="微軟正黑體"/>
                <a:ea typeface="微軟正黑體"/>
              </a:rPr>
              <a:t>LUN</a:t>
            </a:r>
            <a:r>
              <a:rPr lang="zh-TW" altLang="en-US" sz="2000">
                <a:latin typeface="微軟正黑體"/>
                <a:ea typeface="微軟正黑體"/>
              </a:rPr>
              <a:t>。一次管理所有空間。</a:t>
            </a:r>
            <a:endParaRPr lang="en-US" altLang="zh-TW" sz="2000">
              <a:latin typeface="微軟正黑體"/>
              <a:ea typeface="微軟正黑體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1B91D-EE4B-409C-BDA1-CE3521825E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530" y="1682634"/>
            <a:ext cx="8887326" cy="4506929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929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607ED-C210-4BAC-80C3-4089E3EE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92" y="410267"/>
            <a:ext cx="11007436" cy="1019336"/>
          </a:xfrm>
          <a:ln w="38100">
            <a:noFill/>
          </a:ln>
          <a:effectLst>
            <a:reflection blurRad="6350" stA="23000" endPos="11000" dir="5400000" sy="-100000" algn="bl" rotWithShape="0"/>
          </a:effectLst>
        </p:spPr>
        <p:txBody>
          <a:bodyPr/>
          <a:lstStyle/>
          <a:p>
            <a:r>
              <a:rPr lang="zh-TW" altLang="en-US"/>
              <a:t>雲端連線測速 &amp; 支持雲業者加速服務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3ECE073-C43D-434F-B69F-E5AB857F5978}"/>
              </a:ext>
            </a:extLst>
          </p:cNvPr>
          <p:cNvSpPr txBox="1">
            <a:spLocks/>
          </p:cNvSpPr>
          <p:nvPr/>
        </p:nvSpPr>
        <p:spPr>
          <a:xfrm>
            <a:off x="456007" y="1455794"/>
            <a:ext cx="4679039" cy="28575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VJBOD Cloud 支援雲端連線測速。  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讓 IT 人員可先行確認雲端連線的傳輸速度，是否足以應付其應用並以調整各個雲端磁碟區，或 LUN 的連線資源。</a:t>
            </a:r>
            <a:endParaRPr lang="en-US" altLang="zh-TW" sz="2000">
              <a:latin typeface="微軟正黑體"/>
              <a:ea typeface="微軟正黑體"/>
              <a:cs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正式版本已支援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AWS transfer acceleration, 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其他 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CSP 也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會陸續支援。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D36FBA-990B-4678-AE7C-CC68B894D002}"/>
              </a:ext>
            </a:extLst>
          </p:cNvPr>
          <p:cNvGrpSpPr/>
          <p:nvPr/>
        </p:nvGrpSpPr>
        <p:grpSpPr>
          <a:xfrm>
            <a:off x="5654841" y="1455794"/>
            <a:ext cx="6045056" cy="4636564"/>
            <a:chOff x="5473290" y="1317370"/>
            <a:chExt cx="6225530" cy="47749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FA4ED8-48C7-4B28-968E-9355AD49B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3290" y="1317370"/>
              <a:ext cx="6225530" cy="4774988"/>
            </a:xfrm>
            <a:prstGeom prst="roundRect">
              <a:avLst>
                <a:gd name="adj" fmla="val 184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" name="Minus Sign 2">
              <a:extLst>
                <a:ext uri="{FF2B5EF4-FFF2-40B4-BE49-F238E27FC236}">
                  <a16:creationId xmlns:a16="http://schemas.microsoft.com/office/drawing/2014/main" id="{611FCBAD-942B-4273-B48A-36913FE4C92A}"/>
                </a:ext>
              </a:extLst>
            </p:cNvPr>
            <p:cNvSpPr/>
            <p:nvPr/>
          </p:nvSpPr>
          <p:spPr>
            <a:xfrm>
              <a:off x="7405666" y="3153136"/>
              <a:ext cx="1712088" cy="52086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Sign 6">
              <a:extLst>
                <a:ext uri="{FF2B5EF4-FFF2-40B4-BE49-F238E27FC236}">
                  <a16:creationId xmlns:a16="http://schemas.microsoft.com/office/drawing/2014/main" id="{C5D866CF-E1D7-4BFF-9DC5-BC91336191A3}"/>
                </a:ext>
              </a:extLst>
            </p:cNvPr>
            <p:cNvSpPr/>
            <p:nvPr/>
          </p:nvSpPr>
          <p:spPr>
            <a:xfrm>
              <a:off x="7405666" y="3444433"/>
              <a:ext cx="1697619" cy="52086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992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45" y="410032"/>
            <a:ext cx="10526650" cy="1553913"/>
          </a:xfrm>
        </p:spPr>
        <p:txBody>
          <a:bodyPr>
            <a:normAutofit/>
          </a:bodyPr>
          <a:lstStyle/>
          <a:p>
            <a:r>
              <a:rPr lang="en-US" altLang="zh-TW">
                <a:latin typeface="Arial" panose="020B0604020202020204" pitchFamily="34" charset="0"/>
              </a:rPr>
              <a:t>VJBOD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C</a:t>
            </a:r>
            <a:r>
              <a:rPr lang="en-US" altLang="zh-TW" cap="none">
                <a:latin typeface="Arial" panose="020B0604020202020204" pitchFamily="34" charset="0"/>
              </a:rPr>
              <a:t>loud</a:t>
            </a:r>
            <a:r>
              <a:rPr lang="en-US" altLang="zh-TW">
                <a:latin typeface="Arial" panose="020B0604020202020204" pitchFamily="34" charset="0"/>
              </a:rPr>
              <a:t> </a:t>
            </a:r>
            <a:r>
              <a:rPr lang="en-US" altLang="zh-TW" err="1"/>
              <a:t>本地存放模式</a:t>
            </a:r>
            <a:r>
              <a:rPr lang="en-US" altLang="zh-TW"/>
              <a:t>, </a:t>
            </a:r>
            <a:br>
              <a:rPr lang="en-US" altLang="zh-TW"/>
            </a:br>
            <a:r>
              <a:rPr lang="en-US" altLang="zh-TW" err="1"/>
              <a:t>讓資料存取不斷線</a:t>
            </a:r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AE491A-2140-44B1-B5EF-AD75A4B4E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019" y="2218623"/>
            <a:ext cx="4134465" cy="357927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VJBOD Cloud 採用本地存放模式 即可在 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NAS 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存放主要資料，同時將該資料備份至雲端。存放磁碟區可讓現場部署應用程式低延遲存取其整個資料。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本地存放空間將會預設比 VJBOD Cloud Volume 空間大，其多出的空間，將會存放自動快照還原機制的快照。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1EEED-E2BB-4E82-ADD6-3D0BAA69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929" y="1957122"/>
            <a:ext cx="6523134" cy="4145135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9069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E8919-492C-495B-A5F7-78ED9F90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64" y="417182"/>
            <a:ext cx="10739517" cy="1471774"/>
          </a:xfrm>
          <a:effectLst>
            <a:reflection blurRad="6350" stA="23000" endPos="11000" dir="5400000" sy="-100000" algn="bl" rotWithShape="0"/>
          </a:effectLst>
        </p:spPr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自動快照還原機制 保護用戶的資料 </a:t>
            </a:r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AB5ACEA-795D-4DC0-83DE-2611292DD3F1}"/>
              </a:ext>
            </a:extLst>
          </p:cNvPr>
          <p:cNvSpPr txBox="1"/>
          <p:nvPr/>
        </p:nvSpPr>
        <p:spPr>
          <a:xfrm>
            <a:off x="718864" y="1338508"/>
            <a:ext cx="9996153" cy="83612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>
                <a:latin typeface="微軟正黑體"/>
                <a:ea typeface="微軟正黑體"/>
              </a:rPr>
              <a:t>當區塊變動量大於 10% 就會自動啟用快照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。</a:t>
            </a:r>
            <a:endParaRPr lang="zh-TW" altLang="en-US" sz="2000">
              <a:latin typeface="微軟正黑體"/>
              <a:ea typeface="微軟正黑體"/>
            </a:endParaRP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>
                <a:latin typeface="微軟正黑體"/>
                <a:ea typeface="微軟正黑體"/>
              </a:rPr>
              <a:t>每 30 分鐘也會自動啟用快照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。</a:t>
            </a:r>
            <a:endParaRPr lang="zh-TW" sz="2000">
              <a:latin typeface="Segoe UI"/>
              <a:cs typeface="Segoe UI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97F3747-3060-41E5-8488-35F1F2DBB39E}"/>
              </a:ext>
            </a:extLst>
          </p:cNvPr>
          <p:cNvGrpSpPr/>
          <p:nvPr/>
        </p:nvGrpSpPr>
        <p:grpSpPr>
          <a:xfrm>
            <a:off x="474796" y="2649520"/>
            <a:ext cx="6896508" cy="3511460"/>
            <a:chOff x="344168" y="2619374"/>
            <a:chExt cx="6896508" cy="35114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1F4C23-86C4-4FCA-A655-D286DE511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168" y="2619374"/>
              <a:ext cx="6896508" cy="3511460"/>
            </a:xfrm>
            <a:prstGeom prst="roundRect">
              <a:avLst>
                <a:gd name="adj" fmla="val 184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5" name="矩形 2">
              <a:extLst>
                <a:ext uri="{FF2B5EF4-FFF2-40B4-BE49-F238E27FC236}">
                  <a16:creationId xmlns:a16="http://schemas.microsoft.com/office/drawing/2014/main" id="{12248C9F-3C6E-4EA5-8369-F10FB4A33C76}"/>
                </a:ext>
              </a:extLst>
            </p:cNvPr>
            <p:cNvSpPr/>
            <p:nvPr/>
          </p:nvSpPr>
          <p:spPr>
            <a:xfrm>
              <a:off x="5029397" y="3834582"/>
              <a:ext cx="753093" cy="39778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48FFF7-5738-4249-A0DC-31D1A80FB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48" y="1796527"/>
            <a:ext cx="5007158" cy="3752807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0EB06BE3-7641-43B2-91DD-5E8EA3F23FFC}"/>
              </a:ext>
            </a:extLst>
          </p:cNvPr>
          <p:cNvSpPr/>
          <p:nvPr/>
        </p:nvSpPr>
        <p:spPr>
          <a:xfrm>
            <a:off x="5527386" y="3706161"/>
            <a:ext cx="1439860" cy="732917"/>
          </a:xfrm>
          <a:prstGeom prst="rightArrow">
            <a:avLst/>
          </a:prstGeom>
          <a:gradFill>
            <a:gsLst>
              <a:gs pos="0">
                <a:srgbClr val="5BFFFF">
                  <a:alpha val="0"/>
                </a:srgbClr>
              </a:gs>
              <a:gs pos="53000">
                <a:srgbClr val="5BFFFF"/>
              </a:gs>
              <a:gs pos="100000">
                <a:srgbClr val="5B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1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141BE3BA-AD42-4AE4-B7B5-258BEF4EBA9B}"/>
              </a:ext>
            </a:extLst>
          </p:cNvPr>
          <p:cNvGrpSpPr/>
          <p:nvPr/>
        </p:nvGrpSpPr>
        <p:grpSpPr>
          <a:xfrm flipH="1">
            <a:off x="6315738" y="3310739"/>
            <a:ext cx="2743040" cy="2650384"/>
            <a:chOff x="6874792" y="2873220"/>
            <a:chExt cx="2891784" cy="2650384"/>
          </a:xfrm>
        </p:grpSpPr>
        <p:sp>
          <p:nvSpPr>
            <p:cNvPr id="29" name="手繪多邊形: 圖案 28">
              <a:extLst>
                <a:ext uri="{FF2B5EF4-FFF2-40B4-BE49-F238E27FC236}">
                  <a16:creationId xmlns:a16="http://schemas.microsoft.com/office/drawing/2014/main" id="{4A01E9FB-E0EA-4B10-88AB-F77F69ACE2C3}"/>
                </a:ext>
              </a:extLst>
            </p:cNvPr>
            <p:cNvSpPr/>
            <p:nvPr/>
          </p:nvSpPr>
          <p:spPr>
            <a:xfrm>
              <a:off x="7965812" y="2873220"/>
              <a:ext cx="1430846" cy="875656"/>
            </a:xfrm>
            <a:custGeom>
              <a:avLst/>
              <a:gdLst>
                <a:gd name="connsiteX0" fmla="*/ 2307050 w 2886075"/>
                <a:gd name="connsiteY0" fmla="*/ 1899952 h 1895475"/>
                <a:gd name="connsiteX1" fmla="*/ 2068544 w 2886075"/>
                <a:gd name="connsiteY1" fmla="*/ 1899952 h 1895475"/>
                <a:gd name="connsiteX2" fmla="*/ 2068544 w 2886075"/>
                <a:gd name="connsiteY2" fmla="*/ 1809464 h 1895475"/>
                <a:gd name="connsiteX3" fmla="*/ 2307050 w 2886075"/>
                <a:gd name="connsiteY3" fmla="*/ 1809464 h 1895475"/>
                <a:gd name="connsiteX4" fmla="*/ 2804636 w 2886075"/>
                <a:gd name="connsiteY4" fmla="*/ 1311878 h 1895475"/>
                <a:gd name="connsiteX5" fmla="*/ 2397538 w 2886075"/>
                <a:gd name="connsiteY5" fmla="*/ 859536 h 1895475"/>
                <a:gd name="connsiteX6" fmla="*/ 2352294 w 2886075"/>
                <a:gd name="connsiteY6" fmla="*/ 859536 h 1895475"/>
                <a:gd name="connsiteX7" fmla="*/ 2352294 w 2886075"/>
                <a:gd name="connsiteY7" fmla="*/ 814292 h 1895475"/>
                <a:gd name="connsiteX8" fmla="*/ 1990439 w 2886075"/>
                <a:gd name="connsiteY8" fmla="*/ 452438 h 1895475"/>
                <a:gd name="connsiteX9" fmla="*/ 1918526 w 2886075"/>
                <a:gd name="connsiteY9" fmla="*/ 452438 h 1895475"/>
                <a:gd name="connsiteX10" fmla="*/ 1905667 w 2886075"/>
                <a:gd name="connsiteY10" fmla="*/ 429101 h 1895475"/>
                <a:gd name="connsiteX11" fmla="*/ 1311878 w 2886075"/>
                <a:gd name="connsiteY11" fmla="*/ 90488 h 1895475"/>
                <a:gd name="connsiteX12" fmla="*/ 633317 w 2886075"/>
                <a:gd name="connsiteY12" fmla="*/ 769049 h 1895475"/>
                <a:gd name="connsiteX13" fmla="*/ 633317 w 2886075"/>
                <a:gd name="connsiteY13" fmla="*/ 814292 h 1895475"/>
                <a:gd name="connsiteX14" fmla="*/ 588074 w 2886075"/>
                <a:gd name="connsiteY14" fmla="*/ 814292 h 1895475"/>
                <a:gd name="connsiteX15" fmla="*/ 90488 w 2886075"/>
                <a:gd name="connsiteY15" fmla="*/ 1311878 h 1895475"/>
                <a:gd name="connsiteX16" fmla="*/ 588074 w 2886075"/>
                <a:gd name="connsiteY16" fmla="*/ 1809464 h 1895475"/>
                <a:gd name="connsiteX17" fmla="*/ 843725 w 2886075"/>
                <a:gd name="connsiteY17" fmla="*/ 1809464 h 1895475"/>
                <a:gd name="connsiteX18" fmla="*/ 843725 w 2886075"/>
                <a:gd name="connsiteY18" fmla="*/ 1899952 h 1895475"/>
                <a:gd name="connsiteX19" fmla="*/ 588074 w 2886075"/>
                <a:gd name="connsiteY19" fmla="*/ 1899952 h 1895475"/>
                <a:gd name="connsiteX20" fmla="*/ 0 w 2886075"/>
                <a:gd name="connsiteY20" fmla="*/ 1311878 h 1895475"/>
                <a:gd name="connsiteX21" fmla="*/ 544068 w 2886075"/>
                <a:gd name="connsiteY21" fmla="*/ 725424 h 1895475"/>
                <a:gd name="connsiteX22" fmla="*/ 1311878 w 2886075"/>
                <a:gd name="connsiteY22" fmla="*/ 0 h 1895475"/>
                <a:gd name="connsiteX23" fmla="*/ 1971294 w 2886075"/>
                <a:gd name="connsiteY23" fmla="*/ 361855 h 1895475"/>
                <a:gd name="connsiteX24" fmla="*/ 1990439 w 2886075"/>
                <a:gd name="connsiteY24" fmla="*/ 361855 h 1895475"/>
                <a:gd name="connsiteX25" fmla="*/ 2441258 w 2886075"/>
                <a:gd name="connsiteY25" fmla="*/ 770858 h 1895475"/>
                <a:gd name="connsiteX26" fmla="*/ 2895124 w 2886075"/>
                <a:gd name="connsiteY26" fmla="*/ 1311878 h 1895475"/>
                <a:gd name="connsiteX27" fmla="*/ 2307050 w 2886075"/>
                <a:gd name="connsiteY27" fmla="*/ 1899952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86075" h="1895475">
                  <a:moveTo>
                    <a:pt x="2307050" y="1899952"/>
                  </a:moveTo>
                  <a:lnTo>
                    <a:pt x="2068544" y="1899952"/>
                  </a:lnTo>
                  <a:lnTo>
                    <a:pt x="2068544" y="1809464"/>
                  </a:lnTo>
                  <a:lnTo>
                    <a:pt x="2307050" y="1809464"/>
                  </a:lnTo>
                  <a:cubicBezTo>
                    <a:pt x="2581466" y="1809464"/>
                    <a:pt x="2804636" y="1586198"/>
                    <a:pt x="2804636" y="1311878"/>
                  </a:cubicBezTo>
                  <a:cubicBezTo>
                    <a:pt x="2804636" y="1053941"/>
                    <a:pt x="2629567" y="859536"/>
                    <a:pt x="2397538" y="859536"/>
                  </a:cubicBezTo>
                  <a:lnTo>
                    <a:pt x="2352294" y="859536"/>
                  </a:lnTo>
                  <a:lnTo>
                    <a:pt x="2352294" y="814292"/>
                  </a:lnTo>
                  <a:cubicBezTo>
                    <a:pt x="2352294" y="639318"/>
                    <a:pt x="2257235" y="452438"/>
                    <a:pt x="1990439" y="452438"/>
                  </a:cubicBezTo>
                  <a:lnTo>
                    <a:pt x="1918526" y="452438"/>
                  </a:lnTo>
                  <a:lnTo>
                    <a:pt x="1905667" y="429101"/>
                  </a:lnTo>
                  <a:cubicBezTo>
                    <a:pt x="1788128" y="217075"/>
                    <a:pt x="1566196" y="90488"/>
                    <a:pt x="1311878" y="90488"/>
                  </a:cubicBezTo>
                  <a:cubicBezTo>
                    <a:pt x="937736" y="90488"/>
                    <a:pt x="633317" y="394811"/>
                    <a:pt x="633317" y="769049"/>
                  </a:cubicBezTo>
                  <a:lnTo>
                    <a:pt x="633317" y="814292"/>
                  </a:lnTo>
                  <a:lnTo>
                    <a:pt x="588074" y="814292"/>
                  </a:lnTo>
                  <a:cubicBezTo>
                    <a:pt x="313658" y="814292"/>
                    <a:pt x="90488" y="1037558"/>
                    <a:pt x="90488" y="1311878"/>
                  </a:cubicBezTo>
                  <a:cubicBezTo>
                    <a:pt x="90488" y="1586198"/>
                    <a:pt x="313754" y="1809464"/>
                    <a:pt x="588074" y="1809464"/>
                  </a:cubicBezTo>
                  <a:lnTo>
                    <a:pt x="843725" y="1809464"/>
                  </a:lnTo>
                  <a:lnTo>
                    <a:pt x="843725" y="1899952"/>
                  </a:lnTo>
                  <a:lnTo>
                    <a:pt x="588074" y="1899952"/>
                  </a:lnTo>
                  <a:cubicBezTo>
                    <a:pt x="263747" y="1899952"/>
                    <a:pt x="0" y="1636109"/>
                    <a:pt x="0" y="1311878"/>
                  </a:cubicBezTo>
                  <a:cubicBezTo>
                    <a:pt x="0" y="1002411"/>
                    <a:pt x="240316" y="747998"/>
                    <a:pt x="544068" y="725424"/>
                  </a:cubicBezTo>
                  <a:cubicBezTo>
                    <a:pt x="566738" y="321564"/>
                    <a:pt x="902399" y="0"/>
                    <a:pt x="1311878" y="0"/>
                  </a:cubicBezTo>
                  <a:cubicBezTo>
                    <a:pt x="1590199" y="0"/>
                    <a:pt x="1834706" y="134779"/>
                    <a:pt x="1971294" y="361855"/>
                  </a:cubicBezTo>
                  <a:lnTo>
                    <a:pt x="1990439" y="361855"/>
                  </a:lnTo>
                  <a:cubicBezTo>
                    <a:pt x="2250472" y="361855"/>
                    <a:pt x="2423446" y="520922"/>
                    <a:pt x="2441258" y="770858"/>
                  </a:cubicBezTo>
                  <a:cubicBezTo>
                    <a:pt x="2702909" y="793528"/>
                    <a:pt x="2895124" y="1018508"/>
                    <a:pt x="2895124" y="1311878"/>
                  </a:cubicBezTo>
                  <a:cubicBezTo>
                    <a:pt x="2895124" y="1636109"/>
                    <a:pt x="2631281" y="1899952"/>
                    <a:pt x="2307050" y="1899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4B034CE6-D3CE-4CCD-A12B-94B8268394F9}"/>
                </a:ext>
              </a:extLst>
            </p:cNvPr>
            <p:cNvGrpSpPr/>
            <p:nvPr/>
          </p:nvGrpSpPr>
          <p:grpSpPr>
            <a:xfrm>
              <a:off x="8827540" y="3752133"/>
              <a:ext cx="939036" cy="1708930"/>
              <a:chOff x="8392044" y="3088954"/>
              <a:chExt cx="375025" cy="757190"/>
            </a:xfrm>
          </p:grpSpPr>
          <p:sp>
            <p:nvSpPr>
              <p:cNvPr id="206" name="手繪多邊形: 圖案 205">
                <a:extLst>
                  <a:ext uri="{FF2B5EF4-FFF2-40B4-BE49-F238E27FC236}">
                    <a16:creationId xmlns:a16="http://schemas.microsoft.com/office/drawing/2014/main" id="{7C7F0136-A5A3-425D-B3FB-2D11B6C660D7}"/>
                  </a:ext>
                </a:extLst>
              </p:cNvPr>
              <p:cNvSpPr/>
              <p:nvPr/>
            </p:nvSpPr>
            <p:spPr>
              <a:xfrm>
                <a:off x="8435279" y="3817192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9579 w 28951"/>
                  <a:gd name="connsiteY1" fmla="*/ 3619 h 28951"/>
                  <a:gd name="connsiteX2" fmla="*/ 29579 w 28951"/>
                  <a:gd name="connsiteY2" fmla="*/ 28132 h 28951"/>
                  <a:gd name="connsiteX3" fmla="*/ 3619 w 28951"/>
                  <a:gd name="connsiteY3" fmla="*/ 28132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9579" y="3619"/>
                    </a:lnTo>
                    <a:lnTo>
                      <a:pt x="29579" y="28132"/>
                    </a:lnTo>
                    <a:lnTo>
                      <a:pt x="3619" y="28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07" name="手繪多邊形: 圖案 206">
                <a:extLst>
                  <a:ext uri="{FF2B5EF4-FFF2-40B4-BE49-F238E27FC236}">
                    <a16:creationId xmlns:a16="http://schemas.microsoft.com/office/drawing/2014/main" id="{947A9ED7-FAFF-4F33-8749-FE19D6555AE1}"/>
                  </a:ext>
                </a:extLst>
              </p:cNvPr>
              <p:cNvSpPr/>
              <p:nvPr/>
            </p:nvSpPr>
            <p:spPr>
              <a:xfrm>
                <a:off x="8435279" y="3778879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9579 w 28951"/>
                  <a:gd name="connsiteY1" fmla="*/ 3619 h 28951"/>
                  <a:gd name="connsiteX2" fmla="*/ 29579 w 28951"/>
                  <a:gd name="connsiteY2" fmla="*/ 27890 h 28951"/>
                  <a:gd name="connsiteX3" fmla="*/ 3619 w 28951"/>
                  <a:gd name="connsiteY3" fmla="*/ 27890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9579" y="3619"/>
                    </a:lnTo>
                    <a:lnTo>
                      <a:pt x="29579" y="27890"/>
                    </a:lnTo>
                    <a:lnTo>
                      <a:pt x="3619" y="278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08" name="手繪多邊形: 圖案 207">
                <a:extLst>
                  <a:ext uri="{FF2B5EF4-FFF2-40B4-BE49-F238E27FC236}">
                    <a16:creationId xmlns:a16="http://schemas.microsoft.com/office/drawing/2014/main" id="{5537502E-975E-417B-A357-C1C9F2450542}"/>
                  </a:ext>
                </a:extLst>
              </p:cNvPr>
              <p:cNvSpPr/>
              <p:nvPr/>
            </p:nvSpPr>
            <p:spPr>
              <a:xfrm>
                <a:off x="8435279" y="3740566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9965 w 28951"/>
                  <a:gd name="connsiteY1" fmla="*/ 3619 h 28951"/>
                  <a:gd name="connsiteX2" fmla="*/ 29965 w 28951"/>
                  <a:gd name="connsiteY2" fmla="*/ 28325 h 28951"/>
                  <a:gd name="connsiteX3" fmla="*/ 3619 w 28951"/>
                  <a:gd name="connsiteY3" fmla="*/ 28325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9965" y="3619"/>
                    </a:lnTo>
                    <a:lnTo>
                      <a:pt x="29965" y="28325"/>
                    </a:lnTo>
                    <a:lnTo>
                      <a:pt x="3619" y="283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09" name="手繪多邊形: 圖案 208">
                <a:extLst>
                  <a:ext uri="{FF2B5EF4-FFF2-40B4-BE49-F238E27FC236}">
                    <a16:creationId xmlns:a16="http://schemas.microsoft.com/office/drawing/2014/main" id="{EA8F7926-9811-43BB-8DE6-69D684746163}"/>
                  </a:ext>
                </a:extLst>
              </p:cNvPr>
              <p:cNvSpPr/>
              <p:nvPr/>
            </p:nvSpPr>
            <p:spPr>
              <a:xfrm>
                <a:off x="8434459" y="3702301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834 w 33777"/>
                  <a:gd name="connsiteY1" fmla="*/ 3619 h 28951"/>
                  <a:gd name="connsiteX2" fmla="*/ 30834 w 33777"/>
                  <a:gd name="connsiteY2" fmla="*/ 28566 h 28951"/>
                  <a:gd name="connsiteX3" fmla="*/ 3619 w 33777"/>
                  <a:gd name="connsiteY3" fmla="*/ 28566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834" y="3619"/>
                    </a:lnTo>
                    <a:lnTo>
                      <a:pt x="30834" y="28566"/>
                    </a:lnTo>
                    <a:lnTo>
                      <a:pt x="3619" y="285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0" name="手繪多邊形: 圖案 209">
                <a:extLst>
                  <a:ext uri="{FF2B5EF4-FFF2-40B4-BE49-F238E27FC236}">
                    <a16:creationId xmlns:a16="http://schemas.microsoft.com/office/drawing/2014/main" id="{921E4A66-D652-46E5-AE04-39FFBE2C035B}"/>
                  </a:ext>
                </a:extLst>
              </p:cNvPr>
              <p:cNvSpPr/>
              <p:nvPr/>
            </p:nvSpPr>
            <p:spPr>
              <a:xfrm>
                <a:off x="8579026" y="3746936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834 w 33777"/>
                  <a:gd name="connsiteY1" fmla="*/ 3619 h 28951"/>
                  <a:gd name="connsiteX2" fmla="*/ 30834 w 33777"/>
                  <a:gd name="connsiteY2" fmla="*/ 29193 h 28951"/>
                  <a:gd name="connsiteX3" fmla="*/ 3619 w 33777"/>
                  <a:gd name="connsiteY3" fmla="*/ 29193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834" y="3619"/>
                    </a:lnTo>
                    <a:lnTo>
                      <a:pt x="30834" y="29193"/>
                    </a:lnTo>
                    <a:lnTo>
                      <a:pt x="3619" y="291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1" name="手繪多邊形: 圖案 210">
                <a:extLst>
                  <a:ext uri="{FF2B5EF4-FFF2-40B4-BE49-F238E27FC236}">
                    <a16:creationId xmlns:a16="http://schemas.microsoft.com/office/drawing/2014/main" id="{E02BA827-92FE-40F1-A43D-1BEAC4E3150F}"/>
                  </a:ext>
                </a:extLst>
              </p:cNvPr>
              <p:cNvSpPr/>
              <p:nvPr/>
            </p:nvSpPr>
            <p:spPr>
              <a:xfrm>
                <a:off x="8434459" y="3625482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834 w 33777"/>
                  <a:gd name="connsiteY1" fmla="*/ 3619 h 28951"/>
                  <a:gd name="connsiteX2" fmla="*/ 30834 w 33777"/>
                  <a:gd name="connsiteY2" fmla="*/ 29579 h 28951"/>
                  <a:gd name="connsiteX3" fmla="*/ 3619 w 33777"/>
                  <a:gd name="connsiteY3" fmla="*/ 29579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834" y="3619"/>
                    </a:lnTo>
                    <a:lnTo>
                      <a:pt x="30834" y="29579"/>
                    </a:lnTo>
                    <a:lnTo>
                      <a:pt x="3619" y="2957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2" name="手繪多邊形: 圖案 211">
                <a:extLst>
                  <a:ext uri="{FF2B5EF4-FFF2-40B4-BE49-F238E27FC236}">
                    <a16:creationId xmlns:a16="http://schemas.microsoft.com/office/drawing/2014/main" id="{A2E03FC9-4162-468E-BA5D-8BF18C99941C}"/>
                  </a:ext>
                </a:extLst>
              </p:cNvPr>
              <p:cNvSpPr/>
              <p:nvPr/>
            </p:nvSpPr>
            <p:spPr>
              <a:xfrm>
                <a:off x="8434459" y="3587121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834 w 33777"/>
                  <a:gd name="connsiteY1" fmla="*/ 3619 h 28951"/>
                  <a:gd name="connsiteX2" fmla="*/ 30834 w 33777"/>
                  <a:gd name="connsiteY2" fmla="*/ 29772 h 28951"/>
                  <a:gd name="connsiteX3" fmla="*/ 3619 w 33777"/>
                  <a:gd name="connsiteY3" fmla="*/ 29772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834" y="3619"/>
                    </a:lnTo>
                    <a:lnTo>
                      <a:pt x="30834" y="29772"/>
                    </a:lnTo>
                    <a:lnTo>
                      <a:pt x="3619" y="2977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3" name="手繪多邊形: 圖案 212">
                <a:extLst>
                  <a:ext uri="{FF2B5EF4-FFF2-40B4-BE49-F238E27FC236}">
                    <a16:creationId xmlns:a16="http://schemas.microsoft.com/office/drawing/2014/main" id="{AB9D850A-6B1A-4FBC-9250-30E14D9DE406}"/>
                  </a:ext>
                </a:extLst>
              </p:cNvPr>
              <p:cNvSpPr/>
              <p:nvPr/>
            </p:nvSpPr>
            <p:spPr>
              <a:xfrm>
                <a:off x="8625204" y="3459250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1606 w 33777"/>
                  <a:gd name="connsiteY1" fmla="*/ 3619 h 33777"/>
                  <a:gd name="connsiteX2" fmla="*/ 31606 w 33777"/>
                  <a:gd name="connsiteY2" fmla="*/ 30400 h 33777"/>
                  <a:gd name="connsiteX3" fmla="*/ 3619 w 33777"/>
                  <a:gd name="connsiteY3" fmla="*/ 30400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1606" y="3619"/>
                    </a:lnTo>
                    <a:lnTo>
                      <a:pt x="31606" y="30400"/>
                    </a:lnTo>
                    <a:lnTo>
                      <a:pt x="3619" y="30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4" name="手繪多邊形: 圖案 213">
                <a:extLst>
                  <a:ext uri="{FF2B5EF4-FFF2-40B4-BE49-F238E27FC236}">
                    <a16:creationId xmlns:a16="http://schemas.microsoft.com/office/drawing/2014/main" id="{AB3D418F-61A0-4335-A53A-359C29A3CD04}"/>
                  </a:ext>
                </a:extLst>
              </p:cNvPr>
              <p:cNvSpPr/>
              <p:nvPr/>
            </p:nvSpPr>
            <p:spPr>
              <a:xfrm>
                <a:off x="8434073" y="3510543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1992 w 33777"/>
                  <a:gd name="connsiteY1" fmla="*/ 3619 h 33777"/>
                  <a:gd name="connsiteX2" fmla="*/ 31992 w 33777"/>
                  <a:gd name="connsiteY2" fmla="*/ 30399 h 33777"/>
                  <a:gd name="connsiteX3" fmla="*/ 3619 w 33777"/>
                  <a:gd name="connsiteY3" fmla="*/ 30399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1992" y="3619"/>
                    </a:lnTo>
                    <a:lnTo>
                      <a:pt x="31992" y="30399"/>
                    </a:lnTo>
                    <a:lnTo>
                      <a:pt x="3619" y="3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5" name="手繪多邊形: 圖案 214">
                <a:extLst>
                  <a:ext uri="{FF2B5EF4-FFF2-40B4-BE49-F238E27FC236}">
                    <a16:creationId xmlns:a16="http://schemas.microsoft.com/office/drawing/2014/main" id="{3843DACB-B5F8-4806-BC6D-DA6E8E7A53E0}"/>
                  </a:ext>
                </a:extLst>
              </p:cNvPr>
              <p:cNvSpPr/>
              <p:nvPr/>
            </p:nvSpPr>
            <p:spPr>
              <a:xfrm>
                <a:off x="8434073" y="3472230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1992 w 33777"/>
                  <a:gd name="connsiteY1" fmla="*/ 3619 h 33777"/>
                  <a:gd name="connsiteX2" fmla="*/ 31992 w 33777"/>
                  <a:gd name="connsiteY2" fmla="*/ 30786 h 33777"/>
                  <a:gd name="connsiteX3" fmla="*/ 3619 w 33777"/>
                  <a:gd name="connsiteY3" fmla="*/ 30786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1992" y="3619"/>
                    </a:lnTo>
                    <a:lnTo>
                      <a:pt x="31992" y="30786"/>
                    </a:lnTo>
                    <a:lnTo>
                      <a:pt x="3619" y="307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6" name="手繪多邊形: 圖案 215">
                <a:extLst>
                  <a:ext uri="{FF2B5EF4-FFF2-40B4-BE49-F238E27FC236}">
                    <a16:creationId xmlns:a16="http://schemas.microsoft.com/office/drawing/2014/main" id="{2A4DF81B-F893-4E26-A702-3ED207BB3445}"/>
                  </a:ext>
                </a:extLst>
              </p:cNvPr>
              <p:cNvSpPr/>
              <p:nvPr/>
            </p:nvSpPr>
            <p:spPr>
              <a:xfrm>
                <a:off x="8434073" y="3433917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2861 w 33777"/>
                  <a:gd name="connsiteY1" fmla="*/ 3619 h 33777"/>
                  <a:gd name="connsiteX2" fmla="*/ 32861 w 33777"/>
                  <a:gd name="connsiteY2" fmla="*/ 31027 h 33777"/>
                  <a:gd name="connsiteX3" fmla="*/ 3619 w 33777"/>
                  <a:gd name="connsiteY3" fmla="*/ 31027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2861" y="3619"/>
                    </a:lnTo>
                    <a:lnTo>
                      <a:pt x="32861" y="31027"/>
                    </a:lnTo>
                    <a:lnTo>
                      <a:pt x="3619" y="3102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7" name="手繪多邊形: 圖案 216">
                <a:extLst>
                  <a:ext uri="{FF2B5EF4-FFF2-40B4-BE49-F238E27FC236}">
                    <a16:creationId xmlns:a16="http://schemas.microsoft.com/office/drawing/2014/main" id="{CAD255C0-38D0-4468-87DB-63EB5F6BF9C1}"/>
                  </a:ext>
                </a:extLst>
              </p:cNvPr>
              <p:cNvSpPr/>
              <p:nvPr/>
            </p:nvSpPr>
            <p:spPr>
              <a:xfrm>
                <a:off x="8433253" y="3395603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3681 w 33777"/>
                  <a:gd name="connsiteY1" fmla="*/ 3619 h 33777"/>
                  <a:gd name="connsiteX2" fmla="*/ 33681 w 33777"/>
                  <a:gd name="connsiteY2" fmla="*/ 31413 h 33777"/>
                  <a:gd name="connsiteX3" fmla="*/ 3619 w 33777"/>
                  <a:gd name="connsiteY3" fmla="*/ 31413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3681" y="3619"/>
                    </a:lnTo>
                    <a:lnTo>
                      <a:pt x="33681" y="31413"/>
                    </a:lnTo>
                    <a:lnTo>
                      <a:pt x="3619" y="314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8" name="手繪多邊形: 圖案 217">
                <a:extLst>
                  <a:ext uri="{FF2B5EF4-FFF2-40B4-BE49-F238E27FC236}">
                    <a16:creationId xmlns:a16="http://schemas.microsoft.com/office/drawing/2014/main" id="{977730D2-EC38-4FC8-B505-68E872BF9B2B}"/>
                  </a:ext>
                </a:extLst>
              </p:cNvPr>
              <p:cNvSpPr/>
              <p:nvPr/>
            </p:nvSpPr>
            <p:spPr>
              <a:xfrm>
                <a:off x="8433253" y="3357290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3681 w 33777"/>
                  <a:gd name="connsiteY1" fmla="*/ 3619 h 33777"/>
                  <a:gd name="connsiteX2" fmla="*/ 33681 w 33777"/>
                  <a:gd name="connsiteY2" fmla="*/ 31654 h 33777"/>
                  <a:gd name="connsiteX3" fmla="*/ 3619 w 33777"/>
                  <a:gd name="connsiteY3" fmla="*/ 31654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3681" y="3619"/>
                    </a:lnTo>
                    <a:lnTo>
                      <a:pt x="33681" y="31654"/>
                    </a:lnTo>
                    <a:lnTo>
                      <a:pt x="3619" y="316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19" name="手繪多邊形: 圖案 218">
                <a:extLst>
                  <a:ext uri="{FF2B5EF4-FFF2-40B4-BE49-F238E27FC236}">
                    <a16:creationId xmlns:a16="http://schemas.microsoft.com/office/drawing/2014/main" id="{6871AA6E-F3B6-403C-89E9-5A282ECBD7A4}"/>
                  </a:ext>
                </a:extLst>
              </p:cNvPr>
              <p:cNvSpPr/>
              <p:nvPr/>
            </p:nvSpPr>
            <p:spPr>
              <a:xfrm>
                <a:off x="8433253" y="3301509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3681 w 33777"/>
                  <a:gd name="connsiteY1" fmla="*/ 3619 h 33777"/>
                  <a:gd name="connsiteX2" fmla="*/ 33681 w 33777"/>
                  <a:gd name="connsiteY2" fmla="*/ 32233 h 33777"/>
                  <a:gd name="connsiteX3" fmla="*/ 3619 w 33777"/>
                  <a:gd name="connsiteY3" fmla="*/ 32233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3681" y="3619"/>
                    </a:lnTo>
                    <a:lnTo>
                      <a:pt x="33681" y="32233"/>
                    </a:lnTo>
                    <a:lnTo>
                      <a:pt x="3619" y="3223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0" name="手繪多邊形: 圖案 219">
                <a:extLst>
                  <a:ext uri="{FF2B5EF4-FFF2-40B4-BE49-F238E27FC236}">
                    <a16:creationId xmlns:a16="http://schemas.microsoft.com/office/drawing/2014/main" id="{421AEF23-1C54-44FE-9FF8-099E95E23AF1}"/>
                  </a:ext>
                </a:extLst>
              </p:cNvPr>
              <p:cNvSpPr/>
              <p:nvPr/>
            </p:nvSpPr>
            <p:spPr>
              <a:xfrm>
                <a:off x="8432384" y="3242158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4935 w 33777"/>
                  <a:gd name="connsiteY1" fmla="*/ 3619 h 33777"/>
                  <a:gd name="connsiteX2" fmla="*/ 34935 w 33777"/>
                  <a:gd name="connsiteY2" fmla="*/ 32860 h 33777"/>
                  <a:gd name="connsiteX3" fmla="*/ 3619 w 33777"/>
                  <a:gd name="connsiteY3" fmla="*/ 32860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4935" y="3619"/>
                    </a:lnTo>
                    <a:lnTo>
                      <a:pt x="34935" y="32860"/>
                    </a:lnTo>
                    <a:lnTo>
                      <a:pt x="3619" y="328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1" name="手繪多邊形: 圖案 220">
                <a:extLst>
                  <a:ext uri="{FF2B5EF4-FFF2-40B4-BE49-F238E27FC236}">
                    <a16:creationId xmlns:a16="http://schemas.microsoft.com/office/drawing/2014/main" id="{8CFFEC9D-DE24-486E-9923-E4E5A032F8BB}"/>
                  </a:ext>
                </a:extLst>
              </p:cNvPr>
              <p:cNvSpPr/>
              <p:nvPr/>
            </p:nvSpPr>
            <p:spPr>
              <a:xfrm>
                <a:off x="8432384" y="3203893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4935 w 33777"/>
                  <a:gd name="connsiteY1" fmla="*/ 3619 h 33777"/>
                  <a:gd name="connsiteX2" fmla="*/ 34935 w 33777"/>
                  <a:gd name="connsiteY2" fmla="*/ 33054 h 33777"/>
                  <a:gd name="connsiteX3" fmla="*/ 3619 w 33777"/>
                  <a:gd name="connsiteY3" fmla="*/ 33054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4935" y="3619"/>
                    </a:lnTo>
                    <a:lnTo>
                      <a:pt x="34935" y="33054"/>
                    </a:lnTo>
                    <a:lnTo>
                      <a:pt x="3619" y="330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2" name="手繪多邊形: 圖案 221">
                <a:extLst>
                  <a:ext uri="{FF2B5EF4-FFF2-40B4-BE49-F238E27FC236}">
                    <a16:creationId xmlns:a16="http://schemas.microsoft.com/office/drawing/2014/main" id="{E59286B1-DAD2-4F92-AF42-754EEF97E5B0}"/>
                  </a:ext>
                </a:extLst>
              </p:cNvPr>
              <p:cNvSpPr/>
              <p:nvPr/>
            </p:nvSpPr>
            <p:spPr>
              <a:xfrm>
                <a:off x="8432384" y="3165580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4935 w 33777"/>
                  <a:gd name="connsiteY1" fmla="*/ 3619 h 33777"/>
                  <a:gd name="connsiteX2" fmla="*/ 34935 w 33777"/>
                  <a:gd name="connsiteY2" fmla="*/ 33488 h 33777"/>
                  <a:gd name="connsiteX3" fmla="*/ 3619 w 33777"/>
                  <a:gd name="connsiteY3" fmla="*/ 33488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4935" y="3619"/>
                    </a:lnTo>
                    <a:lnTo>
                      <a:pt x="34935" y="33488"/>
                    </a:lnTo>
                    <a:lnTo>
                      <a:pt x="3619" y="334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3" name="手繪多邊形: 圖案 222">
                <a:extLst>
                  <a:ext uri="{FF2B5EF4-FFF2-40B4-BE49-F238E27FC236}">
                    <a16:creationId xmlns:a16="http://schemas.microsoft.com/office/drawing/2014/main" id="{140DDD59-D1C8-449F-89E4-A49ABAA3BEB3}"/>
                  </a:ext>
                </a:extLst>
              </p:cNvPr>
              <p:cNvSpPr/>
              <p:nvPr/>
            </p:nvSpPr>
            <p:spPr>
              <a:xfrm>
                <a:off x="8432384" y="3127267"/>
                <a:ext cx="38603" cy="33777"/>
              </a:xfrm>
              <a:custGeom>
                <a:avLst/>
                <a:gdLst>
                  <a:gd name="connsiteX0" fmla="*/ 3619 w 38602"/>
                  <a:gd name="connsiteY0" fmla="*/ 3619 h 33777"/>
                  <a:gd name="connsiteX1" fmla="*/ 35756 w 38602"/>
                  <a:gd name="connsiteY1" fmla="*/ 3619 h 33777"/>
                  <a:gd name="connsiteX2" fmla="*/ 35756 w 38602"/>
                  <a:gd name="connsiteY2" fmla="*/ 33681 h 33777"/>
                  <a:gd name="connsiteX3" fmla="*/ 3619 w 38602"/>
                  <a:gd name="connsiteY3" fmla="*/ 33681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02" h="33777">
                    <a:moveTo>
                      <a:pt x="3619" y="3619"/>
                    </a:moveTo>
                    <a:lnTo>
                      <a:pt x="35756" y="3619"/>
                    </a:lnTo>
                    <a:lnTo>
                      <a:pt x="35756" y="33681"/>
                    </a:lnTo>
                    <a:lnTo>
                      <a:pt x="3619" y="336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4" name="手繪多邊形: 圖案 223">
                <a:extLst>
                  <a:ext uri="{FF2B5EF4-FFF2-40B4-BE49-F238E27FC236}">
                    <a16:creationId xmlns:a16="http://schemas.microsoft.com/office/drawing/2014/main" id="{35E77659-EC68-4CCD-8ED5-504FB64515FE}"/>
                  </a:ext>
                </a:extLst>
              </p:cNvPr>
              <p:cNvSpPr/>
              <p:nvPr/>
            </p:nvSpPr>
            <p:spPr>
              <a:xfrm>
                <a:off x="8395374" y="3817192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8711 w 28951"/>
                  <a:gd name="connsiteY1" fmla="*/ 3619 h 28951"/>
                  <a:gd name="connsiteX2" fmla="*/ 28711 w 28951"/>
                  <a:gd name="connsiteY2" fmla="*/ 28132 h 28951"/>
                  <a:gd name="connsiteX3" fmla="*/ 3619 w 28951"/>
                  <a:gd name="connsiteY3" fmla="*/ 28132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8711" y="3619"/>
                    </a:lnTo>
                    <a:lnTo>
                      <a:pt x="28711" y="28132"/>
                    </a:lnTo>
                    <a:lnTo>
                      <a:pt x="3619" y="28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5" name="手繪多邊形: 圖案 224">
                <a:extLst>
                  <a:ext uri="{FF2B5EF4-FFF2-40B4-BE49-F238E27FC236}">
                    <a16:creationId xmlns:a16="http://schemas.microsoft.com/office/drawing/2014/main" id="{E37833DB-F28E-4486-B870-2B3E685C30FA}"/>
                  </a:ext>
                </a:extLst>
              </p:cNvPr>
              <p:cNvSpPr/>
              <p:nvPr/>
            </p:nvSpPr>
            <p:spPr>
              <a:xfrm>
                <a:off x="8394505" y="3740566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9965 w 28951"/>
                  <a:gd name="connsiteY1" fmla="*/ 3619 h 28951"/>
                  <a:gd name="connsiteX2" fmla="*/ 29965 w 28951"/>
                  <a:gd name="connsiteY2" fmla="*/ 28325 h 28951"/>
                  <a:gd name="connsiteX3" fmla="*/ 3619 w 28951"/>
                  <a:gd name="connsiteY3" fmla="*/ 28325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9965" y="3619"/>
                    </a:lnTo>
                    <a:lnTo>
                      <a:pt x="29965" y="28325"/>
                    </a:lnTo>
                    <a:lnTo>
                      <a:pt x="3619" y="283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6" name="手繪多邊形: 圖案 225">
                <a:extLst>
                  <a:ext uri="{FF2B5EF4-FFF2-40B4-BE49-F238E27FC236}">
                    <a16:creationId xmlns:a16="http://schemas.microsoft.com/office/drawing/2014/main" id="{ABF3B7D0-7129-4D3D-A497-94DACD3C612C}"/>
                  </a:ext>
                </a:extLst>
              </p:cNvPr>
              <p:cNvSpPr/>
              <p:nvPr/>
            </p:nvSpPr>
            <p:spPr>
              <a:xfrm>
                <a:off x="8394505" y="3663795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9965 w 28951"/>
                  <a:gd name="connsiteY1" fmla="*/ 3619 h 28951"/>
                  <a:gd name="connsiteX2" fmla="*/ 29965 w 28951"/>
                  <a:gd name="connsiteY2" fmla="*/ 29145 h 28951"/>
                  <a:gd name="connsiteX3" fmla="*/ 3619 w 28951"/>
                  <a:gd name="connsiteY3" fmla="*/ 29145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9965" y="3619"/>
                    </a:lnTo>
                    <a:lnTo>
                      <a:pt x="29965" y="29145"/>
                    </a:lnTo>
                    <a:lnTo>
                      <a:pt x="3619" y="29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7" name="手繪多邊形: 圖案 226">
                <a:extLst>
                  <a:ext uri="{FF2B5EF4-FFF2-40B4-BE49-F238E27FC236}">
                    <a16:creationId xmlns:a16="http://schemas.microsoft.com/office/drawing/2014/main" id="{7D3FA2C1-C519-42EC-AFDB-19CC7C42654A}"/>
                  </a:ext>
                </a:extLst>
              </p:cNvPr>
              <p:cNvSpPr/>
              <p:nvPr/>
            </p:nvSpPr>
            <p:spPr>
              <a:xfrm>
                <a:off x="8394071" y="3548856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1268 w 33777"/>
                  <a:gd name="connsiteY1" fmla="*/ 3619 h 33777"/>
                  <a:gd name="connsiteX2" fmla="*/ 31268 w 33777"/>
                  <a:gd name="connsiteY2" fmla="*/ 30207 h 33777"/>
                  <a:gd name="connsiteX3" fmla="*/ 3619 w 33777"/>
                  <a:gd name="connsiteY3" fmla="*/ 30207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1268" y="3619"/>
                    </a:lnTo>
                    <a:lnTo>
                      <a:pt x="31268" y="30207"/>
                    </a:lnTo>
                    <a:lnTo>
                      <a:pt x="3619" y="30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8" name="手繪多邊形: 圖案 227">
                <a:extLst>
                  <a:ext uri="{FF2B5EF4-FFF2-40B4-BE49-F238E27FC236}">
                    <a16:creationId xmlns:a16="http://schemas.microsoft.com/office/drawing/2014/main" id="{EA448767-8B1C-4A07-9504-09E9EDD2149E}"/>
                  </a:ext>
                </a:extLst>
              </p:cNvPr>
              <p:cNvSpPr/>
              <p:nvPr/>
            </p:nvSpPr>
            <p:spPr>
              <a:xfrm>
                <a:off x="8394071" y="3510543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2040 w 33777"/>
                  <a:gd name="connsiteY1" fmla="*/ 3619 h 33777"/>
                  <a:gd name="connsiteX2" fmla="*/ 32040 w 33777"/>
                  <a:gd name="connsiteY2" fmla="*/ 30399 h 33777"/>
                  <a:gd name="connsiteX3" fmla="*/ 3619 w 33777"/>
                  <a:gd name="connsiteY3" fmla="*/ 30399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2040" y="3619"/>
                    </a:lnTo>
                    <a:lnTo>
                      <a:pt x="32040" y="30399"/>
                    </a:lnTo>
                    <a:lnTo>
                      <a:pt x="3619" y="3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29" name="手繪多邊形: 圖案 228">
                <a:extLst>
                  <a:ext uri="{FF2B5EF4-FFF2-40B4-BE49-F238E27FC236}">
                    <a16:creationId xmlns:a16="http://schemas.microsoft.com/office/drawing/2014/main" id="{510C6F25-ADB0-4CF6-88C4-52CE51A3C5FF}"/>
                  </a:ext>
                </a:extLst>
              </p:cNvPr>
              <p:cNvSpPr/>
              <p:nvPr/>
            </p:nvSpPr>
            <p:spPr>
              <a:xfrm>
                <a:off x="8393299" y="3433917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2861 w 33777"/>
                  <a:gd name="connsiteY1" fmla="*/ 3619 h 33777"/>
                  <a:gd name="connsiteX2" fmla="*/ 32861 w 33777"/>
                  <a:gd name="connsiteY2" fmla="*/ 31027 h 33777"/>
                  <a:gd name="connsiteX3" fmla="*/ 3619 w 33777"/>
                  <a:gd name="connsiteY3" fmla="*/ 31027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2861" y="3619"/>
                    </a:lnTo>
                    <a:lnTo>
                      <a:pt x="32861" y="31027"/>
                    </a:lnTo>
                    <a:lnTo>
                      <a:pt x="3619" y="3102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0" name="手繪多邊形: 圖案 229">
                <a:extLst>
                  <a:ext uri="{FF2B5EF4-FFF2-40B4-BE49-F238E27FC236}">
                    <a16:creationId xmlns:a16="http://schemas.microsoft.com/office/drawing/2014/main" id="{5CA93DBC-A28D-4C87-8BE6-E781E5F03B2A}"/>
                  </a:ext>
                </a:extLst>
              </p:cNvPr>
              <p:cNvSpPr/>
              <p:nvPr/>
            </p:nvSpPr>
            <p:spPr>
              <a:xfrm>
                <a:off x="8393299" y="3357290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2861 w 33777"/>
                  <a:gd name="connsiteY1" fmla="*/ 3619 h 33777"/>
                  <a:gd name="connsiteX2" fmla="*/ 32861 w 33777"/>
                  <a:gd name="connsiteY2" fmla="*/ 31654 h 33777"/>
                  <a:gd name="connsiteX3" fmla="*/ 3619 w 33777"/>
                  <a:gd name="connsiteY3" fmla="*/ 31654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2861" y="3619"/>
                    </a:lnTo>
                    <a:lnTo>
                      <a:pt x="32861" y="31654"/>
                    </a:lnTo>
                    <a:lnTo>
                      <a:pt x="3619" y="316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1" name="手繪多邊形: 圖案 230">
                <a:extLst>
                  <a:ext uri="{FF2B5EF4-FFF2-40B4-BE49-F238E27FC236}">
                    <a16:creationId xmlns:a16="http://schemas.microsoft.com/office/drawing/2014/main" id="{8CEEB219-DD2F-4D88-9C25-306BB1C04122}"/>
                  </a:ext>
                </a:extLst>
              </p:cNvPr>
              <p:cNvSpPr/>
              <p:nvPr/>
            </p:nvSpPr>
            <p:spPr>
              <a:xfrm>
                <a:off x="8392430" y="3280471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4115 w 33777"/>
                  <a:gd name="connsiteY1" fmla="*/ 3619 h 33777"/>
                  <a:gd name="connsiteX2" fmla="*/ 34115 w 33777"/>
                  <a:gd name="connsiteY2" fmla="*/ 32474 h 33777"/>
                  <a:gd name="connsiteX3" fmla="*/ 3619 w 33777"/>
                  <a:gd name="connsiteY3" fmla="*/ 32474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4115" y="3619"/>
                    </a:lnTo>
                    <a:lnTo>
                      <a:pt x="34115" y="32474"/>
                    </a:lnTo>
                    <a:lnTo>
                      <a:pt x="3619" y="3247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2" name="手繪多邊形: 圖案 231">
                <a:extLst>
                  <a:ext uri="{FF2B5EF4-FFF2-40B4-BE49-F238E27FC236}">
                    <a16:creationId xmlns:a16="http://schemas.microsoft.com/office/drawing/2014/main" id="{B248192E-676D-4067-9529-AB9FBBA56BD0}"/>
                  </a:ext>
                </a:extLst>
              </p:cNvPr>
              <p:cNvSpPr/>
              <p:nvPr/>
            </p:nvSpPr>
            <p:spPr>
              <a:xfrm>
                <a:off x="8392044" y="3165580"/>
                <a:ext cx="38603" cy="33777"/>
              </a:xfrm>
              <a:custGeom>
                <a:avLst/>
                <a:gdLst>
                  <a:gd name="connsiteX0" fmla="*/ 3619 w 38602"/>
                  <a:gd name="connsiteY0" fmla="*/ 3619 h 33777"/>
                  <a:gd name="connsiteX1" fmla="*/ 35321 w 38602"/>
                  <a:gd name="connsiteY1" fmla="*/ 3619 h 33777"/>
                  <a:gd name="connsiteX2" fmla="*/ 35321 w 38602"/>
                  <a:gd name="connsiteY2" fmla="*/ 33488 h 33777"/>
                  <a:gd name="connsiteX3" fmla="*/ 3619 w 38602"/>
                  <a:gd name="connsiteY3" fmla="*/ 33488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02" h="33777">
                    <a:moveTo>
                      <a:pt x="3619" y="3619"/>
                    </a:moveTo>
                    <a:lnTo>
                      <a:pt x="35321" y="3619"/>
                    </a:lnTo>
                    <a:lnTo>
                      <a:pt x="35321" y="33488"/>
                    </a:lnTo>
                    <a:lnTo>
                      <a:pt x="3619" y="334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3" name="手繪多邊形: 圖案 232">
                <a:extLst>
                  <a:ext uri="{FF2B5EF4-FFF2-40B4-BE49-F238E27FC236}">
                    <a16:creationId xmlns:a16="http://schemas.microsoft.com/office/drawing/2014/main" id="{B9BF08C2-4936-446A-A6DB-9F73F0D67514}"/>
                  </a:ext>
                </a:extLst>
              </p:cNvPr>
              <p:cNvSpPr/>
              <p:nvPr/>
            </p:nvSpPr>
            <p:spPr>
              <a:xfrm>
                <a:off x="8481458" y="3817192"/>
                <a:ext cx="24127" cy="28952"/>
              </a:xfrm>
              <a:custGeom>
                <a:avLst/>
                <a:gdLst>
                  <a:gd name="connsiteX0" fmla="*/ 3619 w 24126"/>
                  <a:gd name="connsiteY0" fmla="*/ 3619 h 28951"/>
                  <a:gd name="connsiteX1" fmla="*/ 23789 w 24126"/>
                  <a:gd name="connsiteY1" fmla="*/ 3619 h 28951"/>
                  <a:gd name="connsiteX2" fmla="*/ 23789 w 24126"/>
                  <a:gd name="connsiteY2" fmla="*/ 28132 h 28951"/>
                  <a:gd name="connsiteX3" fmla="*/ 3619 w 24126"/>
                  <a:gd name="connsiteY3" fmla="*/ 28132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8951">
                    <a:moveTo>
                      <a:pt x="3619" y="3619"/>
                    </a:moveTo>
                    <a:lnTo>
                      <a:pt x="23789" y="3619"/>
                    </a:lnTo>
                    <a:lnTo>
                      <a:pt x="23789" y="28132"/>
                    </a:lnTo>
                    <a:lnTo>
                      <a:pt x="3619" y="28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4" name="手繪多邊形: 圖案 233">
                <a:extLst>
                  <a:ext uri="{FF2B5EF4-FFF2-40B4-BE49-F238E27FC236}">
                    <a16:creationId xmlns:a16="http://schemas.microsoft.com/office/drawing/2014/main" id="{C591035F-2F9D-499F-85F4-AC27202486A1}"/>
                  </a:ext>
                </a:extLst>
              </p:cNvPr>
              <p:cNvSpPr/>
              <p:nvPr/>
            </p:nvSpPr>
            <p:spPr>
              <a:xfrm>
                <a:off x="8480589" y="3740566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5478 w 28951"/>
                  <a:gd name="connsiteY1" fmla="*/ 3619 h 28951"/>
                  <a:gd name="connsiteX2" fmla="*/ 25478 w 28951"/>
                  <a:gd name="connsiteY2" fmla="*/ 28325 h 28951"/>
                  <a:gd name="connsiteX3" fmla="*/ 3619 w 28951"/>
                  <a:gd name="connsiteY3" fmla="*/ 28325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5478" y="3619"/>
                    </a:lnTo>
                    <a:lnTo>
                      <a:pt x="25478" y="28325"/>
                    </a:lnTo>
                    <a:lnTo>
                      <a:pt x="3619" y="283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5" name="手繪多邊形: 圖案 234">
                <a:extLst>
                  <a:ext uri="{FF2B5EF4-FFF2-40B4-BE49-F238E27FC236}">
                    <a16:creationId xmlns:a16="http://schemas.microsoft.com/office/drawing/2014/main" id="{A37B8696-00BC-4EE3-A94E-E7C5FE4E91C3}"/>
                  </a:ext>
                </a:extLst>
              </p:cNvPr>
              <p:cNvSpPr/>
              <p:nvPr/>
            </p:nvSpPr>
            <p:spPr>
              <a:xfrm>
                <a:off x="8480589" y="3663795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5478 w 28951"/>
                  <a:gd name="connsiteY1" fmla="*/ 3619 h 28951"/>
                  <a:gd name="connsiteX2" fmla="*/ 25478 w 28951"/>
                  <a:gd name="connsiteY2" fmla="*/ 29145 h 28951"/>
                  <a:gd name="connsiteX3" fmla="*/ 3619 w 28951"/>
                  <a:gd name="connsiteY3" fmla="*/ 29145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5478" y="3619"/>
                    </a:lnTo>
                    <a:lnTo>
                      <a:pt x="25478" y="29145"/>
                    </a:lnTo>
                    <a:lnTo>
                      <a:pt x="3619" y="29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6" name="手繪多邊形: 圖案 235">
                <a:extLst>
                  <a:ext uri="{FF2B5EF4-FFF2-40B4-BE49-F238E27FC236}">
                    <a16:creationId xmlns:a16="http://schemas.microsoft.com/office/drawing/2014/main" id="{648FF0E3-6C66-4B3E-802B-84C498D9D299}"/>
                  </a:ext>
                </a:extLst>
              </p:cNvPr>
              <p:cNvSpPr/>
              <p:nvPr/>
            </p:nvSpPr>
            <p:spPr>
              <a:xfrm>
                <a:off x="8480155" y="3587121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6684 w 28951"/>
                  <a:gd name="connsiteY1" fmla="*/ 3619 h 28951"/>
                  <a:gd name="connsiteX2" fmla="*/ 26684 w 28951"/>
                  <a:gd name="connsiteY2" fmla="*/ 29772 h 28951"/>
                  <a:gd name="connsiteX3" fmla="*/ 3619 w 28951"/>
                  <a:gd name="connsiteY3" fmla="*/ 29772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6684" y="3619"/>
                    </a:lnTo>
                    <a:lnTo>
                      <a:pt x="26684" y="29772"/>
                    </a:lnTo>
                    <a:lnTo>
                      <a:pt x="3619" y="2977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7" name="手繪多邊形: 圖案 236">
                <a:extLst>
                  <a:ext uri="{FF2B5EF4-FFF2-40B4-BE49-F238E27FC236}">
                    <a16:creationId xmlns:a16="http://schemas.microsoft.com/office/drawing/2014/main" id="{D116FA4A-8F16-4B47-BF04-71631F2717E6}"/>
                  </a:ext>
                </a:extLst>
              </p:cNvPr>
              <p:cNvSpPr/>
              <p:nvPr/>
            </p:nvSpPr>
            <p:spPr>
              <a:xfrm>
                <a:off x="8480155" y="3510543"/>
                <a:ext cx="28952" cy="33777"/>
              </a:xfrm>
              <a:custGeom>
                <a:avLst/>
                <a:gdLst>
                  <a:gd name="connsiteX0" fmla="*/ 3619 w 28951"/>
                  <a:gd name="connsiteY0" fmla="*/ 3619 h 33777"/>
                  <a:gd name="connsiteX1" fmla="*/ 27118 w 28951"/>
                  <a:gd name="connsiteY1" fmla="*/ 3619 h 33777"/>
                  <a:gd name="connsiteX2" fmla="*/ 27118 w 28951"/>
                  <a:gd name="connsiteY2" fmla="*/ 30399 h 33777"/>
                  <a:gd name="connsiteX3" fmla="*/ 3619 w 28951"/>
                  <a:gd name="connsiteY3" fmla="*/ 30399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33777">
                    <a:moveTo>
                      <a:pt x="3619" y="3619"/>
                    </a:moveTo>
                    <a:lnTo>
                      <a:pt x="27118" y="3619"/>
                    </a:lnTo>
                    <a:lnTo>
                      <a:pt x="27118" y="30399"/>
                    </a:lnTo>
                    <a:lnTo>
                      <a:pt x="3619" y="3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8" name="手繪多邊形: 圖案 237">
                <a:extLst>
                  <a:ext uri="{FF2B5EF4-FFF2-40B4-BE49-F238E27FC236}">
                    <a16:creationId xmlns:a16="http://schemas.microsoft.com/office/drawing/2014/main" id="{A81D7535-3B15-494B-B3C0-DEFC5D076D7D}"/>
                  </a:ext>
                </a:extLst>
              </p:cNvPr>
              <p:cNvSpPr/>
              <p:nvPr/>
            </p:nvSpPr>
            <p:spPr>
              <a:xfrm>
                <a:off x="8479383" y="3433917"/>
                <a:ext cx="28952" cy="33777"/>
              </a:xfrm>
              <a:custGeom>
                <a:avLst/>
                <a:gdLst>
                  <a:gd name="connsiteX0" fmla="*/ 3619 w 28951"/>
                  <a:gd name="connsiteY0" fmla="*/ 3619 h 33777"/>
                  <a:gd name="connsiteX1" fmla="*/ 27890 w 28951"/>
                  <a:gd name="connsiteY1" fmla="*/ 3619 h 33777"/>
                  <a:gd name="connsiteX2" fmla="*/ 27890 w 28951"/>
                  <a:gd name="connsiteY2" fmla="*/ 31027 h 33777"/>
                  <a:gd name="connsiteX3" fmla="*/ 3619 w 28951"/>
                  <a:gd name="connsiteY3" fmla="*/ 31027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33777">
                    <a:moveTo>
                      <a:pt x="3619" y="3619"/>
                    </a:moveTo>
                    <a:lnTo>
                      <a:pt x="27890" y="3619"/>
                    </a:lnTo>
                    <a:lnTo>
                      <a:pt x="27890" y="31027"/>
                    </a:lnTo>
                    <a:lnTo>
                      <a:pt x="3619" y="3102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39" name="手繪多邊形: 圖案 238">
                <a:extLst>
                  <a:ext uri="{FF2B5EF4-FFF2-40B4-BE49-F238E27FC236}">
                    <a16:creationId xmlns:a16="http://schemas.microsoft.com/office/drawing/2014/main" id="{F87FED3C-31B7-440D-A9AC-3B33F24D8643}"/>
                  </a:ext>
                </a:extLst>
              </p:cNvPr>
              <p:cNvSpPr/>
              <p:nvPr/>
            </p:nvSpPr>
            <p:spPr>
              <a:xfrm>
                <a:off x="8479383" y="3357290"/>
                <a:ext cx="28952" cy="33777"/>
              </a:xfrm>
              <a:custGeom>
                <a:avLst/>
                <a:gdLst>
                  <a:gd name="connsiteX0" fmla="*/ 3619 w 28951"/>
                  <a:gd name="connsiteY0" fmla="*/ 3619 h 33777"/>
                  <a:gd name="connsiteX1" fmla="*/ 28710 w 28951"/>
                  <a:gd name="connsiteY1" fmla="*/ 3619 h 33777"/>
                  <a:gd name="connsiteX2" fmla="*/ 28710 w 28951"/>
                  <a:gd name="connsiteY2" fmla="*/ 31654 h 33777"/>
                  <a:gd name="connsiteX3" fmla="*/ 3619 w 28951"/>
                  <a:gd name="connsiteY3" fmla="*/ 31654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33777">
                    <a:moveTo>
                      <a:pt x="3619" y="3619"/>
                    </a:moveTo>
                    <a:lnTo>
                      <a:pt x="28710" y="3619"/>
                    </a:lnTo>
                    <a:lnTo>
                      <a:pt x="28710" y="31654"/>
                    </a:lnTo>
                    <a:lnTo>
                      <a:pt x="3619" y="316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0" name="手繪多邊形: 圖案 239">
                <a:extLst>
                  <a:ext uri="{FF2B5EF4-FFF2-40B4-BE49-F238E27FC236}">
                    <a16:creationId xmlns:a16="http://schemas.microsoft.com/office/drawing/2014/main" id="{68DE057E-85BC-421A-8169-25899FCA47BC}"/>
                  </a:ext>
                </a:extLst>
              </p:cNvPr>
              <p:cNvSpPr/>
              <p:nvPr/>
            </p:nvSpPr>
            <p:spPr>
              <a:xfrm>
                <a:off x="8478514" y="3280471"/>
                <a:ext cx="28952" cy="33777"/>
              </a:xfrm>
              <a:custGeom>
                <a:avLst/>
                <a:gdLst>
                  <a:gd name="connsiteX0" fmla="*/ 3619 w 28951"/>
                  <a:gd name="connsiteY0" fmla="*/ 3619 h 33777"/>
                  <a:gd name="connsiteX1" fmla="*/ 29579 w 28951"/>
                  <a:gd name="connsiteY1" fmla="*/ 3619 h 33777"/>
                  <a:gd name="connsiteX2" fmla="*/ 29579 w 28951"/>
                  <a:gd name="connsiteY2" fmla="*/ 32474 h 33777"/>
                  <a:gd name="connsiteX3" fmla="*/ 3619 w 28951"/>
                  <a:gd name="connsiteY3" fmla="*/ 32474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33777">
                    <a:moveTo>
                      <a:pt x="3619" y="3619"/>
                    </a:moveTo>
                    <a:lnTo>
                      <a:pt x="29579" y="3619"/>
                    </a:lnTo>
                    <a:lnTo>
                      <a:pt x="29579" y="32474"/>
                    </a:lnTo>
                    <a:lnTo>
                      <a:pt x="3619" y="3247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1" name="手繪多邊形: 圖案 240">
                <a:extLst>
                  <a:ext uri="{FF2B5EF4-FFF2-40B4-BE49-F238E27FC236}">
                    <a16:creationId xmlns:a16="http://schemas.microsoft.com/office/drawing/2014/main" id="{34D3D9B2-59A9-43F0-93F9-A1832937DC78}"/>
                  </a:ext>
                </a:extLst>
              </p:cNvPr>
              <p:cNvSpPr/>
              <p:nvPr/>
            </p:nvSpPr>
            <p:spPr>
              <a:xfrm>
                <a:off x="8478514" y="3242158"/>
                <a:ext cx="28952" cy="33777"/>
              </a:xfrm>
              <a:custGeom>
                <a:avLst/>
                <a:gdLst>
                  <a:gd name="connsiteX0" fmla="*/ 3619 w 28951"/>
                  <a:gd name="connsiteY0" fmla="*/ 3619 h 33777"/>
                  <a:gd name="connsiteX1" fmla="*/ 29579 w 28951"/>
                  <a:gd name="connsiteY1" fmla="*/ 3619 h 33777"/>
                  <a:gd name="connsiteX2" fmla="*/ 29579 w 28951"/>
                  <a:gd name="connsiteY2" fmla="*/ 32860 h 33777"/>
                  <a:gd name="connsiteX3" fmla="*/ 3619 w 28951"/>
                  <a:gd name="connsiteY3" fmla="*/ 32860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33777">
                    <a:moveTo>
                      <a:pt x="3619" y="3619"/>
                    </a:moveTo>
                    <a:lnTo>
                      <a:pt x="29579" y="3619"/>
                    </a:lnTo>
                    <a:lnTo>
                      <a:pt x="29579" y="32860"/>
                    </a:lnTo>
                    <a:lnTo>
                      <a:pt x="3619" y="328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2" name="手繪多邊形: 圖案 241">
                <a:extLst>
                  <a:ext uri="{FF2B5EF4-FFF2-40B4-BE49-F238E27FC236}">
                    <a16:creationId xmlns:a16="http://schemas.microsoft.com/office/drawing/2014/main" id="{96B86784-5526-4CA8-A364-98D9EDA5C4F0}"/>
                  </a:ext>
                </a:extLst>
              </p:cNvPr>
              <p:cNvSpPr/>
              <p:nvPr/>
            </p:nvSpPr>
            <p:spPr>
              <a:xfrm>
                <a:off x="8478128" y="3165580"/>
                <a:ext cx="33777" cy="33777"/>
              </a:xfrm>
              <a:custGeom>
                <a:avLst/>
                <a:gdLst>
                  <a:gd name="connsiteX0" fmla="*/ 3619 w 33777"/>
                  <a:gd name="connsiteY0" fmla="*/ 3619 h 33777"/>
                  <a:gd name="connsiteX1" fmla="*/ 30834 w 33777"/>
                  <a:gd name="connsiteY1" fmla="*/ 3619 h 33777"/>
                  <a:gd name="connsiteX2" fmla="*/ 30834 w 33777"/>
                  <a:gd name="connsiteY2" fmla="*/ 33488 h 33777"/>
                  <a:gd name="connsiteX3" fmla="*/ 3619 w 33777"/>
                  <a:gd name="connsiteY3" fmla="*/ 33488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33777">
                    <a:moveTo>
                      <a:pt x="3619" y="3619"/>
                    </a:moveTo>
                    <a:lnTo>
                      <a:pt x="30834" y="3619"/>
                    </a:lnTo>
                    <a:lnTo>
                      <a:pt x="30834" y="33488"/>
                    </a:lnTo>
                    <a:lnTo>
                      <a:pt x="3619" y="334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3" name="手繪多邊形: 圖案 242">
                <a:extLst>
                  <a:ext uri="{FF2B5EF4-FFF2-40B4-BE49-F238E27FC236}">
                    <a16:creationId xmlns:a16="http://schemas.microsoft.com/office/drawing/2014/main" id="{02184CD7-B3D4-4F2D-9DEB-D2F7D7A65B26}"/>
                  </a:ext>
                </a:extLst>
              </p:cNvPr>
              <p:cNvSpPr/>
              <p:nvPr/>
            </p:nvSpPr>
            <p:spPr>
              <a:xfrm>
                <a:off x="8509831" y="3817820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6250 w 28951"/>
                  <a:gd name="connsiteY1" fmla="*/ 3619 h 24126"/>
                  <a:gd name="connsiteX2" fmla="*/ 26250 w 28951"/>
                  <a:gd name="connsiteY2" fmla="*/ 24609 h 24126"/>
                  <a:gd name="connsiteX3" fmla="*/ 3619 w 28951"/>
                  <a:gd name="connsiteY3" fmla="*/ 2460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6250" y="3619"/>
                    </a:lnTo>
                    <a:lnTo>
                      <a:pt x="26250" y="24609"/>
                    </a:lnTo>
                    <a:lnTo>
                      <a:pt x="3619" y="246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4" name="手繪多邊形: 圖案 243">
                <a:extLst>
                  <a:ext uri="{FF2B5EF4-FFF2-40B4-BE49-F238E27FC236}">
                    <a16:creationId xmlns:a16="http://schemas.microsoft.com/office/drawing/2014/main" id="{6D98672C-42F4-4DDB-8286-CAAB1B6C4DF9}"/>
                  </a:ext>
                </a:extLst>
              </p:cNvPr>
              <p:cNvSpPr/>
              <p:nvPr/>
            </p:nvSpPr>
            <p:spPr>
              <a:xfrm>
                <a:off x="8509831" y="3779507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6250 w 28951"/>
                  <a:gd name="connsiteY1" fmla="*/ 3619 h 24126"/>
                  <a:gd name="connsiteX2" fmla="*/ 26250 w 28951"/>
                  <a:gd name="connsiteY2" fmla="*/ 24609 h 24126"/>
                  <a:gd name="connsiteX3" fmla="*/ 3619 w 28951"/>
                  <a:gd name="connsiteY3" fmla="*/ 2460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6250" y="3619"/>
                    </a:lnTo>
                    <a:lnTo>
                      <a:pt x="26250" y="24609"/>
                    </a:lnTo>
                    <a:lnTo>
                      <a:pt x="3619" y="246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5" name="手繪多邊形: 圖案 244">
                <a:extLst>
                  <a:ext uri="{FF2B5EF4-FFF2-40B4-BE49-F238E27FC236}">
                    <a16:creationId xmlns:a16="http://schemas.microsoft.com/office/drawing/2014/main" id="{6EF15E46-FF1C-478C-8C6C-D731EB032534}"/>
                  </a:ext>
                </a:extLst>
              </p:cNvPr>
              <p:cNvSpPr/>
              <p:nvPr/>
            </p:nvSpPr>
            <p:spPr>
              <a:xfrm>
                <a:off x="8509445" y="3702880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6636 w 28951"/>
                  <a:gd name="connsiteY1" fmla="*/ 3619 h 24126"/>
                  <a:gd name="connsiteX2" fmla="*/ 26636 w 28951"/>
                  <a:gd name="connsiteY2" fmla="*/ 25237 h 24126"/>
                  <a:gd name="connsiteX3" fmla="*/ 3619 w 28951"/>
                  <a:gd name="connsiteY3" fmla="*/ 25237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6636" y="3619"/>
                    </a:lnTo>
                    <a:lnTo>
                      <a:pt x="26636" y="25237"/>
                    </a:lnTo>
                    <a:lnTo>
                      <a:pt x="3619" y="2523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6" name="手繪多邊形: 圖案 245">
                <a:extLst>
                  <a:ext uri="{FF2B5EF4-FFF2-40B4-BE49-F238E27FC236}">
                    <a16:creationId xmlns:a16="http://schemas.microsoft.com/office/drawing/2014/main" id="{6335A5ED-6766-4DB1-B7B8-C13B92A31150}"/>
                  </a:ext>
                </a:extLst>
              </p:cNvPr>
              <p:cNvSpPr/>
              <p:nvPr/>
            </p:nvSpPr>
            <p:spPr>
              <a:xfrm>
                <a:off x="8509445" y="3625868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7070 w 28951"/>
                  <a:gd name="connsiteY1" fmla="*/ 3619 h 28951"/>
                  <a:gd name="connsiteX2" fmla="*/ 27070 w 28951"/>
                  <a:gd name="connsiteY2" fmla="*/ 26105 h 28951"/>
                  <a:gd name="connsiteX3" fmla="*/ 3619 w 28951"/>
                  <a:gd name="connsiteY3" fmla="*/ 26105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7070" y="3619"/>
                    </a:lnTo>
                    <a:lnTo>
                      <a:pt x="27070" y="26105"/>
                    </a:lnTo>
                    <a:lnTo>
                      <a:pt x="3619" y="26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7" name="手繪多邊形: 圖案 246">
                <a:extLst>
                  <a:ext uri="{FF2B5EF4-FFF2-40B4-BE49-F238E27FC236}">
                    <a16:creationId xmlns:a16="http://schemas.microsoft.com/office/drawing/2014/main" id="{CACE1F3F-CCB6-4C01-8768-9AF64063D545}"/>
                  </a:ext>
                </a:extLst>
              </p:cNvPr>
              <p:cNvSpPr/>
              <p:nvPr/>
            </p:nvSpPr>
            <p:spPr>
              <a:xfrm>
                <a:off x="8509445" y="3587555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7070 w 28951"/>
                  <a:gd name="connsiteY1" fmla="*/ 3619 h 28951"/>
                  <a:gd name="connsiteX2" fmla="*/ 27070 w 28951"/>
                  <a:gd name="connsiteY2" fmla="*/ 26250 h 28951"/>
                  <a:gd name="connsiteX3" fmla="*/ 3619 w 28951"/>
                  <a:gd name="connsiteY3" fmla="*/ 26250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7070" y="3619"/>
                    </a:lnTo>
                    <a:lnTo>
                      <a:pt x="27070" y="26250"/>
                    </a:lnTo>
                    <a:lnTo>
                      <a:pt x="3619" y="26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8" name="手繪多邊形: 圖案 247">
                <a:extLst>
                  <a:ext uri="{FF2B5EF4-FFF2-40B4-BE49-F238E27FC236}">
                    <a16:creationId xmlns:a16="http://schemas.microsoft.com/office/drawing/2014/main" id="{697AF840-B18C-48BF-9BDD-48410CEA6484}"/>
                  </a:ext>
                </a:extLst>
              </p:cNvPr>
              <p:cNvSpPr/>
              <p:nvPr/>
            </p:nvSpPr>
            <p:spPr>
              <a:xfrm>
                <a:off x="8508624" y="3466439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8759 w 28951"/>
                  <a:gd name="connsiteY1" fmla="*/ 3619 h 28951"/>
                  <a:gd name="connsiteX2" fmla="*/ 28759 w 28951"/>
                  <a:gd name="connsiteY2" fmla="*/ 27118 h 28951"/>
                  <a:gd name="connsiteX3" fmla="*/ 3619 w 28951"/>
                  <a:gd name="connsiteY3" fmla="*/ 27118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8759" y="3619"/>
                    </a:lnTo>
                    <a:lnTo>
                      <a:pt x="28759" y="27118"/>
                    </a:lnTo>
                    <a:lnTo>
                      <a:pt x="3619" y="27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49" name="手繪多邊形: 圖案 248">
                <a:extLst>
                  <a:ext uri="{FF2B5EF4-FFF2-40B4-BE49-F238E27FC236}">
                    <a16:creationId xmlns:a16="http://schemas.microsoft.com/office/drawing/2014/main" id="{32E3E4AC-2E58-4F5C-927E-E8242A4C7F1E}"/>
                  </a:ext>
                </a:extLst>
              </p:cNvPr>
              <p:cNvSpPr/>
              <p:nvPr/>
            </p:nvSpPr>
            <p:spPr>
              <a:xfrm>
                <a:off x="8507804" y="3325395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9579 w 28951"/>
                  <a:gd name="connsiteY1" fmla="*/ 3619 h 28951"/>
                  <a:gd name="connsiteX2" fmla="*/ 29579 w 28951"/>
                  <a:gd name="connsiteY2" fmla="*/ 27939 h 28951"/>
                  <a:gd name="connsiteX3" fmla="*/ 3619 w 28951"/>
                  <a:gd name="connsiteY3" fmla="*/ 27939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9579" y="3619"/>
                    </a:lnTo>
                    <a:lnTo>
                      <a:pt x="29579" y="27939"/>
                    </a:lnTo>
                    <a:lnTo>
                      <a:pt x="3619" y="279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0" name="手繪多邊形: 圖案 249">
                <a:extLst>
                  <a:ext uri="{FF2B5EF4-FFF2-40B4-BE49-F238E27FC236}">
                    <a16:creationId xmlns:a16="http://schemas.microsoft.com/office/drawing/2014/main" id="{3CA199AA-9839-4226-B1AD-57C5628FD06C}"/>
                  </a:ext>
                </a:extLst>
              </p:cNvPr>
              <p:cNvSpPr/>
              <p:nvPr/>
            </p:nvSpPr>
            <p:spPr>
              <a:xfrm>
                <a:off x="8507804" y="3242158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351 w 33777"/>
                  <a:gd name="connsiteY1" fmla="*/ 3619 h 28951"/>
                  <a:gd name="connsiteX2" fmla="*/ 30351 w 33777"/>
                  <a:gd name="connsiteY2" fmla="*/ 28759 h 28951"/>
                  <a:gd name="connsiteX3" fmla="*/ 3619 w 33777"/>
                  <a:gd name="connsiteY3" fmla="*/ 28759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351" y="3619"/>
                    </a:lnTo>
                    <a:lnTo>
                      <a:pt x="30351" y="28759"/>
                    </a:lnTo>
                    <a:lnTo>
                      <a:pt x="3619" y="287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1" name="手繪多邊形: 圖案 250">
                <a:extLst>
                  <a:ext uri="{FF2B5EF4-FFF2-40B4-BE49-F238E27FC236}">
                    <a16:creationId xmlns:a16="http://schemas.microsoft.com/office/drawing/2014/main" id="{AC1C5DFD-60C4-43F4-A2A4-67108D83D972}"/>
                  </a:ext>
                </a:extLst>
              </p:cNvPr>
              <p:cNvSpPr/>
              <p:nvPr/>
            </p:nvSpPr>
            <p:spPr>
              <a:xfrm>
                <a:off x="8507370" y="3165580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786 w 33777"/>
                  <a:gd name="connsiteY1" fmla="*/ 3619 h 28951"/>
                  <a:gd name="connsiteX2" fmla="*/ 30786 w 33777"/>
                  <a:gd name="connsiteY2" fmla="*/ 29386 h 28951"/>
                  <a:gd name="connsiteX3" fmla="*/ 3619 w 33777"/>
                  <a:gd name="connsiteY3" fmla="*/ 29386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786" y="3619"/>
                    </a:lnTo>
                    <a:lnTo>
                      <a:pt x="30786" y="29386"/>
                    </a:lnTo>
                    <a:lnTo>
                      <a:pt x="3619" y="293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2" name="手繪多邊形: 圖案 251">
                <a:extLst>
                  <a:ext uri="{FF2B5EF4-FFF2-40B4-BE49-F238E27FC236}">
                    <a16:creationId xmlns:a16="http://schemas.microsoft.com/office/drawing/2014/main" id="{250ECBAD-5513-4466-8FFA-72E855952FD2}"/>
                  </a:ext>
                </a:extLst>
              </p:cNvPr>
              <p:cNvSpPr/>
              <p:nvPr/>
            </p:nvSpPr>
            <p:spPr>
              <a:xfrm>
                <a:off x="8507370" y="3127267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1220 w 33777"/>
                  <a:gd name="connsiteY1" fmla="*/ 3619 h 28951"/>
                  <a:gd name="connsiteX2" fmla="*/ 31220 w 33777"/>
                  <a:gd name="connsiteY2" fmla="*/ 29386 h 28951"/>
                  <a:gd name="connsiteX3" fmla="*/ 3619 w 33777"/>
                  <a:gd name="connsiteY3" fmla="*/ 29386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1220" y="3619"/>
                    </a:lnTo>
                    <a:lnTo>
                      <a:pt x="31220" y="29386"/>
                    </a:lnTo>
                    <a:lnTo>
                      <a:pt x="3619" y="293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3" name="手繪多邊形: 圖案 252">
                <a:extLst>
                  <a:ext uri="{FF2B5EF4-FFF2-40B4-BE49-F238E27FC236}">
                    <a16:creationId xmlns:a16="http://schemas.microsoft.com/office/drawing/2014/main" id="{43CF4C41-0D30-405E-80C9-0BF121539FF1}"/>
                  </a:ext>
                </a:extLst>
              </p:cNvPr>
              <p:cNvSpPr/>
              <p:nvPr/>
            </p:nvSpPr>
            <p:spPr>
              <a:xfrm>
                <a:off x="8547758" y="3812464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2969 w 24126"/>
                  <a:gd name="connsiteY1" fmla="*/ 3619 h 24126"/>
                  <a:gd name="connsiteX2" fmla="*/ 22969 w 24126"/>
                  <a:gd name="connsiteY2" fmla="*/ 21955 h 24126"/>
                  <a:gd name="connsiteX3" fmla="*/ 3619 w 24126"/>
                  <a:gd name="connsiteY3" fmla="*/ 21955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2969" y="3619"/>
                    </a:lnTo>
                    <a:lnTo>
                      <a:pt x="22969" y="21955"/>
                    </a:lnTo>
                    <a:lnTo>
                      <a:pt x="3619" y="2195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4" name="手繪多邊形: 圖案 253">
                <a:extLst>
                  <a:ext uri="{FF2B5EF4-FFF2-40B4-BE49-F238E27FC236}">
                    <a16:creationId xmlns:a16="http://schemas.microsoft.com/office/drawing/2014/main" id="{3E8D6BC9-D2ED-4937-A923-35C6996F1AA5}"/>
                  </a:ext>
                </a:extLst>
              </p:cNvPr>
              <p:cNvSpPr/>
              <p:nvPr/>
            </p:nvSpPr>
            <p:spPr>
              <a:xfrm>
                <a:off x="8547323" y="3736465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3837 w 24126"/>
                  <a:gd name="connsiteY1" fmla="*/ 3619 h 24126"/>
                  <a:gd name="connsiteX2" fmla="*/ 23837 w 24126"/>
                  <a:gd name="connsiteY2" fmla="*/ 22390 h 24126"/>
                  <a:gd name="connsiteX3" fmla="*/ 3619 w 24126"/>
                  <a:gd name="connsiteY3" fmla="*/ 22390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3837" y="3619"/>
                    </a:lnTo>
                    <a:lnTo>
                      <a:pt x="23837" y="22390"/>
                    </a:lnTo>
                    <a:lnTo>
                      <a:pt x="3619" y="223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5" name="手繪多邊形: 圖案 254">
                <a:extLst>
                  <a:ext uri="{FF2B5EF4-FFF2-40B4-BE49-F238E27FC236}">
                    <a16:creationId xmlns:a16="http://schemas.microsoft.com/office/drawing/2014/main" id="{B77EA300-B2BB-48CE-9A03-3534B837B272}"/>
                  </a:ext>
                </a:extLst>
              </p:cNvPr>
              <p:cNvSpPr/>
              <p:nvPr/>
            </p:nvSpPr>
            <p:spPr>
              <a:xfrm>
                <a:off x="8547323" y="3660080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3837 w 24126"/>
                  <a:gd name="connsiteY1" fmla="*/ 3619 h 24126"/>
                  <a:gd name="connsiteX2" fmla="*/ 23837 w 24126"/>
                  <a:gd name="connsiteY2" fmla="*/ 22969 h 24126"/>
                  <a:gd name="connsiteX3" fmla="*/ 3619 w 24126"/>
                  <a:gd name="connsiteY3" fmla="*/ 2296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3837" y="3619"/>
                    </a:lnTo>
                    <a:lnTo>
                      <a:pt x="23837" y="22969"/>
                    </a:lnTo>
                    <a:lnTo>
                      <a:pt x="3619" y="229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6" name="手繪多邊形: 圖案 255">
                <a:extLst>
                  <a:ext uri="{FF2B5EF4-FFF2-40B4-BE49-F238E27FC236}">
                    <a16:creationId xmlns:a16="http://schemas.microsoft.com/office/drawing/2014/main" id="{184721B6-F198-42B7-BDA9-13C4B5FDA826}"/>
                  </a:ext>
                </a:extLst>
              </p:cNvPr>
              <p:cNvSpPr/>
              <p:nvPr/>
            </p:nvSpPr>
            <p:spPr>
              <a:xfrm>
                <a:off x="8547323" y="3583840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3837 w 24126"/>
                  <a:gd name="connsiteY1" fmla="*/ 3619 h 24126"/>
                  <a:gd name="connsiteX2" fmla="*/ 23837 w 24126"/>
                  <a:gd name="connsiteY2" fmla="*/ 23596 h 24126"/>
                  <a:gd name="connsiteX3" fmla="*/ 3619 w 24126"/>
                  <a:gd name="connsiteY3" fmla="*/ 23596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3837" y="3619"/>
                    </a:lnTo>
                    <a:lnTo>
                      <a:pt x="23837" y="23596"/>
                    </a:lnTo>
                    <a:lnTo>
                      <a:pt x="3619" y="235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7" name="手繪多邊形: 圖案 256">
                <a:extLst>
                  <a:ext uri="{FF2B5EF4-FFF2-40B4-BE49-F238E27FC236}">
                    <a16:creationId xmlns:a16="http://schemas.microsoft.com/office/drawing/2014/main" id="{28F13C0C-5313-4DCF-92A4-4ED08E7F9EC1}"/>
                  </a:ext>
                </a:extLst>
              </p:cNvPr>
              <p:cNvSpPr/>
              <p:nvPr/>
            </p:nvSpPr>
            <p:spPr>
              <a:xfrm>
                <a:off x="8546503" y="3545768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5430 w 28951"/>
                  <a:gd name="connsiteY1" fmla="*/ 3619 h 24126"/>
                  <a:gd name="connsiteX2" fmla="*/ 25430 w 28951"/>
                  <a:gd name="connsiteY2" fmla="*/ 23982 h 24126"/>
                  <a:gd name="connsiteX3" fmla="*/ 3619 w 28951"/>
                  <a:gd name="connsiteY3" fmla="*/ 23982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5430" y="3619"/>
                    </a:lnTo>
                    <a:lnTo>
                      <a:pt x="25430" y="23982"/>
                    </a:lnTo>
                    <a:lnTo>
                      <a:pt x="3619" y="239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8" name="手繪多邊形: 圖案 257">
                <a:extLst>
                  <a:ext uri="{FF2B5EF4-FFF2-40B4-BE49-F238E27FC236}">
                    <a16:creationId xmlns:a16="http://schemas.microsoft.com/office/drawing/2014/main" id="{1C5766FD-AE05-42F5-B7A5-CF11BC94D57E}"/>
                  </a:ext>
                </a:extLst>
              </p:cNvPr>
              <p:cNvSpPr/>
              <p:nvPr/>
            </p:nvSpPr>
            <p:spPr>
              <a:xfrm>
                <a:off x="8546503" y="3507841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5430 w 28951"/>
                  <a:gd name="connsiteY1" fmla="*/ 3619 h 24126"/>
                  <a:gd name="connsiteX2" fmla="*/ 25430 w 28951"/>
                  <a:gd name="connsiteY2" fmla="*/ 24030 h 24126"/>
                  <a:gd name="connsiteX3" fmla="*/ 3619 w 28951"/>
                  <a:gd name="connsiteY3" fmla="*/ 24030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5430" y="3619"/>
                    </a:lnTo>
                    <a:lnTo>
                      <a:pt x="25430" y="24030"/>
                    </a:lnTo>
                    <a:lnTo>
                      <a:pt x="3619" y="240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59" name="手繪多邊形: 圖案 258">
                <a:extLst>
                  <a:ext uri="{FF2B5EF4-FFF2-40B4-BE49-F238E27FC236}">
                    <a16:creationId xmlns:a16="http://schemas.microsoft.com/office/drawing/2014/main" id="{4911E37C-79A6-49C5-B853-0AD471676ECB}"/>
                  </a:ext>
                </a:extLst>
              </p:cNvPr>
              <p:cNvSpPr/>
              <p:nvPr/>
            </p:nvSpPr>
            <p:spPr>
              <a:xfrm>
                <a:off x="8546503" y="3469527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5430 w 28951"/>
                  <a:gd name="connsiteY1" fmla="*/ 3619 h 24126"/>
                  <a:gd name="connsiteX2" fmla="*/ 25430 w 28951"/>
                  <a:gd name="connsiteY2" fmla="*/ 24223 h 24126"/>
                  <a:gd name="connsiteX3" fmla="*/ 3619 w 28951"/>
                  <a:gd name="connsiteY3" fmla="*/ 24223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5430" y="3619"/>
                    </a:lnTo>
                    <a:lnTo>
                      <a:pt x="25430" y="24223"/>
                    </a:lnTo>
                    <a:lnTo>
                      <a:pt x="3619" y="2422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0" name="手繪多邊形: 圖案 259">
                <a:extLst>
                  <a:ext uri="{FF2B5EF4-FFF2-40B4-BE49-F238E27FC236}">
                    <a16:creationId xmlns:a16="http://schemas.microsoft.com/office/drawing/2014/main" id="{8C23F439-6071-4E2E-9A33-4DF29DBBA7C3}"/>
                  </a:ext>
                </a:extLst>
              </p:cNvPr>
              <p:cNvSpPr/>
              <p:nvPr/>
            </p:nvSpPr>
            <p:spPr>
              <a:xfrm>
                <a:off x="8546117" y="3393577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6684 w 28951"/>
                  <a:gd name="connsiteY1" fmla="*/ 3619 h 24126"/>
                  <a:gd name="connsiteX2" fmla="*/ 26684 w 28951"/>
                  <a:gd name="connsiteY2" fmla="*/ 24609 h 24126"/>
                  <a:gd name="connsiteX3" fmla="*/ 3619 w 28951"/>
                  <a:gd name="connsiteY3" fmla="*/ 2460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6684" y="3619"/>
                    </a:lnTo>
                    <a:lnTo>
                      <a:pt x="26684" y="24609"/>
                    </a:lnTo>
                    <a:lnTo>
                      <a:pt x="3619" y="246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1" name="手繪多邊形: 圖案 260">
                <a:extLst>
                  <a:ext uri="{FF2B5EF4-FFF2-40B4-BE49-F238E27FC236}">
                    <a16:creationId xmlns:a16="http://schemas.microsoft.com/office/drawing/2014/main" id="{658AD62C-2348-4E3C-B18A-F0E996BC848D}"/>
                  </a:ext>
                </a:extLst>
              </p:cNvPr>
              <p:cNvSpPr/>
              <p:nvPr/>
            </p:nvSpPr>
            <p:spPr>
              <a:xfrm>
                <a:off x="8546117" y="3355457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6684 w 28951"/>
                  <a:gd name="connsiteY1" fmla="*/ 3619 h 24126"/>
                  <a:gd name="connsiteX2" fmla="*/ 26684 w 28951"/>
                  <a:gd name="connsiteY2" fmla="*/ 25043 h 24126"/>
                  <a:gd name="connsiteX3" fmla="*/ 3619 w 28951"/>
                  <a:gd name="connsiteY3" fmla="*/ 25043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6684" y="3619"/>
                    </a:lnTo>
                    <a:lnTo>
                      <a:pt x="26684" y="25043"/>
                    </a:lnTo>
                    <a:lnTo>
                      <a:pt x="3619" y="2504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2" name="手繪多邊形: 圖案 261">
                <a:extLst>
                  <a:ext uri="{FF2B5EF4-FFF2-40B4-BE49-F238E27FC236}">
                    <a16:creationId xmlns:a16="http://schemas.microsoft.com/office/drawing/2014/main" id="{8C984A2A-AE5C-4285-97EB-81100451F49A}"/>
                  </a:ext>
                </a:extLst>
              </p:cNvPr>
              <p:cNvSpPr/>
              <p:nvPr/>
            </p:nvSpPr>
            <p:spPr>
              <a:xfrm>
                <a:off x="8546117" y="3279265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6684 w 28951"/>
                  <a:gd name="connsiteY1" fmla="*/ 3619 h 28951"/>
                  <a:gd name="connsiteX2" fmla="*/ 26684 w 28951"/>
                  <a:gd name="connsiteY2" fmla="*/ 25671 h 28951"/>
                  <a:gd name="connsiteX3" fmla="*/ 3619 w 28951"/>
                  <a:gd name="connsiteY3" fmla="*/ 2567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6684" y="3619"/>
                    </a:lnTo>
                    <a:lnTo>
                      <a:pt x="26684" y="25671"/>
                    </a:lnTo>
                    <a:lnTo>
                      <a:pt x="3619" y="25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3" name="手繪多邊形: 圖案 262">
                <a:extLst>
                  <a:ext uri="{FF2B5EF4-FFF2-40B4-BE49-F238E27FC236}">
                    <a16:creationId xmlns:a16="http://schemas.microsoft.com/office/drawing/2014/main" id="{DE3B4D69-2BE2-4777-8589-05EB412174E7}"/>
                  </a:ext>
                </a:extLst>
              </p:cNvPr>
              <p:cNvSpPr/>
              <p:nvPr/>
            </p:nvSpPr>
            <p:spPr>
              <a:xfrm>
                <a:off x="8546117" y="3241145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6684 w 28951"/>
                  <a:gd name="connsiteY1" fmla="*/ 3619 h 28951"/>
                  <a:gd name="connsiteX2" fmla="*/ 26684 w 28951"/>
                  <a:gd name="connsiteY2" fmla="*/ 25671 h 28951"/>
                  <a:gd name="connsiteX3" fmla="*/ 3619 w 28951"/>
                  <a:gd name="connsiteY3" fmla="*/ 2567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6684" y="3619"/>
                    </a:lnTo>
                    <a:lnTo>
                      <a:pt x="26684" y="25671"/>
                    </a:lnTo>
                    <a:lnTo>
                      <a:pt x="3619" y="25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4" name="手繪多邊形: 圖案 263">
                <a:extLst>
                  <a:ext uri="{FF2B5EF4-FFF2-40B4-BE49-F238E27FC236}">
                    <a16:creationId xmlns:a16="http://schemas.microsoft.com/office/drawing/2014/main" id="{10D1504E-00D5-42AA-8AC7-E65CB65E4BF8}"/>
                  </a:ext>
                </a:extLst>
              </p:cNvPr>
              <p:cNvSpPr/>
              <p:nvPr/>
            </p:nvSpPr>
            <p:spPr>
              <a:xfrm>
                <a:off x="8546117" y="3203266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6684 w 28951"/>
                  <a:gd name="connsiteY1" fmla="*/ 3619 h 28951"/>
                  <a:gd name="connsiteX2" fmla="*/ 26684 w 28951"/>
                  <a:gd name="connsiteY2" fmla="*/ 25864 h 28951"/>
                  <a:gd name="connsiteX3" fmla="*/ 3619 w 28951"/>
                  <a:gd name="connsiteY3" fmla="*/ 25864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6684" y="3619"/>
                    </a:lnTo>
                    <a:lnTo>
                      <a:pt x="26684" y="25864"/>
                    </a:lnTo>
                    <a:lnTo>
                      <a:pt x="3619" y="25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5" name="手繪多邊形: 圖案 264">
                <a:extLst>
                  <a:ext uri="{FF2B5EF4-FFF2-40B4-BE49-F238E27FC236}">
                    <a16:creationId xmlns:a16="http://schemas.microsoft.com/office/drawing/2014/main" id="{58852F0D-2649-4B72-BFDD-AE917BCEA4EC}"/>
                  </a:ext>
                </a:extLst>
              </p:cNvPr>
              <p:cNvSpPr/>
              <p:nvPr/>
            </p:nvSpPr>
            <p:spPr>
              <a:xfrm>
                <a:off x="8546117" y="3164953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7070 w 28951"/>
                  <a:gd name="connsiteY1" fmla="*/ 3619 h 28951"/>
                  <a:gd name="connsiteX2" fmla="*/ 27070 w 28951"/>
                  <a:gd name="connsiteY2" fmla="*/ 26250 h 28951"/>
                  <a:gd name="connsiteX3" fmla="*/ 3619 w 28951"/>
                  <a:gd name="connsiteY3" fmla="*/ 26250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7070" y="3619"/>
                    </a:lnTo>
                    <a:lnTo>
                      <a:pt x="27070" y="26250"/>
                    </a:lnTo>
                    <a:lnTo>
                      <a:pt x="3619" y="26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6" name="手繪多邊形: 圖案 265">
                <a:extLst>
                  <a:ext uri="{FF2B5EF4-FFF2-40B4-BE49-F238E27FC236}">
                    <a16:creationId xmlns:a16="http://schemas.microsoft.com/office/drawing/2014/main" id="{C042BD23-72F7-4CB0-A0AF-137A77174937}"/>
                  </a:ext>
                </a:extLst>
              </p:cNvPr>
              <p:cNvSpPr/>
              <p:nvPr/>
            </p:nvSpPr>
            <p:spPr>
              <a:xfrm>
                <a:off x="8545249" y="3088954"/>
                <a:ext cx="28952" cy="28952"/>
              </a:xfrm>
              <a:custGeom>
                <a:avLst/>
                <a:gdLst>
                  <a:gd name="connsiteX0" fmla="*/ 3619 w 28951"/>
                  <a:gd name="connsiteY0" fmla="*/ 3619 h 28951"/>
                  <a:gd name="connsiteX1" fmla="*/ 27890 w 28951"/>
                  <a:gd name="connsiteY1" fmla="*/ 3619 h 28951"/>
                  <a:gd name="connsiteX2" fmla="*/ 27890 w 28951"/>
                  <a:gd name="connsiteY2" fmla="*/ 26684 h 28951"/>
                  <a:gd name="connsiteX3" fmla="*/ 3619 w 28951"/>
                  <a:gd name="connsiteY3" fmla="*/ 26684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8951">
                    <a:moveTo>
                      <a:pt x="3619" y="3619"/>
                    </a:moveTo>
                    <a:lnTo>
                      <a:pt x="27890" y="3619"/>
                    </a:lnTo>
                    <a:lnTo>
                      <a:pt x="27890" y="26684"/>
                    </a:lnTo>
                    <a:lnTo>
                      <a:pt x="3619" y="266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7" name="手繪多邊形: 圖案 266">
                <a:extLst>
                  <a:ext uri="{FF2B5EF4-FFF2-40B4-BE49-F238E27FC236}">
                    <a16:creationId xmlns:a16="http://schemas.microsoft.com/office/drawing/2014/main" id="{B485CE4D-2979-4AE9-9649-E1FE26500E57}"/>
                  </a:ext>
                </a:extLst>
              </p:cNvPr>
              <p:cNvSpPr/>
              <p:nvPr/>
            </p:nvSpPr>
            <p:spPr>
              <a:xfrm>
                <a:off x="8584382" y="3815552"/>
                <a:ext cx="24127" cy="19301"/>
              </a:xfrm>
              <a:custGeom>
                <a:avLst/>
                <a:gdLst>
                  <a:gd name="connsiteX0" fmla="*/ 3619 w 24126"/>
                  <a:gd name="connsiteY0" fmla="*/ 3619 h 19301"/>
                  <a:gd name="connsiteX1" fmla="*/ 21328 w 24126"/>
                  <a:gd name="connsiteY1" fmla="*/ 3619 h 19301"/>
                  <a:gd name="connsiteX2" fmla="*/ 21328 w 24126"/>
                  <a:gd name="connsiteY2" fmla="*/ 19880 h 19301"/>
                  <a:gd name="connsiteX3" fmla="*/ 3619 w 24126"/>
                  <a:gd name="connsiteY3" fmla="*/ 1988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19301">
                    <a:moveTo>
                      <a:pt x="3619" y="3619"/>
                    </a:moveTo>
                    <a:lnTo>
                      <a:pt x="21328" y="3619"/>
                    </a:lnTo>
                    <a:lnTo>
                      <a:pt x="21328" y="19880"/>
                    </a:lnTo>
                    <a:lnTo>
                      <a:pt x="3619" y="198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8" name="手繪多邊形: 圖案 267">
                <a:extLst>
                  <a:ext uri="{FF2B5EF4-FFF2-40B4-BE49-F238E27FC236}">
                    <a16:creationId xmlns:a16="http://schemas.microsoft.com/office/drawing/2014/main" id="{D2802445-41F8-4B6D-AD80-882CFD8BD39F}"/>
                  </a:ext>
                </a:extLst>
              </p:cNvPr>
              <p:cNvSpPr/>
              <p:nvPr/>
            </p:nvSpPr>
            <p:spPr>
              <a:xfrm>
                <a:off x="8583996" y="3662492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1762 w 24126"/>
                  <a:gd name="connsiteY1" fmla="*/ 3619 h 24126"/>
                  <a:gd name="connsiteX2" fmla="*/ 21762 w 24126"/>
                  <a:gd name="connsiteY2" fmla="*/ 20942 h 24126"/>
                  <a:gd name="connsiteX3" fmla="*/ 3619 w 24126"/>
                  <a:gd name="connsiteY3" fmla="*/ 20942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1762" y="3619"/>
                    </a:lnTo>
                    <a:lnTo>
                      <a:pt x="21762" y="20942"/>
                    </a:lnTo>
                    <a:lnTo>
                      <a:pt x="3619" y="209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69" name="手繪多邊形: 圖案 268">
                <a:extLst>
                  <a:ext uri="{FF2B5EF4-FFF2-40B4-BE49-F238E27FC236}">
                    <a16:creationId xmlns:a16="http://schemas.microsoft.com/office/drawing/2014/main" id="{343DE86F-3CB2-4D67-9255-973CAD550819}"/>
                  </a:ext>
                </a:extLst>
              </p:cNvPr>
              <p:cNvSpPr/>
              <p:nvPr/>
            </p:nvSpPr>
            <p:spPr>
              <a:xfrm>
                <a:off x="8583996" y="3547843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2535 w 24126"/>
                  <a:gd name="connsiteY1" fmla="*/ 3619 h 24126"/>
                  <a:gd name="connsiteX2" fmla="*/ 22535 w 24126"/>
                  <a:gd name="connsiteY2" fmla="*/ 21569 h 24126"/>
                  <a:gd name="connsiteX3" fmla="*/ 3619 w 24126"/>
                  <a:gd name="connsiteY3" fmla="*/ 2156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2535" y="3619"/>
                    </a:lnTo>
                    <a:lnTo>
                      <a:pt x="22535" y="21569"/>
                    </a:lnTo>
                    <a:lnTo>
                      <a:pt x="3619" y="215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0" name="手繪多邊形: 圖案 269">
                <a:extLst>
                  <a:ext uri="{FF2B5EF4-FFF2-40B4-BE49-F238E27FC236}">
                    <a16:creationId xmlns:a16="http://schemas.microsoft.com/office/drawing/2014/main" id="{EC431F0C-7A9E-478A-A54D-198A10C24A3E}"/>
                  </a:ext>
                </a:extLst>
              </p:cNvPr>
              <p:cNvSpPr/>
              <p:nvPr/>
            </p:nvSpPr>
            <p:spPr>
              <a:xfrm>
                <a:off x="8583996" y="3509529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2535 w 24126"/>
                  <a:gd name="connsiteY1" fmla="*/ 3619 h 24126"/>
                  <a:gd name="connsiteX2" fmla="*/ 22535 w 24126"/>
                  <a:gd name="connsiteY2" fmla="*/ 21907 h 24126"/>
                  <a:gd name="connsiteX3" fmla="*/ 3619 w 24126"/>
                  <a:gd name="connsiteY3" fmla="*/ 21907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2535" y="3619"/>
                    </a:lnTo>
                    <a:lnTo>
                      <a:pt x="22535" y="21907"/>
                    </a:lnTo>
                    <a:lnTo>
                      <a:pt x="3619" y="219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1" name="手繪多邊形: 圖案 270">
                <a:extLst>
                  <a:ext uri="{FF2B5EF4-FFF2-40B4-BE49-F238E27FC236}">
                    <a16:creationId xmlns:a16="http://schemas.microsoft.com/office/drawing/2014/main" id="{545438E8-E42F-4D29-A223-0E99FCCF6CE6}"/>
                  </a:ext>
                </a:extLst>
              </p:cNvPr>
              <p:cNvSpPr/>
              <p:nvPr/>
            </p:nvSpPr>
            <p:spPr>
              <a:xfrm>
                <a:off x="8583176" y="3394783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4223 w 24126"/>
                  <a:gd name="connsiteY1" fmla="*/ 3619 h 24126"/>
                  <a:gd name="connsiteX2" fmla="*/ 24223 w 24126"/>
                  <a:gd name="connsiteY2" fmla="*/ 22341 h 24126"/>
                  <a:gd name="connsiteX3" fmla="*/ 3619 w 24126"/>
                  <a:gd name="connsiteY3" fmla="*/ 22341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4223" y="3619"/>
                    </a:lnTo>
                    <a:lnTo>
                      <a:pt x="24223" y="22341"/>
                    </a:lnTo>
                    <a:lnTo>
                      <a:pt x="3619" y="223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2" name="手繪多邊形: 圖案 271">
                <a:extLst>
                  <a:ext uri="{FF2B5EF4-FFF2-40B4-BE49-F238E27FC236}">
                    <a16:creationId xmlns:a16="http://schemas.microsoft.com/office/drawing/2014/main" id="{A8422EB2-3450-4FD0-9100-90BC6781BF1F}"/>
                  </a:ext>
                </a:extLst>
              </p:cNvPr>
              <p:cNvSpPr/>
              <p:nvPr/>
            </p:nvSpPr>
            <p:spPr>
              <a:xfrm>
                <a:off x="8583176" y="3318157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4223 w 24126"/>
                  <a:gd name="connsiteY1" fmla="*/ 3619 h 24126"/>
                  <a:gd name="connsiteX2" fmla="*/ 24223 w 24126"/>
                  <a:gd name="connsiteY2" fmla="*/ 22969 h 24126"/>
                  <a:gd name="connsiteX3" fmla="*/ 3619 w 24126"/>
                  <a:gd name="connsiteY3" fmla="*/ 2296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4223" y="3619"/>
                    </a:lnTo>
                    <a:lnTo>
                      <a:pt x="24223" y="22969"/>
                    </a:lnTo>
                    <a:lnTo>
                      <a:pt x="3619" y="229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3" name="手繪多邊形: 圖案 272">
                <a:extLst>
                  <a:ext uri="{FF2B5EF4-FFF2-40B4-BE49-F238E27FC236}">
                    <a16:creationId xmlns:a16="http://schemas.microsoft.com/office/drawing/2014/main" id="{7B8F81AA-081C-476D-B7FC-C9196EAD5902}"/>
                  </a:ext>
                </a:extLst>
              </p:cNvPr>
              <p:cNvSpPr/>
              <p:nvPr/>
            </p:nvSpPr>
            <p:spPr>
              <a:xfrm>
                <a:off x="8583176" y="3279892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4223 w 24126"/>
                  <a:gd name="connsiteY1" fmla="*/ 3619 h 24126"/>
                  <a:gd name="connsiteX2" fmla="*/ 24223 w 24126"/>
                  <a:gd name="connsiteY2" fmla="*/ 23403 h 24126"/>
                  <a:gd name="connsiteX3" fmla="*/ 3619 w 24126"/>
                  <a:gd name="connsiteY3" fmla="*/ 23403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4223" y="3619"/>
                    </a:lnTo>
                    <a:lnTo>
                      <a:pt x="24223" y="23403"/>
                    </a:lnTo>
                    <a:lnTo>
                      <a:pt x="3619" y="234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4" name="手繪多邊形: 圖案 273">
                <a:extLst>
                  <a:ext uri="{FF2B5EF4-FFF2-40B4-BE49-F238E27FC236}">
                    <a16:creationId xmlns:a16="http://schemas.microsoft.com/office/drawing/2014/main" id="{44DE64F8-F81A-40B9-B16F-9E08880CD36A}"/>
                  </a:ext>
                </a:extLst>
              </p:cNvPr>
              <p:cNvSpPr/>
              <p:nvPr/>
            </p:nvSpPr>
            <p:spPr>
              <a:xfrm>
                <a:off x="8582355" y="3203459"/>
                <a:ext cx="24127" cy="24127"/>
              </a:xfrm>
              <a:custGeom>
                <a:avLst/>
                <a:gdLst>
                  <a:gd name="connsiteX0" fmla="*/ 3619 w 24126"/>
                  <a:gd name="connsiteY0" fmla="*/ 3619 h 24126"/>
                  <a:gd name="connsiteX1" fmla="*/ 25043 w 24126"/>
                  <a:gd name="connsiteY1" fmla="*/ 3619 h 24126"/>
                  <a:gd name="connsiteX2" fmla="*/ 25043 w 24126"/>
                  <a:gd name="connsiteY2" fmla="*/ 23789 h 24126"/>
                  <a:gd name="connsiteX3" fmla="*/ 3619 w 24126"/>
                  <a:gd name="connsiteY3" fmla="*/ 23789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24126">
                    <a:moveTo>
                      <a:pt x="3619" y="3619"/>
                    </a:moveTo>
                    <a:lnTo>
                      <a:pt x="25043" y="3619"/>
                    </a:lnTo>
                    <a:lnTo>
                      <a:pt x="25043" y="23789"/>
                    </a:lnTo>
                    <a:lnTo>
                      <a:pt x="3619" y="2378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5" name="手繪多邊形: 圖案 274">
                <a:extLst>
                  <a:ext uri="{FF2B5EF4-FFF2-40B4-BE49-F238E27FC236}">
                    <a16:creationId xmlns:a16="http://schemas.microsoft.com/office/drawing/2014/main" id="{DB567F56-D544-49FE-8258-FC4A0EFBEB72}"/>
                  </a:ext>
                </a:extLst>
              </p:cNvPr>
              <p:cNvSpPr/>
              <p:nvPr/>
            </p:nvSpPr>
            <p:spPr>
              <a:xfrm>
                <a:off x="8582355" y="3165146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5478 w 28951"/>
                  <a:gd name="connsiteY1" fmla="*/ 3619 h 24126"/>
                  <a:gd name="connsiteX2" fmla="*/ 25478 w 28951"/>
                  <a:gd name="connsiteY2" fmla="*/ 24030 h 24126"/>
                  <a:gd name="connsiteX3" fmla="*/ 3619 w 28951"/>
                  <a:gd name="connsiteY3" fmla="*/ 24030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5478" y="3619"/>
                    </a:lnTo>
                    <a:lnTo>
                      <a:pt x="25478" y="24030"/>
                    </a:lnTo>
                    <a:lnTo>
                      <a:pt x="3619" y="240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6" name="手繪多邊形: 圖案 275">
                <a:extLst>
                  <a:ext uri="{FF2B5EF4-FFF2-40B4-BE49-F238E27FC236}">
                    <a16:creationId xmlns:a16="http://schemas.microsoft.com/office/drawing/2014/main" id="{4B05F259-4848-405E-BC74-1D454A38E4C3}"/>
                  </a:ext>
                </a:extLst>
              </p:cNvPr>
              <p:cNvSpPr/>
              <p:nvPr/>
            </p:nvSpPr>
            <p:spPr>
              <a:xfrm>
                <a:off x="8582355" y="3126833"/>
                <a:ext cx="28952" cy="24127"/>
              </a:xfrm>
              <a:custGeom>
                <a:avLst/>
                <a:gdLst>
                  <a:gd name="connsiteX0" fmla="*/ 3619 w 28951"/>
                  <a:gd name="connsiteY0" fmla="*/ 3619 h 24126"/>
                  <a:gd name="connsiteX1" fmla="*/ 25478 w 28951"/>
                  <a:gd name="connsiteY1" fmla="*/ 3619 h 24126"/>
                  <a:gd name="connsiteX2" fmla="*/ 25478 w 28951"/>
                  <a:gd name="connsiteY2" fmla="*/ 24416 h 24126"/>
                  <a:gd name="connsiteX3" fmla="*/ 3619 w 28951"/>
                  <a:gd name="connsiteY3" fmla="*/ 24416 h 2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1" h="24126">
                    <a:moveTo>
                      <a:pt x="3619" y="3619"/>
                    </a:moveTo>
                    <a:lnTo>
                      <a:pt x="25478" y="3619"/>
                    </a:lnTo>
                    <a:lnTo>
                      <a:pt x="25478" y="24416"/>
                    </a:lnTo>
                    <a:lnTo>
                      <a:pt x="3619" y="24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7" name="手繪多邊形: 圖案 276">
                <a:extLst>
                  <a:ext uri="{FF2B5EF4-FFF2-40B4-BE49-F238E27FC236}">
                    <a16:creationId xmlns:a16="http://schemas.microsoft.com/office/drawing/2014/main" id="{75D7F91F-37FA-4770-B00D-A13A72D59EB2}"/>
                  </a:ext>
                </a:extLst>
              </p:cNvPr>
              <p:cNvSpPr/>
              <p:nvPr/>
            </p:nvSpPr>
            <p:spPr>
              <a:xfrm>
                <a:off x="8617773" y="3818833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7179 w 19301"/>
                  <a:gd name="connsiteY1" fmla="*/ 3619 h 19301"/>
                  <a:gd name="connsiteX2" fmla="*/ 17179 w 19301"/>
                  <a:gd name="connsiteY2" fmla="*/ 16840 h 19301"/>
                  <a:gd name="connsiteX3" fmla="*/ 3619 w 19301"/>
                  <a:gd name="connsiteY3" fmla="*/ 1684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7179" y="3619"/>
                    </a:lnTo>
                    <a:lnTo>
                      <a:pt x="17179" y="16840"/>
                    </a:lnTo>
                    <a:lnTo>
                      <a:pt x="3619" y="168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8" name="手繪多邊形: 圖案 277">
                <a:extLst>
                  <a:ext uri="{FF2B5EF4-FFF2-40B4-BE49-F238E27FC236}">
                    <a16:creationId xmlns:a16="http://schemas.microsoft.com/office/drawing/2014/main" id="{3A931DB3-76AC-4B48-A6B9-9A322F081211}"/>
                  </a:ext>
                </a:extLst>
              </p:cNvPr>
              <p:cNvSpPr/>
              <p:nvPr/>
            </p:nvSpPr>
            <p:spPr>
              <a:xfrm>
                <a:off x="8617773" y="3703942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8047 w 19301"/>
                  <a:gd name="connsiteY1" fmla="*/ 3619 h 19301"/>
                  <a:gd name="connsiteX2" fmla="*/ 18047 w 19301"/>
                  <a:gd name="connsiteY2" fmla="*/ 17178 h 19301"/>
                  <a:gd name="connsiteX3" fmla="*/ 3619 w 19301"/>
                  <a:gd name="connsiteY3" fmla="*/ 17178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8047" y="3619"/>
                    </a:lnTo>
                    <a:lnTo>
                      <a:pt x="18047" y="17178"/>
                    </a:lnTo>
                    <a:lnTo>
                      <a:pt x="3619" y="17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79" name="手繪多邊形: 圖案 278">
                <a:extLst>
                  <a:ext uri="{FF2B5EF4-FFF2-40B4-BE49-F238E27FC236}">
                    <a16:creationId xmlns:a16="http://schemas.microsoft.com/office/drawing/2014/main" id="{11380D7D-1696-4224-99B8-9D9FCF572940}"/>
                  </a:ext>
                </a:extLst>
              </p:cNvPr>
              <p:cNvSpPr/>
              <p:nvPr/>
            </p:nvSpPr>
            <p:spPr>
              <a:xfrm>
                <a:off x="8616905" y="3549869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8867 w 19301"/>
                  <a:gd name="connsiteY1" fmla="*/ 3619 h 19301"/>
                  <a:gd name="connsiteX2" fmla="*/ 18867 w 19301"/>
                  <a:gd name="connsiteY2" fmla="*/ 18191 h 19301"/>
                  <a:gd name="connsiteX3" fmla="*/ 3619 w 19301"/>
                  <a:gd name="connsiteY3" fmla="*/ 18191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8867" y="3619"/>
                    </a:lnTo>
                    <a:lnTo>
                      <a:pt x="18867" y="18191"/>
                    </a:lnTo>
                    <a:lnTo>
                      <a:pt x="3619" y="1819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0" name="手繪多邊形: 圖案 279">
                <a:extLst>
                  <a:ext uri="{FF2B5EF4-FFF2-40B4-BE49-F238E27FC236}">
                    <a16:creationId xmlns:a16="http://schemas.microsoft.com/office/drawing/2014/main" id="{4D5B51B3-74E2-4A37-BA61-103DA2EF1239}"/>
                  </a:ext>
                </a:extLst>
              </p:cNvPr>
              <p:cNvSpPr/>
              <p:nvPr/>
            </p:nvSpPr>
            <p:spPr>
              <a:xfrm>
                <a:off x="8616905" y="3511556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8867 w 19301"/>
                  <a:gd name="connsiteY1" fmla="*/ 3619 h 19301"/>
                  <a:gd name="connsiteX2" fmla="*/ 18867 w 19301"/>
                  <a:gd name="connsiteY2" fmla="*/ 18240 h 19301"/>
                  <a:gd name="connsiteX3" fmla="*/ 3619 w 19301"/>
                  <a:gd name="connsiteY3" fmla="*/ 1824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8867" y="3619"/>
                    </a:lnTo>
                    <a:lnTo>
                      <a:pt x="18867" y="18240"/>
                    </a:lnTo>
                    <a:lnTo>
                      <a:pt x="3619" y="18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1" name="手繪多邊形: 圖案 280">
                <a:extLst>
                  <a:ext uri="{FF2B5EF4-FFF2-40B4-BE49-F238E27FC236}">
                    <a16:creationId xmlns:a16="http://schemas.microsoft.com/office/drawing/2014/main" id="{B7A84601-6610-4D29-8DA9-E4C0455524B9}"/>
                  </a:ext>
                </a:extLst>
              </p:cNvPr>
              <p:cNvSpPr/>
              <p:nvPr/>
            </p:nvSpPr>
            <p:spPr>
              <a:xfrm>
                <a:off x="8616519" y="3434930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9687 w 19301"/>
                  <a:gd name="connsiteY1" fmla="*/ 3619 h 19301"/>
                  <a:gd name="connsiteX2" fmla="*/ 19687 w 19301"/>
                  <a:gd name="connsiteY2" fmla="*/ 18240 h 19301"/>
                  <a:gd name="connsiteX3" fmla="*/ 3619 w 19301"/>
                  <a:gd name="connsiteY3" fmla="*/ 1824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9687" y="3619"/>
                    </a:lnTo>
                    <a:lnTo>
                      <a:pt x="19687" y="18240"/>
                    </a:lnTo>
                    <a:lnTo>
                      <a:pt x="3619" y="18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2" name="手繪多邊形: 圖案 281">
                <a:extLst>
                  <a:ext uri="{FF2B5EF4-FFF2-40B4-BE49-F238E27FC236}">
                    <a16:creationId xmlns:a16="http://schemas.microsoft.com/office/drawing/2014/main" id="{F5046605-FABA-4215-80BF-0961E8AE5FA9}"/>
                  </a:ext>
                </a:extLst>
              </p:cNvPr>
              <p:cNvSpPr/>
              <p:nvPr/>
            </p:nvSpPr>
            <p:spPr>
              <a:xfrm>
                <a:off x="8616519" y="3357918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9687 w 19301"/>
                  <a:gd name="connsiteY1" fmla="*/ 3619 h 19301"/>
                  <a:gd name="connsiteX2" fmla="*/ 19687 w 19301"/>
                  <a:gd name="connsiteY2" fmla="*/ 18867 h 19301"/>
                  <a:gd name="connsiteX3" fmla="*/ 3619 w 19301"/>
                  <a:gd name="connsiteY3" fmla="*/ 18867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9687" y="3619"/>
                    </a:lnTo>
                    <a:lnTo>
                      <a:pt x="19687" y="18867"/>
                    </a:lnTo>
                    <a:lnTo>
                      <a:pt x="3619" y="1886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3" name="手繪多邊形: 圖案 282">
                <a:extLst>
                  <a:ext uri="{FF2B5EF4-FFF2-40B4-BE49-F238E27FC236}">
                    <a16:creationId xmlns:a16="http://schemas.microsoft.com/office/drawing/2014/main" id="{919A3FE2-A401-44B0-B74E-83E0A50AB1B4}"/>
                  </a:ext>
                </a:extLst>
              </p:cNvPr>
              <p:cNvSpPr/>
              <p:nvPr/>
            </p:nvSpPr>
            <p:spPr>
              <a:xfrm>
                <a:off x="8616519" y="3319604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9687 w 19301"/>
                  <a:gd name="connsiteY1" fmla="*/ 3619 h 19301"/>
                  <a:gd name="connsiteX2" fmla="*/ 19687 w 19301"/>
                  <a:gd name="connsiteY2" fmla="*/ 18867 h 19301"/>
                  <a:gd name="connsiteX3" fmla="*/ 3619 w 19301"/>
                  <a:gd name="connsiteY3" fmla="*/ 18867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9687" y="3619"/>
                    </a:lnTo>
                    <a:lnTo>
                      <a:pt x="19687" y="18867"/>
                    </a:lnTo>
                    <a:lnTo>
                      <a:pt x="3619" y="1886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4" name="手繪多邊形: 圖案 283">
                <a:extLst>
                  <a:ext uri="{FF2B5EF4-FFF2-40B4-BE49-F238E27FC236}">
                    <a16:creationId xmlns:a16="http://schemas.microsoft.com/office/drawing/2014/main" id="{46B6C702-3C47-4A34-A338-19CB2DCEA8E9}"/>
                  </a:ext>
                </a:extLst>
              </p:cNvPr>
              <p:cNvSpPr/>
              <p:nvPr/>
            </p:nvSpPr>
            <p:spPr>
              <a:xfrm>
                <a:off x="8616519" y="3242592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9687 w 19301"/>
                  <a:gd name="connsiteY1" fmla="*/ 3619 h 19301"/>
                  <a:gd name="connsiteX2" fmla="*/ 19687 w 19301"/>
                  <a:gd name="connsiteY2" fmla="*/ 19494 h 19301"/>
                  <a:gd name="connsiteX3" fmla="*/ 3619 w 19301"/>
                  <a:gd name="connsiteY3" fmla="*/ 19494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9687" y="3619"/>
                    </a:lnTo>
                    <a:lnTo>
                      <a:pt x="19687" y="19494"/>
                    </a:lnTo>
                    <a:lnTo>
                      <a:pt x="3619" y="1949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5" name="手繪多邊形: 圖案 284">
                <a:extLst>
                  <a:ext uri="{FF2B5EF4-FFF2-40B4-BE49-F238E27FC236}">
                    <a16:creationId xmlns:a16="http://schemas.microsoft.com/office/drawing/2014/main" id="{2A10E01A-634B-4B06-8B05-4F0B34FDEB2B}"/>
                  </a:ext>
                </a:extLst>
              </p:cNvPr>
              <p:cNvSpPr/>
              <p:nvPr/>
            </p:nvSpPr>
            <p:spPr>
              <a:xfrm>
                <a:off x="8616519" y="3165580"/>
                <a:ext cx="24127" cy="19301"/>
              </a:xfrm>
              <a:custGeom>
                <a:avLst/>
                <a:gdLst>
                  <a:gd name="connsiteX0" fmla="*/ 3619 w 24126"/>
                  <a:gd name="connsiteY0" fmla="*/ 3619 h 19301"/>
                  <a:gd name="connsiteX1" fmla="*/ 20508 w 24126"/>
                  <a:gd name="connsiteY1" fmla="*/ 3619 h 19301"/>
                  <a:gd name="connsiteX2" fmla="*/ 20508 w 24126"/>
                  <a:gd name="connsiteY2" fmla="*/ 19880 h 19301"/>
                  <a:gd name="connsiteX3" fmla="*/ 3619 w 24126"/>
                  <a:gd name="connsiteY3" fmla="*/ 1988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19301">
                    <a:moveTo>
                      <a:pt x="3619" y="3619"/>
                    </a:moveTo>
                    <a:lnTo>
                      <a:pt x="20508" y="3619"/>
                    </a:lnTo>
                    <a:lnTo>
                      <a:pt x="20508" y="19880"/>
                    </a:lnTo>
                    <a:lnTo>
                      <a:pt x="3619" y="198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6" name="手繪多邊形: 圖案 285">
                <a:extLst>
                  <a:ext uri="{FF2B5EF4-FFF2-40B4-BE49-F238E27FC236}">
                    <a16:creationId xmlns:a16="http://schemas.microsoft.com/office/drawing/2014/main" id="{D9BCDBDB-CA51-429F-A3A0-1FB1D3C3175B}"/>
                  </a:ext>
                </a:extLst>
              </p:cNvPr>
              <p:cNvSpPr/>
              <p:nvPr/>
            </p:nvSpPr>
            <p:spPr>
              <a:xfrm>
                <a:off x="8615698" y="3088954"/>
                <a:ext cx="24127" cy="19301"/>
              </a:xfrm>
              <a:custGeom>
                <a:avLst/>
                <a:gdLst>
                  <a:gd name="connsiteX0" fmla="*/ 3619 w 24126"/>
                  <a:gd name="connsiteY0" fmla="*/ 3619 h 19301"/>
                  <a:gd name="connsiteX1" fmla="*/ 21328 w 24126"/>
                  <a:gd name="connsiteY1" fmla="*/ 3619 h 19301"/>
                  <a:gd name="connsiteX2" fmla="*/ 21328 w 24126"/>
                  <a:gd name="connsiteY2" fmla="*/ 19880 h 19301"/>
                  <a:gd name="connsiteX3" fmla="*/ 3619 w 24126"/>
                  <a:gd name="connsiteY3" fmla="*/ 1988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19301">
                    <a:moveTo>
                      <a:pt x="3619" y="3619"/>
                    </a:moveTo>
                    <a:lnTo>
                      <a:pt x="21328" y="3619"/>
                    </a:lnTo>
                    <a:lnTo>
                      <a:pt x="21328" y="19880"/>
                    </a:lnTo>
                    <a:lnTo>
                      <a:pt x="3619" y="198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7" name="手繪多邊形: 圖案 286">
                <a:extLst>
                  <a:ext uri="{FF2B5EF4-FFF2-40B4-BE49-F238E27FC236}">
                    <a16:creationId xmlns:a16="http://schemas.microsoft.com/office/drawing/2014/main" id="{D91CE1D8-AF12-49E0-B68E-99412AC15B75}"/>
                  </a:ext>
                </a:extLst>
              </p:cNvPr>
              <p:cNvSpPr/>
              <p:nvPr/>
            </p:nvSpPr>
            <p:spPr>
              <a:xfrm>
                <a:off x="8651116" y="3818833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7179 w 19301"/>
                  <a:gd name="connsiteY1" fmla="*/ 3619 h 19301"/>
                  <a:gd name="connsiteX2" fmla="*/ 17179 w 19301"/>
                  <a:gd name="connsiteY2" fmla="*/ 16840 h 19301"/>
                  <a:gd name="connsiteX3" fmla="*/ 3619 w 19301"/>
                  <a:gd name="connsiteY3" fmla="*/ 1684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7179" y="3619"/>
                    </a:lnTo>
                    <a:lnTo>
                      <a:pt x="17179" y="16840"/>
                    </a:lnTo>
                    <a:lnTo>
                      <a:pt x="3619" y="168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8" name="手繪多邊形: 圖案 287">
                <a:extLst>
                  <a:ext uri="{FF2B5EF4-FFF2-40B4-BE49-F238E27FC236}">
                    <a16:creationId xmlns:a16="http://schemas.microsoft.com/office/drawing/2014/main" id="{1C3C4F7C-3AD2-4849-9AD6-33377678EC92}"/>
                  </a:ext>
                </a:extLst>
              </p:cNvPr>
              <p:cNvSpPr/>
              <p:nvPr/>
            </p:nvSpPr>
            <p:spPr>
              <a:xfrm>
                <a:off x="8651116" y="3780520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7179 w 19301"/>
                  <a:gd name="connsiteY1" fmla="*/ 3619 h 19301"/>
                  <a:gd name="connsiteX2" fmla="*/ 17179 w 19301"/>
                  <a:gd name="connsiteY2" fmla="*/ 16840 h 19301"/>
                  <a:gd name="connsiteX3" fmla="*/ 3619 w 19301"/>
                  <a:gd name="connsiteY3" fmla="*/ 1684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7179" y="3619"/>
                    </a:lnTo>
                    <a:lnTo>
                      <a:pt x="17179" y="16840"/>
                    </a:lnTo>
                    <a:lnTo>
                      <a:pt x="3619" y="168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89" name="手繪多邊形: 圖案 288">
                <a:extLst>
                  <a:ext uri="{FF2B5EF4-FFF2-40B4-BE49-F238E27FC236}">
                    <a16:creationId xmlns:a16="http://schemas.microsoft.com/office/drawing/2014/main" id="{579A69FE-4B73-4FC6-8FC4-A68D401A2F6F}"/>
                  </a:ext>
                </a:extLst>
              </p:cNvPr>
              <p:cNvSpPr/>
              <p:nvPr/>
            </p:nvSpPr>
            <p:spPr>
              <a:xfrm>
                <a:off x="8650296" y="3665195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8481 w 19301"/>
                  <a:gd name="connsiteY1" fmla="*/ 3619 h 19301"/>
                  <a:gd name="connsiteX2" fmla="*/ 18481 w 19301"/>
                  <a:gd name="connsiteY2" fmla="*/ 17612 h 19301"/>
                  <a:gd name="connsiteX3" fmla="*/ 3619 w 19301"/>
                  <a:gd name="connsiteY3" fmla="*/ 17612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8481" y="3619"/>
                    </a:lnTo>
                    <a:lnTo>
                      <a:pt x="18481" y="17612"/>
                    </a:lnTo>
                    <a:lnTo>
                      <a:pt x="3619" y="1761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0" name="手繪多邊形: 圖案 289">
                <a:extLst>
                  <a:ext uri="{FF2B5EF4-FFF2-40B4-BE49-F238E27FC236}">
                    <a16:creationId xmlns:a16="http://schemas.microsoft.com/office/drawing/2014/main" id="{DFE3B4E6-9E59-4036-8F01-4F0AB164CED6}"/>
                  </a:ext>
                </a:extLst>
              </p:cNvPr>
              <p:cNvSpPr/>
              <p:nvPr/>
            </p:nvSpPr>
            <p:spPr>
              <a:xfrm>
                <a:off x="8650296" y="3588617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8481 w 19301"/>
                  <a:gd name="connsiteY1" fmla="*/ 3619 h 19301"/>
                  <a:gd name="connsiteX2" fmla="*/ 18481 w 19301"/>
                  <a:gd name="connsiteY2" fmla="*/ 17419 h 19301"/>
                  <a:gd name="connsiteX3" fmla="*/ 3619 w 19301"/>
                  <a:gd name="connsiteY3" fmla="*/ 17419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8481" y="3619"/>
                    </a:lnTo>
                    <a:lnTo>
                      <a:pt x="18481" y="17419"/>
                    </a:lnTo>
                    <a:lnTo>
                      <a:pt x="3619" y="174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1" name="手繪多邊形: 圖案 290">
                <a:extLst>
                  <a:ext uri="{FF2B5EF4-FFF2-40B4-BE49-F238E27FC236}">
                    <a16:creationId xmlns:a16="http://schemas.microsoft.com/office/drawing/2014/main" id="{74051F47-D298-4D37-9D4F-621F90A54980}"/>
                  </a:ext>
                </a:extLst>
              </p:cNvPr>
              <p:cNvSpPr/>
              <p:nvPr/>
            </p:nvSpPr>
            <p:spPr>
              <a:xfrm>
                <a:off x="8650296" y="3549869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8481 w 19301"/>
                  <a:gd name="connsiteY1" fmla="*/ 3619 h 19301"/>
                  <a:gd name="connsiteX2" fmla="*/ 18481 w 19301"/>
                  <a:gd name="connsiteY2" fmla="*/ 18191 h 19301"/>
                  <a:gd name="connsiteX3" fmla="*/ 3619 w 19301"/>
                  <a:gd name="connsiteY3" fmla="*/ 18191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8481" y="3619"/>
                    </a:lnTo>
                    <a:lnTo>
                      <a:pt x="18481" y="18191"/>
                    </a:lnTo>
                    <a:lnTo>
                      <a:pt x="3619" y="1819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2" name="手繪多邊形: 圖案 291">
                <a:extLst>
                  <a:ext uri="{FF2B5EF4-FFF2-40B4-BE49-F238E27FC236}">
                    <a16:creationId xmlns:a16="http://schemas.microsoft.com/office/drawing/2014/main" id="{48CE2568-44AA-4000-8338-7D962B587961}"/>
                  </a:ext>
                </a:extLst>
              </p:cNvPr>
              <p:cNvSpPr/>
              <p:nvPr/>
            </p:nvSpPr>
            <p:spPr>
              <a:xfrm>
                <a:off x="8649910" y="3204279"/>
                <a:ext cx="19301" cy="19301"/>
              </a:xfrm>
              <a:custGeom>
                <a:avLst/>
                <a:gdLst>
                  <a:gd name="connsiteX0" fmla="*/ 3619 w 19301"/>
                  <a:gd name="connsiteY0" fmla="*/ 3619 h 19301"/>
                  <a:gd name="connsiteX1" fmla="*/ 19687 w 19301"/>
                  <a:gd name="connsiteY1" fmla="*/ 3619 h 19301"/>
                  <a:gd name="connsiteX2" fmla="*/ 19687 w 19301"/>
                  <a:gd name="connsiteY2" fmla="*/ 19494 h 19301"/>
                  <a:gd name="connsiteX3" fmla="*/ 3619 w 19301"/>
                  <a:gd name="connsiteY3" fmla="*/ 19494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1" h="19301">
                    <a:moveTo>
                      <a:pt x="3619" y="3619"/>
                    </a:moveTo>
                    <a:lnTo>
                      <a:pt x="19687" y="3619"/>
                    </a:lnTo>
                    <a:lnTo>
                      <a:pt x="19687" y="19494"/>
                    </a:lnTo>
                    <a:lnTo>
                      <a:pt x="3619" y="1949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3" name="手繪多邊形: 圖案 292">
                <a:extLst>
                  <a:ext uri="{FF2B5EF4-FFF2-40B4-BE49-F238E27FC236}">
                    <a16:creationId xmlns:a16="http://schemas.microsoft.com/office/drawing/2014/main" id="{C23D1004-15F8-4B75-A4E4-C4380CB7B508}"/>
                  </a:ext>
                </a:extLst>
              </p:cNvPr>
              <p:cNvSpPr/>
              <p:nvPr/>
            </p:nvSpPr>
            <p:spPr>
              <a:xfrm>
                <a:off x="8649041" y="3127267"/>
                <a:ext cx="24127" cy="19301"/>
              </a:xfrm>
              <a:custGeom>
                <a:avLst/>
                <a:gdLst>
                  <a:gd name="connsiteX0" fmla="*/ 3619 w 24126"/>
                  <a:gd name="connsiteY0" fmla="*/ 3619 h 19301"/>
                  <a:gd name="connsiteX1" fmla="*/ 21328 w 24126"/>
                  <a:gd name="connsiteY1" fmla="*/ 3619 h 19301"/>
                  <a:gd name="connsiteX2" fmla="*/ 21328 w 24126"/>
                  <a:gd name="connsiteY2" fmla="*/ 19880 h 19301"/>
                  <a:gd name="connsiteX3" fmla="*/ 3619 w 24126"/>
                  <a:gd name="connsiteY3" fmla="*/ 19880 h 1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6" h="19301">
                    <a:moveTo>
                      <a:pt x="3619" y="3619"/>
                    </a:moveTo>
                    <a:lnTo>
                      <a:pt x="21328" y="3619"/>
                    </a:lnTo>
                    <a:lnTo>
                      <a:pt x="21328" y="19880"/>
                    </a:lnTo>
                    <a:lnTo>
                      <a:pt x="3619" y="198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4" name="手繪多邊形: 圖案 293">
                <a:extLst>
                  <a:ext uri="{FF2B5EF4-FFF2-40B4-BE49-F238E27FC236}">
                    <a16:creationId xmlns:a16="http://schemas.microsoft.com/office/drawing/2014/main" id="{B8779134-B10F-4FEC-B93C-C4645E8999A2}"/>
                  </a:ext>
                </a:extLst>
              </p:cNvPr>
              <p:cNvSpPr/>
              <p:nvPr/>
            </p:nvSpPr>
            <p:spPr>
              <a:xfrm>
                <a:off x="8687789" y="3822983"/>
                <a:ext cx="14476" cy="9651"/>
              </a:xfrm>
              <a:custGeom>
                <a:avLst/>
                <a:gdLst>
                  <a:gd name="connsiteX0" fmla="*/ 3619 w 14475"/>
                  <a:gd name="connsiteY0" fmla="*/ 3619 h 9650"/>
                  <a:gd name="connsiteX1" fmla="*/ 11050 w 14475"/>
                  <a:gd name="connsiteY1" fmla="*/ 3619 h 9650"/>
                  <a:gd name="connsiteX2" fmla="*/ 11050 w 14475"/>
                  <a:gd name="connsiteY2" fmla="*/ 10809 h 9650"/>
                  <a:gd name="connsiteX3" fmla="*/ 3619 w 14475"/>
                  <a:gd name="connsiteY3" fmla="*/ 10809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9650">
                    <a:moveTo>
                      <a:pt x="3619" y="3619"/>
                    </a:moveTo>
                    <a:lnTo>
                      <a:pt x="11050" y="3619"/>
                    </a:lnTo>
                    <a:lnTo>
                      <a:pt x="11050" y="10809"/>
                    </a:lnTo>
                    <a:lnTo>
                      <a:pt x="3619" y="108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5" name="手繪多邊形: 圖案 294">
                <a:extLst>
                  <a:ext uri="{FF2B5EF4-FFF2-40B4-BE49-F238E27FC236}">
                    <a16:creationId xmlns:a16="http://schemas.microsoft.com/office/drawing/2014/main" id="{9953D478-071C-4D45-AA88-2317B3E19E3F}"/>
                  </a:ext>
                </a:extLst>
              </p:cNvPr>
              <p:cNvSpPr/>
              <p:nvPr/>
            </p:nvSpPr>
            <p:spPr>
              <a:xfrm>
                <a:off x="8687789" y="3784235"/>
                <a:ext cx="14476" cy="9651"/>
              </a:xfrm>
              <a:custGeom>
                <a:avLst/>
                <a:gdLst>
                  <a:gd name="connsiteX0" fmla="*/ 3619 w 14475"/>
                  <a:gd name="connsiteY0" fmla="*/ 3619 h 9650"/>
                  <a:gd name="connsiteX1" fmla="*/ 11050 w 14475"/>
                  <a:gd name="connsiteY1" fmla="*/ 3619 h 9650"/>
                  <a:gd name="connsiteX2" fmla="*/ 11050 w 14475"/>
                  <a:gd name="connsiteY2" fmla="*/ 10809 h 9650"/>
                  <a:gd name="connsiteX3" fmla="*/ 3619 w 14475"/>
                  <a:gd name="connsiteY3" fmla="*/ 10809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9650">
                    <a:moveTo>
                      <a:pt x="3619" y="3619"/>
                    </a:moveTo>
                    <a:lnTo>
                      <a:pt x="11050" y="3619"/>
                    </a:lnTo>
                    <a:lnTo>
                      <a:pt x="11050" y="10809"/>
                    </a:lnTo>
                    <a:lnTo>
                      <a:pt x="3619" y="108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6" name="手繪多邊形: 圖案 295">
                <a:extLst>
                  <a:ext uri="{FF2B5EF4-FFF2-40B4-BE49-F238E27FC236}">
                    <a16:creationId xmlns:a16="http://schemas.microsoft.com/office/drawing/2014/main" id="{211AB25A-2004-487D-8DB0-09241A6254AB}"/>
                  </a:ext>
                </a:extLst>
              </p:cNvPr>
              <p:cNvSpPr/>
              <p:nvPr/>
            </p:nvSpPr>
            <p:spPr>
              <a:xfrm>
                <a:off x="8687789" y="3668283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1050 w 14475"/>
                  <a:gd name="connsiteY1" fmla="*/ 3619 h 14475"/>
                  <a:gd name="connsiteX2" fmla="*/ 11050 w 14475"/>
                  <a:gd name="connsiteY2" fmla="*/ 11050 h 14475"/>
                  <a:gd name="connsiteX3" fmla="*/ 3619 w 14475"/>
                  <a:gd name="connsiteY3" fmla="*/ 11050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1050" y="3619"/>
                    </a:lnTo>
                    <a:lnTo>
                      <a:pt x="11050" y="11050"/>
                    </a:lnTo>
                    <a:lnTo>
                      <a:pt x="3619" y="11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7" name="手繪多邊形: 圖案 296">
                <a:extLst>
                  <a:ext uri="{FF2B5EF4-FFF2-40B4-BE49-F238E27FC236}">
                    <a16:creationId xmlns:a16="http://schemas.microsoft.com/office/drawing/2014/main" id="{A92E5DAD-D6BD-438B-9BBF-DB049071E86A}"/>
                  </a:ext>
                </a:extLst>
              </p:cNvPr>
              <p:cNvSpPr/>
              <p:nvPr/>
            </p:nvSpPr>
            <p:spPr>
              <a:xfrm>
                <a:off x="8686969" y="3590836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1822 w 14475"/>
                  <a:gd name="connsiteY1" fmla="*/ 3619 h 14475"/>
                  <a:gd name="connsiteX2" fmla="*/ 11822 w 14475"/>
                  <a:gd name="connsiteY2" fmla="*/ 11484 h 14475"/>
                  <a:gd name="connsiteX3" fmla="*/ 3619 w 14475"/>
                  <a:gd name="connsiteY3" fmla="*/ 11484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1822" y="3619"/>
                    </a:lnTo>
                    <a:lnTo>
                      <a:pt x="11822" y="11484"/>
                    </a:lnTo>
                    <a:lnTo>
                      <a:pt x="3619" y="114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8" name="手繪多邊形: 圖案 297">
                <a:extLst>
                  <a:ext uri="{FF2B5EF4-FFF2-40B4-BE49-F238E27FC236}">
                    <a16:creationId xmlns:a16="http://schemas.microsoft.com/office/drawing/2014/main" id="{219768AE-12D1-4F24-B41A-E48CA8D1EB27}"/>
                  </a:ext>
                </a:extLst>
              </p:cNvPr>
              <p:cNvSpPr/>
              <p:nvPr/>
            </p:nvSpPr>
            <p:spPr>
              <a:xfrm>
                <a:off x="8686969" y="3359172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2642 w 14475"/>
                  <a:gd name="connsiteY1" fmla="*/ 3619 h 14475"/>
                  <a:gd name="connsiteX2" fmla="*/ 12642 w 14475"/>
                  <a:gd name="connsiteY2" fmla="*/ 11870 h 14475"/>
                  <a:gd name="connsiteX3" fmla="*/ 3619 w 14475"/>
                  <a:gd name="connsiteY3" fmla="*/ 11870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2642" y="3619"/>
                    </a:lnTo>
                    <a:lnTo>
                      <a:pt x="12642" y="11870"/>
                    </a:lnTo>
                    <a:lnTo>
                      <a:pt x="3619" y="1187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299" name="手繪多邊形: 圖案 298">
                <a:extLst>
                  <a:ext uri="{FF2B5EF4-FFF2-40B4-BE49-F238E27FC236}">
                    <a16:creationId xmlns:a16="http://schemas.microsoft.com/office/drawing/2014/main" id="{A07C1EB0-83F8-4ABC-AC98-EEDCE6DF4DD1}"/>
                  </a:ext>
                </a:extLst>
              </p:cNvPr>
              <p:cNvSpPr/>
              <p:nvPr/>
            </p:nvSpPr>
            <p:spPr>
              <a:xfrm>
                <a:off x="8686969" y="328191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2642 w 14475"/>
                  <a:gd name="connsiteY1" fmla="*/ 3619 h 14475"/>
                  <a:gd name="connsiteX2" fmla="*/ 12642 w 14475"/>
                  <a:gd name="connsiteY2" fmla="*/ 12063 h 14475"/>
                  <a:gd name="connsiteX3" fmla="*/ 3619 w 14475"/>
                  <a:gd name="connsiteY3" fmla="*/ 12063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2642" y="3619"/>
                    </a:lnTo>
                    <a:lnTo>
                      <a:pt x="12642" y="12063"/>
                    </a:lnTo>
                    <a:lnTo>
                      <a:pt x="3619" y="120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0" name="手繪多邊形: 圖案 299">
                <a:extLst>
                  <a:ext uri="{FF2B5EF4-FFF2-40B4-BE49-F238E27FC236}">
                    <a16:creationId xmlns:a16="http://schemas.microsoft.com/office/drawing/2014/main" id="{CA1D5954-F081-4CA3-A2BF-38340591CFDF}"/>
                  </a:ext>
                </a:extLst>
              </p:cNvPr>
              <p:cNvSpPr/>
              <p:nvPr/>
            </p:nvSpPr>
            <p:spPr>
              <a:xfrm>
                <a:off x="8686969" y="3243220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2642 w 14475"/>
                  <a:gd name="connsiteY1" fmla="*/ 3619 h 14475"/>
                  <a:gd name="connsiteX2" fmla="*/ 12642 w 14475"/>
                  <a:gd name="connsiteY2" fmla="*/ 12063 h 14475"/>
                  <a:gd name="connsiteX3" fmla="*/ 3619 w 14475"/>
                  <a:gd name="connsiteY3" fmla="*/ 12063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2642" y="3619"/>
                    </a:lnTo>
                    <a:lnTo>
                      <a:pt x="12642" y="12063"/>
                    </a:lnTo>
                    <a:lnTo>
                      <a:pt x="3619" y="120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1" name="手繪多邊形: 圖案 300">
                <a:extLst>
                  <a:ext uri="{FF2B5EF4-FFF2-40B4-BE49-F238E27FC236}">
                    <a16:creationId xmlns:a16="http://schemas.microsoft.com/office/drawing/2014/main" id="{53A5D976-FA6F-4C70-9521-570486E727A9}"/>
                  </a:ext>
                </a:extLst>
              </p:cNvPr>
              <p:cNvSpPr/>
              <p:nvPr/>
            </p:nvSpPr>
            <p:spPr>
              <a:xfrm>
                <a:off x="8686969" y="3165966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2642 w 14475"/>
                  <a:gd name="connsiteY1" fmla="*/ 3619 h 14475"/>
                  <a:gd name="connsiteX2" fmla="*/ 12642 w 14475"/>
                  <a:gd name="connsiteY2" fmla="*/ 12256 h 14475"/>
                  <a:gd name="connsiteX3" fmla="*/ 3619 w 14475"/>
                  <a:gd name="connsiteY3" fmla="*/ 1225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2642" y="3619"/>
                    </a:lnTo>
                    <a:lnTo>
                      <a:pt x="12642" y="12256"/>
                    </a:lnTo>
                    <a:lnTo>
                      <a:pt x="3619" y="1225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2" name="手繪多邊形: 圖案 301">
                <a:extLst>
                  <a:ext uri="{FF2B5EF4-FFF2-40B4-BE49-F238E27FC236}">
                    <a16:creationId xmlns:a16="http://schemas.microsoft.com/office/drawing/2014/main" id="{672E26D2-7FF8-4828-88F6-6E1145FFB7D4}"/>
                  </a:ext>
                </a:extLst>
              </p:cNvPr>
              <p:cNvSpPr/>
              <p:nvPr/>
            </p:nvSpPr>
            <p:spPr>
              <a:xfrm>
                <a:off x="8686148" y="3088954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3511 w 14475"/>
                  <a:gd name="connsiteY1" fmla="*/ 3619 h 14475"/>
                  <a:gd name="connsiteX2" fmla="*/ 13511 w 14475"/>
                  <a:gd name="connsiteY2" fmla="*/ 12498 h 14475"/>
                  <a:gd name="connsiteX3" fmla="*/ 3619 w 14475"/>
                  <a:gd name="connsiteY3" fmla="*/ 12498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3511" y="3619"/>
                    </a:lnTo>
                    <a:lnTo>
                      <a:pt x="13511" y="12498"/>
                    </a:lnTo>
                    <a:lnTo>
                      <a:pt x="3619" y="1249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3" name="手繪多邊形: 圖案 302">
                <a:extLst>
                  <a:ext uri="{FF2B5EF4-FFF2-40B4-BE49-F238E27FC236}">
                    <a16:creationId xmlns:a16="http://schemas.microsoft.com/office/drawing/2014/main" id="{36D1E1F6-5687-45B4-95E8-C68B4F1B4C5C}"/>
                  </a:ext>
                </a:extLst>
              </p:cNvPr>
              <p:cNvSpPr/>
              <p:nvPr/>
            </p:nvSpPr>
            <p:spPr>
              <a:xfrm>
                <a:off x="8757418" y="3745922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361 w 9650"/>
                  <a:gd name="connsiteY1" fmla="*/ 3619 h 9650"/>
                  <a:gd name="connsiteX2" fmla="*/ 9361 w 9650"/>
                  <a:gd name="connsiteY2" fmla="*/ 8782 h 9650"/>
                  <a:gd name="connsiteX3" fmla="*/ 3619 w 9650"/>
                  <a:gd name="connsiteY3" fmla="*/ 8782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361" y="3619"/>
                    </a:lnTo>
                    <a:lnTo>
                      <a:pt x="9361" y="8782"/>
                    </a:lnTo>
                    <a:lnTo>
                      <a:pt x="3619" y="87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4" name="手繪多邊形: 圖案 303">
                <a:extLst>
                  <a:ext uri="{FF2B5EF4-FFF2-40B4-BE49-F238E27FC236}">
                    <a16:creationId xmlns:a16="http://schemas.microsoft.com/office/drawing/2014/main" id="{E20FB571-2042-471E-8A73-0A41523C38CB}"/>
                  </a:ext>
                </a:extLst>
              </p:cNvPr>
              <p:cNvSpPr/>
              <p:nvPr/>
            </p:nvSpPr>
            <p:spPr>
              <a:xfrm>
                <a:off x="8757418" y="3629970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8975 h 9650"/>
                  <a:gd name="connsiteX3" fmla="*/ 3619 w 9650"/>
                  <a:gd name="connsiteY3" fmla="*/ 8975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8975"/>
                    </a:lnTo>
                    <a:lnTo>
                      <a:pt x="3619" y="89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5" name="手繪多邊形: 圖案 304">
                <a:extLst>
                  <a:ext uri="{FF2B5EF4-FFF2-40B4-BE49-F238E27FC236}">
                    <a16:creationId xmlns:a16="http://schemas.microsoft.com/office/drawing/2014/main" id="{E1C6053A-E786-491A-BC9D-11110DE3CE7D}"/>
                  </a:ext>
                </a:extLst>
              </p:cNvPr>
              <p:cNvSpPr/>
              <p:nvPr/>
            </p:nvSpPr>
            <p:spPr>
              <a:xfrm>
                <a:off x="8757418" y="3591705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8541 h 9650"/>
                  <a:gd name="connsiteX3" fmla="*/ 3619 w 9650"/>
                  <a:gd name="connsiteY3" fmla="*/ 8541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8541"/>
                    </a:lnTo>
                    <a:lnTo>
                      <a:pt x="3619" y="85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6" name="手繪多邊形: 圖案 305">
                <a:extLst>
                  <a:ext uri="{FF2B5EF4-FFF2-40B4-BE49-F238E27FC236}">
                    <a16:creationId xmlns:a16="http://schemas.microsoft.com/office/drawing/2014/main" id="{08835138-FBA6-4855-8114-A9F1667EC130}"/>
                  </a:ext>
                </a:extLst>
              </p:cNvPr>
              <p:cNvSpPr/>
              <p:nvPr/>
            </p:nvSpPr>
            <p:spPr>
              <a:xfrm>
                <a:off x="8757418" y="3514258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8975 h 9650"/>
                  <a:gd name="connsiteX3" fmla="*/ 3619 w 9650"/>
                  <a:gd name="connsiteY3" fmla="*/ 8975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8975"/>
                    </a:lnTo>
                    <a:lnTo>
                      <a:pt x="3619" y="89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7" name="手繪多邊形: 圖案 306">
                <a:extLst>
                  <a:ext uri="{FF2B5EF4-FFF2-40B4-BE49-F238E27FC236}">
                    <a16:creationId xmlns:a16="http://schemas.microsoft.com/office/drawing/2014/main" id="{D15CB297-A77A-4404-96CD-F265BFE95ABD}"/>
                  </a:ext>
                </a:extLst>
              </p:cNvPr>
              <p:cNvSpPr/>
              <p:nvPr/>
            </p:nvSpPr>
            <p:spPr>
              <a:xfrm>
                <a:off x="8757418" y="3359558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8975 h 9650"/>
                  <a:gd name="connsiteX3" fmla="*/ 3619 w 9650"/>
                  <a:gd name="connsiteY3" fmla="*/ 8975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8975"/>
                    </a:lnTo>
                    <a:lnTo>
                      <a:pt x="3619" y="89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8" name="手繪多邊形: 圖案 307">
                <a:extLst>
                  <a:ext uri="{FF2B5EF4-FFF2-40B4-BE49-F238E27FC236}">
                    <a16:creationId xmlns:a16="http://schemas.microsoft.com/office/drawing/2014/main" id="{61B66470-9DB7-4306-A1F4-E54C21E858A5}"/>
                  </a:ext>
                </a:extLst>
              </p:cNvPr>
              <p:cNvSpPr/>
              <p:nvPr/>
            </p:nvSpPr>
            <p:spPr>
              <a:xfrm>
                <a:off x="8757418" y="3320859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9361 h 9650"/>
                  <a:gd name="connsiteX3" fmla="*/ 3619 w 9650"/>
                  <a:gd name="connsiteY3" fmla="*/ 9361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9361"/>
                    </a:lnTo>
                    <a:lnTo>
                      <a:pt x="3619" y="936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09" name="手繪多邊形: 圖案 308">
                <a:extLst>
                  <a:ext uri="{FF2B5EF4-FFF2-40B4-BE49-F238E27FC236}">
                    <a16:creationId xmlns:a16="http://schemas.microsoft.com/office/drawing/2014/main" id="{DB2E3302-177F-4D71-99F1-489FB2C7D8D2}"/>
                  </a:ext>
                </a:extLst>
              </p:cNvPr>
              <p:cNvSpPr/>
              <p:nvPr/>
            </p:nvSpPr>
            <p:spPr>
              <a:xfrm>
                <a:off x="8757418" y="3282353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9361 h 9650"/>
                  <a:gd name="connsiteX3" fmla="*/ 3619 w 9650"/>
                  <a:gd name="connsiteY3" fmla="*/ 9361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9361"/>
                    </a:lnTo>
                    <a:lnTo>
                      <a:pt x="3619" y="936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10" name="手繪多邊形: 圖案 309">
                <a:extLst>
                  <a:ext uri="{FF2B5EF4-FFF2-40B4-BE49-F238E27FC236}">
                    <a16:creationId xmlns:a16="http://schemas.microsoft.com/office/drawing/2014/main" id="{4BF067C1-8A82-4D2B-87B3-696C59F661FE}"/>
                  </a:ext>
                </a:extLst>
              </p:cNvPr>
              <p:cNvSpPr/>
              <p:nvPr/>
            </p:nvSpPr>
            <p:spPr>
              <a:xfrm>
                <a:off x="8757418" y="3166159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9795 h 9650"/>
                  <a:gd name="connsiteX3" fmla="*/ 3619 w 9650"/>
                  <a:gd name="connsiteY3" fmla="*/ 9795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9795"/>
                    </a:lnTo>
                    <a:lnTo>
                      <a:pt x="3619" y="9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11" name="手繪多邊形: 圖案 310">
                <a:extLst>
                  <a:ext uri="{FF2B5EF4-FFF2-40B4-BE49-F238E27FC236}">
                    <a16:creationId xmlns:a16="http://schemas.microsoft.com/office/drawing/2014/main" id="{4F9BB665-1695-4C19-9AE5-57B2F04538E6}"/>
                  </a:ext>
                </a:extLst>
              </p:cNvPr>
              <p:cNvSpPr/>
              <p:nvPr/>
            </p:nvSpPr>
            <p:spPr>
              <a:xfrm>
                <a:off x="8757418" y="3127460"/>
                <a:ext cx="9651" cy="9651"/>
              </a:xfrm>
              <a:custGeom>
                <a:avLst/>
                <a:gdLst>
                  <a:gd name="connsiteX0" fmla="*/ 3619 w 9650"/>
                  <a:gd name="connsiteY0" fmla="*/ 3619 h 9650"/>
                  <a:gd name="connsiteX1" fmla="*/ 9795 w 9650"/>
                  <a:gd name="connsiteY1" fmla="*/ 3619 h 9650"/>
                  <a:gd name="connsiteX2" fmla="*/ 9795 w 9650"/>
                  <a:gd name="connsiteY2" fmla="*/ 9795 h 9650"/>
                  <a:gd name="connsiteX3" fmla="*/ 3619 w 9650"/>
                  <a:gd name="connsiteY3" fmla="*/ 9795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0" h="9650">
                    <a:moveTo>
                      <a:pt x="3619" y="3619"/>
                    </a:moveTo>
                    <a:lnTo>
                      <a:pt x="9795" y="3619"/>
                    </a:lnTo>
                    <a:lnTo>
                      <a:pt x="9795" y="9795"/>
                    </a:lnTo>
                    <a:lnTo>
                      <a:pt x="3619" y="9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12" name="手繪多邊形: 圖案 311">
                <a:extLst>
                  <a:ext uri="{FF2B5EF4-FFF2-40B4-BE49-F238E27FC236}">
                    <a16:creationId xmlns:a16="http://schemas.microsoft.com/office/drawing/2014/main" id="{168C9EC9-E1FC-413C-AC2A-0D124927FFE5}"/>
                  </a:ext>
                </a:extLst>
              </p:cNvPr>
              <p:cNvSpPr/>
              <p:nvPr/>
            </p:nvSpPr>
            <p:spPr>
              <a:xfrm>
                <a:off x="8588532" y="3608979"/>
                <a:ext cx="33777" cy="28952"/>
              </a:xfrm>
              <a:custGeom>
                <a:avLst/>
                <a:gdLst>
                  <a:gd name="connsiteX0" fmla="*/ 3619 w 33777"/>
                  <a:gd name="connsiteY0" fmla="*/ 3619 h 28951"/>
                  <a:gd name="connsiteX1" fmla="*/ 30351 w 33777"/>
                  <a:gd name="connsiteY1" fmla="*/ 3619 h 28951"/>
                  <a:gd name="connsiteX2" fmla="*/ 30351 w 33777"/>
                  <a:gd name="connsiteY2" fmla="*/ 29338 h 28951"/>
                  <a:gd name="connsiteX3" fmla="*/ 3619 w 33777"/>
                  <a:gd name="connsiteY3" fmla="*/ 29338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7" h="28951">
                    <a:moveTo>
                      <a:pt x="3619" y="3619"/>
                    </a:moveTo>
                    <a:lnTo>
                      <a:pt x="30351" y="3619"/>
                    </a:lnTo>
                    <a:lnTo>
                      <a:pt x="30351" y="29338"/>
                    </a:lnTo>
                    <a:lnTo>
                      <a:pt x="3619" y="2933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E90234E2-4D01-40DD-8A6A-DCD6077C899E}"/>
                </a:ext>
              </a:extLst>
            </p:cNvPr>
            <p:cNvGrpSpPr/>
            <p:nvPr/>
          </p:nvGrpSpPr>
          <p:grpSpPr>
            <a:xfrm>
              <a:off x="6874792" y="3606977"/>
              <a:ext cx="1965464" cy="1916627"/>
              <a:chOff x="7651872" y="4146273"/>
              <a:chExt cx="2215783" cy="2160726"/>
            </a:xfrm>
          </p:grpSpPr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EE6F4792-573B-4E02-8399-C59495C63257}"/>
                  </a:ext>
                </a:extLst>
              </p:cNvPr>
              <p:cNvGrpSpPr/>
              <p:nvPr/>
            </p:nvGrpSpPr>
            <p:grpSpPr>
              <a:xfrm>
                <a:off x="7651872" y="4146273"/>
                <a:ext cx="1169090" cy="2160726"/>
                <a:chOff x="7484087" y="1781729"/>
                <a:chExt cx="540437" cy="998843"/>
              </a:xfrm>
            </p:grpSpPr>
            <p:sp>
              <p:nvSpPr>
                <p:cNvPr id="132" name="手繪多邊形: 圖案 131">
                  <a:extLst>
                    <a:ext uri="{FF2B5EF4-FFF2-40B4-BE49-F238E27FC236}">
                      <a16:creationId xmlns:a16="http://schemas.microsoft.com/office/drawing/2014/main" id="{DBC7A0A6-0CFB-4896-A1A9-C2550B59A349}"/>
                    </a:ext>
                  </a:extLst>
                </p:cNvPr>
                <p:cNvSpPr/>
                <p:nvPr/>
              </p:nvSpPr>
              <p:spPr>
                <a:xfrm>
                  <a:off x="7484087" y="1781729"/>
                  <a:ext cx="540437" cy="998843"/>
                </a:xfrm>
                <a:custGeom>
                  <a:avLst/>
                  <a:gdLst>
                    <a:gd name="connsiteX0" fmla="*/ 540678 w 540436"/>
                    <a:gd name="connsiteY0" fmla="*/ 997154 h 998843"/>
                    <a:gd name="connsiteX1" fmla="*/ 3619 w 540436"/>
                    <a:gd name="connsiteY1" fmla="*/ 997154 h 998843"/>
                    <a:gd name="connsiteX2" fmla="*/ 3619 w 540436"/>
                    <a:gd name="connsiteY2" fmla="*/ 3619 h 998843"/>
                    <a:gd name="connsiteX3" fmla="*/ 540678 w 540436"/>
                    <a:gd name="connsiteY3" fmla="*/ 3619 h 998843"/>
                    <a:gd name="connsiteX4" fmla="*/ 23837 w 540436"/>
                    <a:gd name="connsiteY4" fmla="*/ 977081 h 998843"/>
                    <a:gd name="connsiteX5" fmla="*/ 520846 w 540436"/>
                    <a:gd name="connsiteY5" fmla="*/ 977081 h 998843"/>
                    <a:gd name="connsiteX6" fmla="*/ 520846 w 540436"/>
                    <a:gd name="connsiteY6" fmla="*/ 23644 h 998843"/>
                    <a:gd name="connsiteX7" fmla="*/ 23837 w 540436"/>
                    <a:gd name="connsiteY7" fmla="*/ 23644 h 998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0436" h="998843">
                      <a:moveTo>
                        <a:pt x="540678" y="997154"/>
                      </a:moveTo>
                      <a:lnTo>
                        <a:pt x="3619" y="997154"/>
                      </a:lnTo>
                      <a:lnTo>
                        <a:pt x="3619" y="3619"/>
                      </a:lnTo>
                      <a:lnTo>
                        <a:pt x="540678" y="3619"/>
                      </a:lnTo>
                      <a:close/>
                      <a:moveTo>
                        <a:pt x="23837" y="977081"/>
                      </a:moveTo>
                      <a:lnTo>
                        <a:pt x="520846" y="977081"/>
                      </a:lnTo>
                      <a:lnTo>
                        <a:pt x="520846" y="23644"/>
                      </a:lnTo>
                      <a:lnTo>
                        <a:pt x="23837" y="236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3" name="手繪多邊形: 圖案 132">
                  <a:extLst>
                    <a:ext uri="{FF2B5EF4-FFF2-40B4-BE49-F238E27FC236}">
                      <a16:creationId xmlns:a16="http://schemas.microsoft.com/office/drawing/2014/main" id="{85BCB34F-8F6F-4EB1-9A01-69B8709990FB}"/>
                    </a:ext>
                  </a:extLst>
                </p:cNvPr>
                <p:cNvSpPr/>
                <p:nvPr/>
              </p:nvSpPr>
              <p:spPr>
                <a:xfrm>
                  <a:off x="7514197" y="1826846"/>
                  <a:ext cx="482533" cy="149585"/>
                </a:xfrm>
                <a:custGeom>
                  <a:avLst/>
                  <a:gdLst>
                    <a:gd name="connsiteX0" fmla="*/ 480314 w 482532"/>
                    <a:gd name="connsiteY0" fmla="*/ 149199 h 149585"/>
                    <a:gd name="connsiteX1" fmla="*/ 3619 w 482532"/>
                    <a:gd name="connsiteY1" fmla="*/ 149199 h 149585"/>
                    <a:gd name="connsiteX2" fmla="*/ 3619 w 482532"/>
                    <a:gd name="connsiteY2" fmla="*/ 3619 h 149585"/>
                    <a:gd name="connsiteX3" fmla="*/ 480314 w 482532"/>
                    <a:gd name="connsiteY3" fmla="*/ 3619 h 149585"/>
                    <a:gd name="connsiteX4" fmla="*/ 23693 w 482532"/>
                    <a:gd name="connsiteY4" fmla="*/ 129126 h 149585"/>
                    <a:gd name="connsiteX5" fmla="*/ 460240 w 482532"/>
                    <a:gd name="connsiteY5" fmla="*/ 129126 h 149585"/>
                    <a:gd name="connsiteX6" fmla="*/ 460240 w 482532"/>
                    <a:gd name="connsiteY6" fmla="*/ 23741 h 149585"/>
                    <a:gd name="connsiteX7" fmla="*/ 23693 w 482532"/>
                    <a:gd name="connsiteY7" fmla="*/ 23741 h 14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2532" h="149585">
                      <a:moveTo>
                        <a:pt x="480314" y="149199"/>
                      </a:moveTo>
                      <a:lnTo>
                        <a:pt x="3619" y="149199"/>
                      </a:lnTo>
                      <a:lnTo>
                        <a:pt x="3619" y="3619"/>
                      </a:lnTo>
                      <a:lnTo>
                        <a:pt x="480314" y="3619"/>
                      </a:lnTo>
                      <a:close/>
                      <a:moveTo>
                        <a:pt x="23693" y="129126"/>
                      </a:moveTo>
                      <a:lnTo>
                        <a:pt x="460240" y="129126"/>
                      </a:lnTo>
                      <a:lnTo>
                        <a:pt x="460240" y="23741"/>
                      </a:lnTo>
                      <a:lnTo>
                        <a:pt x="23693" y="237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4" name="手繪多邊形: 圖案 133">
                  <a:extLst>
                    <a:ext uri="{FF2B5EF4-FFF2-40B4-BE49-F238E27FC236}">
                      <a16:creationId xmlns:a16="http://schemas.microsoft.com/office/drawing/2014/main" id="{D99BBAC6-A4A9-45DE-B3DE-30681DA5D13B}"/>
                    </a:ext>
                  </a:extLst>
                </p:cNvPr>
                <p:cNvSpPr/>
                <p:nvPr/>
              </p:nvSpPr>
              <p:spPr>
                <a:xfrm>
                  <a:off x="7750011" y="1861974"/>
                  <a:ext cx="188188" cy="72380"/>
                </a:xfrm>
                <a:custGeom>
                  <a:avLst/>
                  <a:gdLst>
                    <a:gd name="connsiteX0" fmla="*/ 189298 w 188187"/>
                    <a:gd name="connsiteY0" fmla="*/ 68857 h 72379"/>
                    <a:gd name="connsiteX1" fmla="*/ 3619 w 188187"/>
                    <a:gd name="connsiteY1" fmla="*/ 68857 h 72379"/>
                    <a:gd name="connsiteX2" fmla="*/ 3619 w 188187"/>
                    <a:gd name="connsiteY2" fmla="*/ 3619 h 72379"/>
                    <a:gd name="connsiteX3" fmla="*/ 189298 w 188187"/>
                    <a:gd name="connsiteY3" fmla="*/ 3619 h 72379"/>
                    <a:gd name="connsiteX4" fmla="*/ 13655 w 188187"/>
                    <a:gd name="connsiteY4" fmla="*/ 58821 h 72379"/>
                    <a:gd name="connsiteX5" fmla="*/ 179261 w 188187"/>
                    <a:gd name="connsiteY5" fmla="*/ 58821 h 72379"/>
                    <a:gd name="connsiteX6" fmla="*/ 179261 w 188187"/>
                    <a:gd name="connsiteY6" fmla="*/ 13656 h 72379"/>
                    <a:gd name="connsiteX7" fmla="*/ 13655 w 188187"/>
                    <a:gd name="connsiteY7" fmla="*/ 13656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187" h="72379">
                      <a:moveTo>
                        <a:pt x="189298" y="68857"/>
                      </a:moveTo>
                      <a:lnTo>
                        <a:pt x="3619" y="68857"/>
                      </a:lnTo>
                      <a:lnTo>
                        <a:pt x="3619" y="3619"/>
                      </a:lnTo>
                      <a:lnTo>
                        <a:pt x="189298" y="3619"/>
                      </a:lnTo>
                      <a:close/>
                      <a:moveTo>
                        <a:pt x="13655" y="58821"/>
                      </a:moveTo>
                      <a:lnTo>
                        <a:pt x="179261" y="58821"/>
                      </a:lnTo>
                      <a:lnTo>
                        <a:pt x="179261" y="13656"/>
                      </a:lnTo>
                      <a:lnTo>
                        <a:pt x="13655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5" name="手繪多邊形: 圖案 134">
                  <a:extLst>
                    <a:ext uri="{FF2B5EF4-FFF2-40B4-BE49-F238E27FC236}">
                      <a16:creationId xmlns:a16="http://schemas.microsoft.com/office/drawing/2014/main" id="{C8612124-687F-4CA9-A5ED-CD9597410C2E}"/>
                    </a:ext>
                  </a:extLst>
                </p:cNvPr>
                <p:cNvSpPr/>
                <p:nvPr/>
              </p:nvSpPr>
              <p:spPr>
                <a:xfrm>
                  <a:off x="7544307" y="1866993"/>
                  <a:ext cx="159236" cy="72380"/>
                </a:xfrm>
                <a:custGeom>
                  <a:avLst/>
                  <a:gdLst>
                    <a:gd name="connsiteX0" fmla="*/ 3619 w 159235"/>
                    <a:gd name="connsiteY0" fmla="*/ 3619 h 72379"/>
                    <a:gd name="connsiteX1" fmla="*/ 158416 w 159235"/>
                    <a:gd name="connsiteY1" fmla="*/ 3619 h 72379"/>
                    <a:gd name="connsiteX2" fmla="*/ 158416 w 159235"/>
                    <a:gd name="connsiteY2" fmla="*/ 68857 h 72379"/>
                    <a:gd name="connsiteX3" fmla="*/ 3619 w 159235"/>
                    <a:gd name="connsiteY3" fmla="*/ 68857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235" h="72379">
                      <a:moveTo>
                        <a:pt x="3619" y="3619"/>
                      </a:moveTo>
                      <a:lnTo>
                        <a:pt x="158416" y="3619"/>
                      </a:lnTo>
                      <a:lnTo>
                        <a:pt x="158416" y="68857"/>
                      </a:lnTo>
                      <a:lnTo>
                        <a:pt x="3619" y="688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6" name="手繪多邊形: 圖案 135">
                  <a:extLst>
                    <a:ext uri="{FF2B5EF4-FFF2-40B4-BE49-F238E27FC236}">
                      <a16:creationId xmlns:a16="http://schemas.microsoft.com/office/drawing/2014/main" id="{74CF5EC5-0FC1-47EC-876C-448AD741FD07}"/>
                    </a:ext>
                  </a:extLst>
                </p:cNvPr>
                <p:cNvSpPr/>
                <p:nvPr/>
              </p:nvSpPr>
              <p:spPr>
                <a:xfrm>
                  <a:off x="7755029" y="19322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7" name="手繪多邊形: 圖案 136">
                  <a:extLst>
                    <a:ext uri="{FF2B5EF4-FFF2-40B4-BE49-F238E27FC236}">
                      <a16:creationId xmlns:a16="http://schemas.microsoft.com/office/drawing/2014/main" id="{7044363A-7E84-4A98-9505-97F3BF33CBDC}"/>
                    </a:ext>
                  </a:extLst>
                </p:cNvPr>
                <p:cNvSpPr/>
                <p:nvPr/>
              </p:nvSpPr>
              <p:spPr>
                <a:xfrm>
                  <a:off x="7775103" y="19322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8" name="手繪多邊形: 圖案 137">
                  <a:extLst>
                    <a:ext uri="{FF2B5EF4-FFF2-40B4-BE49-F238E27FC236}">
                      <a16:creationId xmlns:a16="http://schemas.microsoft.com/office/drawing/2014/main" id="{95F19620-6921-4C4B-8532-EBD51A55995B}"/>
                    </a:ext>
                  </a:extLst>
                </p:cNvPr>
                <p:cNvSpPr/>
                <p:nvPr/>
              </p:nvSpPr>
              <p:spPr>
                <a:xfrm>
                  <a:off x="7795176" y="19322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9" name="手繪多邊形: 圖案 138">
                  <a:extLst>
                    <a:ext uri="{FF2B5EF4-FFF2-40B4-BE49-F238E27FC236}">
                      <a16:creationId xmlns:a16="http://schemas.microsoft.com/office/drawing/2014/main" id="{75FC16DD-528D-4274-B226-220AD98505CF}"/>
                    </a:ext>
                  </a:extLst>
                </p:cNvPr>
                <p:cNvSpPr/>
                <p:nvPr/>
              </p:nvSpPr>
              <p:spPr>
                <a:xfrm>
                  <a:off x="7815249" y="19322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0" name="手繪多邊形: 圖案 139">
                  <a:extLst>
                    <a:ext uri="{FF2B5EF4-FFF2-40B4-BE49-F238E27FC236}">
                      <a16:creationId xmlns:a16="http://schemas.microsoft.com/office/drawing/2014/main" id="{9F45C2F5-72EB-4D9F-A1B3-E5F23D437B0A}"/>
                    </a:ext>
                  </a:extLst>
                </p:cNvPr>
                <p:cNvSpPr/>
                <p:nvPr/>
              </p:nvSpPr>
              <p:spPr>
                <a:xfrm>
                  <a:off x="7719901" y="1861974"/>
                  <a:ext cx="14476" cy="14476"/>
                </a:xfrm>
                <a:custGeom>
                  <a:avLst/>
                  <a:gdLst>
                    <a:gd name="connsiteX0" fmla="*/ 13656 w 14475"/>
                    <a:gd name="connsiteY0" fmla="*/ 8637 h 14475"/>
                    <a:gd name="connsiteX1" fmla="*/ 8637 w 14475"/>
                    <a:gd name="connsiteY1" fmla="*/ 13656 h 14475"/>
                    <a:gd name="connsiteX2" fmla="*/ 3619 w 14475"/>
                    <a:gd name="connsiteY2" fmla="*/ 8637 h 14475"/>
                    <a:gd name="connsiteX3" fmla="*/ 8637 w 14475"/>
                    <a:gd name="connsiteY3" fmla="*/ 3619 h 14475"/>
                    <a:gd name="connsiteX4" fmla="*/ 13656 w 14475"/>
                    <a:gd name="connsiteY4" fmla="*/ 8637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5" h="14475">
                      <a:moveTo>
                        <a:pt x="13656" y="8637"/>
                      </a:moveTo>
                      <a:cubicBezTo>
                        <a:pt x="13656" y="11409"/>
                        <a:pt x="11409" y="13656"/>
                        <a:pt x="8637" y="13656"/>
                      </a:cubicBezTo>
                      <a:cubicBezTo>
                        <a:pt x="5866" y="13656"/>
                        <a:pt x="3619" y="11409"/>
                        <a:pt x="3619" y="8637"/>
                      </a:cubicBezTo>
                      <a:cubicBezTo>
                        <a:pt x="3619" y="5866"/>
                        <a:pt x="5865" y="3619"/>
                        <a:pt x="8637" y="3619"/>
                      </a:cubicBezTo>
                      <a:cubicBezTo>
                        <a:pt x="11409" y="3619"/>
                        <a:pt x="13656" y="5866"/>
                        <a:pt x="13656" y="8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1" name="手繪多邊形: 圖案 140">
                  <a:extLst>
                    <a:ext uri="{FF2B5EF4-FFF2-40B4-BE49-F238E27FC236}">
                      <a16:creationId xmlns:a16="http://schemas.microsoft.com/office/drawing/2014/main" id="{3080626C-EF49-4088-A53A-9654F3971E46}"/>
                    </a:ext>
                  </a:extLst>
                </p:cNvPr>
                <p:cNvSpPr/>
                <p:nvPr/>
              </p:nvSpPr>
              <p:spPr>
                <a:xfrm>
                  <a:off x="7855396" y="1932231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3 w 24126"/>
                    <a:gd name="connsiteY1" fmla="*/ 3619 h 14475"/>
                    <a:gd name="connsiteX2" fmla="*/ 23693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3" y="3619"/>
                      </a:lnTo>
                      <a:lnTo>
                        <a:pt x="2369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2" name="手繪多邊形: 圖案 141">
                  <a:extLst>
                    <a:ext uri="{FF2B5EF4-FFF2-40B4-BE49-F238E27FC236}">
                      <a16:creationId xmlns:a16="http://schemas.microsoft.com/office/drawing/2014/main" id="{E8D82F61-6B8E-4382-B04F-3D900459BD14}"/>
                    </a:ext>
                  </a:extLst>
                </p:cNvPr>
                <p:cNvSpPr/>
                <p:nvPr/>
              </p:nvSpPr>
              <p:spPr>
                <a:xfrm>
                  <a:off x="7514197" y="2002488"/>
                  <a:ext cx="482533" cy="149585"/>
                </a:xfrm>
                <a:custGeom>
                  <a:avLst/>
                  <a:gdLst>
                    <a:gd name="connsiteX0" fmla="*/ 480314 w 482532"/>
                    <a:gd name="connsiteY0" fmla="*/ 149151 h 149585"/>
                    <a:gd name="connsiteX1" fmla="*/ 3619 w 482532"/>
                    <a:gd name="connsiteY1" fmla="*/ 149151 h 149585"/>
                    <a:gd name="connsiteX2" fmla="*/ 3619 w 482532"/>
                    <a:gd name="connsiteY2" fmla="*/ 3619 h 149585"/>
                    <a:gd name="connsiteX3" fmla="*/ 480314 w 482532"/>
                    <a:gd name="connsiteY3" fmla="*/ 3619 h 149585"/>
                    <a:gd name="connsiteX4" fmla="*/ 23693 w 482532"/>
                    <a:gd name="connsiteY4" fmla="*/ 129078 h 149585"/>
                    <a:gd name="connsiteX5" fmla="*/ 460240 w 482532"/>
                    <a:gd name="connsiteY5" fmla="*/ 129078 h 149585"/>
                    <a:gd name="connsiteX6" fmla="*/ 460240 w 482532"/>
                    <a:gd name="connsiteY6" fmla="*/ 23692 h 149585"/>
                    <a:gd name="connsiteX7" fmla="*/ 23693 w 482532"/>
                    <a:gd name="connsiteY7" fmla="*/ 23692 h 14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2532" h="149585">
                      <a:moveTo>
                        <a:pt x="480314" y="149151"/>
                      </a:moveTo>
                      <a:lnTo>
                        <a:pt x="3619" y="149151"/>
                      </a:lnTo>
                      <a:lnTo>
                        <a:pt x="3619" y="3619"/>
                      </a:lnTo>
                      <a:lnTo>
                        <a:pt x="480314" y="3619"/>
                      </a:lnTo>
                      <a:close/>
                      <a:moveTo>
                        <a:pt x="23693" y="129078"/>
                      </a:moveTo>
                      <a:lnTo>
                        <a:pt x="460240" y="129078"/>
                      </a:lnTo>
                      <a:lnTo>
                        <a:pt x="460240" y="23692"/>
                      </a:lnTo>
                      <a:lnTo>
                        <a:pt x="23693" y="236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3" name="手繪多邊形: 圖案 142">
                  <a:extLst>
                    <a:ext uri="{FF2B5EF4-FFF2-40B4-BE49-F238E27FC236}">
                      <a16:creationId xmlns:a16="http://schemas.microsoft.com/office/drawing/2014/main" id="{20255289-9BAE-4BBA-817C-B5CEB7658809}"/>
                    </a:ext>
                  </a:extLst>
                </p:cNvPr>
                <p:cNvSpPr/>
                <p:nvPr/>
              </p:nvSpPr>
              <p:spPr>
                <a:xfrm>
                  <a:off x="7755029" y="2032598"/>
                  <a:ext cx="188188" cy="72380"/>
                </a:xfrm>
                <a:custGeom>
                  <a:avLst/>
                  <a:gdLst>
                    <a:gd name="connsiteX0" fmla="*/ 189298 w 188187"/>
                    <a:gd name="connsiteY0" fmla="*/ 68906 h 72379"/>
                    <a:gd name="connsiteX1" fmla="*/ 3619 w 188187"/>
                    <a:gd name="connsiteY1" fmla="*/ 68906 h 72379"/>
                    <a:gd name="connsiteX2" fmla="*/ 3619 w 188187"/>
                    <a:gd name="connsiteY2" fmla="*/ 3619 h 72379"/>
                    <a:gd name="connsiteX3" fmla="*/ 189298 w 188187"/>
                    <a:gd name="connsiteY3" fmla="*/ 3619 h 72379"/>
                    <a:gd name="connsiteX4" fmla="*/ 13656 w 188187"/>
                    <a:gd name="connsiteY4" fmla="*/ 58869 h 72379"/>
                    <a:gd name="connsiteX5" fmla="*/ 179261 w 188187"/>
                    <a:gd name="connsiteY5" fmla="*/ 58869 h 72379"/>
                    <a:gd name="connsiteX6" fmla="*/ 179261 w 188187"/>
                    <a:gd name="connsiteY6" fmla="*/ 13704 h 72379"/>
                    <a:gd name="connsiteX7" fmla="*/ 13656 w 188187"/>
                    <a:gd name="connsiteY7" fmla="*/ 13704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187" h="72379">
                      <a:moveTo>
                        <a:pt x="189298" y="68906"/>
                      </a:moveTo>
                      <a:lnTo>
                        <a:pt x="3619" y="68906"/>
                      </a:lnTo>
                      <a:lnTo>
                        <a:pt x="3619" y="3619"/>
                      </a:lnTo>
                      <a:lnTo>
                        <a:pt x="189298" y="3619"/>
                      </a:lnTo>
                      <a:close/>
                      <a:moveTo>
                        <a:pt x="13656" y="58869"/>
                      </a:moveTo>
                      <a:lnTo>
                        <a:pt x="179261" y="58869"/>
                      </a:lnTo>
                      <a:lnTo>
                        <a:pt x="179261" y="13704"/>
                      </a:lnTo>
                      <a:lnTo>
                        <a:pt x="13656" y="137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4" name="手繪多邊形: 圖案 143">
                  <a:extLst>
                    <a:ext uri="{FF2B5EF4-FFF2-40B4-BE49-F238E27FC236}">
                      <a16:creationId xmlns:a16="http://schemas.microsoft.com/office/drawing/2014/main" id="{F0B7555F-23F5-4713-89B0-2B85A052AEDE}"/>
                    </a:ext>
                  </a:extLst>
                </p:cNvPr>
                <p:cNvSpPr/>
                <p:nvPr/>
              </p:nvSpPr>
              <p:spPr>
                <a:xfrm>
                  <a:off x="7544307" y="2042635"/>
                  <a:ext cx="159236" cy="72380"/>
                </a:xfrm>
                <a:custGeom>
                  <a:avLst/>
                  <a:gdLst>
                    <a:gd name="connsiteX0" fmla="*/ 3619 w 159235"/>
                    <a:gd name="connsiteY0" fmla="*/ 3619 h 72379"/>
                    <a:gd name="connsiteX1" fmla="*/ 158416 w 159235"/>
                    <a:gd name="connsiteY1" fmla="*/ 3619 h 72379"/>
                    <a:gd name="connsiteX2" fmla="*/ 158416 w 159235"/>
                    <a:gd name="connsiteY2" fmla="*/ 68857 h 72379"/>
                    <a:gd name="connsiteX3" fmla="*/ 3619 w 159235"/>
                    <a:gd name="connsiteY3" fmla="*/ 68857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235" h="72379">
                      <a:moveTo>
                        <a:pt x="3619" y="3619"/>
                      </a:moveTo>
                      <a:lnTo>
                        <a:pt x="158416" y="3619"/>
                      </a:lnTo>
                      <a:lnTo>
                        <a:pt x="158416" y="68857"/>
                      </a:lnTo>
                      <a:lnTo>
                        <a:pt x="3619" y="688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5" name="手繪多邊形: 圖案 144">
                  <a:extLst>
                    <a:ext uri="{FF2B5EF4-FFF2-40B4-BE49-F238E27FC236}">
                      <a16:creationId xmlns:a16="http://schemas.microsoft.com/office/drawing/2014/main" id="{79ADA0E0-9B11-42C0-8F94-5B3763AE3063}"/>
                    </a:ext>
                  </a:extLst>
                </p:cNvPr>
                <p:cNvSpPr/>
                <p:nvPr/>
              </p:nvSpPr>
              <p:spPr>
                <a:xfrm>
                  <a:off x="7755029" y="210787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6" name="手繪多邊形: 圖案 145">
                  <a:extLst>
                    <a:ext uri="{FF2B5EF4-FFF2-40B4-BE49-F238E27FC236}">
                      <a16:creationId xmlns:a16="http://schemas.microsoft.com/office/drawing/2014/main" id="{EA5EBE0C-0EF4-4345-A550-64C9243AD9EE}"/>
                    </a:ext>
                  </a:extLst>
                </p:cNvPr>
                <p:cNvSpPr/>
                <p:nvPr/>
              </p:nvSpPr>
              <p:spPr>
                <a:xfrm>
                  <a:off x="7775103" y="210787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7" name="手繪多邊形: 圖案 146">
                  <a:extLst>
                    <a:ext uri="{FF2B5EF4-FFF2-40B4-BE49-F238E27FC236}">
                      <a16:creationId xmlns:a16="http://schemas.microsoft.com/office/drawing/2014/main" id="{A97AAFED-55FC-4549-9256-245B224E7E5D}"/>
                    </a:ext>
                  </a:extLst>
                </p:cNvPr>
                <p:cNvSpPr/>
                <p:nvPr/>
              </p:nvSpPr>
              <p:spPr>
                <a:xfrm>
                  <a:off x="7795176" y="210787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8" name="手繪多邊形: 圖案 147">
                  <a:extLst>
                    <a:ext uri="{FF2B5EF4-FFF2-40B4-BE49-F238E27FC236}">
                      <a16:creationId xmlns:a16="http://schemas.microsoft.com/office/drawing/2014/main" id="{3731DE55-19AC-4564-BE04-4AD24EAE432E}"/>
                    </a:ext>
                  </a:extLst>
                </p:cNvPr>
                <p:cNvSpPr/>
                <p:nvPr/>
              </p:nvSpPr>
              <p:spPr>
                <a:xfrm>
                  <a:off x="7815249" y="210787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49" name="手繪多邊形: 圖案 148">
                  <a:extLst>
                    <a:ext uri="{FF2B5EF4-FFF2-40B4-BE49-F238E27FC236}">
                      <a16:creationId xmlns:a16="http://schemas.microsoft.com/office/drawing/2014/main" id="{26CD3366-BD9C-47E2-91B9-5BF2CBDA388D}"/>
                    </a:ext>
                  </a:extLst>
                </p:cNvPr>
                <p:cNvSpPr/>
                <p:nvPr/>
              </p:nvSpPr>
              <p:spPr>
                <a:xfrm>
                  <a:off x="7719901" y="2037616"/>
                  <a:ext cx="14476" cy="14476"/>
                </a:xfrm>
                <a:custGeom>
                  <a:avLst/>
                  <a:gdLst>
                    <a:gd name="connsiteX0" fmla="*/ 13656 w 14475"/>
                    <a:gd name="connsiteY0" fmla="*/ 8637 h 14475"/>
                    <a:gd name="connsiteX1" fmla="*/ 8637 w 14475"/>
                    <a:gd name="connsiteY1" fmla="*/ 13656 h 14475"/>
                    <a:gd name="connsiteX2" fmla="*/ 3619 w 14475"/>
                    <a:gd name="connsiteY2" fmla="*/ 8637 h 14475"/>
                    <a:gd name="connsiteX3" fmla="*/ 8637 w 14475"/>
                    <a:gd name="connsiteY3" fmla="*/ 3619 h 14475"/>
                    <a:gd name="connsiteX4" fmla="*/ 13656 w 14475"/>
                    <a:gd name="connsiteY4" fmla="*/ 8637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5" h="14475">
                      <a:moveTo>
                        <a:pt x="13656" y="8637"/>
                      </a:moveTo>
                      <a:cubicBezTo>
                        <a:pt x="13656" y="11409"/>
                        <a:pt x="11409" y="13656"/>
                        <a:pt x="8637" y="13656"/>
                      </a:cubicBezTo>
                      <a:cubicBezTo>
                        <a:pt x="5866" y="13656"/>
                        <a:pt x="3619" y="11409"/>
                        <a:pt x="3619" y="8637"/>
                      </a:cubicBezTo>
                      <a:cubicBezTo>
                        <a:pt x="3619" y="5866"/>
                        <a:pt x="5865" y="3619"/>
                        <a:pt x="8637" y="3619"/>
                      </a:cubicBezTo>
                      <a:cubicBezTo>
                        <a:pt x="11409" y="3619"/>
                        <a:pt x="13656" y="5866"/>
                        <a:pt x="13656" y="8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0" name="手繪多邊形: 圖案 149">
                  <a:extLst>
                    <a:ext uri="{FF2B5EF4-FFF2-40B4-BE49-F238E27FC236}">
                      <a16:creationId xmlns:a16="http://schemas.microsoft.com/office/drawing/2014/main" id="{CEEBE8FD-BB6D-4A74-9D46-00DF7C6AA671}"/>
                    </a:ext>
                  </a:extLst>
                </p:cNvPr>
                <p:cNvSpPr/>
                <p:nvPr/>
              </p:nvSpPr>
              <p:spPr>
                <a:xfrm>
                  <a:off x="7855396" y="2107873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3 w 24126"/>
                    <a:gd name="connsiteY1" fmla="*/ 3619 h 14475"/>
                    <a:gd name="connsiteX2" fmla="*/ 23693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3" y="3619"/>
                      </a:lnTo>
                      <a:lnTo>
                        <a:pt x="2369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1" name="手繪多邊形: 圖案 150">
                  <a:extLst>
                    <a:ext uri="{FF2B5EF4-FFF2-40B4-BE49-F238E27FC236}">
                      <a16:creationId xmlns:a16="http://schemas.microsoft.com/office/drawing/2014/main" id="{972F1BDC-B996-480A-9437-DD1457D74398}"/>
                    </a:ext>
                  </a:extLst>
                </p:cNvPr>
                <p:cNvSpPr/>
                <p:nvPr/>
              </p:nvSpPr>
              <p:spPr>
                <a:xfrm>
                  <a:off x="7514198" y="2178130"/>
                  <a:ext cx="482533" cy="149585"/>
                </a:xfrm>
                <a:custGeom>
                  <a:avLst/>
                  <a:gdLst>
                    <a:gd name="connsiteX0" fmla="*/ 480314 w 482532"/>
                    <a:gd name="connsiteY0" fmla="*/ 149151 h 149585"/>
                    <a:gd name="connsiteX1" fmla="*/ 3619 w 482532"/>
                    <a:gd name="connsiteY1" fmla="*/ 149151 h 149585"/>
                    <a:gd name="connsiteX2" fmla="*/ 3619 w 482532"/>
                    <a:gd name="connsiteY2" fmla="*/ 3619 h 149585"/>
                    <a:gd name="connsiteX3" fmla="*/ 480314 w 482532"/>
                    <a:gd name="connsiteY3" fmla="*/ 3619 h 149585"/>
                    <a:gd name="connsiteX4" fmla="*/ 23693 w 482532"/>
                    <a:gd name="connsiteY4" fmla="*/ 129078 h 149585"/>
                    <a:gd name="connsiteX5" fmla="*/ 460240 w 482532"/>
                    <a:gd name="connsiteY5" fmla="*/ 129078 h 149585"/>
                    <a:gd name="connsiteX6" fmla="*/ 460240 w 482532"/>
                    <a:gd name="connsiteY6" fmla="*/ 23692 h 149585"/>
                    <a:gd name="connsiteX7" fmla="*/ 23693 w 482532"/>
                    <a:gd name="connsiteY7" fmla="*/ 23692 h 14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2532" h="149585">
                      <a:moveTo>
                        <a:pt x="480314" y="149151"/>
                      </a:moveTo>
                      <a:lnTo>
                        <a:pt x="3619" y="149151"/>
                      </a:lnTo>
                      <a:lnTo>
                        <a:pt x="3619" y="3619"/>
                      </a:lnTo>
                      <a:lnTo>
                        <a:pt x="480314" y="3619"/>
                      </a:lnTo>
                      <a:close/>
                      <a:moveTo>
                        <a:pt x="23693" y="129078"/>
                      </a:moveTo>
                      <a:lnTo>
                        <a:pt x="460240" y="129078"/>
                      </a:lnTo>
                      <a:lnTo>
                        <a:pt x="460240" y="23692"/>
                      </a:lnTo>
                      <a:lnTo>
                        <a:pt x="23693" y="236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2" name="手繪多邊形: 圖案 151">
                  <a:extLst>
                    <a:ext uri="{FF2B5EF4-FFF2-40B4-BE49-F238E27FC236}">
                      <a16:creationId xmlns:a16="http://schemas.microsoft.com/office/drawing/2014/main" id="{A7BF0D1A-C336-4292-933C-C9901E393B1D}"/>
                    </a:ext>
                  </a:extLst>
                </p:cNvPr>
                <p:cNvSpPr/>
                <p:nvPr/>
              </p:nvSpPr>
              <p:spPr>
                <a:xfrm>
                  <a:off x="7755029" y="2208240"/>
                  <a:ext cx="188188" cy="72380"/>
                </a:xfrm>
                <a:custGeom>
                  <a:avLst/>
                  <a:gdLst>
                    <a:gd name="connsiteX0" fmla="*/ 189298 w 188187"/>
                    <a:gd name="connsiteY0" fmla="*/ 68858 h 72379"/>
                    <a:gd name="connsiteX1" fmla="*/ 3619 w 188187"/>
                    <a:gd name="connsiteY1" fmla="*/ 68858 h 72379"/>
                    <a:gd name="connsiteX2" fmla="*/ 3619 w 188187"/>
                    <a:gd name="connsiteY2" fmla="*/ 3619 h 72379"/>
                    <a:gd name="connsiteX3" fmla="*/ 189298 w 188187"/>
                    <a:gd name="connsiteY3" fmla="*/ 3619 h 72379"/>
                    <a:gd name="connsiteX4" fmla="*/ 13656 w 188187"/>
                    <a:gd name="connsiteY4" fmla="*/ 58821 h 72379"/>
                    <a:gd name="connsiteX5" fmla="*/ 179261 w 188187"/>
                    <a:gd name="connsiteY5" fmla="*/ 58821 h 72379"/>
                    <a:gd name="connsiteX6" fmla="*/ 179261 w 188187"/>
                    <a:gd name="connsiteY6" fmla="*/ 13897 h 72379"/>
                    <a:gd name="connsiteX7" fmla="*/ 13656 w 188187"/>
                    <a:gd name="connsiteY7" fmla="*/ 13897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187" h="72379">
                      <a:moveTo>
                        <a:pt x="189298" y="68858"/>
                      </a:moveTo>
                      <a:lnTo>
                        <a:pt x="3619" y="68858"/>
                      </a:lnTo>
                      <a:lnTo>
                        <a:pt x="3619" y="3619"/>
                      </a:lnTo>
                      <a:lnTo>
                        <a:pt x="189298" y="3619"/>
                      </a:lnTo>
                      <a:close/>
                      <a:moveTo>
                        <a:pt x="13656" y="58821"/>
                      </a:moveTo>
                      <a:lnTo>
                        <a:pt x="179261" y="58821"/>
                      </a:lnTo>
                      <a:lnTo>
                        <a:pt x="179261" y="13897"/>
                      </a:lnTo>
                      <a:lnTo>
                        <a:pt x="13656" y="13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3" name="手繪多邊形: 圖案 152">
                  <a:extLst>
                    <a:ext uri="{FF2B5EF4-FFF2-40B4-BE49-F238E27FC236}">
                      <a16:creationId xmlns:a16="http://schemas.microsoft.com/office/drawing/2014/main" id="{E8A86EB7-3E3A-4DBF-9D9F-D53DBEB302E3}"/>
                    </a:ext>
                  </a:extLst>
                </p:cNvPr>
                <p:cNvSpPr/>
                <p:nvPr/>
              </p:nvSpPr>
              <p:spPr>
                <a:xfrm>
                  <a:off x="7544307" y="2218277"/>
                  <a:ext cx="159236" cy="72380"/>
                </a:xfrm>
                <a:custGeom>
                  <a:avLst/>
                  <a:gdLst>
                    <a:gd name="connsiteX0" fmla="*/ 3619 w 159235"/>
                    <a:gd name="connsiteY0" fmla="*/ 3619 h 72379"/>
                    <a:gd name="connsiteX1" fmla="*/ 158416 w 159235"/>
                    <a:gd name="connsiteY1" fmla="*/ 3619 h 72379"/>
                    <a:gd name="connsiteX2" fmla="*/ 158416 w 159235"/>
                    <a:gd name="connsiteY2" fmla="*/ 68857 h 72379"/>
                    <a:gd name="connsiteX3" fmla="*/ 3619 w 159235"/>
                    <a:gd name="connsiteY3" fmla="*/ 68857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235" h="72379">
                      <a:moveTo>
                        <a:pt x="3619" y="3619"/>
                      </a:moveTo>
                      <a:lnTo>
                        <a:pt x="158416" y="3619"/>
                      </a:lnTo>
                      <a:lnTo>
                        <a:pt x="158416" y="68857"/>
                      </a:lnTo>
                      <a:lnTo>
                        <a:pt x="3619" y="688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4" name="手繪多邊形: 圖案 153">
                  <a:extLst>
                    <a:ext uri="{FF2B5EF4-FFF2-40B4-BE49-F238E27FC236}">
                      <a16:creationId xmlns:a16="http://schemas.microsoft.com/office/drawing/2014/main" id="{D163C5B0-2D00-467C-9759-8E8F35392A9F}"/>
                    </a:ext>
                  </a:extLst>
                </p:cNvPr>
                <p:cNvSpPr/>
                <p:nvPr/>
              </p:nvSpPr>
              <p:spPr>
                <a:xfrm>
                  <a:off x="7755029" y="228351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5" name="手繪多邊形: 圖案 154">
                  <a:extLst>
                    <a:ext uri="{FF2B5EF4-FFF2-40B4-BE49-F238E27FC236}">
                      <a16:creationId xmlns:a16="http://schemas.microsoft.com/office/drawing/2014/main" id="{A5B198F8-06F5-46A4-8C8F-878D69BEEF0F}"/>
                    </a:ext>
                  </a:extLst>
                </p:cNvPr>
                <p:cNvSpPr/>
                <p:nvPr/>
              </p:nvSpPr>
              <p:spPr>
                <a:xfrm>
                  <a:off x="7775103" y="228351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6" name="手繪多邊形: 圖案 155">
                  <a:extLst>
                    <a:ext uri="{FF2B5EF4-FFF2-40B4-BE49-F238E27FC236}">
                      <a16:creationId xmlns:a16="http://schemas.microsoft.com/office/drawing/2014/main" id="{002B5CC7-2BC2-49A3-B0ED-CD9BA5AC4C5E}"/>
                    </a:ext>
                  </a:extLst>
                </p:cNvPr>
                <p:cNvSpPr/>
                <p:nvPr/>
              </p:nvSpPr>
              <p:spPr>
                <a:xfrm>
                  <a:off x="7795176" y="228351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7" name="手繪多邊形: 圖案 156">
                  <a:extLst>
                    <a:ext uri="{FF2B5EF4-FFF2-40B4-BE49-F238E27FC236}">
                      <a16:creationId xmlns:a16="http://schemas.microsoft.com/office/drawing/2014/main" id="{F7B5E6BA-23BF-4E18-9082-E61AB1BB8152}"/>
                    </a:ext>
                  </a:extLst>
                </p:cNvPr>
                <p:cNvSpPr/>
                <p:nvPr/>
              </p:nvSpPr>
              <p:spPr>
                <a:xfrm>
                  <a:off x="7815249" y="228351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8" name="手繪多邊形: 圖案 157">
                  <a:extLst>
                    <a:ext uri="{FF2B5EF4-FFF2-40B4-BE49-F238E27FC236}">
                      <a16:creationId xmlns:a16="http://schemas.microsoft.com/office/drawing/2014/main" id="{0BF3651E-A9BB-45E9-8858-B1546FD12CD4}"/>
                    </a:ext>
                  </a:extLst>
                </p:cNvPr>
                <p:cNvSpPr/>
                <p:nvPr/>
              </p:nvSpPr>
              <p:spPr>
                <a:xfrm>
                  <a:off x="7719901" y="2213258"/>
                  <a:ext cx="14476" cy="14476"/>
                </a:xfrm>
                <a:custGeom>
                  <a:avLst/>
                  <a:gdLst>
                    <a:gd name="connsiteX0" fmla="*/ 13656 w 14475"/>
                    <a:gd name="connsiteY0" fmla="*/ 8637 h 14475"/>
                    <a:gd name="connsiteX1" fmla="*/ 8637 w 14475"/>
                    <a:gd name="connsiteY1" fmla="*/ 13656 h 14475"/>
                    <a:gd name="connsiteX2" fmla="*/ 3619 w 14475"/>
                    <a:gd name="connsiteY2" fmla="*/ 8637 h 14475"/>
                    <a:gd name="connsiteX3" fmla="*/ 8637 w 14475"/>
                    <a:gd name="connsiteY3" fmla="*/ 3619 h 14475"/>
                    <a:gd name="connsiteX4" fmla="*/ 13656 w 14475"/>
                    <a:gd name="connsiteY4" fmla="*/ 8637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5" h="14475">
                      <a:moveTo>
                        <a:pt x="13656" y="8637"/>
                      </a:moveTo>
                      <a:cubicBezTo>
                        <a:pt x="13656" y="11409"/>
                        <a:pt x="11409" y="13656"/>
                        <a:pt x="8637" y="13656"/>
                      </a:cubicBezTo>
                      <a:cubicBezTo>
                        <a:pt x="5866" y="13656"/>
                        <a:pt x="3619" y="11409"/>
                        <a:pt x="3619" y="8637"/>
                      </a:cubicBezTo>
                      <a:cubicBezTo>
                        <a:pt x="3619" y="5866"/>
                        <a:pt x="5865" y="3619"/>
                        <a:pt x="8637" y="3619"/>
                      </a:cubicBezTo>
                      <a:cubicBezTo>
                        <a:pt x="11409" y="3619"/>
                        <a:pt x="13656" y="5866"/>
                        <a:pt x="13656" y="8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59" name="手繪多邊形: 圖案 158">
                  <a:extLst>
                    <a:ext uri="{FF2B5EF4-FFF2-40B4-BE49-F238E27FC236}">
                      <a16:creationId xmlns:a16="http://schemas.microsoft.com/office/drawing/2014/main" id="{E4285444-7EDD-4804-8D03-FDE65578C5FE}"/>
                    </a:ext>
                  </a:extLst>
                </p:cNvPr>
                <p:cNvSpPr/>
                <p:nvPr/>
              </p:nvSpPr>
              <p:spPr>
                <a:xfrm>
                  <a:off x="7855396" y="2283515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3 w 24126"/>
                    <a:gd name="connsiteY1" fmla="*/ 3619 h 14475"/>
                    <a:gd name="connsiteX2" fmla="*/ 23693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3" y="3619"/>
                      </a:lnTo>
                      <a:lnTo>
                        <a:pt x="2369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0" name="手繪多邊形: 圖案 159">
                  <a:extLst>
                    <a:ext uri="{FF2B5EF4-FFF2-40B4-BE49-F238E27FC236}">
                      <a16:creationId xmlns:a16="http://schemas.microsoft.com/office/drawing/2014/main" id="{5DA6411A-B3D3-4B7B-995B-C9B4A931293F}"/>
                    </a:ext>
                  </a:extLst>
                </p:cNvPr>
                <p:cNvSpPr/>
                <p:nvPr/>
              </p:nvSpPr>
              <p:spPr>
                <a:xfrm>
                  <a:off x="7514197" y="2353627"/>
                  <a:ext cx="482533" cy="149585"/>
                </a:xfrm>
                <a:custGeom>
                  <a:avLst/>
                  <a:gdLst>
                    <a:gd name="connsiteX0" fmla="*/ 480314 w 482532"/>
                    <a:gd name="connsiteY0" fmla="*/ 149247 h 149585"/>
                    <a:gd name="connsiteX1" fmla="*/ 3619 w 482532"/>
                    <a:gd name="connsiteY1" fmla="*/ 149247 h 149585"/>
                    <a:gd name="connsiteX2" fmla="*/ 3619 w 482532"/>
                    <a:gd name="connsiteY2" fmla="*/ 3619 h 149585"/>
                    <a:gd name="connsiteX3" fmla="*/ 480314 w 482532"/>
                    <a:gd name="connsiteY3" fmla="*/ 3619 h 149585"/>
                    <a:gd name="connsiteX4" fmla="*/ 23693 w 482532"/>
                    <a:gd name="connsiteY4" fmla="*/ 129078 h 149585"/>
                    <a:gd name="connsiteX5" fmla="*/ 460240 w 482532"/>
                    <a:gd name="connsiteY5" fmla="*/ 129078 h 149585"/>
                    <a:gd name="connsiteX6" fmla="*/ 460240 w 482532"/>
                    <a:gd name="connsiteY6" fmla="*/ 23837 h 149585"/>
                    <a:gd name="connsiteX7" fmla="*/ 23693 w 482532"/>
                    <a:gd name="connsiteY7" fmla="*/ 23837 h 14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2532" h="149585">
                      <a:moveTo>
                        <a:pt x="480314" y="149247"/>
                      </a:moveTo>
                      <a:lnTo>
                        <a:pt x="3619" y="149247"/>
                      </a:lnTo>
                      <a:lnTo>
                        <a:pt x="3619" y="3619"/>
                      </a:lnTo>
                      <a:lnTo>
                        <a:pt x="480314" y="3619"/>
                      </a:lnTo>
                      <a:close/>
                      <a:moveTo>
                        <a:pt x="23693" y="129078"/>
                      </a:moveTo>
                      <a:lnTo>
                        <a:pt x="460240" y="129078"/>
                      </a:lnTo>
                      <a:lnTo>
                        <a:pt x="460240" y="23837"/>
                      </a:lnTo>
                      <a:lnTo>
                        <a:pt x="23693" y="238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1" name="手繪多邊形: 圖案 160">
                  <a:extLst>
                    <a:ext uri="{FF2B5EF4-FFF2-40B4-BE49-F238E27FC236}">
                      <a16:creationId xmlns:a16="http://schemas.microsoft.com/office/drawing/2014/main" id="{958E7365-125B-4B30-BCDF-50B27CDB2AA1}"/>
                    </a:ext>
                  </a:extLst>
                </p:cNvPr>
                <p:cNvSpPr/>
                <p:nvPr/>
              </p:nvSpPr>
              <p:spPr>
                <a:xfrm>
                  <a:off x="7755029" y="2383882"/>
                  <a:ext cx="188188" cy="72380"/>
                </a:xfrm>
                <a:custGeom>
                  <a:avLst/>
                  <a:gdLst>
                    <a:gd name="connsiteX0" fmla="*/ 189298 w 188187"/>
                    <a:gd name="connsiteY0" fmla="*/ 68809 h 72379"/>
                    <a:gd name="connsiteX1" fmla="*/ 3619 w 188187"/>
                    <a:gd name="connsiteY1" fmla="*/ 68809 h 72379"/>
                    <a:gd name="connsiteX2" fmla="*/ 3619 w 188187"/>
                    <a:gd name="connsiteY2" fmla="*/ 3619 h 72379"/>
                    <a:gd name="connsiteX3" fmla="*/ 189298 w 188187"/>
                    <a:gd name="connsiteY3" fmla="*/ 3619 h 72379"/>
                    <a:gd name="connsiteX4" fmla="*/ 13656 w 188187"/>
                    <a:gd name="connsiteY4" fmla="*/ 58821 h 72379"/>
                    <a:gd name="connsiteX5" fmla="*/ 179261 w 188187"/>
                    <a:gd name="connsiteY5" fmla="*/ 58821 h 72379"/>
                    <a:gd name="connsiteX6" fmla="*/ 179261 w 188187"/>
                    <a:gd name="connsiteY6" fmla="*/ 13656 h 72379"/>
                    <a:gd name="connsiteX7" fmla="*/ 13656 w 188187"/>
                    <a:gd name="connsiteY7" fmla="*/ 13656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187" h="72379">
                      <a:moveTo>
                        <a:pt x="189298" y="68809"/>
                      </a:moveTo>
                      <a:lnTo>
                        <a:pt x="3619" y="68809"/>
                      </a:lnTo>
                      <a:lnTo>
                        <a:pt x="3619" y="3619"/>
                      </a:lnTo>
                      <a:lnTo>
                        <a:pt x="189298" y="3619"/>
                      </a:lnTo>
                      <a:close/>
                      <a:moveTo>
                        <a:pt x="13656" y="58821"/>
                      </a:moveTo>
                      <a:lnTo>
                        <a:pt x="179261" y="58821"/>
                      </a:lnTo>
                      <a:lnTo>
                        <a:pt x="179261" y="13656"/>
                      </a:lnTo>
                      <a:lnTo>
                        <a:pt x="13656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2" name="手繪多邊形: 圖案 161">
                  <a:extLst>
                    <a:ext uri="{FF2B5EF4-FFF2-40B4-BE49-F238E27FC236}">
                      <a16:creationId xmlns:a16="http://schemas.microsoft.com/office/drawing/2014/main" id="{BD0F732A-DBC4-4E60-A7A2-F19DC03B6758}"/>
                    </a:ext>
                  </a:extLst>
                </p:cNvPr>
                <p:cNvSpPr/>
                <p:nvPr/>
              </p:nvSpPr>
              <p:spPr>
                <a:xfrm>
                  <a:off x="7544307" y="2393919"/>
                  <a:ext cx="159236" cy="72380"/>
                </a:xfrm>
                <a:custGeom>
                  <a:avLst/>
                  <a:gdLst>
                    <a:gd name="connsiteX0" fmla="*/ 3619 w 159235"/>
                    <a:gd name="connsiteY0" fmla="*/ 3619 h 72379"/>
                    <a:gd name="connsiteX1" fmla="*/ 158416 w 159235"/>
                    <a:gd name="connsiteY1" fmla="*/ 3619 h 72379"/>
                    <a:gd name="connsiteX2" fmla="*/ 158416 w 159235"/>
                    <a:gd name="connsiteY2" fmla="*/ 68857 h 72379"/>
                    <a:gd name="connsiteX3" fmla="*/ 3619 w 159235"/>
                    <a:gd name="connsiteY3" fmla="*/ 68857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235" h="72379">
                      <a:moveTo>
                        <a:pt x="3619" y="3619"/>
                      </a:moveTo>
                      <a:lnTo>
                        <a:pt x="158416" y="3619"/>
                      </a:lnTo>
                      <a:lnTo>
                        <a:pt x="158416" y="68857"/>
                      </a:lnTo>
                      <a:lnTo>
                        <a:pt x="3619" y="688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3" name="手繪多邊形: 圖案 162">
                  <a:extLst>
                    <a:ext uri="{FF2B5EF4-FFF2-40B4-BE49-F238E27FC236}">
                      <a16:creationId xmlns:a16="http://schemas.microsoft.com/office/drawing/2014/main" id="{236E4A52-BD5E-4971-BCEE-3200616FA0EC}"/>
                    </a:ext>
                  </a:extLst>
                </p:cNvPr>
                <p:cNvSpPr/>
                <p:nvPr/>
              </p:nvSpPr>
              <p:spPr>
                <a:xfrm>
                  <a:off x="7755029" y="245910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4" name="手繪多邊形: 圖案 163">
                  <a:extLst>
                    <a:ext uri="{FF2B5EF4-FFF2-40B4-BE49-F238E27FC236}">
                      <a16:creationId xmlns:a16="http://schemas.microsoft.com/office/drawing/2014/main" id="{F1A634A8-81ED-41D0-A245-4FD16BAF1B31}"/>
                    </a:ext>
                  </a:extLst>
                </p:cNvPr>
                <p:cNvSpPr/>
                <p:nvPr/>
              </p:nvSpPr>
              <p:spPr>
                <a:xfrm>
                  <a:off x="7775103" y="245910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5" name="手繪多邊形: 圖案 164">
                  <a:extLst>
                    <a:ext uri="{FF2B5EF4-FFF2-40B4-BE49-F238E27FC236}">
                      <a16:creationId xmlns:a16="http://schemas.microsoft.com/office/drawing/2014/main" id="{4116B176-F334-4258-8E0C-EC2FC477FC1F}"/>
                    </a:ext>
                  </a:extLst>
                </p:cNvPr>
                <p:cNvSpPr/>
                <p:nvPr/>
              </p:nvSpPr>
              <p:spPr>
                <a:xfrm>
                  <a:off x="7795176" y="245910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6" name="手繪多邊形: 圖案 165">
                  <a:extLst>
                    <a:ext uri="{FF2B5EF4-FFF2-40B4-BE49-F238E27FC236}">
                      <a16:creationId xmlns:a16="http://schemas.microsoft.com/office/drawing/2014/main" id="{F8C5BF3B-3E4B-4871-B6D5-6CC7ED5E8347}"/>
                    </a:ext>
                  </a:extLst>
                </p:cNvPr>
                <p:cNvSpPr/>
                <p:nvPr/>
              </p:nvSpPr>
              <p:spPr>
                <a:xfrm>
                  <a:off x="7815249" y="245910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7" name="手繪多邊形: 圖案 166">
                  <a:extLst>
                    <a:ext uri="{FF2B5EF4-FFF2-40B4-BE49-F238E27FC236}">
                      <a16:creationId xmlns:a16="http://schemas.microsoft.com/office/drawing/2014/main" id="{BCC4DB3F-ED95-4973-9BFA-4A74A6D645BA}"/>
                    </a:ext>
                  </a:extLst>
                </p:cNvPr>
                <p:cNvSpPr/>
                <p:nvPr/>
              </p:nvSpPr>
              <p:spPr>
                <a:xfrm>
                  <a:off x="7719901" y="2388900"/>
                  <a:ext cx="14476" cy="14476"/>
                </a:xfrm>
                <a:custGeom>
                  <a:avLst/>
                  <a:gdLst>
                    <a:gd name="connsiteX0" fmla="*/ 13656 w 14475"/>
                    <a:gd name="connsiteY0" fmla="*/ 8637 h 14475"/>
                    <a:gd name="connsiteX1" fmla="*/ 8637 w 14475"/>
                    <a:gd name="connsiteY1" fmla="*/ 13656 h 14475"/>
                    <a:gd name="connsiteX2" fmla="*/ 3619 w 14475"/>
                    <a:gd name="connsiteY2" fmla="*/ 8637 h 14475"/>
                    <a:gd name="connsiteX3" fmla="*/ 8637 w 14475"/>
                    <a:gd name="connsiteY3" fmla="*/ 3619 h 14475"/>
                    <a:gd name="connsiteX4" fmla="*/ 13656 w 14475"/>
                    <a:gd name="connsiteY4" fmla="*/ 8637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5" h="14475">
                      <a:moveTo>
                        <a:pt x="13656" y="8637"/>
                      </a:moveTo>
                      <a:cubicBezTo>
                        <a:pt x="13656" y="11409"/>
                        <a:pt x="11409" y="13656"/>
                        <a:pt x="8637" y="13656"/>
                      </a:cubicBezTo>
                      <a:cubicBezTo>
                        <a:pt x="5866" y="13656"/>
                        <a:pt x="3619" y="11409"/>
                        <a:pt x="3619" y="8637"/>
                      </a:cubicBezTo>
                      <a:cubicBezTo>
                        <a:pt x="3619" y="5866"/>
                        <a:pt x="5865" y="3619"/>
                        <a:pt x="8637" y="3619"/>
                      </a:cubicBezTo>
                      <a:cubicBezTo>
                        <a:pt x="11409" y="3619"/>
                        <a:pt x="13656" y="5866"/>
                        <a:pt x="13656" y="8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8" name="手繪多邊形: 圖案 167">
                  <a:extLst>
                    <a:ext uri="{FF2B5EF4-FFF2-40B4-BE49-F238E27FC236}">
                      <a16:creationId xmlns:a16="http://schemas.microsoft.com/office/drawing/2014/main" id="{AC739404-B577-4840-90D8-7C39DC7A708F}"/>
                    </a:ext>
                  </a:extLst>
                </p:cNvPr>
                <p:cNvSpPr/>
                <p:nvPr/>
              </p:nvSpPr>
              <p:spPr>
                <a:xfrm>
                  <a:off x="7855396" y="2459109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3 w 24126"/>
                    <a:gd name="connsiteY1" fmla="*/ 3619 h 14475"/>
                    <a:gd name="connsiteX2" fmla="*/ 23693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3" y="3619"/>
                      </a:lnTo>
                      <a:lnTo>
                        <a:pt x="2369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69" name="手繪多邊形: 圖案 168">
                  <a:extLst>
                    <a:ext uri="{FF2B5EF4-FFF2-40B4-BE49-F238E27FC236}">
                      <a16:creationId xmlns:a16="http://schemas.microsoft.com/office/drawing/2014/main" id="{61C32DC4-1954-4A0D-95D6-563F465E0C46}"/>
                    </a:ext>
                  </a:extLst>
                </p:cNvPr>
                <p:cNvSpPr/>
                <p:nvPr/>
              </p:nvSpPr>
              <p:spPr>
                <a:xfrm>
                  <a:off x="7514197" y="2529366"/>
                  <a:ext cx="482533" cy="149585"/>
                </a:xfrm>
                <a:custGeom>
                  <a:avLst/>
                  <a:gdLst>
                    <a:gd name="connsiteX0" fmla="*/ 480314 w 482532"/>
                    <a:gd name="connsiteY0" fmla="*/ 149151 h 149585"/>
                    <a:gd name="connsiteX1" fmla="*/ 3619 w 482532"/>
                    <a:gd name="connsiteY1" fmla="*/ 149151 h 149585"/>
                    <a:gd name="connsiteX2" fmla="*/ 3619 w 482532"/>
                    <a:gd name="connsiteY2" fmla="*/ 3619 h 149585"/>
                    <a:gd name="connsiteX3" fmla="*/ 480314 w 482532"/>
                    <a:gd name="connsiteY3" fmla="*/ 3619 h 149585"/>
                    <a:gd name="connsiteX4" fmla="*/ 23693 w 482532"/>
                    <a:gd name="connsiteY4" fmla="*/ 129078 h 149585"/>
                    <a:gd name="connsiteX5" fmla="*/ 460240 w 482532"/>
                    <a:gd name="connsiteY5" fmla="*/ 129078 h 149585"/>
                    <a:gd name="connsiteX6" fmla="*/ 460240 w 482532"/>
                    <a:gd name="connsiteY6" fmla="*/ 23692 h 149585"/>
                    <a:gd name="connsiteX7" fmla="*/ 23693 w 482532"/>
                    <a:gd name="connsiteY7" fmla="*/ 23692 h 14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2532" h="149585">
                      <a:moveTo>
                        <a:pt x="480314" y="149151"/>
                      </a:moveTo>
                      <a:lnTo>
                        <a:pt x="3619" y="149151"/>
                      </a:lnTo>
                      <a:lnTo>
                        <a:pt x="3619" y="3619"/>
                      </a:lnTo>
                      <a:lnTo>
                        <a:pt x="480314" y="3619"/>
                      </a:lnTo>
                      <a:close/>
                      <a:moveTo>
                        <a:pt x="23693" y="129078"/>
                      </a:moveTo>
                      <a:lnTo>
                        <a:pt x="460240" y="129078"/>
                      </a:lnTo>
                      <a:lnTo>
                        <a:pt x="460240" y="23692"/>
                      </a:lnTo>
                      <a:lnTo>
                        <a:pt x="23693" y="236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0" name="手繪多邊形: 圖案 169">
                  <a:extLst>
                    <a:ext uri="{FF2B5EF4-FFF2-40B4-BE49-F238E27FC236}">
                      <a16:creationId xmlns:a16="http://schemas.microsoft.com/office/drawing/2014/main" id="{7ED47FEA-D59E-42A2-BF5B-244C47888DAC}"/>
                    </a:ext>
                  </a:extLst>
                </p:cNvPr>
                <p:cNvSpPr/>
                <p:nvPr/>
              </p:nvSpPr>
              <p:spPr>
                <a:xfrm>
                  <a:off x="7755029" y="2559476"/>
                  <a:ext cx="188188" cy="72380"/>
                </a:xfrm>
                <a:custGeom>
                  <a:avLst/>
                  <a:gdLst>
                    <a:gd name="connsiteX0" fmla="*/ 189298 w 188187"/>
                    <a:gd name="connsiteY0" fmla="*/ 68857 h 72379"/>
                    <a:gd name="connsiteX1" fmla="*/ 3619 w 188187"/>
                    <a:gd name="connsiteY1" fmla="*/ 68857 h 72379"/>
                    <a:gd name="connsiteX2" fmla="*/ 3619 w 188187"/>
                    <a:gd name="connsiteY2" fmla="*/ 3619 h 72379"/>
                    <a:gd name="connsiteX3" fmla="*/ 189298 w 188187"/>
                    <a:gd name="connsiteY3" fmla="*/ 3619 h 72379"/>
                    <a:gd name="connsiteX4" fmla="*/ 13656 w 188187"/>
                    <a:gd name="connsiteY4" fmla="*/ 58821 h 72379"/>
                    <a:gd name="connsiteX5" fmla="*/ 179261 w 188187"/>
                    <a:gd name="connsiteY5" fmla="*/ 58821 h 72379"/>
                    <a:gd name="connsiteX6" fmla="*/ 179261 w 188187"/>
                    <a:gd name="connsiteY6" fmla="*/ 13656 h 72379"/>
                    <a:gd name="connsiteX7" fmla="*/ 13656 w 188187"/>
                    <a:gd name="connsiteY7" fmla="*/ 13656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187" h="72379">
                      <a:moveTo>
                        <a:pt x="189298" y="68857"/>
                      </a:moveTo>
                      <a:lnTo>
                        <a:pt x="3619" y="68857"/>
                      </a:lnTo>
                      <a:lnTo>
                        <a:pt x="3619" y="3619"/>
                      </a:lnTo>
                      <a:lnTo>
                        <a:pt x="189298" y="3619"/>
                      </a:lnTo>
                      <a:close/>
                      <a:moveTo>
                        <a:pt x="13656" y="58821"/>
                      </a:moveTo>
                      <a:lnTo>
                        <a:pt x="179261" y="58821"/>
                      </a:lnTo>
                      <a:lnTo>
                        <a:pt x="179261" y="13656"/>
                      </a:lnTo>
                      <a:lnTo>
                        <a:pt x="13656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1" name="手繪多邊形: 圖案 170">
                  <a:extLst>
                    <a:ext uri="{FF2B5EF4-FFF2-40B4-BE49-F238E27FC236}">
                      <a16:creationId xmlns:a16="http://schemas.microsoft.com/office/drawing/2014/main" id="{D3145984-4A23-4F01-B5AF-4216865C17BE}"/>
                    </a:ext>
                  </a:extLst>
                </p:cNvPr>
                <p:cNvSpPr/>
                <p:nvPr/>
              </p:nvSpPr>
              <p:spPr>
                <a:xfrm>
                  <a:off x="7544307" y="2569512"/>
                  <a:ext cx="159236" cy="72380"/>
                </a:xfrm>
                <a:custGeom>
                  <a:avLst/>
                  <a:gdLst>
                    <a:gd name="connsiteX0" fmla="*/ 3619 w 159235"/>
                    <a:gd name="connsiteY0" fmla="*/ 3619 h 72379"/>
                    <a:gd name="connsiteX1" fmla="*/ 158416 w 159235"/>
                    <a:gd name="connsiteY1" fmla="*/ 3619 h 72379"/>
                    <a:gd name="connsiteX2" fmla="*/ 158416 w 159235"/>
                    <a:gd name="connsiteY2" fmla="*/ 68857 h 72379"/>
                    <a:gd name="connsiteX3" fmla="*/ 3619 w 159235"/>
                    <a:gd name="connsiteY3" fmla="*/ 68857 h 7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235" h="72379">
                      <a:moveTo>
                        <a:pt x="3619" y="3619"/>
                      </a:moveTo>
                      <a:lnTo>
                        <a:pt x="158416" y="3619"/>
                      </a:lnTo>
                      <a:lnTo>
                        <a:pt x="158416" y="68857"/>
                      </a:lnTo>
                      <a:lnTo>
                        <a:pt x="3619" y="688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2" name="手繪多邊形: 圖案 171">
                  <a:extLst>
                    <a:ext uri="{FF2B5EF4-FFF2-40B4-BE49-F238E27FC236}">
                      <a16:creationId xmlns:a16="http://schemas.microsoft.com/office/drawing/2014/main" id="{415A34F2-5773-4B13-A4BC-12C32D723174}"/>
                    </a:ext>
                  </a:extLst>
                </p:cNvPr>
                <p:cNvSpPr/>
                <p:nvPr/>
              </p:nvSpPr>
              <p:spPr>
                <a:xfrm>
                  <a:off x="7755029" y="263475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3" name="手繪多邊形: 圖案 172">
                  <a:extLst>
                    <a:ext uri="{FF2B5EF4-FFF2-40B4-BE49-F238E27FC236}">
                      <a16:creationId xmlns:a16="http://schemas.microsoft.com/office/drawing/2014/main" id="{5B36C16D-4CF1-4BA0-A1C2-0D1442208625}"/>
                    </a:ext>
                  </a:extLst>
                </p:cNvPr>
                <p:cNvSpPr/>
                <p:nvPr/>
              </p:nvSpPr>
              <p:spPr>
                <a:xfrm>
                  <a:off x="7775103" y="263475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4" name="手繪多邊形: 圖案 173">
                  <a:extLst>
                    <a:ext uri="{FF2B5EF4-FFF2-40B4-BE49-F238E27FC236}">
                      <a16:creationId xmlns:a16="http://schemas.microsoft.com/office/drawing/2014/main" id="{D246737C-F425-402F-8D64-430DA3FD9CCE}"/>
                    </a:ext>
                  </a:extLst>
                </p:cNvPr>
                <p:cNvSpPr/>
                <p:nvPr/>
              </p:nvSpPr>
              <p:spPr>
                <a:xfrm>
                  <a:off x="7795176" y="263475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5" name="手繪多邊形: 圖案 174">
                  <a:extLst>
                    <a:ext uri="{FF2B5EF4-FFF2-40B4-BE49-F238E27FC236}">
                      <a16:creationId xmlns:a16="http://schemas.microsoft.com/office/drawing/2014/main" id="{304F56A4-2DF4-4814-A509-E6EE19B0CFF3}"/>
                    </a:ext>
                  </a:extLst>
                </p:cNvPr>
                <p:cNvSpPr/>
                <p:nvPr/>
              </p:nvSpPr>
              <p:spPr>
                <a:xfrm>
                  <a:off x="7815249" y="263475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6" name="手繪多邊形: 圖案 175">
                  <a:extLst>
                    <a:ext uri="{FF2B5EF4-FFF2-40B4-BE49-F238E27FC236}">
                      <a16:creationId xmlns:a16="http://schemas.microsoft.com/office/drawing/2014/main" id="{97EB288B-8C1B-4437-B898-AA9A297DE2F1}"/>
                    </a:ext>
                  </a:extLst>
                </p:cNvPr>
                <p:cNvSpPr/>
                <p:nvPr/>
              </p:nvSpPr>
              <p:spPr>
                <a:xfrm>
                  <a:off x="7719901" y="2564494"/>
                  <a:ext cx="14476" cy="14476"/>
                </a:xfrm>
                <a:custGeom>
                  <a:avLst/>
                  <a:gdLst>
                    <a:gd name="connsiteX0" fmla="*/ 13656 w 14475"/>
                    <a:gd name="connsiteY0" fmla="*/ 8637 h 14475"/>
                    <a:gd name="connsiteX1" fmla="*/ 8637 w 14475"/>
                    <a:gd name="connsiteY1" fmla="*/ 13656 h 14475"/>
                    <a:gd name="connsiteX2" fmla="*/ 3619 w 14475"/>
                    <a:gd name="connsiteY2" fmla="*/ 8637 h 14475"/>
                    <a:gd name="connsiteX3" fmla="*/ 8637 w 14475"/>
                    <a:gd name="connsiteY3" fmla="*/ 3619 h 14475"/>
                    <a:gd name="connsiteX4" fmla="*/ 13656 w 14475"/>
                    <a:gd name="connsiteY4" fmla="*/ 8637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5" h="14475">
                      <a:moveTo>
                        <a:pt x="13656" y="8637"/>
                      </a:moveTo>
                      <a:cubicBezTo>
                        <a:pt x="13656" y="11409"/>
                        <a:pt x="11409" y="13656"/>
                        <a:pt x="8637" y="13656"/>
                      </a:cubicBezTo>
                      <a:cubicBezTo>
                        <a:pt x="5866" y="13656"/>
                        <a:pt x="3619" y="11409"/>
                        <a:pt x="3619" y="8637"/>
                      </a:cubicBezTo>
                      <a:cubicBezTo>
                        <a:pt x="3619" y="5866"/>
                        <a:pt x="5865" y="3619"/>
                        <a:pt x="8637" y="3619"/>
                      </a:cubicBezTo>
                      <a:cubicBezTo>
                        <a:pt x="11409" y="3619"/>
                        <a:pt x="13656" y="5866"/>
                        <a:pt x="13656" y="8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7" name="手繪多邊形: 圖案 176">
                  <a:extLst>
                    <a:ext uri="{FF2B5EF4-FFF2-40B4-BE49-F238E27FC236}">
                      <a16:creationId xmlns:a16="http://schemas.microsoft.com/office/drawing/2014/main" id="{261FF935-EAAC-4123-813C-3D5265EDEE86}"/>
                    </a:ext>
                  </a:extLst>
                </p:cNvPr>
                <p:cNvSpPr/>
                <p:nvPr/>
              </p:nvSpPr>
              <p:spPr>
                <a:xfrm>
                  <a:off x="7855396" y="2634751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3 w 24126"/>
                    <a:gd name="connsiteY1" fmla="*/ 3619 h 14475"/>
                    <a:gd name="connsiteX2" fmla="*/ 23693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3" y="3619"/>
                      </a:lnTo>
                      <a:lnTo>
                        <a:pt x="2369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8" name="手繪多邊形: 圖案 177">
                  <a:extLst>
                    <a:ext uri="{FF2B5EF4-FFF2-40B4-BE49-F238E27FC236}">
                      <a16:creationId xmlns:a16="http://schemas.microsoft.com/office/drawing/2014/main" id="{CAEA9731-98AE-4E17-ABEB-087645776A10}"/>
                    </a:ext>
                  </a:extLst>
                </p:cNvPr>
                <p:cNvSpPr/>
                <p:nvPr/>
              </p:nvSpPr>
              <p:spPr>
                <a:xfrm>
                  <a:off x="7775103" y="257954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9" name="手繪多邊形: 圖案 178">
                  <a:extLst>
                    <a:ext uri="{FF2B5EF4-FFF2-40B4-BE49-F238E27FC236}">
                      <a16:creationId xmlns:a16="http://schemas.microsoft.com/office/drawing/2014/main" id="{6DF27285-B90D-4FC5-8B68-15CED9F8478A}"/>
                    </a:ext>
                  </a:extLst>
                </p:cNvPr>
                <p:cNvSpPr/>
                <p:nvPr/>
              </p:nvSpPr>
              <p:spPr>
                <a:xfrm>
                  <a:off x="7795176" y="257954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0" name="手繪多邊形: 圖案 179">
                  <a:extLst>
                    <a:ext uri="{FF2B5EF4-FFF2-40B4-BE49-F238E27FC236}">
                      <a16:creationId xmlns:a16="http://schemas.microsoft.com/office/drawing/2014/main" id="{725EE5B8-57DD-405C-AA9E-79336BE24ACF}"/>
                    </a:ext>
                  </a:extLst>
                </p:cNvPr>
                <p:cNvSpPr/>
                <p:nvPr/>
              </p:nvSpPr>
              <p:spPr>
                <a:xfrm>
                  <a:off x="7775103" y="240395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1" name="手繪多邊形: 圖案 180">
                  <a:extLst>
                    <a:ext uri="{FF2B5EF4-FFF2-40B4-BE49-F238E27FC236}">
                      <a16:creationId xmlns:a16="http://schemas.microsoft.com/office/drawing/2014/main" id="{4FF7E03A-11FD-47B0-8AD6-7605C25E1D8F}"/>
                    </a:ext>
                  </a:extLst>
                </p:cNvPr>
                <p:cNvSpPr/>
                <p:nvPr/>
              </p:nvSpPr>
              <p:spPr>
                <a:xfrm>
                  <a:off x="7775103" y="222831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2" name="手繪多邊形: 圖案 181">
                  <a:extLst>
                    <a:ext uri="{FF2B5EF4-FFF2-40B4-BE49-F238E27FC236}">
                      <a16:creationId xmlns:a16="http://schemas.microsoft.com/office/drawing/2014/main" id="{0F5AA059-E2A0-4C23-9015-A2F3113C0FCA}"/>
                    </a:ext>
                  </a:extLst>
                </p:cNvPr>
                <p:cNvSpPr/>
                <p:nvPr/>
              </p:nvSpPr>
              <p:spPr>
                <a:xfrm>
                  <a:off x="7795176" y="222831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3" name="手繪多邊形: 圖案 182">
                  <a:extLst>
                    <a:ext uri="{FF2B5EF4-FFF2-40B4-BE49-F238E27FC236}">
                      <a16:creationId xmlns:a16="http://schemas.microsoft.com/office/drawing/2014/main" id="{BD0287FB-EB42-4503-95E5-79A93805E666}"/>
                    </a:ext>
                  </a:extLst>
                </p:cNvPr>
                <p:cNvSpPr/>
                <p:nvPr/>
              </p:nvSpPr>
              <p:spPr>
                <a:xfrm>
                  <a:off x="7805213" y="222831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4" name="手繪多邊形: 圖案 183">
                  <a:extLst>
                    <a:ext uri="{FF2B5EF4-FFF2-40B4-BE49-F238E27FC236}">
                      <a16:creationId xmlns:a16="http://schemas.microsoft.com/office/drawing/2014/main" id="{5282142C-1103-44A8-93A5-7ABDBAA9E3B7}"/>
                    </a:ext>
                  </a:extLst>
                </p:cNvPr>
                <p:cNvSpPr/>
                <p:nvPr/>
              </p:nvSpPr>
              <p:spPr>
                <a:xfrm>
                  <a:off x="7825286" y="222831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5" name="手繪多邊形: 圖案 184">
                  <a:extLst>
                    <a:ext uri="{FF2B5EF4-FFF2-40B4-BE49-F238E27FC236}">
                      <a16:creationId xmlns:a16="http://schemas.microsoft.com/office/drawing/2014/main" id="{2021EF7F-DE14-4F4C-97B7-5687D80A9AB1}"/>
                    </a:ext>
                  </a:extLst>
                </p:cNvPr>
                <p:cNvSpPr/>
                <p:nvPr/>
              </p:nvSpPr>
              <p:spPr>
                <a:xfrm>
                  <a:off x="7845359" y="222831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6" name="手繪多邊形: 圖案 185">
                  <a:extLst>
                    <a:ext uri="{FF2B5EF4-FFF2-40B4-BE49-F238E27FC236}">
                      <a16:creationId xmlns:a16="http://schemas.microsoft.com/office/drawing/2014/main" id="{0C85EC1C-3693-4218-B78C-6CB1838C0FB0}"/>
                    </a:ext>
                  </a:extLst>
                </p:cNvPr>
                <p:cNvSpPr/>
                <p:nvPr/>
              </p:nvSpPr>
              <p:spPr>
                <a:xfrm>
                  <a:off x="7855396" y="222831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7" name="手繪多邊形: 圖案 186">
                  <a:extLst>
                    <a:ext uri="{FF2B5EF4-FFF2-40B4-BE49-F238E27FC236}">
                      <a16:creationId xmlns:a16="http://schemas.microsoft.com/office/drawing/2014/main" id="{087AF21E-3DE0-4A18-AC9A-A81159B68B56}"/>
                    </a:ext>
                  </a:extLst>
                </p:cNvPr>
                <p:cNvSpPr/>
                <p:nvPr/>
              </p:nvSpPr>
              <p:spPr>
                <a:xfrm>
                  <a:off x="7775103" y="205267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8" name="手繪多邊形: 圖案 187">
                  <a:extLst>
                    <a:ext uri="{FF2B5EF4-FFF2-40B4-BE49-F238E27FC236}">
                      <a16:creationId xmlns:a16="http://schemas.microsoft.com/office/drawing/2014/main" id="{F6B0EB1D-7988-411A-8909-4BA57796E76E}"/>
                    </a:ext>
                  </a:extLst>
                </p:cNvPr>
                <p:cNvSpPr/>
                <p:nvPr/>
              </p:nvSpPr>
              <p:spPr>
                <a:xfrm>
                  <a:off x="7795176" y="205267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89" name="手繪多邊形: 圖案 188">
                  <a:extLst>
                    <a:ext uri="{FF2B5EF4-FFF2-40B4-BE49-F238E27FC236}">
                      <a16:creationId xmlns:a16="http://schemas.microsoft.com/office/drawing/2014/main" id="{07D05531-EA47-4DD1-8018-5CD169561A25}"/>
                    </a:ext>
                  </a:extLst>
                </p:cNvPr>
                <p:cNvSpPr/>
                <p:nvPr/>
              </p:nvSpPr>
              <p:spPr>
                <a:xfrm>
                  <a:off x="7805213" y="205267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0" name="手繪多邊形: 圖案 189">
                  <a:extLst>
                    <a:ext uri="{FF2B5EF4-FFF2-40B4-BE49-F238E27FC236}">
                      <a16:creationId xmlns:a16="http://schemas.microsoft.com/office/drawing/2014/main" id="{76DF02DA-990C-4879-BB66-2E25793C0ED1}"/>
                    </a:ext>
                  </a:extLst>
                </p:cNvPr>
                <p:cNvSpPr/>
                <p:nvPr/>
              </p:nvSpPr>
              <p:spPr>
                <a:xfrm>
                  <a:off x="7825286" y="205267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1" name="手繪多邊形: 圖案 190">
                  <a:extLst>
                    <a:ext uri="{FF2B5EF4-FFF2-40B4-BE49-F238E27FC236}">
                      <a16:creationId xmlns:a16="http://schemas.microsoft.com/office/drawing/2014/main" id="{9BBF4055-52AE-4489-B4F5-732FDEBBFBB1}"/>
                    </a:ext>
                  </a:extLst>
                </p:cNvPr>
                <p:cNvSpPr/>
                <p:nvPr/>
              </p:nvSpPr>
              <p:spPr>
                <a:xfrm>
                  <a:off x="7775103" y="187702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2" name="手繪多邊形: 圖案 191">
                  <a:extLst>
                    <a:ext uri="{FF2B5EF4-FFF2-40B4-BE49-F238E27FC236}">
                      <a16:creationId xmlns:a16="http://schemas.microsoft.com/office/drawing/2014/main" id="{33B7BDF3-CB2A-4524-8A5A-7A663BDCCAA3}"/>
                    </a:ext>
                  </a:extLst>
                </p:cNvPr>
                <p:cNvSpPr/>
                <p:nvPr/>
              </p:nvSpPr>
              <p:spPr>
                <a:xfrm>
                  <a:off x="7795176" y="187702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3" name="手繪多邊形: 圖案 192">
                  <a:extLst>
                    <a:ext uri="{FF2B5EF4-FFF2-40B4-BE49-F238E27FC236}">
                      <a16:creationId xmlns:a16="http://schemas.microsoft.com/office/drawing/2014/main" id="{8120F9AE-B329-4E89-8D8D-D7AA11A4952B}"/>
                    </a:ext>
                  </a:extLst>
                </p:cNvPr>
                <p:cNvSpPr/>
                <p:nvPr/>
              </p:nvSpPr>
              <p:spPr>
                <a:xfrm>
                  <a:off x="7845359" y="187702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4" name="手繪多邊形: 圖案 193">
                  <a:extLst>
                    <a:ext uri="{FF2B5EF4-FFF2-40B4-BE49-F238E27FC236}">
                      <a16:creationId xmlns:a16="http://schemas.microsoft.com/office/drawing/2014/main" id="{72741C43-BA0B-4501-8744-EB05093A8E10}"/>
                    </a:ext>
                  </a:extLst>
                </p:cNvPr>
                <p:cNvSpPr/>
                <p:nvPr/>
              </p:nvSpPr>
              <p:spPr>
                <a:xfrm>
                  <a:off x="7855396" y="187702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5" name="手繪多邊形: 圖案 194">
                  <a:extLst>
                    <a:ext uri="{FF2B5EF4-FFF2-40B4-BE49-F238E27FC236}">
                      <a16:creationId xmlns:a16="http://schemas.microsoft.com/office/drawing/2014/main" id="{E69D545A-3BBC-46AF-A8C5-0FF0CDA8781E}"/>
                    </a:ext>
                  </a:extLst>
                </p:cNvPr>
                <p:cNvSpPr/>
                <p:nvPr/>
              </p:nvSpPr>
              <p:spPr>
                <a:xfrm>
                  <a:off x="7865433" y="1877029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6" name="手繪多邊形: 圖案 195">
                  <a:extLst>
                    <a:ext uri="{FF2B5EF4-FFF2-40B4-BE49-F238E27FC236}">
                      <a16:creationId xmlns:a16="http://schemas.microsoft.com/office/drawing/2014/main" id="{AF972E7C-6EFD-4E77-9F4E-69D1DCAE1D4B}"/>
                    </a:ext>
                  </a:extLst>
                </p:cNvPr>
                <p:cNvSpPr/>
                <p:nvPr/>
              </p:nvSpPr>
              <p:spPr>
                <a:xfrm>
                  <a:off x="7815249" y="1877029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2 w 24126"/>
                    <a:gd name="connsiteY1" fmla="*/ 3619 h 14475"/>
                    <a:gd name="connsiteX2" fmla="*/ 23692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2" y="3619"/>
                      </a:lnTo>
                      <a:lnTo>
                        <a:pt x="23692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7" name="手繪多邊形: 圖案 196">
                  <a:extLst>
                    <a:ext uri="{FF2B5EF4-FFF2-40B4-BE49-F238E27FC236}">
                      <a16:creationId xmlns:a16="http://schemas.microsoft.com/office/drawing/2014/main" id="{2AC79E2C-31B1-40A5-A288-B01CB04A730B}"/>
                    </a:ext>
                  </a:extLst>
                </p:cNvPr>
                <p:cNvSpPr/>
                <p:nvPr/>
              </p:nvSpPr>
              <p:spPr>
                <a:xfrm>
                  <a:off x="7845359" y="2052671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3692 w 24126"/>
                    <a:gd name="connsiteY1" fmla="*/ 3619 h 14475"/>
                    <a:gd name="connsiteX2" fmla="*/ 23692 w 24126"/>
                    <a:gd name="connsiteY2" fmla="*/ 13656 h 14475"/>
                    <a:gd name="connsiteX3" fmla="*/ 3619 w 24126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3692" y="3619"/>
                      </a:lnTo>
                      <a:lnTo>
                        <a:pt x="23692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8" name="手繪多邊形: 圖案 197">
                  <a:extLst>
                    <a:ext uri="{FF2B5EF4-FFF2-40B4-BE49-F238E27FC236}">
                      <a16:creationId xmlns:a16="http://schemas.microsoft.com/office/drawing/2014/main" id="{E33C35C4-75D4-4CD7-B982-F2A407E42C19}"/>
                    </a:ext>
                  </a:extLst>
                </p:cNvPr>
                <p:cNvSpPr/>
                <p:nvPr/>
              </p:nvSpPr>
              <p:spPr>
                <a:xfrm>
                  <a:off x="7875469" y="205267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6 w 14475"/>
                    <a:gd name="connsiteY1" fmla="*/ 3619 h 14475"/>
                    <a:gd name="connsiteX2" fmla="*/ 13656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6" y="3619"/>
                      </a:lnTo>
                      <a:lnTo>
                        <a:pt x="13656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99" name="手繪多邊形: 圖案 198">
                  <a:extLst>
                    <a:ext uri="{FF2B5EF4-FFF2-40B4-BE49-F238E27FC236}">
                      <a16:creationId xmlns:a16="http://schemas.microsoft.com/office/drawing/2014/main" id="{D31F095E-22BE-4B6D-A733-D4A4890DE45F}"/>
                    </a:ext>
                  </a:extLst>
                </p:cNvPr>
                <p:cNvSpPr/>
                <p:nvPr/>
              </p:nvSpPr>
              <p:spPr>
                <a:xfrm>
                  <a:off x="7895543" y="205267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3655 w 14475"/>
                    <a:gd name="connsiteY1" fmla="*/ 3619 h 14475"/>
                    <a:gd name="connsiteX2" fmla="*/ 13655 w 14475"/>
                    <a:gd name="connsiteY2" fmla="*/ 13656 h 14475"/>
                    <a:gd name="connsiteX3" fmla="*/ 3619 w 14475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3655" y="3619"/>
                      </a:lnTo>
                      <a:lnTo>
                        <a:pt x="13655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200" name="手繪多邊形: 圖案 199">
                  <a:extLst>
                    <a:ext uri="{FF2B5EF4-FFF2-40B4-BE49-F238E27FC236}">
                      <a16:creationId xmlns:a16="http://schemas.microsoft.com/office/drawing/2014/main" id="{C6DA88CB-DDB9-4D5F-A92F-3639A5EDEAF3}"/>
                    </a:ext>
                  </a:extLst>
                </p:cNvPr>
                <p:cNvSpPr/>
                <p:nvPr/>
              </p:nvSpPr>
              <p:spPr>
                <a:xfrm>
                  <a:off x="7795176" y="2403955"/>
                  <a:ext cx="28952" cy="14476"/>
                </a:xfrm>
                <a:custGeom>
                  <a:avLst/>
                  <a:gdLst>
                    <a:gd name="connsiteX0" fmla="*/ 3619 w 28951"/>
                    <a:gd name="connsiteY0" fmla="*/ 3619 h 14475"/>
                    <a:gd name="connsiteX1" fmla="*/ 28711 w 28951"/>
                    <a:gd name="connsiteY1" fmla="*/ 3619 h 14475"/>
                    <a:gd name="connsiteX2" fmla="*/ 28711 w 28951"/>
                    <a:gd name="connsiteY2" fmla="*/ 13656 h 14475"/>
                    <a:gd name="connsiteX3" fmla="*/ 3619 w 28951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1" h="14475">
                      <a:moveTo>
                        <a:pt x="3619" y="3619"/>
                      </a:moveTo>
                      <a:lnTo>
                        <a:pt x="28711" y="3619"/>
                      </a:lnTo>
                      <a:lnTo>
                        <a:pt x="28711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201" name="手繪多邊形: 圖案 200">
                  <a:extLst>
                    <a:ext uri="{FF2B5EF4-FFF2-40B4-BE49-F238E27FC236}">
                      <a16:creationId xmlns:a16="http://schemas.microsoft.com/office/drawing/2014/main" id="{10D69EAD-13E4-4D9E-9E15-EFE6B01AA028}"/>
                    </a:ext>
                  </a:extLst>
                </p:cNvPr>
                <p:cNvSpPr/>
                <p:nvPr/>
              </p:nvSpPr>
              <p:spPr>
                <a:xfrm>
                  <a:off x="7830304" y="2403955"/>
                  <a:ext cx="28952" cy="14476"/>
                </a:xfrm>
                <a:custGeom>
                  <a:avLst/>
                  <a:gdLst>
                    <a:gd name="connsiteX0" fmla="*/ 3619 w 28951"/>
                    <a:gd name="connsiteY0" fmla="*/ 3619 h 14475"/>
                    <a:gd name="connsiteX1" fmla="*/ 28710 w 28951"/>
                    <a:gd name="connsiteY1" fmla="*/ 3619 h 14475"/>
                    <a:gd name="connsiteX2" fmla="*/ 28710 w 28951"/>
                    <a:gd name="connsiteY2" fmla="*/ 13656 h 14475"/>
                    <a:gd name="connsiteX3" fmla="*/ 3619 w 28951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1" h="14475">
                      <a:moveTo>
                        <a:pt x="3619" y="3619"/>
                      </a:moveTo>
                      <a:lnTo>
                        <a:pt x="28710" y="3619"/>
                      </a:lnTo>
                      <a:lnTo>
                        <a:pt x="28710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202" name="手繪多邊形: 圖案 201">
                  <a:extLst>
                    <a:ext uri="{FF2B5EF4-FFF2-40B4-BE49-F238E27FC236}">
                      <a16:creationId xmlns:a16="http://schemas.microsoft.com/office/drawing/2014/main" id="{6939DFA7-8BC6-412E-940F-38FFE8C70E3C}"/>
                    </a:ext>
                  </a:extLst>
                </p:cNvPr>
                <p:cNvSpPr/>
                <p:nvPr/>
              </p:nvSpPr>
              <p:spPr>
                <a:xfrm>
                  <a:off x="7865433" y="2403955"/>
                  <a:ext cx="28952" cy="14476"/>
                </a:xfrm>
                <a:custGeom>
                  <a:avLst/>
                  <a:gdLst>
                    <a:gd name="connsiteX0" fmla="*/ 3619 w 28951"/>
                    <a:gd name="connsiteY0" fmla="*/ 3619 h 14475"/>
                    <a:gd name="connsiteX1" fmla="*/ 28710 w 28951"/>
                    <a:gd name="connsiteY1" fmla="*/ 3619 h 14475"/>
                    <a:gd name="connsiteX2" fmla="*/ 28710 w 28951"/>
                    <a:gd name="connsiteY2" fmla="*/ 13656 h 14475"/>
                    <a:gd name="connsiteX3" fmla="*/ 3619 w 28951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1" h="14475">
                      <a:moveTo>
                        <a:pt x="3619" y="3619"/>
                      </a:moveTo>
                      <a:lnTo>
                        <a:pt x="28710" y="3619"/>
                      </a:lnTo>
                      <a:lnTo>
                        <a:pt x="28710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203" name="手繪多邊形: 圖案 202">
                  <a:extLst>
                    <a:ext uri="{FF2B5EF4-FFF2-40B4-BE49-F238E27FC236}">
                      <a16:creationId xmlns:a16="http://schemas.microsoft.com/office/drawing/2014/main" id="{2401B5B7-2AFC-4082-9075-2184EDD8D81E}"/>
                    </a:ext>
                  </a:extLst>
                </p:cNvPr>
                <p:cNvSpPr/>
                <p:nvPr/>
              </p:nvSpPr>
              <p:spPr>
                <a:xfrm>
                  <a:off x="7514197" y="2689953"/>
                  <a:ext cx="482533" cy="14476"/>
                </a:xfrm>
                <a:custGeom>
                  <a:avLst/>
                  <a:gdLst>
                    <a:gd name="connsiteX0" fmla="*/ 3619 w 482532"/>
                    <a:gd name="connsiteY0" fmla="*/ 3619 h 14475"/>
                    <a:gd name="connsiteX1" fmla="*/ 480313 w 482532"/>
                    <a:gd name="connsiteY1" fmla="*/ 3619 h 14475"/>
                    <a:gd name="connsiteX2" fmla="*/ 480313 w 482532"/>
                    <a:gd name="connsiteY2" fmla="*/ 13656 h 14475"/>
                    <a:gd name="connsiteX3" fmla="*/ 3619 w 482532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2532" h="14475">
                      <a:moveTo>
                        <a:pt x="3619" y="3619"/>
                      </a:moveTo>
                      <a:lnTo>
                        <a:pt x="480313" y="3619"/>
                      </a:lnTo>
                      <a:lnTo>
                        <a:pt x="48031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204" name="手繪多邊形: 圖案 203">
                  <a:extLst>
                    <a:ext uri="{FF2B5EF4-FFF2-40B4-BE49-F238E27FC236}">
                      <a16:creationId xmlns:a16="http://schemas.microsoft.com/office/drawing/2014/main" id="{1B65D082-9C91-41B1-91AC-A3E4538EFFD7}"/>
                    </a:ext>
                  </a:extLst>
                </p:cNvPr>
                <p:cNvSpPr/>
                <p:nvPr/>
              </p:nvSpPr>
              <p:spPr>
                <a:xfrm>
                  <a:off x="7514197" y="2710026"/>
                  <a:ext cx="482533" cy="14476"/>
                </a:xfrm>
                <a:custGeom>
                  <a:avLst/>
                  <a:gdLst>
                    <a:gd name="connsiteX0" fmla="*/ 3619 w 482532"/>
                    <a:gd name="connsiteY0" fmla="*/ 3619 h 14475"/>
                    <a:gd name="connsiteX1" fmla="*/ 480313 w 482532"/>
                    <a:gd name="connsiteY1" fmla="*/ 3619 h 14475"/>
                    <a:gd name="connsiteX2" fmla="*/ 480313 w 482532"/>
                    <a:gd name="connsiteY2" fmla="*/ 13656 h 14475"/>
                    <a:gd name="connsiteX3" fmla="*/ 3619 w 482532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2532" h="14475">
                      <a:moveTo>
                        <a:pt x="3619" y="3619"/>
                      </a:moveTo>
                      <a:lnTo>
                        <a:pt x="480313" y="3619"/>
                      </a:lnTo>
                      <a:lnTo>
                        <a:pt x="48031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205" name="手繪多邊形: 圖案 204">
                  <a:extLst>
                    <a:ext uri="{FF2B5EF4-FFF2-40B4-BE49-F238E27FC236}">
                      <a16:creationId xmlns:a16="http://schemas.microsoft.com/office/drawing/2014/main" id="{ACF8AA8D-ACD8-4BEB-9EDF-540F41F77A9B}"/>
                    </a:ext>
                  </a:extLst>
                </p:cNvPr>
                <p:cNvSpPr/>
                <p:nvPr/>
              </p:nvSpPr>
              <p:spPr>
                <a:xfrm>
                  <a:off x="7514197" y="2730099"/>
                  <a:ext cx="482533" cy="14476"/>
                </a:xfrm>
                <a:custGeom>
                  <a:avLst/>
                  <a:gdLst>
                    <a:gd name="connsiteX0" fmla="*/ 3619 w 482532"/>
                    <a:gd name="connsiteY0" fmla="*/ 3619 h 14475"/>
                    <a:gd name="connsiteX1" fmla="*/ 480313 w 482532"/>
                    <a:gd name="connsiteY1" fmla="*/ 3619 h 14475"/>
                    <a:gd name="connsiteX2" fmla="*/ 480313 w 482532"/>
                    <a:gd name="connsiteY2" fmla="*/ 13656 h 14475"/>
                    <a:gd name="connsiteX3" fmla="*/ 3619 w 482532"/>
                    <a:gd name="connsiteY3" fmla="*/ 13656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2532" h="14475">
                      <a:moveTo>
                        <a:pt x="3619" y="3619"/>
                      </a:moveTo>
                      <a:lnTo>
                        <a:pt x="480313" y="3619"/>
                      </a:lnTo>
                      <a:lnTo>
                        <a:pt x="480313" y="13656"/>
                      </a:lnTo>
                      <a:lnTo>
                        <a:pt x="3619" y="136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</p:grpSp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4C5068D8-3A52-462D-A14C-1220E21D3B6F}"/>
                  </a:ext>
                </a:extLst>
              </p:cNvPr>
              <p:cNvGrpSpPr/>
              <p:nvPr/>
            </p:nvGrpSpPr>
            <p:grpSpPr>
              <a:xfrm>
                <a:off x="8834262" y="4322429"/>
                <a:ext cx="1033393" cy="1899769"/>
                <a:chOff x="7887797" y="3025211"/>
                <a:chExt cx="477708" cy="878210"/>
              </a:xfrm>
            </p:grpSpPr>
            <p:sp>
              <p:nvSpPr>
                <p:cNvPr id="53" name="手繪多邊形: 圖案 52">
                  <a:extLst>
                    <a:ext uri="{FF2B5EF4-FFF2-40B4-BE49-F238E27FC236}">
                      <a16:creationId xmlns:a16="http://schemas.microsoft.com/office/drawing/2014/main" id="{131FB303-1300-40E4-AEC8-6841289F7757}"/>
                    </a:ext>
                  </a:extLst>
                </p:cNvPr>
                <p:cNvSpPr/>
                <p:nvPr/>
              </p:nvSpPr>
              <p:spPr>
                <a:xfrm>
                  <a:off x="7887797" y="3025211"/>
                  <a:ext cx="477708" cy="878210"/>
                </a:xfrm>
                <a:custGeom>
                  <a:avLst/>
                  <a:gdLst>
                    <a:gd name="connsiteX0" fmla="*/ 474909 w 477707"/>
                    <a:gd name="connsiteY0" fmla="*/ 875701 h 878210"/>
                    <a:gd name="connsiteX1" fmla="*/ 3619 w 477707"/>
                    <a:gd name="connsiteY1" fmla="*/ 875701 h 878210"/>
                    <a:gd name="connsiteX2" fmla="*/ 3619 w 477707"/>
                    <a:gd name="connsiteY2" fmla="*/ 3619 h 878210"/>
                    <a:gd name="connsiteX3" fmla="*/ 474909 w 477707"/>
                    <a:gd name="connsiteY3" fmla="*/ 3619 h 878210"/>
                    <a:gd name="connsiteX4" fmla="*/ 21328 w 477707"/>
                    <a:gd name="connsiteY4" fmla="*/ 858088 h 878210"/>
                    <a:gd name="connsiteX5" fmla="*/ 457393 w 477707"/>
                    <a:gd name="connsiteY5" fmla="*/ 858088 h 878210"/>
                    <a:gd name="connsiteX6" fmla="*/ 457393 w 477707"/>
                    <a:gd name="connsiteY6" fmla="*/ 21231 h 878210"/>
                    <a:gd name="connsiteX7" fmla="*/ 21328 w 477707"/>
                    <a:gd name="connsiteY7" fmla="*/ 21231 h 87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7707" h="878210">
                      <a:moveTo>
                        <a:pt x="474909" y="875701"/>
                      </a:moveTo>
                      <a:lnTo>
                        <a:pt x="3619" y="875701"/>
                      </a:lnTo>
                      <a:lnTo>
                        <a:pt x="3619" y="3619"/>
                      </a:lnTo>
                      <a:lnTo>
                        <a:pt x="474909" y="3619"/>
                      </a:lnTo>
                      <a:close/>
                      <a:moveTo>
                        <a:pt x="21328" y="858088"/>
                      </a:moveTo>
                      <a:lnTo>
                        <a:pt x="457393" y="858088"/>
                      </a:lnTo>
                      <a:lnTo>
                        <a:pt x="457393" y="21231"/>
                      </a:lnTo>
                      <a:lnTo>
                        <a:pt x="21328" y="2123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54" name="手繪多邊形: 圖案 53">
                  <a:extLst>
                    <a:ext uri="{FF2B5EF4-FFF2-40B4-BE49-F238E27FC236}">
                      <a16:creationId xmlns:a16="http://schemas.microsoft.com/office/drawing/2014/main" id="{64637D29-A0EE-4B9A-B3CE-17EE680D4B5A}"/>
                    </a:ext>
                  </a:extLst>
                </p:cNvPr>
                <p:cNvSpPr/>
                <p:nvPr/>
              </p:nvSpPr>
              <p:spPr>
                <a:xfrm>
                  <a:off x="7914240" y="3064875"/>
                  <a:ext cx="424629" cy="130284"/>
                </a:xfrm>
                <a:custGeom>
                  <a:avLst/>
                  <a:gdLst>
                    <a:gd name="connsiteX0" fmla="*/ 422024 w 424629"/>
                    <a:gd name="connsiteY0" fmla="*/ 131345 h 130283"/>
                    <a:gd name="connsiteX1" fmla="*/ 3619 w 424629"/>
                    <a:gd name="connsiteY1" fmla="*/ 131345 h 130283"/>
                    <a:gd name="connsiteX2" fmla="*/ 3619 w 424629"/>
                    <a:gd name="connsiteY2" fmla="*/ 3619 h 130283"/>
                    <a:gd name="connsiteX3" fmla="*/ 422024 w 424629"/>
                    <a:gd name="connsiteY3" fmla="*/ 3619 h 130283"/>
                    <a:gd name="connsiteX4" fmla="*/ 21232 w 424629"/>
                    <a:gd name="connsiteY4" fmla="*/ 113733 h 130283"/>
                    <a:gd name="connsiteX5" fmla="*/ 404411 w 424629"/>
                    <a:gd name="connsiteY5" fmla="*/ 113733 h 130283"/>
                    <a:gd name="connsiteX6" fmla="*/ 404411 w 424629"/>
                    <a:gd name="connsiteY6" fmla="*/ 21231 h 130283"/>
                    <a:gd name="connsiteX7" fmla="*/ 21232 w 424629"/>
                    <a:gd name="connsiteY7" fmla="*/ 21231 h 13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4629" h="130283">
                      <a:moveTo>
                        <a:pt x="422024" y="131345"/>
                      </a:moveTo>
                      <a:lnTo>
                        <a:pt x="3619" y="131345"/>
                      </a:lnTo>
                      <a:lnTo>
                        <a:pt x="3619" y="3619"/>
                      </a:lnTo>
                      <a:lnTo>
                        <a:pt x="422024" y="3619"/>
                      </a:lnTo>
                      <a:close/>
                      <a:moveTo>
                        <a:pt x="21232" y="113733"/>
                      </a:moveTo>
                      <a:lnTo>
                        <a:pt x="404411" y="113733"/>
                      </a:lnTo>
                      <a:lnTo>
                        <a:pt x="404411" y="21231"/>
                      </a:lnTo>
                      <a:lnTo>
                        <a:pt x="21232" y="21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55" name="手繪多邊形: 圖案 54">
                  <a:extLst>
                    <a:ext uri="{FF2B5EF4-FFF2-40B4-BE49-F238E27FC236}">
                      <a16:creationId xmlns:a16="http://schemas.microsoft.com/office/drawing/2014/main" id="{C418E9A4-1B5F-4B5A-B593-FB5CEC809B89}"/>
                    </a:ext>
                  </a:extLst>
                </p:cNvPr>
                <p:cNvSpPr/>
                <p:nvPr/>
              </p:nvSpPr>
              <p:spPr>
                <a:xfrm>
                  <a:off x="8121247" y="3095709"/>
                  <a:ext cx="168887" cy="62729"/>
                </a:xfrm>
                <a:custGeom>
                  <a:avLst/>
                  <a:gdLst>
                    <a:gd name="connsiteX0" fmla="*/ 166570 w 168886"/>
                    <a:gd name="connsiteY0" fmla="*/ 60992 h 62729"/>
                    <a:gd name="connsiteX1" fmla="*/ 3619 w 168886"/>
                    <a:gd name="connsiteY1" fmla="*/ 60992 h 62729"/>
                    <a:gd name="connsiteX2" fmla="*/ 3619 w 168886"/>
                    <a:gd name="connsiteY2" fmla="*/ 3619 h 62729"/>
                    <a:gd name="connsiteX3" fmla="*/ 166570 w 168886"/>
                    <a:gd name="connsiteY3" fmla="*/ 3619 h 62729"/>
                    <a:gd name="connsiteX4" fmla="*/ 12160 w 168886"/>
                    <a:gd name="connsiteY4" fmla="*/ 52210 h 62729"/>
                    <a:gd name="connsiteX5" fmla="*/ 157499 w 168886"/>
                    <a:gd name="connsiteY5" fmla="*/ 52210 h 62729"/>
                    <a:gd name="connsiteX6" fmla="*/ 157499 w 168886"/>
                    <a:gd name="connsiteY6" fmla="*/ 12546 h 62729"/>
                    <a:gd name="connsiteX7" fmla="*/ 12160 w 168886"/>
                    <a:gd name="connsiteY7" fmla="*/ 12546 h 6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886" h="62729">
                      <a:moveTo>
                        <a:pt x="166570" y="60992"/>
                      </a:moveTo>
                      <a:lnTo>
                        <a:pt x="3619" y="60992"/>
                      </a:lnTo>
                      <a:lnTo>
                        <a:pt x="3619" y="3619"/>
                      </a:lnTo>
                      <a:lnTo>
                        <a:pt x="166570" y="3619"/>
                      </a:lnTo>
                      <a:close/>
                      <a:moveTo>
                        <a:pt x="12160" y="52210"/>
                      </a:moveTo>
                      <a:lnTo>
                        <a:pt x="157499" y="52210"/>
                      </a:lnTo>
                      <a:lnTo>
                        <a:pt x="157499" y="12546"/>
                      </a:lnTo>
                      <a:lnTo>
                        <a:pt x="12160" y="125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56" name="手繪多邊形: 圖案 55">
                  <a:extLst>
                    <a:ext uri="{FF2B5EF4-FFF2-40B4-BE49-F238E27FC236}">
                      <a16:creationId xmlns:a16="http://schemas.microsoft.com/office/drawing/2014/main" id="{2C3059FE-EF40-428E-9507-208FB6DB617C}"/>
                    </a:ext>
                  </a:extLst>
                </p:cNvPr>
                <p:cNvSpPr/>
                <p:nvPr/>
              </p:nvSpPr>
              <p:spPr>
                <a:xfrm>
                  <a:off x="8297420" y="3091270"/>
                  <a:ext cx="14476" cy="28952"/>
                </a:xfrm>
                <a:custGeom>
                  <a:avLst/>
                  <a:gdLst>
                    <a:gd name="connsiteX0" fmla="*/ 3619 w 14475"/>
                    <a:gd name="connsiteY0" fmla="*/ 3619 h 28951"/>
                    <a:gd name="connsiteX1" fmla="*/ 12449 w 14475"/>
                    <a:gd name="connsiteY1" fmla="*/ 3619 h 28951"/>
                    <a:gd name="connsiteX2" fmla="*/ 12449 w 14475"/>
                    <a:gd name="connsiteY2" fmla="*/ 25623 h 28951"/>
                    <a:gd name="connsiteX3" fmla="*/ 3619 w 14475"/>
                    <a:gd name="connsiteY3" fmla="*/ 25623 h 2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28951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25623"/>
                      </a:lnTo>
                      <a:lnTo>
                        <a:pt x="3619" y="25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57" name="手繪多邊形: 圖案 56">
                  <a:extLst>
                    <a:ext uri="{FF2B5EF4-FFF2-40B4-BE49-F238E27FC236}">
                      <a16:creationId xmlns:a16="http://schemas.microsoft.com/office/drawing/2014/main" id="{795A9350-74FC-42A3-AD91-E063C9C9CC44}"/>
                    </a:ext>
                  </a:extLst>
                </p:cNvPr>
                <p:cNvSpPr/>
                <p:nvPr/>
              </p:nvSpPr>
              <p:spPr>
                <a:xfrm>
                  <a:off x="8297420" y="3122104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58" name="手繪多邊形: 圖案 57">
                  <a:extLst>
                    <a:ext uri="{FF2B5EF4-FFF2-40B4-BE49-F238E27FC236}">
                      <a16:creationId xmlns:a16="http://schemas.microsoft.com/office/drawing/2014/main" id="{B8B3A25A-92A1-4FB5-A85A-47B9E0D9A84B}"/>
                    </a:ext>
                  </a:extLst>
                </p:cNvPr>
                <p:cNvSpPr/>
                <p:nvPr/>
              </p:nvSpPr>
              <p:spPr>
                <a:xfrm>
                  <a:off x="8297420" y="3139764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59" name="手繪多邊形: 圖案 58">
                  <a:extLst>
                    <a:ext uri="{FF2B5EF4-FFF2-40B4-BE49-F238E27FC236}">
                      <a16:creationId xmlns:a16="http://schemas.microsoft.com/office/drawing/2014/main" id="{37DC9ECD-AA4C-4B53-9402-1E1C5D93013D}"/>
                    </a:ext>
                  </a:extLst>
                </p:cNvPr>
                <p:cNvSpPr/>
                <p:nvPr/>
              </p:nvSpPr>
              <p:spPr>
                <a:xfrm>
                  <a:off x="8125638" y="315737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0" name="手繪多邊形: 圖案 59">
                  <a:extLst>
                    <a:ext uri="{FF2B5EF4-FFF2-40B4-BE49-F238E27FC236}">
                      <a16:creationId xmlns:a16="http://schemas.microsoft.com/office/drawing/2014/main" id="{DCE2BF43-DC3C-4EFC-AC61-C2387979C26F}"/>
                    </a:ext>
                  </a:extLst>
                </p:cNvPr>
                <p:cNvSpPr/>
                <p:nvPr/>
              </p:nvSpPr>
              <p:spPr>
                <a:xfrm>
                  <a:off x="8143250" y="315737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1" name="手繪多邊形: 圖案 60">
                  <a:extLst>
                    <a:ext uri="{FF2B5EF4-FFF2-40B4-BE49-F238E27FC236}">
                      <a16:creationId xmlns:a16="http://schemas.microsoft.com/office/drawing/2014/main" id="{538ECC94-6EA9-4510-B43F-7684FF008EE8}"/>
                    </a:ext>
                  </a:extLst>
                </p:cNvPr>
                <p:cNvSpPr/>
                <p:nvPr/>
              </p:nvSpPr>
              <p:spPr>
                <a:xfrm>
                  <a:off x="8160863" y="315737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2" name="手繪多邊形: 圖案 61">
                  <a:extLst>
                    <a:ext uri="{FF2B5EF4-FFF2-40B4-BE49-F238E27FC236}">
                      <a16:creationId xmlns:a16="http://schemas.microsoft.com/office/drawing/2014/main" id="{BE243F4F-61B1-4B31-9926-BD74B0144246}"/>
                    </a:ext>
                  </a:extLst>
                </p:cNvPr>
                <p:cNvSpPr/>
                <p:nvPr/>
              </p:nvSpPr>
              <p:spPr>
                <a:xfrm>
                  <a:off x="8178475" y="315737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3" name="手繪多邊形: 圖案 62">
                  <a:extLst>
                    <a:ext uri="{FF2B5EF4-FFF2-40B4-BE49-F238E27FC236}">
                      <a16:creationId xmlns:a16="http://schemas.microsoft.com/office/drawing/2014/main" id="{FDEADEA4-F308-4D8B-ABA8-B8D1CCF00F53}"/>
                    </a:ext>
                  </a:extLst>
                </p:cNvPr>
                <p:cNvSpPr/>
                <p:nvPr/>
              </p:nvSpPr>
              <p:spPr>
                <a:xfrm>
                  <a:off x="8213748" y="3157377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2 w 24126"/>
                    <a:gd name="connsiteY1" fmla="*/ 3619 h 14475"/>
                    <a:gd name="connsiteX2" fmla="*/ 21232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2" y="3619"/>
                      </a:lnTo>
                      <a:lnTo>
                        <a:pt x="21232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4" name="手繪多邊形: 圖案 63">
                  <a:extLst>
                    <a:ext uri="{FF2B5EF4-FFF2-40B4-BE49-F238E27FC236}">
                      <a16:creationId xmlns:a16="http://schemas.microsoft.com/office/drawing/2014/main" id="{B2A2D99F-47E1-49FF-A475-3CD3E5C70422}"/>
                    </a:ext>
                  </a:extLst>
                </p:cNvPr>
                <p:cNvSpPr/>
                <p:nvPr/>
              </p:nvSpPr>
              <p:spPr>
                <a:xfrm>
                  <a:off x="7914240" y="3219045"/>
                  <a:ext cx="424629" cy="130284"/>
                </a:xfrm>
                <a:custGeom>
                  <a:avLst/>
                  <a:gdLst>
                    <a:gd name="connsiteX0" fmla="*/ 422024 w 424629"/>
                    <a:gd name="connsiteY0" fmla="*/ 131345 h 130283"/>
                    <a:gd name="connsiteX1" fmla="*/ 3619 w 424629"/>
                    <a:gd name="connsiteY1" fmla="*/ 131345 h 130283"/>
                    <a:gd name="connsiteX2" fmla="*/ 3619 w 424629"/>
                    <a:gd name="connsiteY2" fmla="*/ 3619 h 130283"/>
                    <a:gd name="connsiteX3" fmla="*/ 422024 w 424629"/>
                    <a:gd name="connsiteY3" fmla="*/ 3619 h 130283"/>
                    <a:gd name="connsiteX4" fmla="*/ 21232 w 424629"/>
                    <a:gd name="connsiteY4" fmla="*/ 113685 h 130283"/>
                    <a:gd name="connsiteX5" fmla="*/ 404411 w 424629"/>
                    <a:gd name="connsiteY5" fmla="*/ 113685 h 130283"/>
                    <a:gd name="connsiteX6" fmla="*/ 404411 w 424629"/>
                    <a:gd name="connsiteY6" fmla="*/ 21231 h 130283"/>
                    <a:gd name="connsiteX7" fmla="*/ 21232 w 424629"/>
                    <a:gd name="connsiteY7" fmla="*/ 21231 h 13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4629" h="130283">
                      <a:moveTo>
                        <a:pt x="422024" y="131345"/>
                      </a:moveTo>
                      <a:lnTo>
                        <a:pt x="3619" y="131345"/>
                      </a:lnTo>
                      <a:lnTo>
                        <a:pt x="3619" y="3619"/>
                      </a:lnTo>
                      <a:lnTo>
                        <a:pt x="422024" y="3619"/>
                      </a:lnTo>
                      <a:close/>
                      <a:moveTo>
                        <a:pt x="21232" y="113685"/>
                      </a:moveTo>
                      <a:lnTo>
                        <a:pt x="404411" y="113685"/>
                      </a:lnTo>
                      <a:lnTo>
                        <a:pt x="404411" y="21231"/>
                      </a:lnTo>
                      <a:lnTo>
                        <a:pt x="21232" y="21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5" name="手繪多邊形: 圖案 64">
                  <a:extLst>
                    <a:ext uri="{FF2B5EF4-FFF2-40B4-BE49-F238E27FC236}">
                      <a16:creationId xmlns:a16="http://schemas.microsoft.com/office/drawing/2014/main" id="{1D90C8D0-99F6-48FB-ABED-631B3BFE7F59}"/>
                    </a:ext>
                  </a:extLst>
                </p:cNvPr>
                <p:cNvSpPr/>
                <p:nvPr/>
              </p:nvSpPr>
              <p:spPr>
                <a:xfrm>
                  <a:off x="8125638" y="3245439"/>
                  <a:ext cx="168887" cy="62729"/>
                </a:xfrm>
                <a:custGeom>
                  <a:avLst/>
                  <a:gdLst>
                    <a:gd name="connsiteX0" fmla="*/ 166570 w 168886"/>
                    <a:gd name="connsiteY0" fmla="*/ 60847 h 62729"/>
                    <a:gd name="connsiteX1" fmla="*/ 3619 w 168886"/>
                    <a:gd name="connsiteY1" fmla="*/ 60847 h 62729"/>
                    <a:gd name="connsiteX2" fmla="*/ 3619 w 168886"/>
                    <a:gd name="connsiteY2" fmla="*/ 3619 h 62729"/>
                    <a:gd name="connsiteX3" fmla="*/ 166570 w 168886"/>
                    <a:gd name="connsiteY3" fmla="*/ 3619 h 62729"/>
                    <a:gd name="connsiteX4" fmla="*/ 12449 w 168886"/>
                    <a:gd name="connsiteY4" fmla="*/ 52017 h 62729"/>
                    <a:gd name="connsiteX5" fmla="*/ 157788 w 168886"/>
                    <a:gd name="connsiteY5" fmla="*/ 52017 h 62729"/>
                    <a:gd name="connsiteX6" fmla="*/ 157788 w 168886"/>
                    <a:gd name="connsiteY6" fmla="*/ 12594 h 62729"/>
                    <a:gd name="connsiteX7" fmla="*/ 12449 w 168886"/>
                    <a:gd name="connsiteY7" fmla="*/ 12594 h 6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886" h="62729">
                      <a:moveTo>
                        <a:pt x="166570" y="60847"/>
                      </a:moveTo>
                      <a:lnTo>
                        <a:pt x="3619" y="60847"/>
                      </a:lnTo>
                      <a:lnTo>
                        <a:pt x="3619" y="3619"/>
                      </a:lnTo>
                      <a:lnTo>
                        <a:pt x="166570" y="3619"/>
                      </a:lnTo>
                      <a:close/>
                      <a:moveTo>
                        <a:pt x="12449" y="52017"/>
                      </a:moveTo>
                      <a:lnTo>
                        <a:pt x="157788" y="52017"/>
                      </a:lnTo>
                      <a:lnTo>
                        <a:pt x="157788" y="12594"/>
                      </a:lnTo>
                      <a:lnTo>
                        <a:pt x="12449" y="125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6" name="手繪多邊形: 圖案 65">
                  <a:extLst>
                    <a:ext uri="{FF2B5EF4-FFF2-40B4-BE49-F238E27FC236}">
                      <a16:creationId xmlns:a16="http://schemas.microsoft.com/office/drawing/2014/main" id="{E8B35288-32A1-4656-94B4-68B696499B44}"/>
                    </a:ext>
                  </a:extLst>
                </p:cNvPr>
                <p:cNvSpPr/>
                <p:nvPr/>
              </p:nvSpPr>
              <p:spPr>
                <a:xfrm>
                  <a:off x="8297420" y="3245439"/>
                  <a:ext cx="14476" cy="28952"/>
                </a:xfrm>
                <a:custGeom>
                  <a:avLst/>
                  <a:gdLst>
                    <a:gd name="connsiteX0" fmla="*/ 3619 w 14475"/>
                    <a:gd name="connsiteY0" fmla="*/ 3619 h 28951"/>
                    <a:gd name="connsiteX1" fmla="*/ 12449 w 14475"/>
                    <a:gd name="connsiteY1" fmla="*/ 3619 h 28951"/>
                    <a:gd name="connsiteX2" fmla="*/ 12449 w 14475"/>
                    <a:gd name="connsiteY2" fmla="*/ 25623 h 28951"/>
                    <a:gd name="connsiteX3" fmla="*/ 3619 w 14475"/>
                    <a:gd name="connsiteY3" fmla="*/ 25623 h 2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28951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25623"/>
                      </a:lnTo>
                      <a:lnTo>
                        <a:pt x="3619" y="25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7" name="手繪多邊形: 圖案 66">
                  <a:extLst>
                    <a:ext uri="{FF2B5EF4-FFF2-40B4-BE49-F238E27FC236}">
                      <a16:creationId xmlns:a16="http://schemas.microsoft.com/office/drawing/2014/main" id="{32B16FD4-041C-4925-897B-7FB0B03F10F2}"/>
                    </a:ext>
                  </a:extLst>
                </p:cNvPr>
                <p:cNvSpPr/>
                <p:nvPr/>
              </p:nvSpPr>
              <p:spPr>
                <a:xfrm>
                  <a:off x="8297420" y="327627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8" name="手繪多邊形: 圖案 67">
                  <a:extLst>
                    <a:ext uri="{FF2B5EF4-FFF2-40B4-BE49-F238E27FC236}">
                      <a16:creationId xmlns:a16="http://schemas.microsoft.com/office/drawing/2014/main" id="{4534A525-8C01-4594-98AC-FD1218914070}"/>
                    </a:ext>
                  </a:extLst>
                </p:cNvPr>
                <p:cNvSpPr/>
                <p:nvPr/>
              </p:nvSpPr>
              <p:spPr>
                <a:xfrm>
                  <a:off x="8297420" y="329388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69" name="手繪多邊形: 圖案 68">
                  <a:extLst>
                    <a:ext uri="{FF2B5EF4-FFF2-40B4-BE49-F238E27FC236}">
                      <a16:creationId xmlns:a16="http://schemas.microsoft.com/office/drawing/2014/main" id="{5AEC7533-D489-4F5F-B4D8-BA87ADE82C2C}"/>
                    </a:ext>
                  </a:extLst>
                </p:cNvPr>
                <p:cNvSpPr/>
                <p:nvPr/>
              </p:nvSpPr>
              <p:spPr>
                <a:xfrm>
                  <a:off x="8125638" y="331149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0" name="手繪多邊形: 圖案 69">
                  <a:extLst>
                    <a:ext uri="{FF2B5EF4-FFF2-40B4-BE49-F238E27FC236}">
                      <a16:creationId xmlns:a16="http://schemas.microsoft.com/office/drawing/2014/main" id="{20AA53FC-1859-4531-A827-3672B28D1417}"/>
                    </a:ext>
                  </a:extLst>
                </p:cNvPr>
                <p:cNvSpPr/>
                <p:nvPr/>
              </p:nvSpPr>
              <p:spPr>
                <a:xfrm>
                  <a:off x="8143250" y="331149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1" name="手繪多邊形: 圖案 70">
                  <a:extLst>
                    <a:ext uri="{FF2B5EF4-FFF2-40B4-BE49-F238E27FC236}">
                      <a16:creationId xmlns:a16="http://schemas.microsoft.com/office/drawing/2014/main" id="{C7B54E87-696B-439A-840E-AF6B5D7DD578}"/>
                    </a:ext>
                  </a:extLst>
                </p:cNvPr>
                <p:cNvSpPr/>
                <p:nvPr/>
              </p:nvSpPr>
              <p:spPr>
                <a:xfrm>
                  <a:off x="8160863" y="331149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2" name="手繪多邊形: 圖案 71">
                  <a:extLst>
                    <a:ext uri="{FF2B5EF4-FFF2-40B4-BE49-F238E27FC236}">
                      <a16:creationId xmlns:a16="http://schemas.microsoft.com/office/drawing/2014/main" id="{BBF33BC6-E390-4552-811C-F921E7E805F2}"/>
                    </a:ext>
                  </a:extLst>
                </p:cNvPr>
                <p:cNvSpPr/>
                <p:nvPr/>
              </p:nvSpPr>
              <p:spPr>
                <a:xfrm>
                  <a:off x="8178475" y="331149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3" name="手繪多邊形: 圖案 72">
                  <a:extLst>
                    <a:ext uri="{FF2B5EF4-FFF2-40B4-BE49-F238E27FC236}">
                      <a16:creationId xmlns:a16="http://schemas.microsoft.com/office/drawing/2014/main" id="{8A53BAFD-052B-4488-8E32-F54A8AD41D66}"/>
                    </a:ext>
                  </a:extLst>
                </p:cNvPr>
                <p:cNvSpPr/>
                <p:nvPr/>
              </p:nvSpPr>
              <p:spPr>
                <a:xfrm>
                  <a:off x="8213748" y="3311498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2 w 24126"/>
                    <a:gd name="connsiteY1" fmla="*/ 3619 h 14475"/>
                    <a:gd name="connsiteX2" fmla="*/ 21232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2" y="3619"/>
                      </a:lnTo>
                      <a:lnTo>
                        <a:pt x="21232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4" name="手繪多邊形: 圖案 73">
                  <a:extLst>
                    <a:ext uri="{FF2B5EF4-FFF2-40B4-BE49-F238E27FC236}">
                      <a16:creationId xmlns:a16="http://schemas.microsoft.com/office/drawing/2014/main" id="{268CA73B-97BF-4CDB-9206-2392BCCC1A99}"/>
                    </a:ext>
                  </a:extLst>
                </p:cNvPr>
                <p:cNvSpPr/>
                <p:nvPr/>
              </p:nvSpPr>
              <p:spPr>
                <a:xfrm>
                  <a:off x="7914240" y="3373166"/>
                  <a:ext cx="424629" cy="130284"/>
                </a:xfrm>
                <a:custGeom>
                  <a:avLst/>
                  <a:gdLst>
                    <a:gd name="connsiteX0" fmla="*/ 422024 w 424629"/>
                    <a:gd name="connsiteY0" fmla="*/ 131345 h 130283"/>
                    <a:gd name="connsiteX1" fmla="*/ 3619 w 424629"/>
                    <a:gd name="connsiteY1" fmla="*/ 131345 h 130283"/>
                    <a:gd name="connsiteX2" fmla="*/ 3619 w 424629"/>
                    <a:gd name="connsiteY2" fmla="*/ 3619 h 130283"/>
                    <a:gd name="connsiteX3" fmla="*/ 422024 w 424629"/>
                    <a:gd name="connsiteY3" fmla="*/ 3619 h 130283"/>
                    <a:gd name="connsiteX4" fmla="*/ 21232 w 424629"/>
                    <a:gd name="connsiteY4" fmla="*/ 113733 h 130283"/>
                    <a:gd name="connsiteX5" fmla="*/ 404411 w 424629"/>
                    <a:gd name="connsiteY5" fmla="*/ 113733 h 130283"/>
                    <a:gd name="connsiteX6" fmla="*/ 404411 w 424629"/>
                    <a:gd name="connsiteY6" fmla="*/ 21232 h 130283"/>
                    <a:gd name="connsiteX7" fmla="*/ 21232 w 424629"/>
                    <a:gd name="connsiteY7" fmla="*/ 21232 h 13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4629" h="130283">
                      <a:moveTo>
                        <a:pt x="422024" y="131345"/>
                      </a:moveTo>
                      <a:lnTo>
                        <a:pt x="3619" y="131345"/>
                      </a:lnTo>
                      <a:lnTo>
                        <a:pt x="3619" y="3619"/>
                      </a:lnTo>
                      <a:lnTo>
                        <a:pt x="422024" y="3619"/>
                      </a:lnTo>
                      <a:close/>
                      <a:moveTo>
                        <a:pt x="21232" y="113733"/>
                      </a:moveTo>
                      <a:lnTo>
                        <a:pt x="404411" y="113733"/>
                      </a:lnTo>
                      <a:lnTo>
                        <a:pt x="404411" y="21232"/>
                      </a:lnTo>
                      <a:lnTo>
                        <a:pt x="21232" y="212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5" name="手繪多邊形: 圖案 74">
                  <a:extLst>
                    <a:ext uri="{FF2B5EF4-FFF2-40B4-BE49-F238E27FC236}">
                      <a16:creationId xmlns:a16="http://schemas.microsoft.com/office/drawing/2014/main" id="{31D39B1A-46B0-4BA9-812B-FF056CA66875}"/>
                    </a:ext>
                  </a:extLst>
                </p:cNvPr>
                <p:cNvSpPr/>
                <p:nvPr/>
              </p:nvSpPr>
              <p:spPr>
                <a:xfrm>
                  <a:off x="8125638" y="3399608"/>
                  <a:ext cx="168887" cy="62729"/>
                </a:xfrm>
                <a:custGeom>
                  <a:avLst/>
                  <a:gdLst>
                    <a:gd name="connsiteX0" fmla="*/ 166570 w 168886"/>
                    <a:gd name="connsiteY0" fmla="*/ 61089 h 62729"/>
                    <a:gd name="connsiteX1" fmla="*/ 3619 w 168886"/>
                    <a:gd name="connsiteY1" fmla="*/ 61089 h 62729"/>
                    <a:gd name="connsiteX2" fmla="*/ 3619 w 168886"/>
                    <a:gd name="connsiteY2" fmla="*/ 3619 h 62729"/>
                    <a:gd name="connsiteX3" fmla="*/ 166570 w 168886"/>
                    <a:gd name="connsiteY3" fmla="*/ 3619 h 62729"/>
                    <a:gd name="connsiteX4" fmla="*/ 12449 w 168886"/>
                    <a:gd name="connsiteY4" fmla="*/ 52307 h 62729"/>
                    <a:gd name="connsiteX5" fmla="*/ 157788 w 168886"/>
                    <a:gd name="connsiteY5" fmla="*/ 52307 h 62729"/>
                    <a:gd name="connsiteX6" fmla="*/ 157788 w 168886"/>
                    <a:gd name="connsiteY6" fmla="*/ 12642 h 62729"/>
                    <a:gd name="connsiteX7" fmla="*/ 12449 w 168886"/>
                    <a:gd name="connsiteY7" fmla="*/ 12642 h 6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886" h="62729">
                      <a:moveTo>
                        <a:pt x="166570" y="61089"/>
                      </a:moveTo>
                      <a:lnTo>
                        <a:pt x="3619" y="61089"/>
                      </a:lnTo>
                      <a:lnTo>
                        <a:pt x="3619" y="3619"/>
                      </a:lnTo>
                      <a:lnTo>
                        <a:pt x="166570" y="3619"/>
                      </a:lnTo>
                      <a:close/>
                      <a:moveTo>
                        <a:pt x="12449" y="52307"/>
                      </a:moveTo>
                      <a:lnTo>
                        <a:pt x="157788" y="52307"/>
                      </a:lnTo>
                      <a:lnTo>
                        <a:pt x="157788" y="12642"/>
                      </a:lnTo>
                      <a:lnTo>
                        <a:pt x="12449" y="126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6" name="手繪多邊形: 圖案 75">
                  <a:extLst>
                    <a:ext uri="{FF2B5EF4-FFF2-40B4-BE49-F238E27FC236}">
                      <a16:creationId xmlns:a16="http://schemas.microsoft.com/office/drawing/2014/main" id="{AE94563A-241D-4086-9AE2-2982930FB2FD}"/>
                    </a:ext>
                  </a:extLst>
                </p:cNvPr>
                <p:cNvSpPr/>
                <p:nvPr/>
              </p:nvSpPr>
              <p:spPr>
                <a:xfrm>
                  <a:off x="8297420" y="3399608"/>
                  <a:ext cx="14476" cy="28952"/>
                </a:xfrm>
                <a:custGeom>
                  <a:avLst/>
                  <a:gdLst>
                    <a:gd name="connsiteX0" fmla="*/ 3619 w 14475"/>
                    <a:gd name="connsiteY0" fmla="*/ 3619 h 28951"/>
                    <a:gd name="connsiteX1" fmla="*/ 12449 w 14475"/>
                    <a:gd name="connsiteY1" fmla="*/ 3619 h 28951"/>
                    <a:gd name="connsiteX2" fmla="*/ 12449 w 14475"/>
                    <a:gd name="connsiteY2" fmla="*/ 25622 h 28951"/>
                    <a:gd name="connsiteX3" fmla="*/ 3619 w 14475"/>
                    <a:gd name="connsiteY3" fmla="*/ 25622 h 2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28951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25622"/>
                      </a:lnTo>
                      <a:lnTo>
                        <a:pt x="3619" y="256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7" name="手繪多邊形: 圖案 76">
                  <a:extLst>
                    <a:ext uri="{FF2B5EF4-FFF2-40B4-BE49-F238E27FC236}">
                      <a16:creationId xmlns:a16="http://schemas.microsoft.com/office/drawing/2014/main" id="{B3505E2A-9084-4D52-8500-81B1D8947392}"/>
                    </a:ext>
                  </a:extLst>
                </p:cNvPr>
                <p:cNvSpPr/>
                <p:nvPr/>
              </p:nvSpPr>
              <p:spPr>
                <a:xfrm>
                  <a:off x="8297420" y="343044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8" name="手繪多邊形: 圖案 77">
                  <a:extLst>
                    <a:ext uri="{FF2B5EF4-FFF2-40B4-BE49-F238E27FC236}">
                      <a16:creationId xmlns:a16="http://schemas.microsoft.com/office/drawing/2014/main" id="{A24059B4-1839-422B-8383-DCBEFAADB848}"/>
                    </a:ext>
                  </a:extLst>
                </p:cNvPr>
                <p:cNvSpPr/>
                <p:nvPr/>
              </p:nvSpPr>
              <p:spPr>
                <a:xfrm>
                  <a:off x="8297420" y="344805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79" name="手繪多邊形: 圖案 78">
                  <a:extLst>
                    <a:ext uri="{FF2B5EF4-FFF2-40B4-BE49-F238E27FC236}">
                      <a16:creationId xmlns:a16="http://schemas.microsoft.com/office/drawing/2014/main" id="{C6858964-CFDC-4F08-80D8-01967941E12C}"/>
                    </a:ext>
                  </a:extLst>
                </p:cNvPr>
                <p:cNvSpPr/>
                <p:nvPr/>
              </p:nvSpPr>
              <p:spPr>
                <a:xfrm>
                  <a:off x="8125638" y="346566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0" name="手繪多邊形: 圖案 79">
                  <a:extLst>
                    <a:ext uri="{FF2B5EF4-FFF2-40B4-BE49-F238E27FC236}">
                      <a16:creationId xmlns:a16="http://schemas.microsoft.com/office/drawing/2014/main" id="{9F476BF6-B63D-4D23-B35A-AC1434971A0C}"/>
                    </a:ext>
                  </a:extLst>
                </p:cNvPr>
                <p:cNvSpPr/>
                <p:nvPr/>
              </p:nvSpPr>
              <p:spPr>
                <a:xfrm>
                  <a:off x="8143250" y="346566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1" name="手繪多邊形: 圖案 80">
                  <a:extLst>
                    <a:ext uri="{FF2B5EF4-FFF2-40B4-BE49-F238E27FC236}">
                      <a16:creationId xmlns:a16="http://schemas.microsoft.com/office/drawing/2014/main" id="{35CA31FF-2FC3-45D3-BB6C-5FEFD326D8AF}"/>
                    </a:ext>
                  </a:extLst>
                </p:cNvPr>
                <p:cNvSpPr/>
                <p:nvPr/>
              </p:nvSpPr>
              <p:spPr>
                <a:xfrm>
                  <a:off x="8160863" y="346566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2" name="手繪多邊形: 圖案 81">
                  <a:extLst>
                    <a:ext uri="{FF2B5EF4-FFF2-40B4-BE49-F238E27FC236}">
                      <a16:creationId xmlns:a16="http://schemas.microsoft.com/office/drawing/2014/main" id="{D86AA911-2534-436F-A9CC-80552417BD1B}"/>
                    </a:ext>
                  </a:extLst>
                </p:cNvPr>
                <p:cNvSpPr/>
                <p:nvPr/>
              </p:nvSpPr>
              <p:spPr>
                <a:xfrm>
                  <a:off x="8178475" y="3465667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3" name="手繪多邊形: 圖案 82">
                  <a:extLst>
                    <a:ext uri="{FF2B5EF4-FFF2-40B4-BE49-F238E27FC236}">
                      <a16:creationId xmlns:a16="http://schemas.microsoft.com/office/drawing/2014/main" id="{CDA79681-7C69-4FF0-AFA4-F9FF28ACE588}"/>
                    </a:ext>
                  </a:extLst>
                </p:cNvPr>
                <p:cNvSpPr/>
                <p:nvPr/>
              </p:nvSpPr>
              <p:spPr>
                <a:xfrm>
                  <a:off x="8213748" y="3465667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2 w 24126"/>
                    <a:gd name="connsiteY1" fmla="*/ 3619 h 14475"/>
                    <a:gd name="connsiteX2" fmla="*/ 21232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2" y="3619"/>
                      </a:lnTo>
                      <a:lnTo>
                        <a:pt x="21232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4" name="手繪多邊形: 圖案 83">
                  <a:extLst>
                    <a:ext uri="{FF2B5EF4-FFF2-40B4-BE49-F238E27FC236}">
                      <a16:creationId xmlns:a16="http://schemas.microsoft.com/office/drawing/2014/main" id="{ED9B53EF-99E0-4BAC-ACB3-376F4A54AEA3}"/>
                    </a:ext>
                  </a:extLst>
                </p:cNvPr>
                <p:cNvSpPr/>
                <p:nvPr/>
              </p:nvSpPr>
              <p:spPr>
                <a:xfrm>
                  <a:off x="7914240" y="3527335"/>
                  <a:ext cx="424629" cy="130284"/>
                </a:xfrm>
                <a:custGeom>
                  <a:avLst/>
                  <a:gdLst>
                    <a:gd name="connsiteX0" fmla="*/ 422024 w 424629"/>
                    <a:gd name="connsiteY0" fmla="*/ 131201 h 130283"/>
                    <a:gd name="connsiteX1" fmla="*/ 3619 w 424629"/>
                    <a:gd name="connsiteY1" fmla="*/ 131201 h 130283"/>
                    <a:gd name="connsiteX2" fmla="*/ 3619 w 424629"/>
                    <a:gd name="connsiteY2" fmla="*/ 3619 h 130283"/>
                    <a:gd name="connsiteX3" fmla="*/ 422024 w 424629"/>
                    <a:gd name="connsiteY3" fmla="*/ 3619 h 130283"/>
                    <a:gd name="connsiteX4" fmla="*/ 21232 w 424629"/>
                    <a:gd name="connsiteY4" fmla="*/ 113588 h 130283"/>
                    <a:gd name="connsiteX5" fmla="*/ 404411 w 424629"/>
                    <a:gd name="connsiteY5" fmla="*/ 113588 h 130283"/>
                    <a:gd name="connsiteX6" fmla="*/ 404411 w 424629"/>
                    <a:gd name="connsiteY6" fmla="*/ 21231 h 130283"/>
                    <a:gd name="connsiteX7" fmla="*/ 21232 w 424629"/>
                    <a:gd name="connsiteY7" fmla="*/ 21231 h 13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4629" h="130283">
                      <a:moveTo>
                        <a:pt x="422024" y="131201"/>
                      </a:moveTo>
                      <a:lnTo>
                        <a:pt x="3619" y="131201"/>
                      </a:lnTo>
                      <a:lnTo>
                        <a:pt x="3619" y="3619"/>
                      </a:lnTo>
                      <a:lnTo>
                        <a:pt x="422024" y="3619"/>
                      </a:lnTo>
                      <a:close/>
                      <a:moveTo>
                        <a:pt x="21232" y="113588"/>
                      </a:moveTo>
                      <a:lnTo>
                        <a:pt x="404411" y="113588"/>
                      </a:lnTo>
                      <a:lnTo>
                        <a:pt x="404411" y="21231"/>
                      </a:lnTo>
                      <a:lnTo>
                        <a:pt x="21232" y="21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5" name="手繪多邊形: 圖案 84">
                  <a:extLst>
                    <a:ext uri="{FF2B5EF4-FFF2-40B4-BE49-F238E27FC236}">
                      <a16:creationId xmlns:a16="http://schemas.microsoft.com/office/drawing/2014/main" id="{864E0D4A-EFC1-4CAE-A5B3-C1D1025ECA91}"/>
                    </a:ext>
                  </a:extLst>
                </p:cNvPr>
                <p:cNvSpPr/>
                <p:nvPr/>
              </p:nvSpPr>
              <p:spPr>
                <a:xfrm>
                  <a:off x="8125638" y="3553585"/>
                  <a:ext cx="168887" cy="62729"/>
                </a:xfrm>
                <a:custGeom>
                  <a:avLst/>
                  <a:gdLst>
                    <a:gd name="connsiteX0" fmla="*/ 166570 w 168886"/>
                    <a:gd name="connsiteY0" fmla="*/ 61040 h 62729"/>
                    <a:gd name="connsiteX1" fmla="*/ 3619 w 168886"/>
                    <a:gd name="connsiteY1" fmla="*/ 61040 h 62729"/>
                    <a:gd name="connsiteX2" fmla="*/ 3619 w 168886"/>
                    <a:gd name="connsiteY2" fmla="*/ 3619 h 62729"/>
                    <a:gd name="connsiteX3" fmla="*/ 166570 w 168886"/>
                    <a:gd name="connsiteY3" fmla="*/ 3619 h 62729"/>
                    <a:gd name="connsiteX4" fmla="*/ 12449 w 168886"/>
                    <a:gd name="connsiteY4" fmla="*/ 52258 h 62729"/>
                    <a:gd name="connsiteX5" fmla="*/ 157788 w 168886"/>
                    <a:gd name="connsiteY5" fmla="*/ 52258 h 62729"/>
                    <a:gd name="connsiteX6" fmla="*/ 157788 w 168886"/>
                    <a:gd name="connsiteY6" fmla="*/ 12594 h 62729"/>
                    <a:gd name="connsiteX7" fmla="*/ 12449 w 168886"/>
                    <a:gd name="connsiteY7" fmla="*/ 12594 h 6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886" h="62729">
                      <a:moveTo>
                        <a:pt x="166570" y="61040"/>
                      </a:moveTo>
                      <a:lnTo>
                        <a:pt x="3619" y="61040"/>
                      </a:lnTo>
                      <a:lnTo>
                        <a:pt x="3619" y="3619"/>
                      </a:lnTo>
                      <a:lnTo>
                        <a:pt x="166570" y="3619"/>
                      </a:lnTo>
                      <a:close/>
                      <a:moveTo>
                        <a:pt x="12449" y="52258"/>
                      </a:moveTo>
                      <a:lnTo>
                        <a:pt x="157788" y="52258"/>
                      </a:lnTo>
                      <a:lnTo>
                        <a:pt x="157788" y="12594"/>
                      </a:lnTo>
                      <a:lnTo>
                        <a:pt x="12449" y="125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6" name="手繪多邊形: 圖案 85">
                  <a:extLst>
                    <a:ext uri="{FF2B5EF4-FFF2-40B4-BE49-F238E27FC236}">
                      <a16:creationId xmlns:a16="http://schemas.microsoft.com/office/drawing/2014/main" id="{36292D5B-D30B-4E15-B068-C4E37BB3F50B}"/>
                    </a:ext>
                  </a:extLst>
                </p:cNvPr>
                <p:cNvSpPr/>
                <p:nvPr/>
              </p:nvSpPr>
              <p:spPr>
                <a:xfrm>
                  <a:off x="8297420" y="3553778"/>
                  <a:ext cx="14476" cy="28952"/>
                </a:xfrm>
                <a:custGeom>
                  <a:avLst/>
                  <a:gdLst>
                    <a:gd name="connsiteX0" fmla="*/ 3619 w 14475"/>
                    <a:gd name="connsiteY0" fmla="*/ 3619 h 28951"/>
                    <a:gd name="connsiteX1" fmla="*/ 12449 w 14475"/>
                    <a:gd name="connsiteY1" fmla="*/ 3619 h 28951"/>
                    <a:gd name="connsiteX2" fmla="*/ 12449 w 14475"/>
                    <a:gd name="connsiteY2" fmla="*/ 25623 h 28951"/>
                    <a:gd name="connsiteX3" fmla="*/ 3619 w 14475"/>
                    <a:gd name="connsiteY3" fmla="*/ 25623 h 2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28951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25623"/>
                      </a:lnTo>
                      <a:lnTo>
                        <a:pt x="3619" y="25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7" name="手繪多邊形: 圖案 86">
                  <a:extLst>
                    <a:ext uri="{FF2B5EF4-FFF2-40B4-BE49-F238E27FC236}">
                      <a16:creationId xmlns:a16="http://schemas.microsoft.com/office/drawing/2014/main" id="{C2C8EB60-7DDD-4B29-8F27-C5D9D3063299}"/>
                    </a:ext>
                  </a:extLst>
                </p:cNvPr>
                <p:cNvSpPr/>
                <p:nvPr/>
              </p:nvSpPr>
              <p:spPr>
                <a:xfrm>
                  <a:off x="8297420" y="358461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8" name="手繪多邊形: 圖案 87">
                  <a:extLst>
                    <a:ext uri="{FF2B5EF4-FFF2-40B4-BE49-F238E27FC236}">
                      <a16:creationId xmlns:a16="http://schemas.microsoft.com/office/drawing/2014/main" id="{0F5C77EB-EFEB-465E-8116-327E50245071}"/>
                    </a:ext>
                  </a:extLst>
                </p:cNvPr>
                <p:cNvSpPr/>
                <p:nvPr/>
              </p:nvSpPr>
              <p:spPr>
                <a:xfrm>
                  <a:off x="8297420" y="3602224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89" name="手繪多邊形: 圖案 88">
                  <a:extLst>
                    <a:ext uri="{FF2B5EF4-FFF2-40B4-BE49-F238E27FC236}">
                      <a16:creationId xmlns:a16="http://schemas.microsoft.com/office/drawing/2014/main" id="{31039361-BC5A-4FEF-BFF5-5212032F0D89}"/>
                    </a:ext>
                  </a:extLst>
                </p:cNvPr>
                <p:cNvSpPr/>
                <p:nvPr/>
              </p:nvSpPr>
              <p:spPr>
                <a:xfrm>
                  <a:off x="8125638" y="3619836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0" name="手繪多邊形: 圖案 89">
                  <a:extLst>
                    <a:ext uri="{FF2B5EF4-FFF2-40B4-BE49-F238E27FC236}">
                      <a16:creationId xmlns:a16="http://schemas.microsoft.com/office/drawing/2014/main" id="{A911EAFF-478F-4670-841A-CDB82C2A1657}"/>
                    </a:ext>
                  </a:extLst>
                </p:cNvPr>
                <p:cNvSpPr/>
                <p:nvPr/>
              </p:nvSpPr>
              <p:spPr>
                <a:xfrm>
                  <a:off x="8143250" y="3619836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1" name="手繪多邊形: 圖案 90">
                  <a:extLst>
                    <a:ext uri="{FF2B5EF4-FFF2-40B4-BE49-F238E27FC236}">
                      <a16:creationId xmlns:a16="http://schemas.microsoft.com/office/drawing/2014/main" id="{2F2B511A-7E08-4255-9F37-000C5B5B7A9E}"/>
                    </a:ext>
                  </a:extLst>
                </p:cNvPr>
                <p:cNvSpPr/>
                <p:nvPr/>
              </p:nvSpPr>
              <p:spPr>
                <a:xfrm>
                  <a:off x="8160863" y="3619836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2" name="手繪多邊形: 圖案 91">
                  <a:extLst>
                    <a:ext uri="{FF2B5EF4-FFF2-40B4-BE49-F238E27FC236}">
                      <a16:creationId xmlns:a16="http://schemas.microsoft.com/office/drawing/2014/main" id="{9FC45A6E-1542-4981-A53C-06C5701BF034}"/>
                    </a:ext>
                  </a:extLst>
                </p:cNvPr>
                <p:cNvSpPr/>
                <p:nvPr/>
              </p:nvSpPr>
              <p:spPr>
                <a:xfrm>
                  <a:off x="8178475" y="3619836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3" name="手繪多邊形: 圖案 92">
                  <a:extLst>
                    <a:ext uri="{FF2B5EF4-FFF2-40B4-BE49-F238E27FC236}">
                      <a16:creationId xmlns:a16="http://schemas.microsoft.com/office/drawing/2014/main" id="{52C136D0-669C-42F2-9CC8-2B3F1CA98462}"/>
                    </a:ext>
                  </a:extLst>
                </p:cNvPr>
                <p:cNvSpPr/>
                <p:nvPr/>
              </p:nvSpPr>
              <p:spPr>
                <a:xfrm>
                  <a:off x="8213748" y="3619836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2 w 24126"/>
                    <a:gd name="connsiteY1" fmla="*/ 3619 h 14475"/>
                    <a:gd name="connsiteX2" fmla="*/ 21232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2" y="3619"/>
                      </a:lnTo>
                      <a:lnTo>
                        <a:pt x="21232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4" name="手繪多邊形: 圖案 93">
                  <a:extLst>
                    <a:ext uri="{FF2B5EF4-FFF2-40B4-BE49-F238E27FC236}">
                      <a16:creationId xmlns:a16="http://schemas.microsoft.com/office/drawing/2014/main" id="{288872DD-5C96-4B39-BDA0-444D5F035DE9}"/>
                    </a:ext>
                  </a:extLst>
                </p:cNvPr>
                <p:cNvSpPr/>
                <p:nvPr/>
              </p:nvSpPr>
              <p:spPr>
                <a:xfrm>
                  <a:off x="7914240" y="3681504"/>
                  <a:ext cx="424629" cy="130284"/>
                </a:xfrm>
                <a:custGeom>
                  <a:avLst/>
                  <a:gdLst>
                    <a:gd name="connsiteX0" fmla="*/ 422024 w 424629"/>
                    <a:gd name="connsiteY0" fmla="*/ 131442 h 130283"/>
                    <a:gd name="connsiteX1" fmla="*/ 3619 w 424629"/>
                    <a:gd name="connsiteY1" fmla="*/ 131442 h 130283"/>
                    <a:gd name="connsiteX2" fmla="*/ 3619 w 424629"/>
                    <a:gd name="connsiteY2" fmla="*/ 3619 h 130283"/>
                    <a:gd name="connsiteX3" fmla="*/ 422024 w 424629"/>
                    <a:gd name="connsiteY3" fmla="*/ 3619 h 130283"/>
                    <a:gd name="connsiteX4" fmla="*/ 21232 w 424629"/>
                    <a:gd name="connsiteY4" fmla="*/ 113830 h 130283"/>
                    <a:gd name="connsiteX5" fmla="*/ 404411 w 424629"/>
                    <a:gd name="connsiteY5" fmla="*/ 113830 h 130283"/>
                    <a:gd name="connsiteX6" fmla="*/ 404411 w 424629"/>
                    <a:gd name="connsiteY6" fmla="*/ 21231 h 130283"/>
                    <a:gd name="connsiteX7" fmla="*/ 21232 w 424629"/>
                    <a:gd name="connsiteY7" fmla="*/ 21231 h 13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4629" h="130283">
                      <a:moveTo>
                        <a:pt x="422024" y="131442"/>
                      </a:moveTo>
                      <a:lnTo>
                        <a:pt x="3619" y="131442"/>
                      </a:lnTo>
                      <a:lnTo>
                        <a:pt x="3619" y="3619"/>
                      </a:lnTo>
                      <a:lnTo>
                        <a:pt x="422024" y="3619"/>
                      </a:lnTo>
                      <a:close/>
                      <a:moveTo>
                        <a:pt x="21232" y="113830"/>
                      </a:moveTo>
                      <a:lnTo>
                        <a:pt x="404411" y="113830"/>
                      </a:lnTo>
                      <a:lnTo>
                        <a:pt x="404411" y="21231"/>
                      </a:lnTo>
                      <a:lnTo>
                        <a:pt x="21232" y="21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5" name="手繪多邊形: 圖案 94">
                  <a:extLst>
                    <a:ext uri="{FF2B5EF4-FFF2-40B4-BE49-F238E27FC236}">
                      <a16:creationId xmlns:a16="http://schemas.microsoft.com/office/drawing/2014/main" id="{B590D7F7-972F-426F-A2C4-D9132D0DE8E5}"/>
                    </a:ext>
                  </a:extLst>
                </p:cNvPr>
                <p:cNvSpPr/>
                <p:nvPr/>
              </p:nvSpPr>
              <p:spPr>
                <a:xfrm>
                  <a:off x="8125638" y="3707995"/>
                  <a:ext cx="168887" cy="62729"/>
                </a:xfrm>
                <a:custGeom>
                  <a:avLst/>
                  <a:gdLst>
                    <a:gd name="connsiteX0" fmla="*/ 166570 w 168886"/>
                    <a:gd name="connsiteY0" fmla="*/ 60799 h 62729"/>
                    <a:gd name="connsiteX1" fmla="*/ 3619 w 168886"/>
                    <a:gd name="connsiteY1" fmla="*/ 60799 h 62729"/>
                    <a:gd name="connsiteX2" fmla="*/ 3619 w 168886"/>
                    <a:gd name="connsiteY2" fmla="*/ 3619 h 62729"/>
                    <a:gd name="connsiteX3" fmla="*/ 166570 w 168886"/>
                    <a:gd name="connsiteY3" fmla="*/ 3619 h 62729"/>
                    <a:gd name="connsiteX4" fmla="*/ 12449 w 168886"/>
                    <a:gd name="connsiteY4" fmla="*/ 51872 h 62729"/>
                    <a:gd name="connsiteX5" fmla="*/ 157788 w 168886"/>
                    <a:gd name="connsiteY5" fmla="*/ 51872 h 62729"/>
                    <a:gd name="connsiteX6" fmla="*/ 157788 w 168886"/>
                    <a:gd name="connsiteY6" fmla="*/ 12256 h 62729"/>
                    <a:gd name="connsiteX7" fmla="*/ 12449 w 168886"/>
                    <a:gd name="connsiteY7" fmla="*/ 12256 h 6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886" h="62729">
                      <a:moveTo>
                        <a:pt x="166570" y="60799"/>
                      </a:moveTo>
                      <a:lnTo>
                        <a:pt x="3619" y="60799"/>
                      </a:lnTo>
                      <a:lnTo>
                        <a:pt x="3619" y="3619"/>
                      </a:lnTo>
                      <a:lnTo>
                        <a:pt x="166570" y="3619"/>
                      </a:lnTo>
                      <a:close/>
                      <a:moveTo>
                        <a:pt x="12449" y="51872"/>
                      </a:moveTo>
                      <a:lnTo>
                        <a:pt x="157788" y="51872"/>
                      </a:lnTo>
                      <a:lnTo>
                        <a:pt x="157788" y="12256"/>
                      </a:lnTo>
                      <a:lnTo>
                        <a:pt x="12449" y="122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6" name="手繪多邊形: 圖案 95">
                  <a:extLst>
                    <a:ext uri="{FF2B5EF4-FFF2-40B4-BE49-F238E27FC236}">
                      <a16:creationId xmlns:a16="http://schemas.microsoft.com/office/drawing/2014/main" id="{9FCEF832-178F-484B-80B7-5EAD6B94E6AD}"/>
                    </a:ext>
                  </a:extLst>
                </p:cNvPr>
                <p:cNvSpPr/>
                <p:nvPr/>
              </p:nvSpPr>
              <p:spPr>
                <a:xfrm>
                  <a:off x="8297420" y="3707899"/>
                  <a:ext cx="14476" cy="28952"/>
                </a:xfrm>
                <a:custGeom>
                  <a:avLst/>
                  <a:gdLst>
                    <a:gd name="connsiteX0" fmla="*/ 3619 w 14475"/>
                    <a:gd name="connsiteY0" fmla="*/ 3619 h 28951"/>
                    <a:gd name="connsiteX1" fmla="*/ 12449 w 14475"/>
                    <a:gd name="connsiteY1" fmla="*/ 3619 h 28951"/>
                    <a:gd name="connsiteX2" fmla="*/ 12449 w 14475"/>
                    <a:gd name="connsiteY2" fmla="*/ 25623 h 28951"/>
                    <a:gd name="connsiteX3" fmla="*/ 3619 w 14475"/>
                    <a:gd name="connsiteY3" fmla="*/ 25623 h 2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28951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25623"/>
                      </a:lnTo>
                      <a:lnTo>
                        <a:pt x="3619" y="25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7" name="手繪多邊形: 圖案 96">
                  <a:extLst>
                    <a:ext uri="{FF2B5EF4-FFF2-40B4-BE49-F238E27FC236}">
                      <a16:creationId xmlns:a16="http://schemas.microsoft.com/office/drawing/2014/main" id="{2705A3C6-5656-44A8-84AE-5F78C3F78F90}"/>
                    </a:ext>
                  </a:extLst>
                </p:cNvPr>
                <p:cNvSpPr/>
                <p:nvPr/>
              </p:nvSpPr>
              <p:spPr>
                <a:xfrm>
                  <a:off x="8297420" y="3738733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8" name="手繪多邊形: 圖案 97">
                  <a:extLst>
                    <a:ext uri="{FF2B5EF4-FFF2-40B4-BE49-F238E27FC236}">
                      <a16:creationId xmlns:a16="http://schemas.microsoft.com/office/drawing/2014/main" id="{192183D6-538A-4432-819C-B4CF9E4AE59D}"/>
                    </a:ext>
                  </a:extLst>
                </p:cNvPr>
                <p:cNvSpPr/>
                <p:nvPr/>
              </p:nvSpPr>
              <p:spPr>
                <a:xfrm>
                  <a:off x="8297420" y="3756345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99" name="手繪多邊形: 圖案 98">
                  <a:extLst>
                    <a:ext uri="{FF2B5EF4-FFF2-40B4-BE49-F238E27FC236}">
                      <a16:creationId xmlns:a16="http://schemas.microsoft.com/office/drawing/2014/main" id="{D3775E59-1C1D-41EA-BFA3-FA7770D5B08B}"/>
                    </a:ext>
                  </a:extLst>
                </p:cNvPr>
                <p:cNvSpPr/>
                <p:nvPr/>
              </p:nvSpPr>
              <p:spPr>
                <a:xfrm>
                  <a:off x="8125638" y="377395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0" name="手繪多邊形: 圖案 99">
                  <a:extLst>
                    <a:ext uri="{FF2B5EF4-FFF2-40B4-BE49-F238E27FC236}">
                      <a16:creationId xmlns:a16="http://schemas.microsoft.com/office/drawing/2014/main" id="{6E3A1E31-CF04-41E4-B96A-70C69F2A8A76}"/>
                    </a:ext>
                  </a:extLst>
                </p:cNvPr>
                <p:cNvSpPr/>
                <p:nvPr/>
              </p:nvSpPr>
              <p:spPr>
                <a:xfrm>
                  <a:off x="8143250" y="377395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1" name="手繪多邊形: 圖案 100">
                  <a:extLst>
                    <a:ext uri="{FF2B5EF4-FFF2-40B4-BE49-F238E27FC236}">
                      <a16:creationId xmlns:a16="http://schemas.microsoft.com/office/drawing/2014/main" id="{7A523A8F-1517-473F-85E9-F15DE5B8ACE8}"/>
                    </a:ext>
                  </a:extLst>
                </p:cNvPr>
                <p:cNvSpPr/>
                <p:nvPr/>
              </p:nvSpPr>
              <p:spPr>
                <a:xfrm>
                  <a:off x="8160863" y="377395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2" name="手繪多邊形: 圖案 101">
                  <a:extLst>
                    <a:ext uri="{FF2B5EF4-FFF2-40B4-BE49-F238E27FC236}">
                      <a16:creationId xmlns:a16="http://schemas.microsoft.com/office/drawing/2014/main" id="{095B8719-B20A-48DC-8922-58876A7C9BF0}"/>
                    </a:ext>
                  </a:extLst>
                </p:cNvPr>
                <p:cNvSpPr/>
                <p:nvPr/>
              </p:nvSpPr>
              <p:spPr>
                <a:xfrm>
                  <a:off x="8178475" y="3773958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3" name="手繪多邊形: 圖案 102">
                  <a:extLst>
                    <a:ext uri="{FF2B5EF4-FFF2-40B4-BE49-F238E27FC236}">
                      <a16:creationId xmlns:a16="http://schemas.microsoft.com/office/drawing/2014/main" id="{06EB6076-BC53-4DFD-B5C3-EE9F6F7635E5}"/>
                    </a:ext>
                  </a:extLst>
                </p:cNvPr>
                <p:cNvSpPr/>
                <p:nvPr/>
              </p:nvSpPr>
              <p:spPr>
                <a:xfrm>
                  <a:off x="8213748" y="3773958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2 w 24126"/>
                    <a:gd name="connsiteY1" fmla="*/ 3619 h 14475"/>
                    <a:gd name="connsiteX2" fmla="*/ 21232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2" y="3619"/>
                      </a:lnTo>
                      <a:lnTo>
                        <a:pt x="21232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4" name="手繪多邊形: 圖案 103">
                  <a:extLst>
                    <a:ext uri="{FF2B5EF4-FFF2-40B4-BE49-F238E27FC236}">
                      <a16:creationId xmlns:a16="http://schemas.microsoft.com/office/drawing/2014/main" id="{D765D2BE-44DC-4FB3-962C-AD6D91F7BA2C}"/>
                    </a:ext>
                  </a:extLst>
                </p:cNvPr>
                <p:cNvSpPr/>
                <p:nvPr/>
              </p:nvSpPr>
              <p:spPr>
                <a:xfrm>
                  <a:off x="8143250" y="372551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5" name="手繪多邊形: 圖案 104">
                  <a:extLst>
                    <a:ext uri="{FF2B5EF4-FFF2-40B4-BE49-F238E27FC236}">
                      <a16:creationId xmlns:a16="http://schemas.microsoft.com/office/drawing/2014/main" id="{BD215EE0-6306-45F3-B187-16E247CB2609}"/>
                    </a:ext>
                  </a:extLst>
                </p:cNvPr>
                <p:cNvSpPr/>
                <p:nvPr/>
              </p:nvSpPr>
              <p:spPr>
                <a:xfrm>
                  <a:off x="8160863" y="372551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6" name="手繪多邊形: 圖案 105">
                  <a:extLst>
                    <a:ext uri="{FF2B5EF4-FFF2-40B4-BE49-F238E27FC236}">
                      <a16:creationId xmlns:a16="http://schemas.microsoft.com/office/drawing/2014/main" id="{2DFEED38-38E5-432F-BF04-1A573D0061B3}"/>
                    </a:ext>
                  </a:extLst>
                </p:cNvPr>
                <p:cNvSpPr/>
                <p:nvPr/>
              </p:nvSpPr>
              <p:spPr>
                <a:xfrm>
                  <a:off x="8143250" y="3571390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7" name="手繪多邊形: 圖案 106">
                  <a:extLst>
                    <a:ext uri="{FF2B5EF4-FFF2-40B4-BE49-F238E27FC236}">
                      <a16:creationId xmlns:a16="http://schemas.microsoft.com/office/drawing/2014/main" id="{8CEA33DC-4003-46A7-8A45-1E3372240BEA}"/>
                    </a:ext>
                  </a:extLst>
                </p:cNvPr>
                <p:cNvSpPr/>
                <p:nvPr/>
              </p:nvSpPr>
              <p:spPr>
                <a:xfrm>
                  <a:off x="8143250" y="341722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8" name="手繪多邊形: 圖案 107">
                  <a:extLst>
                    <a:ext uri="{FF2B5EF4-FFF2-40B4-BE49-F238E27FC236}">
                      <a16:creationId xmlns:a16="http://schemas.microsoft.com/office/drawing/2014/main" id="{1856B68A-8C44-4C44-AAEA-E9FBBABED6C4}"/>
                    </a:ext>
                  </a:extLst>
                </p:cNvPr>
                <p:cNvSpPr/>
                <p:nvPr/>
              </p:nvSpPr>
              <p:spPr>
                <a:xfrm>
                  <a:off x="8160863" y="341722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09" name="手繪多邊形: 圖案 108">
                  <a:extLst>
                    <a:ext uri="{FF2B5EF4-FFF2-40B4-BE49-F238E27FC236}">
                      <a16:creationId xmlns:a16="http://schemas.microsoft.com/office/drawing/2014/main" id="{D6AE27D7-94D5-47AC-A1EF-D53BB94A2B2D}"/>
                    </a:ext>
                  </a:extLst>
                </p:cNvPr>
                <p:cNvSpPr/>
                <p:nvPr/>
              </p:nvSpPr>
              <p:spPr>
                <a:xfrm>
                  <a:off x="8169693" y="341722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0" name="手繪多邊形: 圖案 109">
                  <a:extLst>
                    <a:ext uri="{FF2B5EF4-FFF2-40B4-BE49-F238E27FC236}">
                      <a16:creationId xmlns:a16="http://schemas.microsoft.com/office/drawing/2014/main" id="{46CEAD82-AB28-486B-A589-653A31AB6AD1}"/>
                    </a:ext>
                  </a:extLst>
                </p:cNvPr>
                <p:cNvSpPr/>
                <p:nvPr/>
              </p:nvSpPr>
              <p:spPr>
                <a:xfrm>
                  <a:off x="8187306" y="341722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1" name="手繪多邊形: 圖案 110">
                  <a:extLst>
                    <a:ext uri="{FF2B5EF4-FFF2-40B4-BE49-F238E27FC236}">
                      <a16:creationId xmlns:a16="http://schemas.microsoft.com/office/drawing/2014/main" id="{1926DEC4-27CB-4B80-9015-938EAB3D2761}"/>
                    </a:ext>
                  </a:extLst>
                </p:cNvPr>
                <p:cNvSpPr/>
                <p:nvPr/>
              </p:nvSpPr>
              <p:spPr>
                <a:xfrm>
                  <a:off x="8204918" y="341722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2" name="手繪多邊形: 圖案 111">
                  <a:extLst>
                    <a:ext uri="{FF2B5EF4-FFF2-40B4-BE49-F238E27FC236}">
                      <a16:creationId xmlns:a16="http://schemas.microsoft.com/office/drawing/2014/main" id="{7192B8A1-BFA1-4B5C-9BBF-74EFB0A86817}"/>
                    </a:ext>
                  </a:extLst>
                </p:cNvPr>
                <p:cNvSpPr/>
                <p:nvPr/>
              </p:nvSpPr>
              <p:spPr>
                <a:xfrm>
                  <a:off x="8213748" y="341722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3" name="手繪多邊形: 圖案 112">
                  <a:extLst>
                    <a:ext uri="{FF2B5EF4-FFF2-40B4-BE49-F238E27FC236}">
                      <a16:creationId xmlns:a16="http://schemas.microsoft.com/office/drawing/2014/main" id="{2D88081C-752A-4CAB-8E30-EDC827899429}"/>
                    </a:ext>
                  </a:extLst>
                </p:cNvPr>
                <p:cNvSpPr/>
                <p:nvPr/>
              </p:nvSpPr>
              <p:spPr>
                <a:xfrm>
                  <a:off x="8143250" y="326305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4" name="手繪多邊形: 圖案 113">
                  <a:extLst>
                    <a:ext uri="{FF2B5EF4-FFF2-40B4-BE49-F238E27FC236}">
                      <a16:creationId xmlns:a16="http://schemas.microsoft.com/office/drawing/2014/main" id="{263BE79C-1F48-4127-96EF-9388DE6621AD}"/>
                    </a:ext>
                  </a:extLst>
                </p:cNvPr>
                <p:cNvSpPr/>
                <p:nvPr/>
              </p:nvSpPr>
              <p:spPr>
                <a:xfrm>
                  <a:off x="8160863" y="326305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5" name="手繪多邊形: 圖案 114">
                  <a:extLst>
                    <a:ext uri="{FF2B5EF4-FFF2-40B4-BE49-F238E27FC236}">
                      <a16:creationId xmlns:a16="http://schemas.microsoft.com/office/drawing/2014/main" id="{4FA351BC-038D-408A-B5CE-8DA4252392C9}"/>
                    </a:ext>
                  </a:extLst>
                </p:cNvPr>
                <p:cNvSpPr/>
                <p:nvPr/>
              </p:nvSpPr>
              <p:spPr>
                <a:xfrm>
                  <a:off x="8169693" y="326305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6" name="手繪多邊形: 圖案 115">
                  <a:extLst>
                    <a:ext uri="{FF2B5EF4-FFF2-40B4-BE49-F238E27FC236}">
                      <a16:creationId xmlns:a16="http://schemas.microsoft.com/office/drawing/2014/main" id="{E67AAACA-BB75-4A94-8055-737934E328F0}"/>
                    </a:ext>
                  </a:extLst>
                </p:cNvPr>
                <p:cNvSpPr/>
                <p:nvPr/>
              </p:nvSpPr>
              <p:spPr>
                <a:xfrm>
                  <a:off x="8187306" y="326305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7" name="手繪多邊形: 圖案 116">
                  <a:extLst>
                    <a:ext uri="{FF2B5EF4-FFF2-40B4-BE49-F238E27FC236}">
                      <a16:creationId xmlns:a16="http://schemas.microsoft.com/office/drawing/2014/main" id="{73405EA5-636C-443B-8F3C-67CC2C207058}"/>
                    </a:ext>
                  </a:extLst>
                </p:cNvPr>
                <p:cNvSpPr/>
                <p:nvPr/>
              </p:nvSpPr>
              <p:spPr>
                <a:xfrm>
                  <a:off x="8143250" y="31089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8" name="手繪多邊形: 圖案 117">
                  <a:extLst>
                    <a:ext uri="{FF2B5EF4-FFF2-40B4-BE49-F238E27FC236}">
                      <a16:creationId xmlns:a16="http://schemas.microsoft.com/office/drawing/2014/main" id="{CEA45EEA-2BAC-485A-857F-1FBA40C25A05}"/>
                    </a:ext>
                  </a:extLst>
                </p:cNvPr>
                <p:cNvSpPr/>
                <p:nvPr/>
              </p:nvSpPr>
              <p:spPr>
                <a:xfrm>
                  <a:off x="8160863" y="31089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19" name="手繪多邊形: 圖案 118">
                  <a:extLst>
                    <a:ext uri="{FF2B5EF4-FFF2-40B4-BE49-F238E27FC236}">
                      <a16:creationId xmlns:a16="http://schemas.microsoft.com/office/drawing/2014/main" id="{39AA8AB2-810F-4FAD-8097-AD8BAD02F553}"/>
                    </a:ext>
                  </a:extLst>
                </p:cNvPr>
                <p:cNvSpPr/>
                <p:nvPr/>
              </p:nvSpPr>
              <p:spPr>
                <a:xfrm>
                  <a:off x="8204918" y="31089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0" name="手繪多邊形: 圖案 119">
                  <a:extLst>
                    <a:ext uri="{FF2B5EF4-FFF2-40B4-BE49-F238E27FC236}">
                      <a16:creationId xmlns:a16="http://schemas.microsoft.com/office/drawing/2014/main" id="{A9AB0194-22FB-4A9F-96CC-682D23BF2F37}"/>
                    </a:ext>
                  </a:extLst>
                </p:cNvPr>
                <p:cNvSpPr/>
                <p:nvPr/>
              </p:nvSpPr>
              <p:spPr>
                <a:xfrm>
                  <a:off x="8213748" y="31089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1" name="手繪多邊形: 圖案 120">
                  <a:extLst>
                    <a:ext uri="{FF2B5EF4-FFF2-40B4-BE49-F238E27FC236}">
                      <a16:creationId xmlns:a16="http://schemas.microsoft.com/office/drawing/2014/main" id="{2D9A0E5E-2305-4466-9653-E440C1FB78B5}"/>
                    </a:ext>
                  </a:extLst>
                </p:cNvPr>
                <p:cNvSpPr/>
                <p:nvPr/>
              </p:nvSpPr>
              <p:spPr>
                <a:xfrm>
                  <a:off x="8222531" y="3108931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2" name="手繪多邊形: 圖案 121">
                  <a:extLst>
                    <a:ext uri="{FF2B5EF4-FFF2-40B4-BE49-F238E27FC236}">
                      <a16:creationId xmlns:a16="http://schemas.microsoft.com/office/drawing/2014/main" id="{1DF87D4D-676B-4A93-AE62-91E5AA67603A}"/>
                    </a:ext>
                  </a:extLst>
                </p:cNvPr>
                <p:cNvSpPr/>
                <p:nvPr/>
              </p:nvSpPr>
              <p:spPr>
                <a:xfrm>
                  <a:off x="8178475" y="3108931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1 w 24126"/>
                    <a:gd name="connsiteY1" fmla="*/ 3619 h 14475"/>
                    <a:gd name="connsiteX2" fmla="*/ 21231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1" y="3619"/>
                      </a:lnTo>
                      <a:lnTo>
                        <a:pt x="21231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3" name="手繪多邊形: 圖案 122">
                  <a:extLst>
                    <a:ext uri="{FF2B5EF4-FFF2-40B4-BE49-F238E27FC236}">
                      <a16:creationId xmlns:a16="http://schemas.microsoft.com/office/drawing/2014/main" id="{CC50474D-CCB6-4217-A144-E35030F5AF9D}"/>
                    </a:ext>
                  </a:extLst>
                </p:cNvPr>
                <p:cNvSpPr/>
                <p:nvPr/>
              </p:nvSpPr>
              <p:spPr>
                <a:xfrm>
                  <a:off x="8204918" y="3263052"/>
                  <a:ext cx="24127" cy="14476"/>
                </a:xfrm>
                <a:custGeom>
                  <a:avLst/>
                  <a:gdLst>
                    <a:gd name="connsiteX0" fmla="*/ 3619 w 24126"/>
                    <a:gd name="connsiteY0" fmla="*/ 3619 h 14475"/>
                    <a:gd name="connsiteX1" fmla="*/ 21231 w 24126"/>
                    <a:gd name="connsiteY1" fmla="*/ 3619 h 14475"/>
                    <a:gd name="connsiteX2" fmla="*/ 21231 w 24126"/>
                    <a:gd name="connsiteY2" fmla="*/ 12449 h 14475"/>
                    <a:gd name="connsiteX3" fmla="*/ 3619 w 24126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26" h="14475">
                      <a:moveTo>
                        <a:pt x="3619" y="3619"/>
                      </a:moveTo>
                      <a:lnTo>
                        <a:pt x="21231" y="3619"/>
                      </a:lnTo>
                      <a:lnTo>
                        <a:pt x="21231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4" name="手繪多邊形: 圖案 123">
                  <a:extLst>
                    <a:ext uri="{FF2B5EF4-FFF2-40B4-BE49-F238E27FC236}">
                      <a16:creationId xmlns:a16="http://schemas.microsoft.com/office/drawing/2014/main" id="{F0BB5821-FB85-4A8B-BA8E-E90C5D380288}"/>
                    </a:ext>
                  </a:extLst>
                </p:cNvPr>
                <p:cNvSpPr/>
                <p:nvPr/>
              </p:nvSpPr>
              <p:spPr>
                <a:xfrm>
                  <a:off x="8231361" y="326305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5" name="手繪多邊形: 圖案 124">
                  <a:extLst>
                    <a:ext uri="{FF2B5EF4-FFF2-40B4-BE49-F238E27FC236}">
                      <a16:creationId xmlns:a16="http://schemas.microsoft.com/office/drawing/2014/main" id="{9334E23A-68A3-4AA0-B322-A0DD67A7080E}"/>
                    </a:ext>
                  </a:extLst>
                </p:cNvPr>
                <p:cNvSpPr/>
                <p:nvPr/>
              </p:nvSpPr>
              <p:spPr>
                <a:xfrm>
                  <a:off x="8248973" y="3263052"/>
                  <a:ext cx="14476" cy="14476"/>
                </a:xfrm>
                <a:custGeom>
                  <a:avLst/>
                  <a:gdLst>
                    <a:gd name="connsiteX0" fmla="*/ 3619 w 14475"/>
                    <a:gd name="connsiteY0" fmla="*/ 3619 h 14475"/>
                    <a:gd name="connsiteX1" fmla="*/ 12449 w 14475"/>
                    <a:gd name="connsiteY1" fmla="*/ 3619 h 14475"/>
                    <a:gd name="connsiteX2" fmla="*/ 12449 w 14475"/>
                    <a:gd name="connsiteY2" fmla="*/ 12449 h 14475"/>
                    <a:gd name="connsiteX3" fmla="*/ 3619 w 14475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75" h="14475">
                      <a:moveTo>
                        <a:pt x="3619" y="3619"/>
                      </a:moveTo>
                      <a:lnTo>
                        <a:pt x="12449" y="3619"/>
                      </a:lnTo>
                      <a:lnTo>
                        <a:pt x="12449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6" name="手繪多邊形: 圖案 125">
                  <a:extLst>
                    <a:ext uri="{FF2B5EF4-FFF2-40B4-BE49-F238E27FC236}">
                      <a16:creationId xmlns:a16="http://schemas.microsoft.com/office/drawing/2014/main" id="{4C4FB15D-0F1C-4CD4-BC06-3228289B89FC}"/>
                    </a:ext>
                  </a:extLst>
                </p:cNvPr>
                <p:cNvSpPr/>
                <p:nvPr/>
              </p:nvSpPr>
              <p:spPr>
                <a:xfrm>
                  <a:off x="8160863" y="3571390"/>
                  <a:ext cx="28952" cy="14476"/>
                </a:xfrm>
                <a:custGeom>
                  <a:avLst/>
                  <a:gdLst>
                    <a:gd name="connsiteX0" fmla="*/ 3619 w 28951"/>
                    <a:gd name="connsiteY0" fmla="*/ 3619 h 14475"/>
                    <a:gd name="connsiteX1" fmla="*/ 25623 w 28951"/>
                    <a:gd name="connsiteY1" fmla="*/ 3619 h 14475"/>
                    <a:gd name="connsiteX2" fmla="*/ 25623 w 28951"/>
                    <a:gd name="connsiteY2" fmla="*/ 12449 h 14475"/>
                    <a:gd name="connsiteX3" fmla="*/ 3619 w 28951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1" h="14475">
                      <a:moveTo>
                        <a:pt x="3619" y="3619"/>
                      </a:moveTo>
                      <a:lnTo>
                        <a:pt x="25623" y="3619"/>
                      </a:lnTo>
                      <a:lnTo>
                        <a:pt x="25623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7" name="手繪多邊形: 圖案 126">
                  <a:extLst>
                    <a:ext uri="{FF2B5EF4-FFF2-40B4-BE49-F238E27FC236}">
                      <a16:creationId xmlns:a16="http://schemas.microsoft.com/office/drawing/2014/main" id="{638A430E-CDA5-4A70-8F7B-8D745573EC0F}"/>
                    </a:ext>
                  </a:extLst>
                </p:cNvPr>
                <p:cNvSpPr/>
                <p:nvPr/>
              </p:nvSpPr>
              <p:spPr>
                <a:xfrm>
                  <a:off x="8191697" y="3571390"/>
                  <a:ext cx="28952" cy="14476"/>
                </a:xfrm>
                <a:custGeom>
                  <a:avLst/>
                  <a:gdLst>
                    <a:gd name="connsiteX0" fmla="*/ 3619 w 28951"/>
                    <a:gd name="connsiteY0" fmla="*/ 3619 h 14475"/>
                    <a:gd name="connsiteX1" fmla="*/ 25623 w 28951"/>
                    <a:gd name="connsiteY1" fmla="*/ 3619 h 14475"/>
                    <a:gd name="connsiteX2" fmla="*/ 25623 w 28951"/>
                    <a:gd name="connsiteY2" fmla="*/ 12449 h 14475"/>
                    <a:gd name="connsiteX3" fmla="*/ 3619 w 28951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1" h="14475">
                      <a:moveTo>
                        <a:pt x="3619" y="3619"/>
                      </a:moveTo>
                      <a:lnTo>
                        <a:pt x="25623" y="3619"/>
                      </a:lnTo>
                      <a:lnTo>
                        <a:pt x="25623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8" name="手繪多邊形: 圖案 127">
                  <a:extLst>
                    <a:ext uri="{FF2B5EF4-FFF2-40B4-BE49-F238E27FC236}">
                      <a16:creationId xmlns:a16="http://schemas.microsoft.com/office/drawing/2014/main" id="{45A65BF2-E9E3-42D5-9DBF-1D1AB5180017}"/>
                    </a:ext>
                  </a:extLst>
                </p:cNvPr>
                <p:cNvSpPr/>
                <p:nvPr/>
              </p:nvSpPr>
              <p:spPr>
                <a:xfrm>
                  <a:off x="8222531" y="3571390"/>
                  <a:ext cx="28952" cy="14476"/>
                </a:xfrm>
                <a:custGeom>
                  <a:avLst/>
                  <a:gdLst>
                    <a:gd name="connsiteX0" fmla="*/ 3619 w 28951"/>
                    <a:gd name="connsiteY0" fmla="*/ 3619 h 14475"/>
                    <a:gd name="connsiteX1" fmla="*/ 25623 w 28951"/>
                    <a:gd name="connsiteY1" fmla="*/ 3619 h 14475"/>
                    <a:gd name="connsiteX2" fmla="*/ 25623 w 28951"/>
                    <a:gd name="connsiteY2" fmla="*/ 12449 h 14475"/>
                    <a:gd name="connsiteX3" fmla="*/ 3619 w 28951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1" h="14475">
                      <a:moveTo>
                        <a:pt x="3619" y="3619"/>
                      </a:moveTo>
                      <a:lnTo>
                        <a:pt x="25623" y="3619"/>
                      </a:lnTo>
                      <a:lnTo>
                        <a:pt x="25623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29" name="手繪多邊形: 圖案 128">
                  <a:extLst>
                    <a:ext uri="{FF2B5EF4-FFF2-40B4-BE49-F238E27FC236}">
                      <a16:creationId xmlns:a16="http://schemas.microsoft.com/office/drawing/2014/main" id="{C801D649-5B00-4596-B76F-18B7D144B075}"/>
                    </a:ext>
                  </a:extLst>
                </p:cNvPr>
                <p:cNvSpPr/>
                <p:nvPr/>
              </p:nvSpPr>
              <p:spPr>
                <a:xfrm>
                  <a:off x="7914240" y="3822404"/>
                  <a:ext cx="424629" cy="14476"/>
                </a:xfrm>
                <a:custGeom>
                  <a:avLst/>
                  <a:gdLst>
                    <a:gd name="connsiteX0" fmla="*/ 3619 w 424629"/>
                    <a:gd name="connsiteY0" fmla="*/ 3619 h 14475"/>
                    <a:gd name="connsiteX1" fmla="*/ 422023 w 424629"/>
                    <a:gd name="connsiteY1" fmla="*/ 3619 h 14475"/>
                    <a:gd name="connsiteX2" fmla="*/ 422023 w 424629"/>
                    <a:gd name="connsiteY2" fmla="*/ 12449 h 14475"/>
                    <a:gd name="connsiteX3" fmla="*/ 3619 w 424629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629" h="14475">
                      <a:moveTo>
                        <a:pt x="3619" y="3619"/>
                      </a:moveTo>
                      <a:lnTo>
                        <a:pt x="422023" y="3619"/>
                      </a:lnTo>
                      <a:lnTo>
                        <a:pt x="422023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0" name="手繪多邊形: 圖案 129">
                  <a:extLst>
                    <a:ext uri="{FF2B5EF4-FFF2-40B4-BE49-F238E27FC236}">
                      <a16:creationId xmlns:a16="http://schemas.microsoft.com/office/drawing/2014/main" id="{21516CED-2195-4188-9B78-32CA74E86795}"/>
                    </a:ext>
                  </a:extLst>
                </p:cNvPr>
                <p:cNvSpPr/>
                <p:nvPr/>
              </p:nvSpPr>
              <p:spPr>
                <a:xfrm>
                  <a:off x="7914240" y="3840065"/>
                  <a:ext cx="424629" cy="14476"/>
                </a:xfrm>
                <a:custGeom>
                  <a:avLst/>
                  <a:gdLst>
                    <a:gd name="connsiteX0" fmla="*/ 3619 w 424629"/>
                    <a:gd name="connsiteY0" fmla="*/ 3619 h 14475"/>
                    <a:gd name="connsiteX1" fmla="*/ 422023 w 424629"/>
                    <a:gd name="connsiteY1" fmla="*/ 3619 h 14475"/>
                    <a:gd name="connsiteX2" fmla="*/ 422023 w 424629"/>
                    <a:gd name="connsiteY2" fmla="*/ 12449 h 14475"/>
                    <a:gd name="connsiteX3" fmla="*/ 3619 w 424629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629" h="14475">
                      <a:moveTo>
                        <a:pt x="3619" y="3619"/>
                      </a:moveTo>
                      <a:lnTo>
                        <a:pt x="422023" y="3619"/>
                      </a:lnTo>
                      <a:lnTo>
                        <a:pt x="422023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31" name="手繪多邊形: 圖案 130">
                  <a:extLst>
                    <a:ext uri="{FF2B5EF4-FFF2-40B4-BE49-F238E27FC236}">
                      <a16:creationId xmlns:a16="http://schemas.microsoft.com/office/drawing/2014/main" id="{ED11B4E5-BF01-421F-BD2A-0E0D27B91C94}"/>
                    </a:ext>
                  </a:extLst>
                </p:cNvPr>
                <p:cNvSpPr/>
                <p:nvPr/>
              </p:nvSpPr>
              <p:spPr>
                <a:xfrm>
                  <a:off x="7914240" y="3857677"/>
                  <a:ext cx="424629" cy="14476"/>
                </a:xfrm>
                <a:custGeom>
                  <a:avLst/>
                  <a:gdLst>
                    <a:gd name="connsiteX0" fmla="*/ 3619 w 424629"/>
                    <a:gd name="connsiteY0" fmla="*/ 3619 h 14475"/>
                    <a:gd name="connsiteX1" fmla="*/ 422023 w 424629"/>
                    <a:gd name="connsiteY1" fmla="*/ 3619 h 14475"/>
                    <a:gd name="connsiteX2" fmla="*/ 422023 w 424629"/>
                    <a:gd name="connsiteY2" fmla="*/ 12449 h 14475"/>
                    <a:gd name="connsiteX3" fmla="*/ 3619 w 424629"/>
                    <a:gd name="connsiteY3" fmla="*/ 12449 h 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629" h="14475">
                      <a:moveTo>
                        <a:pt x="3619" y="3619"/>
                      </a:moveTo>
                      <a:lnTo>
                        <a:pt x="422023" y="3619"/>
                      </a:lnTo>
                      <a:lnTo>
                        <a:pt x="422023" y="12449"/>
                      </a:lnTo>
                      <a:lnTo>
                        <a:pt x="3619" y="12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 sz="2400"/>
                </a:p>
              </p:txBody>
            </p:sp>
          </p:grp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D3FEDFA3-7B0A-41E7-AFBD-339BAC7D25B6}"/>
                </a:ext>
              </a:extLst>
            </p:cNvPr>
            <p:cNvGrpSpPr/>
            <p:nvPr/>
          </p:nvGrpSpPr>
          <p:grpSpPr>
            <a:xfrm>
              <a:off x="8381511" y="3140841"/>
              <a:ext cx="616044" cy="616041"/>
              <a:chOff x="8230734" y="2667413"/>
              <a:chExt cx="395677" cy="395677"/>
            </a:xfrm>
          </p:grpSpPr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id="{3FE71D57-00A1-46F2-A707-D4AB30089AA6}"/>
                  </a:ext>
                </a:extLst>
              </p:cNvPr>
              <p:cNvSpPr/>
              <p:nvPr/>
            </p:nvSpPr>
            <p:spPr>
              <a:xfrm>
                <a:off x="8321294" y="2850057"/>
                <a:ext cx="82031" cy="72380"/>
              </a:xfrm>
              <a:custGeom>
                <a:avLst/>
                <a:gdLst>
                  <a:gd name="connsiteX0" fmla="*/ 42474 w 82030"/>
                  <a:gd name="connsiteY0" fmla="*/ 72954 h 72379"/>
                  <a:gd name="connsiteX1" fmla="*/ 31810 w 82030"/>
                  <a:gd name="connsiteY1" fmla="*/ 71651 h 72379"/>
                  <a:gd name="connsiteX2" fmla="*/ 6187 w 82030"/>
                  <a:gd name="connsiteY2" fmla="*/ 50661 h 72379"/>
                  <a:gd name="connsiteX3" fmla="*/ 6670 w 82030"/>
                  <a:gd name="connsiteY3" fmla="*/ 24073 h 72379"/>
                  <a:gd name="connsiteX4" fmla="*/ 28577 w 82030"/>
                  <a:gd name="connsiteY4" fmla="*/ 4000 h 72379"/>
                  <a:gd name="connsiteX5" fmla="*/ 36442 w 82030"/>
                  <a:gd name="connsiteY5" fmla="*/ 7628 h 72379"/>
                  <a:gd name="connsiteX6" fmla="*/ 32823 w 82030"/>
                  <a:gd name="connsiteY6" fmla="*/ 15499 h 72379"/>
                  <a:gd name="connsiteX7" fmla="*/ 32582 w 82030"/>
                  <a:gd name="connsiteY7" fmla="*/ 15581 h 72379"/>
                  <a:gd name="connsiteX8" fmla="*/ 17817 w 82030"/>
                  <a:gd name="connsiteY8" fmla="*/ 29043 h 72379"/>
                  <a:gd name="connsiteX9" fmla="*/ 17478 w 82030"/>
                  <a:gd name="connsiteY9" fmla="*/ 45884 h 72379"/>
                  <a:gd name="connsiteX10" fmla="*/ 34753 w 82030"/>
                  <a:gd name="connsiteY10" fmla="*/ 59781 h 72379"/>
                  <a:gd name="connsiteX11" fmla="*/ 69785 w 82030"/>
                  <a:gd name="connsiteY11" fmla="*/ 49744 h 72379"/>
                  <a:gd name="connsiteX12" fmla="*/ 78471 w 82030"/>
                  <a:gd name="connsiteY12" fmla="*/ 50709 h 72379"/>
                  <a:gd name="connsiteX13" fmla="*/ 77506 w 82030"/>
                  <a:gd name="connsiteY13" fmla="*/ 59395 h 72379"/>
                  <a:gd name="connsiteX14" fmla="*/ 42474 w 82030"/>
                  <a:gd name="connsiteY14" fmla="*/ 72954 h 7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030" h="72379">
                    <a:moveTo>
                      <a:pt x="42474" y="72954"/>
                    </a:moveTo>
                    <a:cubicBezTo>
                      <a:pt x="38903" y="72954"/>
                      <a:pt x="35284" y="72519"/>
                      <a:pt x="31810" y="71651"/>
                    </a:cubicBezTo>
                    <a:cubicBezTo>
                      <a:pt x="20470" y="69060"/>
                      <a:pt x="10964" y="61286"/>
                      <a:pt x="6187" y="50661"/>
                    </a:cubicBezTo>
                    <a:cubicBezTo>
                      <a:pt x="2617" y="42125"/>
                      <a:pt x="2762" y="32474"/>
                      <a:pt x="6670" y="24073"/>
                    </a:cubicBezTo>
                    <a:cubicBezTo>
                      <a:pt x="10868" y="14635"/>
                      <a:pt x="18830" y="7368"/>
                      <a:pt x="28577" y="4000"/>
                    </a:cubicBezTo>
                    <a:cubicBezTo>
                      <a:pt x="31762" y="2827"/>
                      <a:pt x="35284" y="4453"/>
                      <a:pt x="36442" y="7628"/>
                    </a:cubicBezTo>
                    <a:cubicBezTo>
                      <a:pt x="37600" y="10804"/>
                      <a:pt x="36008" y="14326"/>
                      <a:pt x="32823" y="15499"/>
                    </a:cubicBezTo>
                    <a:cubicBezTo>
                      <a:pt x="32727" y="15528"/>
                      <a:pt x="32678" y="15557"/>
                      <a:pt x="32582" y="15581"/>
                    </a:cubicBezTo>
                    <a:cubicBezTo>
                      <a:pt x="26019" y="17858"/>
                      <a:pt x="20712" y="22727"/>
                      <a:pt x="17817" y="29043"/>
                    </a:cubicBezTo>
                    <a:cubicBezTo>
                      <a:pt x="15356" y="34361"/>
                      <a:pt x="15211" y="40470"/>
                      <a:pt x="17478" y="45884"/>
                    </a:cubicBezTo>
                    <a:cubicBezTo>
                      <a:pt x="20760" y="52962"/>
                      <a:pt x="27129" y="58101"/>
                      <a:pt x="34753" y="59781"/>
                    </a:cubicBezTo>
                    <a:cubicBezTo>
                      <a:pt x="45996" y="62579"/>
                      <a:pt x="58446" y="59009"/>
                      <a:pt x="69785" y="49744"/>
                    </a:cubicBezTo>
                    <a:cubicBezTo>
                      <a:pt x="72439" y="47611"/>
                      <a:pt x="76348" y="48045"/>
                      <a:pt x="78471" y="50709"/>
                    </a:cubicBezTo>
                    <a:cubicBezTo>
                      <a:pt x="80594" y="53373"/>
                      <a:pt x="80160" y="57262"/>
                      <a:pt x="77506" y="59395"/>
                    </a:cubicBezTo>
                    <a:cubicBezTo>
                      <a:pt x="67759" y="67834"/>
                      <a:pt x="55358" y="72631"/>
                      <a:pt x="42474" y="729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" name="手繪多邊形: 圖案 33">
                <a:extLst>
                  <a:ext uri="{FF2B5EF4-FFF2-40B4-BE49-F238E27FC236}">
                    <a16:creationId xmlns:a16="http://schemas.microsoft.com/office/drawing/2014/main" id="{8EDE1857-A7D0-42D4-819A-9AF0D4522139}"/>
                  </a:ext>
                </a:extLst>
              </p:cNvPr>
              <p:cNvSpPr/>
              <p:nvPr/>
            </p:nvSpPr>
            <p:spPr>
              <a:xfrm>
                <a:off x="8356436" y="2784106"/>
                <a:ext cx="77205" cy="77205"/>
              </a:xfrm>
              <a:custGeom>
                <a:avLst/>
                <a:gdLst>
                  <a:gd name="connsiteX0" fmla="*/ 32713 w 77205"/>
                  <a:gd name="connsiteY0" fmla="*/ 75838 h 77205"/>
                  <a:gd name="connsiteX1" fmla="*/ 31459 w 77205"/>
                  <a:gd name="connsiteY1" fmla="*/ 75838 h 77205"/>
                  <a:gd name="connsiteX2" fmla="*/ 3858 w 77205"/>
                  <a:gd name="connsiteY2" fmla="*/ 45341 h 77205"/>
                  <a:gd name="connsiteX3" fmla="*/ 12350 w 77205"/>
                  <a:gd name="connsiteY3" fmla="*/ 17692 h 77205"/>
                  <a:gd name="connsiteX4" fmla="*/ 38407 w 77205"/>
                  <a:gd name="connsiteY4" fmla="*/ 3940 h 77205"/>
                  <a:gd name="connsiteX5" fmla="*/ 76720 w 77205"/>
                  <a:gd name="connsiteY5" fmla="*/ 22325 h 77205"/>
                  <a:gd name="connsiteX6" fmla="*/ 74549 w 77205"/>
                  <a:gd name="connsiteY6" fmla="*/ 30721 h 77205"/>
                  <a:gd name="connsiteX7" fmla="*/ 66152 w 77205"/>
                  <a:gd name="connsiteY7" fmla="*/ 28549 h 77205"/>
                  <a:gd name="connsiteX8" fmla="*/ 39806 w 77205"/>
                  <a:gd name="connsiteY8" fmla="*/ 16100 h 77205"/>
                  <a:gd name="connsiteX9" fmla="*/ 21663 w 77205"/>
                  <a:gd name="connsiteY9" fmla="*/ 25751 h 77205"/>
                  <a:gd name="connsiteX10" fmla="*/ 15969 w 77205"/>
                  <a:gd name="connsiteY10" fmla="*/ 43942 h 77205"/>
                  <a:gd name="connsiteX11" fmla="*/ 33968 w 77205"/>
                  <a:gd name="connsiteY11" fmla="*/ 64016 h 77205"/>
                  <a:gd name="connsiteX12" fmla="*/ 38648 w 77205"/>
                  <a:gd name="connsiteY12" fmla="*/ 71321 h 77205"/>
                  <a:gd name="connsiteX13" fmla="*/ 32713 w 77205"/>
                  <a:gd name="connsiteY13" fmla="*/ 76127 h 7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205" h="77205">
                    <a:moveTo>
                      <a:pt x="32713" y="75838"/>
                    </a:moveTo>
                    <a:cubicBezTo>
                      <a:pt x="32279" y="75886"/>
                      <a:pt x="31893" y="75886"/>
                      <a:pt x="31459" y="75838"/>
                    </a:cubicBezTo>
                    <a:cubicBezTo>
                      <a:pt x="7718" y="71012"/>
                      <a:pt x="4003" y="46355"/>
                      <a:pt x="3858" y="45341"/>
                    </a:cubicBezTo>
                    <a:cubicBezTo>
                      <a:pt x="2700" y="35343"/>
                      <a:pt x="5788" y="25316"/>
                      <a:pt x="12350" y="17692"/>
                    </a:cubicBezTo>
                    <a:cubicBezTo>
                      <a:pt x="18961" y="9938"/>
                      <a:pt x="28274" y="5011"/>
                      <a:pt x="38407" y="3940"/>
                    </a:cubicBezTo>
                    <a:cubicBezTo>
                      <a:pt x="53703" y="1971"/>
                      <a:pt x="68710" y="9171"/>
                      <a:pt x="76720" y="22325"/>
                    </a:cubicBezTo>
                    <a:cubicBezTo>
                      <a:pt x="78457" y="25244"/>
                      <a:pt x="77444" y="29003"/>
                      <a:pt x="74549" y="30721"/>
                    </a:cubicBezTo>
                    <a:cubicBezTo>
                      <a:pt x="71653" y="32439"/>
                      <a:pt x="67890" y="31469"/>
                      <a:pt x="66152" y="28549"/>
                    </a:cubicBezTo>
                    <a:cubicBezTo>
                      <a:pt x="60555" y="19593"/>
                      <a:pt x="50278" y="14730"/>
                      <a:pt x="39806" y="16100"/>
                    </a:cubicBezTo>
                    <a:cubicBezTo>
                      <a:pt x="32762" y="16887"/>
                      <a:pt x="26247" y="20337"/>
                      <a:pt x="21663" y="25751"/>
                    </a:cubicBezTo>
                    <a:cubicBezTo>
                      <a:pt x="17368" y="30774"/>
                      <a:pt x="15294" y="37356"/>
                      <a:pt x="15969" y="43942"/>
                    </a:cubicBezTo>
                    <a:cubicBezTo>
                      <a:pt x="15969" y="44425"/>
                      <a:pt x="18720" y="60783"/>
                      <a:pt x="33968" y="64016"/>
                    </a:cubicBezTo>
                    <a:cubicBezTo>
                      <a:pt x="37249" y="64744"/>
                      <a:pt x="39372" y="68016"/>
                      <a:pt x="38648" y="71321"/>
                    </a:cubicBezTo>
                    <a:cubicBezTo>
                      <a:pt x="38021" y="74105"/>
                      <a:pt x="35560" y="76093"/>
                      <a:pt x="32713" y="761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" name="手繪多邊形: 圖案 34">
                <a:extLst>
                  <a:ext uri="{FF2B5EF4-FFF2-40B4-BE49-F238E27FC236}">
                    <a16:creationId xmlns:a16="http://schemas.microsoft.com/office/drawing/2014/main" id="{179F6EA6-59CE-4A7C-B6BF-781F0EA04BF3}"/>
                  </a:ext>
                </a:extLst>
              </p:cNvPr>
              <p:cNvSpPr/>
              <p:nvPr/>
            </p:nvSpPr>
            <p:spPr>
              <a:xfrm>
                <a:off x="8403025" y="2776396"/>
                <a:ext cx="77205" cy="28952"/>
              </a:xfrm>
              <a:custGeom>
                <a:avLst/>
                <a:gdLst>
                  <a:gd name="connsiteX0" fmla="*/ 69506 w 77205"/>
                  <a:gd name="connsiteY0" fmla="*/ 29310 h 28951"/>
                  <a:gd name="connsiteX1" fmla="*/ 64681 w 77205"/>
                  <a:gd name="connsiteY1" fmla="*/ 27139 h 28951"/>
                  <a:gd name="connsiteX2" fmla="*/ 14690 w 77205"/>
                  <a:gd name="connsiteY2" fmla="*/ 23134 h 28951"/>
                  <a:gd name="connsiteX3" fmla="*/ 6149 w 77205"/>
                  <a:gd name="connsiteY3" fmla="*/ 24466 h 28951"/>
                  <a:gd name="connsiteX4" fmla="*/ 4508 w 77205"/>
                  <a:gd name="connsiteY4" fmla="*/ 16330 h 28951"/>
                  <a:gd name="connsiteX5" fmla="*/ 35053 w 77205"/>
                  <a:gd name="connsiteY5" fmla="*/ 3833 h 28951"/>
                  <a:gd name="connsiteX6" fmla="*/ 74042 w 77205"/>
                  <a:gd name="connsiteY6" fmla="*/ 19274 h 28951"/>
                  <a:gd name="connsiteX7" fmla="*/ 73318 w 77205"/>
                  <a:gd name="connsiteY7" fmla="*/ 27844 h 28951"/>
                  <a:gd name="connsiteX8" fmla="*/ 73318 w 77205"/>
                  <a:gd name="connsiteY8" fmla="*/ 27863 h 28951"/>
                  <a:gd name="connsiteX9" fmla="*/ 69506 w 77205"/>
                  <a:gd name="connsiteY9" fmla="*/ 29310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205" h="28951">
                    <a:moveTo>
                      <a:pt x="69506" y="29310"/>
                    </a:moveTo>
                    <a:cubicBezTo>
                      <a:pt x="67672" y="29364"/>
                      <a:pt x="65887" y="28563"/>
                      <a:pt x="64681" y="27139"/>
                    </a:cubicBezTo>
                    <a:cubicBezTo>
                      <a:pt x="51121" y="13976"/>
                      <a:pt x="30131" y="12292"/>
                      <a:pt x="14690" y="23134"/>
                    </a:cubicBezTo>
                    <a:cubicBezTo>
                      <a:pt x="12712" y="25865"/>
                      <a:pt x="8851" y="26464"/>
                      <a:pt x="6149" y="24466"/>
                    </a:cubicBezTo>
                    <a:cubicBezTo>
                      <a:pt x="3544" y="22584"/>
                      <a:pt x="2868" y="19052"/>
                      <a:pt x="4508" y="16330"/>
                    </a:cubicBezTo>
                    <a:cubicBezTo>
                      <a:pt x="8803" y="9816"/>
                      <a:pt x="21687" y="4557"/>
                      <a:pt x="35053" y="3833"/>
                    </a:cubicBezTo>
                    <a:cubicBezTo>
                      <a:pt x="49770" y="2409"/>
                      <a:pt x="64294" y="8156"/>
                      <a:pt x="74042" y="19274"/>
                    </a:cubicBezTo>
                    <a:cubicBezTo>
                      <a:pt x="76213" y="21836"/>
                      <a:pt x="75923" y="25672"/>
                      <a:pt x="73318" y="27844"/>
                    </a:cubicBezTo>
                    <a:cubicBezTo>
                      <a:pt x="73318" y="27848"/>
                      <a:pt x="73318" y="27858"/>
                      <a:pt x="73318" y="27863"/>
                    </a:cubicBezTo>
                    <a:cubicBezTo>
                      <a:pt x="72256" y="28765"/>
                      <a:pt x="70905" y="29272"/>
                      <a:pt x="69506" y="29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6" name="手繪多邊形: 圖案 35">
                <a:extLst>
                  <a:ext uri="{FF2B5EF4-FFF2-40B4-BE49-F238E27FC236}">
                    <a16:creationId xmlns:a16="http://schemas.microsoft.com/office/drawing/2014/main" id="{EFC8845D-C049-49A1-BCC4-3D5EA48EB308}"/>
                  </a:ext>
                </a:extLst>
              </p:cNvPr>
              <p:cNvSpPr/>
              <p:nvPr/>
            </p:nvSpPr>
            <p:spPr>
              <a:xfrm>
                <a:off x="8465711" y="2809862"/>
                <a:ext cx="91681" cy="96507"/>
              </a:xfrm>
              <a:custGeom>
                <a:avLst/>
                <a:gdLst>
                  <a:gd name="connsiteX0" fmla="*/ 31622 w 91681"/>
                  <a:gd name="connsiteY0" fmla="*/ 96453 h 96506"/>
                  <a:gd name="connsiteX1" fmla="*/ 21488 w 91681"/>
                  <a:gd name="connsiteY1" fmla="*/ 95922 h 96506"/>
                  <a:gd name="connsiteX2" fmla="*/ 16036 w 91681"/>
                  <a:gd name="connsiteY2" fmla="*/ 89186 h 96506"/>
                  <a:gd name="connsiteX3" fmla="*/ 16036 w 91681"/>
                  <a:gd name="connsiteY3" fmla="*/ 89167 h 96506"/>
                  <a:gd name="connsiteX4" fmla="*/ 22599 w 91681"/>
                  <a:gd name="connsiteY4" fmla="*/ 83700 h 96506"/>
                  <a:gd name="connsiteX5" fmla="*/ 22743 w 91681"/>
                  <a:gd name="connsiteY5" fmla="*/ 83714 h 96506"/>
                  <a:gd name="connsiteX6" fmla="*/ 68873 w 91681"/>
                  <a:gd name="connsiteY6" fmla="*/ 71699 h 96506"/>
                  <a:gd name="connsiteX7" fmla="*/ 76497 w 91681"/>
                  <a:gd name="connsiteY7" fmla="*/ 48103 h 96506"/>
                  <a:gd name="connsiteX8" fmla="*/ 62021 w 91681"/>
                  <a:gd name="connsiteY8" fmla="*/ 21371 h 96506"/>
                  <a:gd name="connsiteX9" fmla="*/ 39487 w 91681"/>
                  <a:gd name="connsiteY9" fmla="*/ 16545 h 96506"/>
                  <a:gd name="connsiteX10" fmla="*/ 15891 w 91681"/>
                  <a:gd name="connsiteY10" fmla="*/ 35123 h 96506"/>
                  <a:gd name="connsiteX11" fmla="*/ 10246 w 91681"/>
                  <a:gd name="connsiteY11" fmla="*/ 41685 h 96506"/>
                  <a:gd name="connsiteX12" fmla="*/ 3683 w 91681"/>
                  <a:gd name="connsiteY12" fmla="*/ 35992 h 96506"/>
                  <a:gd name="connsiteX13" fmla="*/ 37171 w 91681"/>
                  <a:gd name="connsiteY13" fmla="*/ 4530 h 96506"/>
                  <a:gd name="connsiteX14" fmla="*/ 69259 w 91681"/>
                  <a:gd name="connsiteY14" fmla="*/ 11431 h 96506"/>
                  <a:gd name="connsiteX15" fmla="*/ 88850 w 91681"/>
                  <a:gd name="connsiteY15" fmla="*/ 46704 h 96506"/>
                  <a:gd name="connsiteX16" fmla="*/ 77800 w 91681"/>
                  <a:gd name="connsiteY16" fmla="*/ 80481 h 96506"/>
                  <a:gd name="connsiteX17" fmla="*/ 31622 w 91681"/>
                  <a:gd name="connsiteY17" fmla="*/ 96453 h 9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681" h="96506">
                    <a:moveTo>
                      <a:pt x="31622" y="96453"/>
                    </a:moveTo>
                    <a:cubicBezTo>
                      <a:pt x="28292" y="96453"/>
                      <a:pt x="24915" y="96453"/>
                      <a:pt x="21488" y="95922"/>
                    </a:cubicBezTo>
                    <a:cubicBezTo>
                      <a:pt x="18111" y="95570"/>
                      <a:pt x="15698" y="92554"/>
                      <a:pt x="16036" y="89186"/>
                    </a:cubicBezTo>
                    <a:cubicBezTo>
                      <a:pt x="16036" y="89181"/>
                      <a:pt x="16036" y="89171"/>
                      <a:pt x="16036" y="89167"/>
                    </a:cubicBezTo>
                    <a:cubicBezTo>
                      <a:pt x="16326" y="85847"/>
                      <a:pt x="19269" y="83400"/>
                      <a:pt x="22599" y="83700"/>
                    </a:cubicBezTo>
                    <a:cubicBezTo>
                      <a:pt x="22646" y="83704"/>
                      <a:pt x="22695" y="83709"/>
                      <a:pt x="22743" y="83714"/>
                    </a:cubicBezTo>
                    <a:cubicBezTo>
                      <a:pt x="42044" y="85741"/>
                      <a:pt x="59415" y="81253"/>
                      <a:pt x="68873" y="71699"/>
                    </a:cubicBezTo>
                    <a:cubicBezTo>
                      <a:pt x="75002" y="65494"/>
                      <a:pt x="77848" y="56736"/>
                      <a:pt x="76497" y="48103"/>
                    </a:cubicBezTo>
                    <a:cubicBezTo>
                      <a:pt x="75532" y="37589"/>
                      <a:pt x="70321" y="27928"/>
                      <a:pt x="62021" y="21371"/>
                    </a:cubicBezTo>
                    <a:cubicBezTo>
                      <a:pt x="55555" y="16594"/>
                      <a:pt x="47352" y="14837"/>
                      <a:pt x="39487" y="16545"/>
                    </a:cubicBezTo>
                    <a:cubicBezTo>
                      <a:pt x="39198" y="16545"/>
                      <a:pt x="14926" y="21371"/>
                      <a:pt x="15891" y="35123"/>
                    </a:cubicBezTo>
                    <a:cubicBezTo>
                      <a:pt x="16132" y="38491"/>
                      <a:pt x="13623" y="41430"/>
                      <a:pt x="10246" y="41685"/>
                    </a:cubicBezTo>
                    <a:cubicBezTo>
                      <a:pt x="6868" y="41878"/>
                      <a:pt x="3972" y="39355"/>
                      <a:pt x="3683" y="35992"/>
                    </a:cubicBezTo>
                    <a:cubicBezTo>
                      <a:pt x="2284" y="16304"/>
                      <a:pt x="24094" y="7040"/>
                      <a:pt x="37171" y="4530"/>
                    </a:cubicBezTo>
                    <a:cubicBezTo>
                      <a:pt x="48366" y="2089"/>
                      <a:pt x="60043" y="4608"/>
                      <a:pt x="69259" y="11431"/>
                    </a:cubicBezTo>
                    <a:cubicBezTo>
                      <a:pt x="80358" y="19986"/>
                      <a:pt x="87451" y="32749"/>
                      <a:pt x="88850" y="46704"/>
                    </a:cubicBezTo>
                    <a:cubicBezTo>
                      <a:pt x="90684" y="59076"/>
                      <a:pt x="86582" y="71588"/>
                      <a:pt x="77800" y="80481"/>
                    </a:cubicBezTo>
                    <a:cubicBezTo>
                      <a:pt x="67329" y="90663"/>
                      <a:pt x="50585" y="96453"/>
                      <a:pt x="31622" y="96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7" name="手繪多邊形: 圖案 36">
                <a:extLst>
                  <a:ext uri="{FF2B5EF4-FFF2-40B4-BE49-F238E27FC236}">
                    <a16:creationId xmlns:a16="http://schemas.microsoft.com/office/drawing/2014/main" id="{CDC160D1-7A4B-4FB8-A150-A2DB186DCD09}"/>
                  </a:ext>
                </a:extLst>
              </p:cNvPr>
              <p:cNvSpPr/>
              <p:nvPr/>
            </p:nvSpPr>
            <p:spPr>
              <a:xfrm>
                <a:off x="8362734" y="2856801"/>
                <a:ext cx="82031" cy="33777"/>
              </a:xfrm>
              <a:custGeom>
                <a:avLst/>
                <a:gdLst>
                  <a:gd name="connsiteX0" fmla="*/ 42532 w 82030"/>
                  <a:gd name="connsiteY0" fmla="*/ 34507 h 33777"/>
                  <a:gd name="connsiteX1" fmla="*/ 4171 w 82030"/>
                  <a:gd name="connsiteY1" fmla="*/ 12311 h 33777"/>
                  <a:gd name="connsiteX2" fmla="*/ 7211 w 82030"/>
                  <a:gd name="connsiteY2" fmla="*/ 4180 h 33777"/>
                  <a:gd name="connsiteX3" fmla="*/ 15317 w 82030"/>
                  <a:gd name="connsiteY3" fmla="*/ 7196 h 33777"/>
                  <a:gd name="connsiteX4" fmla="*/ 47454 w 82030"/>
                  <a:gd name="connsiteY4" fmla="*/ 21913 h 33777"/>
                  <a:gd name="connsiteX5" fmla="*/ 68058 w 82030"/>
                  <a:gd name="connsiteY5" fmla="*/ 7437 h 33777"/>
                  <a:gd name="connsiteX6" fmla="*/ 76358 w 82030"/>
                  <a:gd name="connsiteY6" fmla="*/ 5010 h 33777"/>
                  <a:gd name="connsiteX7" fmla="*/ 78819 w 82030"/>
                  <a:gd name="connsiteY7" fmla="*/ 13329 h 33777"/>
                  <a:gd name="connsiteX8" fmla="*/ 77709 w 82030"/>
                  <a:gd name="connsiteY8" fmla="*/ 14772 h 33777"/>
                  <a:gd name="connsiteX9" fmla="*/ 48757 w 82030"/>
                  <a:gd name="connsiteY9" fmla="*/ 34073 h 33777"/>
                  <a:gd name="connsiteX10" fmla="*/ 42532 w 82030"/>
                  <a:gd name="connsiteY10" fmla="*/ 34507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030" h="33777">
                    <a:moveTo>
                      <a:pt x="42532" y="34507"/>
                    </a:moveTo>
                    <a:cubicBezTo>
                      <a:pt x="28056" y="34507"/>
                      <a:pt x="11312" y="27993"/>
                      <a:pt x="4171" y="12311"/>
                    </a:cubicBezTo>
                    <a:cubicBezTo>
                      <a:pt x="2771" y="9232"/>
                      <a:pt x="4123" y="5594"/>
                      <a:pt x="7211" y="4180"/>
                    </a:cubicBezTo>
                    <a:cubicBezTo>
                      <a:pt x="10251" y="2766"/>
                      <a:pt x="13918" y="4117"/>
                      <a:pt x="15317" y="7196"/>
                    </a:cubicBezTo>
                    <a:cubicBezTo>
                      <a:pt x="20722" y="19114"/>
                      <a:pt x="35536" y="23602"/>
                      <a:pt x="47454" y="21913"/>
                    </a:cubicBezTo>
                    <a:cubicBezTo>
                      <a:pt x="56381" y="20658"/>
                      <a:pt x="65356" y="11056"/>
                      <a:pt x="68058" y="7437"/>
                    </a:cubicBezTo>
                    <a:cubicBezTo>
                      <a:pt x="69699" y="4469"/>
                      <a:pt x="73414" y="3384"/>
                      <a:pt x="76358" y="5010"/>
                    </a:cubicBezTo>
                    <a:cubicBezTo>
                      <a:pt x="79349" y="6636"/>
                      <a:pt x="80411" y="10361"/>
                      <a:pt x="78819" y="13329"/>
                    </a:cubicBezTo>
                    <a:cubicBezTo>
                      <a:pt x="78530" y="13860"/>
                      <a:pt x="78143" y="14347"/>
                      <a:pt x="77709" y="14772"/>
                    </a:cubicBezTo>
                    <a:cubicBezTo>
                      <a:pt x="77227" y="15447"/>
                      <a:pt x="64873" y="31757"/>
                      <a:pt x="48757" y="34073"/>
                    </a:cubicBezTo>
                    <a:cubicBezTo>
                      <a:pt x="46682" y="34348"/>
                      <a:pt x="44607" y="34493"/>
                      <a:pt x="42532" y="34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" name="手繪多邊形: 圖案 37">
                <a:extLst>
                  <a:ext uri="{FF2B5EF4-FFF2-40B4-BE49-F238E27FC236}">
                    <a16:creationId xmlns:a16="http://schemas.microsoft.com/office/drawing/2014/main" id="{951F9EB5-6E9F-4B6C-AB60-E6DD532BDFD8}"/>
                  </a:ext>
                </a:extLst>
              </p:cNvPr>
              <p:cNvSpPr/>
              <p:nvPr/>
            </p:nvSpPr>
            <p:spPr>
              <a:xfrm>
                <a:off x="8321284" y="2803052"/>
                <a:ext cx="53079" cy="72380"/>
              </a:xfrm>
              <a:custGeom>
                <a:avLst/>
                <a:gdLst>
                  <a:gd name="connsiteX0" fmla="*/ 14642 w 53078"/>
                  <a:gd name="connsiteY0" fmla="*/ 72091 h 72379"/>
                  <a:gd name="connsiteX1" fmla="*/ 9334 w 53078"/>
                  <a:gd name="connsiteY1" fmla="*/ 69052 h 72379"/>
                  <a:gd name="connsiteX2" fmla="*/ 3833 w 53078"/>
                  <a:gd name="connsiteY2" fmla="*/ 52259 h 72379"/>
                  <a:gd name="connsiteX3" fmla="*/ 46248 w 53078"/>
                  <a:gd name="connsiteY3" fmla="*/ 3717 h 72379"/>
                  <a:gd name="connsiteX4" fmla="*/ 53341 w 53078"/>
                  <a:gd name="connsiteY4" fmla="*/ 8667 h 72379"/>
                  <a:gd name="connsiteX5" fmla="*/ 48419 w 53078"/>
                  <a:gd name="connsiteY5" fmla="*/ 15780 h 72379"/>
                  <a:gd name="connsiteX6" fmla="*/ 47309 w 53078"/>
                  <a:gd name="connsiteY6" fmla="*/ 15876 h 72379"/>
                  <a:gd name="connsiteX7" fmla="*/ 15800 w 53078"/>
                  <a:gd name="connsiteY7" fmla="*/ 51005 h 72379"/>
                  <a:gd name="connsiteX8" fmla="*/ 19708 w 53078"/>
                  <a:gd name="connsiteY8" fmla="*/ 62875 h 72379"/>
                  <a:gd name="connsiteX9" fmla="*/ 17537 w 53078"/>
                  <a:gd name="connsiteY9" fmla="*/ 71223 h 72379"/>
                  <a:gd name="connsiteX10" fmla="*/ 14642 w 53078"/>
                  <a:gd name="connsiteY10" fmla="*/ 72091 h 7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78" h="72379">
                    <a:moveTo>
                      <a:pt x="14642" y="72091"/>
                    </a:moveTo>
                    <a:cubicBezTo>
                      <a:pt x="12470" y="72087"/>
                      <a:pt x="10444" y="70933"/>
                      <a:pt x="9334" y="69052"/>
                    </a:cubicBezTo>
                    <a:cubicBezTo>
                      <a:pt x="6294" y="63913"/>
                      <a:pt x="4460" y="58185"/>
                      <a:pt x="3833" y="52259"/>
                    </a:cubicBezTo>
                    <a:cubicBezTo>
                      <a:pt x="1372" y="28133"/>
                      <a:pt x="20432" y="6322"/>
                      <a:pt x="46248" y="3717"/>
                    </a:cubicBezTo>
                    <a:cubicBezTo>
                      <a:pt x="49577" y="3118"/>
                      <a:pt x="52762" y="5333"/>
                      <a:pt x="53341" y="8667"/>
                    </a:cubicBezTo>
                    <a:cubicBezTo>
                      <a:pt x="53968" y="11997"/>
                      <a:pt x="51749" y="15182"/>
                      <a:pt x="48419" y="15780"/>
                    </a:cubicBezTo>
                    <a:cubicBezTo>
                      <a:pt x="48033" y="15847"/>
                      <a:pt x="47695" y="15876"/>
                      <a:pt x="47309" y="15876"/>
                    </a:cubicBezTo>
                    <a:cubicBezTo>
                      <a:pt x="28008" y="17855"/>
                      <a:pt x="14063" y="33585"/>
                      <a:pt x="15800" y="51005"/>
                    </a:cubicBezTo>
                    <a:cubicBezTo>
                      <a:pt x="16234" y="55198"/>
                      <a:pt x="17537" y="59251"/>
                      <a:pt x="19708" y="62875"/>
                    </a:cubicBezTo>
                    <a:cubicBezTo>
                      <a:pt x="21397" y="65780"/>
                      <a:pt x="20432" y="69505"/>
                      <a:pt x="17537" y="71223"/>
                    </a:cubicBezTo>
                    <a:cubicBezTo>
                      <a:pt x="16668" y="71754"/>
                      <a:pt x="15655" y="72053"/>
                      <a:pt x="14642" y="720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" name="手繪多邊形: 圖案 38">
                <a:extLst>
                  <a:ext uri="{FF2B5EF4-FFF2-40B4-BE49-F238E27FC236}">
                    <a16:creationId xmlns:a16="http://schemas.microsoft.com/office/drawing/2014/main" id="{75050C07-F638-4764-B433-F8A7072C3608}"/>
                  </a:ext>
                </a:extLst>
              </p:cNvPr>
              <p:cNvSpPr/>
              <p:nvPr/>
            </p:nvSpPr>
            <p:spPr>
              <a:xfrm>
                <a:off x="8388342" y="2815011"/>
                <a:ext cx="33777" cy="28952"/>
              </a:xfrm>
              <a:custGeom>
                <a:avLst/>
                <a:gdLst>
                  <a:gd name="connsiteX0" fmla="*/ 28505 w 33777"/>
                  <a:gd name="connsiteY0" fmla="*/ 28912 h 28951"/>
                  <a:gd name="connsiteX1" fmla="*/ 3847 w 33777"/>
                  <a:gd name="connsiteY1" fmla="*/ 11396 h 28951"/>
                  <a:gd name="connsiteX2" fmla="*/ 8142 w 33777"/>
                  <a:gd name="connsiteY2" fmla="*/ 3845 h 28951"/>
                  <a:gd name="connsiteX3" fmla="*/ 15669 w 33777"/>
                  <a:gd name="connsiteY3" fmla="*/ 8115 h 28951"/>
                  <a:gd name="connsiteX4" fmla="*/ 28746 w 33777"/>
                  <a:gd name="connsiteY4" fmla="*/ 16704 h 28951"/>
                  <a:gd name="connsiteX5" fmla="*/ 34295 w 33777"/>
                  <a:gd name="connsiteY5" fmla="*/ 23353 h 28951"/>
                  <a:gd name="connsiteX6" fmla="*/ 28746 w 33777"/>
                  <a:gd name="connsiteY6" fmla="*/ 28912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77" h="28951">
                    <a:moveTo>
                      <a:pt x="28505" y="28912"/>
                    </a:moveTo>
                    <a:cubicBezTo>
                      <a:pt x="27443" y="28912"/>
                      <a:pt x="8479" y="27947"/>
                      <a:pt x="3847" y="11396"/>
                    </a:cubicBezTo>
                    <a:cubicBezTo>
                      <a:pt x="2930" y="8129"/>
                      <a:pt x="4860" y="4752"/>
                      <a:pt x="8142" y="3845"/>
                    </a:cubicBezTo>
                    <a:cubicBezTo>
                      <a:pt x="11374" y="2937"/>
                      <a:pt x="14753" y="4848"/>
                      <a:pt x="15669" y="8115"/>
                    </a:cubicBezTo>
                    <a:cubicBezTo>
                      <a:pt x="17889" y="16173"/>
                      <a:pt x="28649" y="16704"/>
                      <a:pt x="28746" y="16704"/>
                    </a:cubicBezTo>
                    <a:cubicBezTo>
                      <a:pt x="32124" y="17003"/>
                      <a:pt x="34585" y="19980"/>
                      <a:pt x="34295" y="23353"/>
                    </a:cubicBezTo>
                    <a:cubicBezTo>
                      <a:pt x="34054" y="26306"/>
                      <a:pt x="31689" y="28647"/>
                      <a:pt x="28746" y="28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" name="手繪多邊形: 圖案 39">
                <a:extLst>
                  <a:ext uri="{FF2B5EF4-FFF2-40B4-BE49-F238E27FC236}">
                    <a16:creationId xmlns:a16="http://schemas.microsoft.com/office/drawing/2014/main" id="{C98631A7-2F7C-47C3-B86C-4C53DBA8B7D7}"/>
                  </a:ext>
                </a:extLst>
              </p:cNvPr>
              <p:cNvSpPr/>
              <p:nvPr/>
            </p:nvSpPr>
            <p:spPr>
              <a:xfrm>
                <a:off x="8384551" y="2822872"/>
                <a:ext cx="110983" cy="106157"/>
              </a:xfrm>
              <a:custGeom>
                <a:avLst/>
                <a:gdLst>
                  <a:gd name="connsiteX0" fmla="*/ 53383 w 110982"/>
                  <a:gd name="connsiteY0" fmla="*/ 107039 h 106157"/>
                  <a:gd name="connsiteX1" fmla="*/ 8893 w 110982"/>
                  <a:gd name="connsiteY1" fmla="*/ 101731 h 106157"/>
                  <a:gd name="connsiteX2" fmla="*/ 3682 w 110982"/>
                  <a:gd name="connsiteY2" fmla="*/ 94821 h 106157"/>
                  <a:gd name="connsiteX3" fmla="*/ 10582 w 110982"/>
                  <a:gd name="connsiteY3" fmla="*/ 89590 h 106157"/>
                  <a:gd name="connsiteX4" fmla="*/ 11403 w 110982"/>
                  <a:gd name="connsiteY4" fmla="*/ 89764 h 106157"/>
                  <a:gd name="connsiteX5" fmla="*/ 94301 w 110982"/>
                  <a:gd name="connsiteY5" fmla="*/ 80113 h 106157"/>
                  <a:gd name="connsiteX6" fmla="*/ 91889 w 110982"/>
                  <a:gd name="connsiteY6" fmla="*/ 57338 h 106157"/>
                  <a:gd name="connsiteX7" fmla="*/ 67762 w 110982"/>
                  <a:gd name="connsiteY7" fmla="*/ 50534 h 106157"/>
                  <a:gd name="connsiteX8" fmla="*/ 33985 w 110982"/>
                  <a:gd name="connsiteY8" fmla="*/ 37747 h 106157"/>
                  <a:gd name="connsiteX9" fmla="*/ 33985 w 110982"/>
                  <a:gd name="connsiteY9" fmla="*/ 6189 h 106157"/>
                  <a:gd name="connsiteX10" fmla="*/ 42574 w 110982"/>
                  <a:gd name="connsiteY10" fmla="*/ 4766 h 106157"/>
                  <a:gd name="connsiteX11" fmla="*/ 43973 w 110982"/>
                  <a:gd name="connsiteY11" fmla="*/ 13331 h 106157"/>
                  <a:gd name="connsiteX12" fmla="*/ 44408 w 110982"/>
                  <a:gd name="connsiteY12" fmla="*/ 31040 h 106157"/>
                  <a:gd name="connsiteX13" fmla="*/ 65494 w 110982"/>
                  <a:gd name="connsiteY13" fmla="*/ 38519 h 106157"/>
                  <a:gd name="connsiteX14" fmla="*/ 101829 w 110982"/>
                  <a:gd name="connsiteY14" fmla="*/ 49762 h 106157"/>
                  <a:gd name="connsiteX15" fmla="*/ 105641 w 110982"/>
                  <a:gd name="connsiteY15" fmla="*/ 85421 h 106157"/>
                  <a:gd name="connsiteX16" fmla="*/ 53383 w 110982"/>
                  <a:gd name="connsiteY16" fmla="*/ 107039 h 10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982" h="106157">
                    <a:moveTo>
                      <a:pt x="53383" y="107039"/>
                    </a:moveTo>
                    <a:cubicBezTo>
                      <a:pt x="38424" y="106826"/>
                      <a:pt x="23514" y="105046"/>
                      <a:pt x="8893" y="101731"/>
                    </a:cubicBezTo>
                    <a:cubicBezTo>
                      <a:pt x="5563" y="101268"/>
                      <a:pt x="3199" y="98175"/>
                      <a:pt x="3682" y="94821"/>
                    </a:cubicBezTo>
                    <a:cubicBezTo>
                      <a:pt x="4116" y="91467"/>
                      <a:pt x="7204" y="89127"/>
                      <a:pt x="10582" y="89590"/>
                    </a:cubicBezTo>
                    <a:cubicBezTo>
                      <a:pt x="10872" y="89629"/>
                      <a:pt x="11113" y="89687"/>
                      <a:pt x="11403" y="89764"/>
                    </a:cubicBezTo>
                    <a:cubicBezTo>
                      <a:pt x="54492" y="98884"/>
                      <a:pt x="87015" y="95024"/>
                      <a:pt x="94301" y="80113"/>
                    </a:cubicBezTo>
                    <a:cubicBezTo>
                      <a:pt x="97824" y="72668"/>
                      <a:pt x="96859" y="63886"/>
                      <a:pt x="91889" y="57338"/>
                    </a:cubicBezTo>
                    <a:cubicBezTo>
                      <a:pt x="86678" y="50679"/>
                      <a:pt x="78088" y="48266"/>
                      <a:pt x="67762" y="50534"/>
                    </a:cubicBezTo>
                    <a:cubicBezTo>
                      <a:pt x="54926" y="53907"/>
                      <a:pt x="41368" y="48773"/>
                      <a:pt x="33985" y="37747"/>
                    </a:cubicBezTo>
                    <a:cubicBezTo>
                      <a:pt x="27519" y="28212"/>
                      <a:pt x="27519" y="15724"/>
                      <a:pt x="33985" y="6189"/>
                    </a:cubicBezTo>
                    <a:cubicBezTo>
                      <a:pt x="35963" y="3429"/>
                      <a:pt x="39775" y="2792"/>
                      <a:pt x="42574" y="4766"/>
                    </a:cubicBezTo>
                    <a:cubicBezTo>
                      <a:pt x="45324" y="6739"/>
                      <a:pt x="45951" y="10571"/>
                      <a:pt x="43973" y="13331"/>
                    </a:cubicBezTo>
                    <a:cubicBezTo>
                      <a:pt x="40499" y="18779"/>
                      <a:pt x="40692" y="25771"/>
                      <a:pt x="44408" y="31040"/>
                    </a:cubicBezTo>
                    <a:cubicBezTo>
                      <a:pt x="49040" y="37868"/>
                      <a:pt x="57581" y="40898"/>
                      <a:pt x="65494" y="38519"/>
                    </a:cubicBezTo>
                    <a:cubicBezTo>
                      <a:pt x="80453" y="35334"/>
                      <a:pt x="93722" y="39388"/>
                      <a:pt x="101829" y="49762"/>
                    </a:cubicBezTo>
                    <a:cubicBezTo>
                      <a:pt x="109743" y="59963"/>
                      <a:pt x="111238" y="73773"/>
                      <a:pt x="105641" y="85421"/>
                    </a:cubicBezTo>
                    <a:cubicBezTo>
                      <a:pt x="98403" y="99415"/>
                      <a:pt x="80163" y="107039"/>
                      <a:pt x="53383" y="1070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2" name="手繪多邊形: 圖案 41">
                <a:extLst>
                  <a:ext uri="{FF2B5EF4-FFF2-40B4-BE49-F238E27FC236}">
                    <a16:creationId xmlns:a16="http://schemas.microsoft.com/office/drawing/2014/main" id="{FC4AFBD3-0F1A-401A-B29E-2045E7E551B9}"/>
                  </a:ext>
                </a:extLst>
              </p:cNvPr>
              <p:cNvSpPr/>
              <p:nvPr/>
            </p:nvSpPr>
            <p:spPr>
              <a:xfrm>
                <a:off x="8354540" y="2909368"/>
                <a:ext cx="62729" cy="38603"/>
              </a:xfrm>
              <a:custGeom>
                <a:avLst/>
                <a:gdLst>
                  <a:gd name="connsiteX0" fmla="*/ 43005 w 62729"/>
                  <a:gd name="connsiteY0" fmla="*/ 38735 h 38602"/>
                  <a:gd name="connsiteX1" fmla="*/ 3824 w 62729"/>
                  <a:gd name="connsiteY1" fmla="*/ 11327 h 38602"/>
                  <a:gd name="connsiteX2" fmla="*/ 8215 w 62729"/>
                  <a:gd name="connsiteY2" fmla="*/ 3823 h 38602"/>
                  <a:gd name="connsiteX3" fmla="*/ 15694 w 62729"/>
                  <a:gd name="connsiteY3" fmla="*/ 8190 h 38602"/>
                  <a:gd name="connsiteX4" fmla="*/ 53717 w 62729"/>
                  <a:gd name="connsiteY4" fmla="*/ 25320 h 38602"/>
                  <a:gd name="connsiteX5" fmla="*/ 61294 w 62729"/>
                  <a:gd name="connsiteY5" fmla="*/ 29494 h 38602"/>
                  <a:gd name="connsiteX6" fmla="*/ 57144 w 62729"/>
                  <a:gd name="connsiteY6" fmla="*/ 37089 h 38602"/>
                  <a:gd name="connsiteX7" fmla="*/ 56178 w 62729"/>
                  <a:gd name="connsiteY7" fmla="*/ 37287 h 38602"/>
                  <a:gd name="connsiteX8" fmla="*/ 43005 w 62729"/>
                  <a:gd name="connsiteY8" fmla="*/ 38735 h 3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729" h="38602">
                    <a:moveTo>
                      <a:pt x="43005" y="38735"/>
                    </a:moveTo>
                    <a:cubicBezTo>
                      <a:pt x="25296" y="39415"/>
                      <a:pt x="9276" y="28215"/>
                      <a:pt x="3824" y="11327"/>
                    </a:cubicBezTo>
                    <a:cubicBezTo>
                      <a:pt x="2955" y="8050"/>
                      <a:pt x="4933" y="4692"/>
                      <a:pt x="8215" y="3823"/>
                    </a:cubicBezTo>
                    <a:cubicBezTo>
                      <a:pt x="11447" y="2960"/>
                      <a:pt x="14826" y="4914"/>
                      <a:pt x="15694" y="8190"/>
                    </a:cubicBezTo>
                    <a:cubicBezTo>
                      <a:pt x="16369" y="10603"/>
                      <a:pt x="23125" y="31545"/>
                      <a:pt x="53717" y="25320"/>
                    </a:cubicBezTo>
                    <a:cubicBezTo>
                      <a:pt x="56951" y="24374"/>
                      <a:pt x="60376" y="26247"/>
                      <a:pt x="61294" y="29494"/>
                    </a:cubicBezTo>
                    <a:cubicBezTo>
                      <a:pt x="62258" y="32746"/>
                      <a:pt x="60376" y="36148"/>
                      <a:pt x="57144" y="37089"/>
                    </a:cubicBezTo>
                    <a:cubicBezTo>
                      <a:pt x="56806" y="37181"/>
                      <a:pt x="56516" y="37248"/>
                      <a:pt x="56178" y="37287"/>
                    </a:cubicBezTo>
                    <a:cubicBezTo>
                      <a:pt x="51835" y="38228"/>
                      <a:pt x="47445" y="38710"/>
                      <a:pt x="43005" y="387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3" name="手繪多邊形: 圖案 42">
                <a:extLst>
                  <a:ext uri="{FF2B5EF4-FFF2-40B4-BE49-F238E27FC236}">
                    <a16:creationId xmlns:a16="http://schemas.microsoft.com/office/drawing/2014/main" id="{2809C219-4E29-426F-82B7-D8FA77DC0D70}"/>
                  </a:ext>
                </a:extLst>
              </p:cNvPr>
              <p:cNvSpPr/>
              <p:nvPr/>
            </p:nvSpPr>
            <p:spPr>
              <a:xfrm>
                <a:off x="8443500" y="2808914"/>
                <a:ext cx="43428" cy="33777"/>
              </a:xfrm>
              <a:custGeom>
                <a:avLst/>
                <a:gdLst>
                  <a:gd name="connsiteX0" fmla="*/ 30720 w 43427"/>
                  <a:gd name="connsiteY0" fmla="*/ 31198 h 33777"/>
                  <a:gd name="connsiteX1" fmla="*/ 11419 w 43427"/>
                  <a:gd name="connsiteY1" fmla="*/ 25408 h 33777"/>
                  <a:gd name="connsiteX2" fmla="*/ 3650 w 43427"/>
                  <a:gd name="connsiteY2" fmla="*/ 10304 h 33777"/>
                  <a:gd name="connsiteX3" fmla="*/ 9103 w 43427"/>
                  <a:gd name="connsiteY3" fmla="*/ 3650 h 33777"/>
                  <a:gd name="connsiteX4" fmla="*/ 9151 w 43427"/>
                  <a:gd name="connsiteY4" fmla="*/ 3645 h 33777"/>
                  <a:gd name="connsiteX5" fmla="*/ 15858 w 43427"/>
                  <a:gd name="connsiteY5" fmla="*/ 9146 h 33777"/>
                  <a:gd name="connsiteX6" fmla="*/ 19091 w 43427"/>
                  <a:gd name="connsiteY6" fmla="*/ 15805 h 33777"/>
                  <a:gd name="connsiteX7" fmla="*/ 33133 w 43427"/>
                  <a:gd name="connsiteY7" fmla="*/ 18845 h 33777"/>
                  <a:gd name="connsiteX8" fmla="*/ 40129 w 43427"/>
                  <a:gd name="connsiteY8" fmla="*/ 23984 h 33777"/>
                  <a:gd name="connsiteX9" fmla="*/ 34966 w 43427"/>
                  <a:gd name="connsiteY9" fmla="*/ 30961 h 33777"/>
                  <a:gd name="connsiteX10" fmla="*/ 34628 w 43427"/>
                  <a:gd name="connsiteY10" fmla="*/ 31005 h 33777"/>
                  <a:gd name="connsiteX11" fmla="*/ 30720 w 43427"/>
                  <a:gd name="connsiteY11" fmla="*/ 31198 h 3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427" h="33777">
                    <a:moveTo>
                      <a:pt x="30720" y="31198"/>
                    </a:moveTo>
                    <a:cubicBezTo>
                      <a:pt x="23820" y="31468"/>
                      <a:pt x="17016" y="29432"/>
                      <a:pt x="11419" y="25408"/>
                    </a:cubicBezTo>
                    <a:cubicBezTo>
                      <a:pt x="6883" y="21653"/>
                      <a:pt x="4036" y="16191"/>
                      <a:pt x="3650" y="10304"/>
                    </a:cubicBezTo>
                    <a:cubicBezTo>
                      <a:pt x="3312" y="6965"/>
                      <a:pt x="5773" y="3983"/>
                      <a:pt x="9103" y="3650"/>
                    </a:cubicBezTo>
                    <a:cubicBezTo>
                      <a:pt x="9103" y="3650"/>
                      <a:pt x="9151" y="3645"/>
                      <a:pt x="9151" y="3645"/>
                    </a:cubicBezTo>
                    <a:cubicBezTo>
                      <a:pt x="12529" y="3336"/>
                      <a:pt x="15520" y="5788"/>
                      <a:pt x="15858" y="9146"/>
                    </a:cubicBezTo>
                    <a:cubicBezTo>
                      <a:pt x="15906" y="11733"/>
                      <a:pt x="17112" y="14160"/>
                      <a:pt x="19091" y="15805"/>
                    </a:cubicBezTo>
                    <a:cubicBezTo>
                      <a:pt x="23289" y="18377"/>
                      <a:pt x="28259" y="19448"/>
                      <a:pt x="33133" y="18845"/>
                    </a:cubicBezTo>
                    <a:cubicBezTo>
                      <a:pt x="36462" y="18338"/>
                      <a:pt x="39599" y="20640"/>
                      <a:pt x="40129" y="23984"/>
                    </a:cubicBezTo>
                    <a:cubicBezTo>
                      <a:pt x="40612" y="27333"/>
                      <a:pt x="38296" y="30455"/>
                      <a:pt x="34966" y="30961"/>
                    </a:cubicBezTo>
                    <a:cubicBezTo>
                      <a:pt x="34870" y="30981"/>
                      <a:pt x="34725" y="30995"/>
                      <a:pt x="34628" y="31005"/>
                    </a:cubicBezTo>
                    <a:cubicBezTo>
                      <a:pt x="33326" y="31135"/>
                      <a:pt x="32023" y="31198"/>
                      <a:pt x="30720" y="311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4" name="手繪多邊形: 圖案 43">
                <a:extLst>
                  <a:ext uri="{FF2B5EF4-FFF2-40B4-BE49-F238E27FC236}">
                    <a16:creationId xmlns:a16="http://schemas.microsoft.com/office/drawing/2014/main" id="{81C725CF-9205-44B7-9182-6A3B29F70526}"/>
                  </a:ext>
                </a:extLst>
              </p:cNvPr>
              <p:cNvSpPr/>
              <p:nvPr/>
            </p:nvSpPr>
            <p:spPr>
              <a:xfrm>
                <a:off x="8474864" y="2852970"/>
                <a:ext cx="43428" cy="28952"/>
              </a:xfrm>
              <a:custGeom>
                <a:avLst/>
                <a:gdLst>
                  <a:gd name="connsiteX0" fmla="*/ 11902 w 43427"/>
                  <a:gd name="connsiteY0" fmla="*/ 29894 h 28951"/>
                  <a:gd name="connsiteX1" fmla="*/ 9103 w 43427"/>
                  <a:gd name="connsiteY1" fmla="*/ 29894 h 28951"/>
                  <a:gd name="connsiteX2" fmla="*/ 3651 w 43427"/>
                  <a:gd name="connsiteY2" fmla="*/ 23153 h 28951"/>
                  <a:gd name="connsiteX3" fmla="*/ 10165 w 43427"/>
                  <a:gd name="connsiteY3" fmla="*/ 17686 h 28951"/>
                  <a:gd name="connsiteX4" fmla="*/ 32795 w 43427"/>
                  <a:gd name="connsiteY4" fmla="*/ 7553 h 28951"/>
                  <a:gd name="connsiteX5" fmla="*/ 40612 w 43427"/>
                  <a:gd name="connsiteY5" fmla="*/ 4011 h 28951"/>
                  <a:gd name="connsiteX6" fmla="*/ 44183 w 43427"/>
                  <a:gd name="connsiteY6" fmla="*/ 11847 h 28951"/>
                  <a:gd name="connsiteX7" fmla="*/ 43942 w 43427"/>
                  <a:gd name="connsiteY7" fmla="*/ 12378 h 28951"/>
                  <a:gd name="connsiteX8" fmla="*/ 11902 w 43427"/>
                  <a:gd name="connsiteY8" fmla="*/ 29894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27" h="28951">
                    <a:moveTo>
                      <a:pt x="11902" y="29894"/>
                    </a:moveTo>
                    <a:cubicBezTo>
                      <a:pt x="10985" y="29952"/>
                      <a:pt x="10020" y="29952"/>
                      <a:pt x="9103" y="29894"/>
                    </a:cubicBezTo>
                    <a:cubicBezTo>
                      <a:pt x="5725" y="29537"/>
                      <a:pt x="3312" y="26521"/>
                      <a:pt x="3651" y="23153"/>
                    </a:cubicBezTo>
                    <a:cubicBezTo>
                      <a:pt x="3988" y="19876"/>
                      <a:pt x="6883" y="17464"/>
                      <a:pt x="10165" y="17686"/>
                    </a:cubicBezTo>
                    <a:cubicBezTo>
                      <a:pt x="10165" y="17686"/>
                      <a:pt x="27681" y="18989"/>
                      <a:pt x="32795" y="7553"/>
                    </a:cubicBezTo>
                    <a:cubicBezTo>
                      <a:pt x="34002" y="4411"/>
                      <a:pt x="37476" y="2829"/>
                      <a:pt x="40612" y="4011"/>
                    </a:cubicBezTo>
                    <a:cubicBezTo>
                      <a:pt x="43749" y="5198"/>
                      <a:pt x="45342" y="8706"/>
                      <a:pt x="44183" y="11847"/>
                    </a:cubicBezTo>
                    <a:cubicBezTo>
                      <a:pt x="44087" y="12031"/>
                      <a:pt x="44039" y="12204"/>
                      <a:pt x="43942" y="12378"/>
                    </a:cubicBezTo>
                    <a:cubicBezTo>
                      <a:pt x="36897" y="28301"/>
                      <a:pt x="18898" y="29894"/>
                      <a:pt x="11902" y="29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5" name="手繪多邊形: 圖案 44">
                <a:extLst>
                  <a:ext uri="{FF2B5EF4-FFF2-40B4-BE49-F238E27FC236}">
                    <a16:creationId xmlns:a16="http://schemas.microsoft.com/office/drawing/2014/main" id="{CC666B62-C0E2-44A4-8B9E-A645A83E3472}"/>
                  </a:ext>
                </a:extLst>
              </p:cNvPr>
              <p:cNvSpPr/>
              <p:nvPr/>
            </p:nvSpPr>
            <p:spPr>
              <a:xfrm>
                <a:off x="8407228" y="2915094"/>
                <a:ext cx="43428" cy="53079"/>
              </a:xfrm>
              <a:custGeom>
                <a:avLst/>
                <a:gdLst>
                  <a:gd name="connsiteX0" fmla="*/ 9619 w 43427"/>
                  <a:gd name="connsiteY0" fmla="*/ 53419 h 53078"/>
                  <a:gd name="connsiteX1" fmla="*/ 6096 w 43427"/>
                  <a:gd name="connsiteY1" fmla="*/ 52261 h 53078"/>
                  <a:gd name="connsiteX2" fmla="*/ 4793 w 43427"/>
                  <a:gd name="connsiteY2" fmla="*/ 43768 h 53078"/>
                  <a:gd name="connsiteX3" fmla="*/ 31188 w 43427"/>
                  <a:gd name="connsiteY3" fmla="*/ 6227 h 53078"/>
                  <a:gd name="connsiteX4" fmla="*/ 39729 w 43427"/>
                  <a:gd name="connsiteY4" fmla="*/ 4732 h 53078"/>
                  <a:gd name="connsiteX5" fmla="*/ 41225 w 43427"/>
                  <a:gd name="connsiteY5" fmla="*/ 13272 h 53078"/>
                  <a:gd name="connsiteX6" fmla="*/ 14830 w 43427"/>
                  <a:gd name="connsiteY6" fmla="*/ 50813 h 53078"/>
                  <a:gd name="connsiteX7" fmla="*/ 9619 w 43427"/>
                  <a:gd name="connsiteY7" fmla="*/ 53419 h 5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27" h="53078">
                    <a:moveTo>
                      <a:pt x="9619" y="53419"/>
                    </a:moveTo>
                    <a:cubicBezTo>
                      <a:pt x="8364" y="53419"/>
                      <a:pt x="7109" y="53014"/>
                      <a:pt x="6096" y="52261"/>
                    </a:cubicBezTo>
                    <a:cubicBezTo>
                      <a:pt x="3394" y="50273"/>
                      <a:pt x="2815" y="46475"/>
                      <a:pt x="4793" y="43768"/>
                    </a:cubicBezTo>
                    <a:lnTo>
                      <a:pt x="31188" y="6227"/>
                    </a:lnTo>
                    <a:cubicBezTo>
                      <a:pt x="33118" y="3458"/>
                      <a:pt x="36979" y="2787"/>
                      <a:pt x="39729" y="4732"/>
                    </a:cubicBezTo>
                    <a:cubicBezTo>
                      <a:pt x="42480" y="6676"/>
                      <a:pt x="43155" y="10503"/>
                      <a:pt x="41225" y="13272"/>
                    </a:cubicBezTo>
                    <a:lnTo>
                      <a:pt x="14830" y="50813"/>
                    </a:lnTo>
                    <a:cubicBezTo>
                      <a:pt x="13624" y="52497"/>
                      <a:pt x="11694" y="53477"/>
                      <a:pt x="9619" y="53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6" name="手繪多邊形: 圖案 45">
                <a:extLst>
                  <a:ext uri="{FF2B5EF4-FFF2-40B4-BE49-F238E27FC236}">
                    <a16:creationId xmlns:a16="http://schemas.microsoft.com/office/drawing/2014/main" id="{5E4F7BE8-3189-4C9C-80CC-CF105DE2CBDE}"/>
                  </a:ext>
                </a:extLst>
              </p:cNvPr>
              <p:cNvSpPr/>
              <p:nvPr/>
            </p:nvSpPr>
            <p:spPr>
              <a:xfrm>
                <a:off x="8385645" y="2917512"/>
                <a:ext cx="38603" cy="53079"/>
              </a:xfrm>
              <a:custGeom>
                <a:avLst/>
                <a:gdLst>
                  <a:gd name="connsiteX0" fmla="*/ 9729 w 38602"/>
                  <a:gd name="connsiteY0" fmla="*/ 50133 h 53078"/>
                  <a:gd name="connsiteX1" fmla="*/ 6351 w 38602"/>
                  <a:gd name="connsiteY1" fmla="*/ 49072 h 53078"/>
                  <a:gd name="connsiteX2" fmla="*/ 4614 w 38602"/>
                  <a:gd name="connsiteY2" fmla="*/ 40651 h 53078"/>
                  <a:gd name="connsiteX3" fmla="*/ 4662 w 38602"/>
                  <a:gd name="connsiteY3" fmla="*/ 40579 h 53078"/>
                  <a:gd name="connsiteX4" fmla="*/ 27582 w 38602"/>
                  <a:gd name="connsiteY4" fmla="*/ 6560 h 53078"/>
                  <a:gd name="connsiteX5" fmla="*/ 36026 w 38602"/>
                  <a:gd name="connsiteY5" fmla="*/ 4515 h 53078"/>
                  <a:gd name="connsiteX6" fmla="*/ 38053 w 38602"/>
                  <a:gd name="connsiteY6" fmla="*/ 12935 h 53078"/>
                  <a:gd name="connsiteX7" fmla="*/ 37764 w 38602"/>
                  <a:gd name="connsiteY7" fmla="*/ 13364 h 53078"/>
                  <a:gd name="connsiteX8" fmla="*/ 14843 w 38602"/>
                  <a:gd name="connsiteY8" fmla="*/ 47431 h 53078"/>
                  <a:gd name="connsiteX9" fmla="*/ 9729 w 38602"/>
                  <a:gd name="connsiteY9" fmla="*/ 50133 h 5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02" h="53078">
                    <a:moveTo>
                      <a:pt x="9729" y="50133"/>
                    </a:moveTo>
                    <a:cubicBezTo>
                      <a:pt x="8522" y="50138"/>
                      <a:pt x="7316" y="49767"/>
                      <a:pt x="6351" y="49072"/>
                    </a:cubicBezTo>
                    <a:cubicBezTo>
                      <a:pt x="3552" y="47224"/>
                      <a:pt x="2780" y="43455"/>
                      <a:pt x="4614" y="40651"/>
                    </a:cubicBezTo>
                    <a:cubicBezTo>
                      <a:pt x="4614" y="40627"/>
                      <a:pt x="4662" y="40603"/>
                      <a:pt x="4662" y="40579"/>
                    </a:cubicBezTo>
                    <a:lnTo>
                      <a:pt x="27582" y="6560"/>
                    </a:lnTo>
                    <a:cubicBezTo>
                      <a:pt x="29319" y="3670"/>
                      <a:pt x="33131" y="2753"/>
                      <a:pt x="36026" y="4515"/>
                    </a:cubicBezTo>
                    <a:cubicBezTo>
                      <a:pt x="38873" y="6276"/>
                      <a:pt x="39790" y="10044"/>
                      <a:pt x="38053" y="12935"/>
                    </a:cubicBezTo>
                    <a:cubicBezTo>
                      <a:pt x="37957" y="13084"/>
                      <a:pt x="37860" y="13224"/>
                      <a:pt x="37764" y="13364"/>
                    </a:cubicBezTo>
                    <a:lnTo>
                      <a:pt x="14843" y="47431"/>
                    </a:lnTo>
                    <a:cubicBezTo>
                      <a:pt x="13685" y="49115"/>
                      <a:pt x="11755" y="50128"/>
                      <a:pt x="9729" y="50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7" name="手繪多邊形: 圖案 46">
                <a:extLst>
                  <a:ext uri="{FF2B5EF4-FFF2-40B4-BE49-F238E27FC236}">
                    <a16:creationId xmlns:a16="http://schemas.microsoft.com/office/drawing/2014/main" id="{D3B11FBA-5738-44F5-BE91-D7F7BBDA46F1}"/>
                  </a:ext>
                </a:extLst>
              </p:cNvPr>
              <p:cNvSpPr/>
              <p:nvPr/>
            </p:nvSpPr>
            <p:spPr>
              <a:xfrm>
                <a:off x="8458658" y="2782685"/>
                <a:ext cx="62729" cy="43428"/>
              </a:xfrm>
              <a:custGeom>
                <a:avLst/>
                <a:gdLst>
                  <a:gd name="connsiteX0" fmla="*/ 53489 w 62729"/>
                  <a:gd name="connsiteY0" fmla="*/ 43192 h 43427"/>
                  <a:gd name="connsiteX1" fmla="*/ 47457 w 62729"/>
                  <a:gd name="connsiteY1" fmla="*/ 38029 h 43427"/>
                  <a:gd name="connsiteX2" fmla="*/ 34091 w 62729"/>
                  <a:gd name="connsiteY2" fmla="*/ 20609 h 43427"/>
                  <a:gd name="connsiteX3" fmla="*/ 12039 w 62729"/>
                  <a:gd name="connsiteY3" fmla="*/ 17039 h 43427"/>
                  <a:gd name="connsiteX4" fmla="*/ 4077 w 62729"/>
                  <a:gd name="connsiteY4" fmla="*/ 13661 h 43427"/>
                  <a:gd name="connsiteX5" fmla="*/ 7311 w 62729"/>
                  <a:gd name="connsiteY5" fmla="*/ 5699 h 43427"/>
                  <a:gd name="connsiteX6" fmla="*/ 41088 w 62729"/>
                  <a:gd name="connsiteY6" fmla="*/ 10524 h 43427"/>
                  <a:gd name="connsiteX7" fmla="*/ 59520 w 62729"/>
                  <a:gd name="connsiteY7" fmla="*/ 36243 h 43427"/>
                  <a:gd name="connsiteX8" fmla="*/ 54358 w 62729"/>
                  <a:gd name="connsiteY8" fmla="*/ 43240 h 4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729" h="43427">
                    <a:moveTo>
                      <a:pt x="53489" y="43192"/>
                    </a:moveTo>
                    <a:cubicBezTo>
                      <a:pt x="50497" y="43182"/>
                      <a:pt x="47940" y="40996"/>
                      <a:pt x="47457" y="38029"/>
                    </a:cubicBezTo>
                    <a:cubicBezTo>
                      <a:pt x="45430" y="30709"/>
                      <a:pt x="40653" y="24465"/>
                      <a:pt x="34091" y="20609"/>
                    </a:cubicBezTo>
                    <a:cubicBezTo>
                      <a:pt x="27722" y="15967"/>
                      <a:pt x="19518" y="14640"/>
                      <a:pt x="12039" y="17039"/>
                    </a:cubicBezTo>
                    <a:cubicBezTo>
                      <a:pt x="8903" y="18269"/>
                      <a:pt x="5380" y="16768"/>
                      <a:pt x="4077" y="13661"/>
                    </a:cubicBezTo>
                    <a:cubicBezTo>
                      <a:pt x="2823" y="10568"/>
                      <a:pt x="4222" y="7026"/>
                      <a:pt x="7311" y="5699"/>
                    </a:cubicBezTo>
                    <a:cubicBezTo>
                      <a:pt x="18698" y="1718"/>
                      <a:pt x="31292" y="3518"/>
                      <a:pt x="41088" y="10524"/>
                    </a:cubicBezTo>
                    <a:cubicBezTo>
                      <a:pt x="50400" y="16315"/>
                      <a:pt x="57011" y="25565"/>
                      <a:pt x="59520" y="36243"/>
                    </a:cubicBezTo>
                    <a:cubicBezTo>
                      <a:pt x="60003" y="39592"/>
                      <a:pt x="57687" y="42695"/>
                      <a:pt x="54358" y="43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8" name="手繪多邊形: 圖案 47">
                <a:extLst>
                  <a:ext uri="{FF2B5EF4-FFF2-40B4-BE49-F238E27FC236}">
                    <a16:creationId xmlns:a16="http://schemas.microsoft.com/office/drawing/2014/main" id="{549EAB86-CEDD-42B7-AF75-F92A9301B993}"/>
                  </a:ext>
                </a:extLst>
              </p:cNvPr>
              <p:cNvSpPr/>
              <p:nvPr/>
            </p:nvSpPr>
            <p:spPr>
              <a:xfrm>
                <a:off x="8350913" y="2871199"/>
                <a:ext cx="43428" cy="28952"/>
              </a:xfrm>
              <a:custGeom>
                <a:avLst/>
                <a:gdLst>
                  <a:gd name="connsiteX0" fmla="*/ 9718 w 43427"/>
                  <a:gd name="connsiteY0" fmla="*/ 28361 h 28951"/>
                  <a:gd name="connsiteX1" fmla="*/ 8319 w 43427"/>
                  <a:gd name="connsiteY1" fmla="*/ 28361 h 28951"/>
                  <a:gd name="connsiteX2" fmla="*/ 3783 w 43427"/>
                  <a:gd name="connsiteY2" fmla="*/ 20978 h 28951"/>
                  <a:gd name="connsiteX3" fmla="*/ 34665 w 43427"/>
                  <a:gd name="connsiteY3" fmla="*/ 3800 h 28951"/>
                  <a:gd name="connsiteX4" fmla="*/ 40166 w 43427"/>
                  <a:gd name="connsiteY4" fmla="*/ 10507 h 28951"/>
                  <a:gd name="connsiteX5" fmla="*/ 33459 w 43427"/>
                  <a:gd name="connsiteY5" fmla="*/ 16008 h 28951"/>
                  <a:gd name="connsiteX6" fmla="*/ 15702 w 43427"/>
                  <a:gd name="connsiteY6" fmla="*/ 23825 h 28951"/>
                  <a:gd name="connsiteX7" fmla="*/ 9718 w 43427"/>
                  <a:gd name="connsiteY7" fmla="*/ 2836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27" h="28951">
                    <a:moveTo>
                      <a:pt x="9718" y="28361"/>
                    </a:moveTo>
                    <a:cubicBezTo>
                      <a:pt x="9236" y="28428"/>
                      <a:pt x="8802" y="28428"/>
                      <a:pt x="8319" y="28361"/>
                    </a:cubicBezTo>
                    <a:cubicBezTo>
                      <a:pt x="5038" y="27574"/>
                      <a:pt x="3011" y="24269"/>
                      <a:pt x="3783" y="20978"/>
                    </a:cubicBezTo>
                    <a:cubicBezTo>
                      <a:pt x="7499" y="5344"/>
                      <a:pt x="24918" y="2835"/>
                      <a:pt x="34665" y="3800"/>
                    </a:cubicBezTo>
                    <a:cubicBezTo>
                      <a:pt x="38043" y="4133"/>
                      <a:pt x="40504" y="7134"/>
                      <a:pt x="40166" y="10507"/>
                    </a:cubicBezTo>
                    <a:cubicBezTo>
                      <a:pt x="39828" y="13880"/>
                      <a:pt x="36836" y="16341"/>
                      <a:pt x="33459" y="16008"/>
                    </a:cubicBezTo>
                    <a:cubicBezTo>
                      <a:pt x="33459" y="16008"/>
                      <a:pt x="17873" y="14705"/>
                      <a:pt x="15702" y="23825"/>
                    </a:cubicBezTo>
                    <a:cubicBezTo>
                      <a:pt x="14978" y="26512"/>
                      <a:pt x="12517" y="28375"/>
                      <a:pt x="9718" y="28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9" name="手繪多邊形: 圖案 48">
                <a:extLst>
                  <a:ext uri="{FF2B5EF4-FFF2-40B4-BE49-F238E27FC236}">
                    <a16:creationId xmlns:a16="http://schemas.microsoft.com/office/drawing/2014/main" id="{5B45ED05-FC27-4844-B648-164A63EDDA63}"/>
                  </a:ext>
                </a:extLst>
              </p:cNvPr>
              <p:cNvSpPr/>
              <p:nvPr/>
            </p:nvSpPr>
            <p:spPr>
              <a:xfrm>
                <a:off x="8401637" y="2875345"/>
                <a:ext cx="53079" cy="28952"/>
              </a:xfrm>
              <a:custGeom>
                <a:avLst/>
                <a:gdLst>
                  <a:gd name="connsiteX0" fmla="*/ 36827 w 53078"/>
                  <a:gd name="connsiteY0" fmla="*/ 30101 h 28951"/>
                  <a:gd name="connsiteX1" fmla="*/ 4497 w 53078"/>
                  <a:gd name="connsiteY1" fmla="*/ 12923 h 28951"/>
                  <a:gd name="connsiteX2" fmla="*/ 6572 w 53078"/>
                  <a:gd name="connsiteY2" fmla="*/ 4508 h 28951"/>
                  <a:gd name="connsiteX3" fmla="*/ 14148 w 53078"/>
                  <a:gd name="connsiteY3" fmla="*/ 5492 h 28951"/>
                  <a:gd name="connsiteX4" fmla="*/ 44451 w 53078"/>
                  <a:gd name="connsiteY4" fmla="*/ 16494 h 28951"/>
                  <a:gd name="connsiteX5" fmla="*/ 52509 w 53078"/>
                  <a:gd name="connsiteY5" fmla="*/ 19669 h 28951"/>
                  <a:gd name="connsiteX6" fmla="*/ 49324 w 53078"/>
                  <a:gd name="connsiteY6" fmla="*/ 27732 h 28951"/>
                  <a:gd name="connsiteX7" fmla="*/ 48504 w 53078"/>
                  <a:gd name="connsiteY7" fmla="*/ 28027 h 28951"/>
                  <a:gd name="connsiteX8" fmla="*/ 36827 w 53078"/>
                  <a:gd name="connsiteY8" fmla="*/ 3010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78" h="28951">
                    <a:moveTo>
                      <a:pt x="36827" y="30101"/>
                    </a:moveTo>
                    <a:cubicBezTo>
                      <a:pt x="17525" y="30101"/>
                      <a:pt x="5124" y="13744"/>
                      <a:pt x="4497" y="12923"/>
                    </a:cubicBezTo>
                    <a:cubicBezTo>
                      <a:pt x="2760" y="10028"/>
                      <a:pt x="3677" y="6260"/>
                      <a:pt x="6572" y="4508"/>
                    </a:cubicBezTo>
                    <a:cubicBezTo>
                      <a:pt x="9033" y="3022"/>
                      <a:pt x="12169" y="3432"/>
                      <a:pt x="14148" y="5492"/>
                    </a:cubicBezTo>
                    <a:cubicBezTo>
                      <a:pt x="14727" y="6216"/>
                      <a:pt x="27466" y="22478"/>
                      <a:pt x="44451" y="16494"/>
                    </a:cubicBezTo>
                    <a:cubicBezTo>
                      <a:pt x="47539" y="15143"/>
                      <a:pt x="51158" y="16562"/>
                      <a:pt x="52509" y="19669"/>
                    </a:cubicBezTo>
                    <a:cubicBezTo>
                      <a:pt x="53860" y="22772"/>
                      <a:pt x="52461" y="26381"/>
                      <a:pt x="49324" y="27732"/>
                    </a:cubicBezTo>
                    <a:cubicBezTo>
                      <a:pt x="49083" y="27848"/>
                      <a:pt x="48793" y="27949"/>
                      <a:pt x="48504" y="28027"/>
                    </a:cubicBezTo>
                    <a:cubicBezTo>
                      <a:pt x="44740" y="29373"/>
                      <a:pt x="40832" y="30073"/>
                      <a:pt x="36827" y="30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50" name="手繪多邊形: 圖案 49">
                <a:extLst>
                  <a:ext uri="{FF2B5EF4-FFF2-40B4-BE49-F238E27FC236}">
                    <a16:creationId xmlns:a16="http://schemas.microsoft.com/office/drawing/2014/main" id="{659F80A3-93C6-4E70-B50C-2F94210C0859}"/>
                  </a:ext>
                </a:extLst>
              </p:cNvPr>
              <p:cNvSpPr/>
              <p:nvPr/>
            </p:nvSpPr>
            <p:spPr>
              <a:xfrm>
                <a:off x="8230734" y="2667413"/>
                <a:ext cx="395677" cy="395677"/>
              </a:xfrm>
              <a:custGeom>
                <a:avLst/>
                <a:gdLst>
                  <a:gd name="connsiteX0" fmla="*/ 391431 w 395677"/>
                  <a:gd name="connsiteY0" fmla="*/ 160683 h 395677"/>
                  <a:gd name="connsiteX1" fmla="*/ 381394 w 395677"/>
                  <a:gd name="connsiteY1" fmla="*/ 156485 h 395677"/>
                  <a:gd name="connsiteX2" fmla="*/ 345928 w 395677"/>
                  <a:gd name="connsiteY2" fmla="*/ 156485 h 395677"/>
                  <a:gd name="connsiteX3" fmla="*/ 333478 w 395677"/>
                  <a:gd name="connsiteY3" fmla="*/ 126472 h 395677"/>
                  <a:gd name="connsiteX4" fmla="*/ 358522 w 395677"/>
                  <a:gd name="connsiteY4" fmla="*/ 101477 h 395677"/>
                  <a:gd name="connsiteX5" fmla="*/ 362671 w 395677"/>
                  <a:gd name="connsiteY5" fmla="*/ 91392 h 395677"/>
                  <a:gd name="connsiteX6" fmla="*/ 358522 w 395677"/>
                  <a:gd name="connsiteY6" fmla="*/ 81307 h 395677"/>
                  <a:gd name="connsiteX7" fmla="*/ 317989 w 395677"/>
                  <a:gd name="connsiteY7" fmla="*/ 40677 h 395677"/>
                  <a:gd name="connsiteX8" fmla="*/ 297771 w 395677"/>
                  <a:gd name="connsiteY8" fmla="*/ 40677 h 395677"/>
                  <a:gd name="connsiteX9" fmla="*/ 272679 w 395677"/>
                  <a:gd name="connsiteY9" fmla="*/ 65721 h 395677"/>
                  <a:gd name="connsiteX10" fmla="*/ 242665 w 395677"/>
                  <a:gd name="connsiteY10" fmla="*/ 53320 h 395677"/>
                  <a:gd name="connsiteX11" fmla="*/ 242665 w 395677"/>
                  <a:gd name="connsiteY11" fmla="*/ 17854 h 395677"/>
                  <a:gd name="connsiteX12" fmla="*/ 228189 w 395677"/>
                  <a:gd name="connsiteY12" fmla="*/ 3619 h 395677"/>
                  <a:gd name="connsiteX13" fmla="*/ 170720 w 395677"/>
                  <a:gd name="connsiteY13" fmla="*/ 3619 h 395677"/>
                  <a:gd name="connsiteX14" fmla="*/ 156485 w 395677"/>
                  <a:gd name="connsiteY14" fmla="*/ 17854 h 395677"/>
                  <a:gd name="connsiteX15" fmla="*/ 156485 w 395677"/>
                  <a:gd name="connsiteY15" fmla="*/ 53320 h 395677"/>
                  <a:gd name="connsiteX16" fmla="*/ 126423 w 395677"/>
                  <a:gd name="connsiteY16" fmla="*/ 65769 h 395677"/>
                  <a:gd name="connsiteX17" fmla="*/ 101669 w 395677"/>
                  <a:gd name="connsiteY17" fmla="*/ 40533 h 395677"/>
                  <a:gd name="connsiteX18" fmla="*/ 81499 w 395677"/>
                  <a:gd name="connsiteY18" fmla="*/ 40533 h 395677"/>
                  <a:gd name="connsiteX19" fmla="*/ 40870 w 395677"/>
                  <a:gd name="connsiteY19" fmla="*/ 81114 h 395677"/>
                  <a:gd name="connsiteX20" fmla="*/ 40870 w 395677"/>
                  <a:gd name="connsiteY20" fmla="*/ 101284 h 395677"/>
                  <a:gd name="connsiteX21" fmla="*/ 65962 w 395677"/>
                  <a:gd name="connsiteY21" fmla="*/ 126375 h 395677"/>
                  <a:gd name="connsiteX22" fmla="*/ 53513 w 395677"/>
                  <a:gd name="connsiteY22" fmla="*/ 156389 h 395677"/>
                  <a:gd name="connsiteX23" fmla="*/ 18095 w 395677"/>
                  <a:gd name="connsiteY23" fmla="*/ 156389 h 395677"/>
                  <a:gd name="connsiteX24" fmla="*/ 3619 w 395677"/>
                  <a:gd name="connsiteY24" fmla="*/ 170624 h 395677"/>
                  <a:gd name="connsiteX25" fmla="*/ 3619 w 395677"/>
                  <a:gd name="connsiteY25" fmla="*/ 228093 h 395677"/>
                  <a:gd name="connsiteX26" fmla="*/ 17805 w 395677"/>
                  <a:gd name="connsiteY26" fmla="*/ 242569 h 395677"/>
                  <a:gd name="connsiteX27" fmla="*/ 53320 w 395677"/>
                  <a:gd name="connsiteY27" fmla="*/ 242569 h 395677"/>
                  <a:gd name="connsiteX28" fmla="*/ 65769 w 395677"/>
                  <a:gd name="connsiteY28" fmla="*/ 272583 h 395677"/>
                  <a:gd name="connsiteX29" fmla="*/ 40677 w 395677"/>
                  <a:gd name="connsiteY29" fmla="*/ 297578 h 395677"/>
                  <a:gd name="connsiteX30" fmla="*/ 40677 w 395677"/>
                  <a:gd name="connsiteY30" fmla="*/ 317748 h 395677"/>
                  <a:gd name="connsiteX31" fmla="*/ 81258 w 395677"/>
                  <a:gd name="connsiteY31" fmla="*/ 358426 h 395677"/>
                  <a:gd name="connsiteX32" fmla="*/ 101428 w 395677"/>
                  <a:gd name="connsiteY32" fmla="*/ 358426 h 395677"/>
                  <a:gd name="connsiteX33" fmla="*/ 126520 w 395677"/>
                  <a:gd name="connsiteY33" fmla="*/ 333382 h 395677"/>
                  <a:gd name="connsiteX34" fmla="*/ 156582 w 395677"/>
                  <a:gd name="connsiteY34" fmla="*/ 345783 h 395677"/>
                  <a:gd name="connsiteX35" fmla="*/ 156582 w 395677"/>
                  <a:gd name="connsiteY35" fmla="*/ 381201 h 395677"/>
                  <a:gd name="connsiteX36" fmla="*/ 170816 w 395677"/>
                  <a:gd name="connsiteY36" fmla="*/ 395677 h 395677"/>
                  <a:gd name="connsiteX37" fmla="*/ 228286 w 395677"/>
                  <a:gd name="connsiteY37" fmla="*/ 395677 h 395677"/>
                  <a:gd name="connsiteX38" fmla="*/ 242762 w 395677"/>
                  <a:gd name="connsiteY38" fmla="*/ 381491 h 395677"/>
                  <a:gd name="connsiteX39" fmla="*/ 242762 w 395677"/>
                  <a:gd name="connsiteY39" fmla="*/ 345976 h 395677"/>
                  <a:gd name="connsiteX40" fmla="*/ 272775 w 395677"/>
                  <a:gd name="connsiteY40" fmla="*/ 333575 h 395677"/>
                  <a:gd name="connsiteX41" fmla="*/ 297771 w 395677"/>
                  <a:gd name="connsiteY41" fmla="*/ 358618 h 395677"/>
                  <a:gd name="connsiteX42" fmla="*/ 317940 w 395677"/>
                  <a:gd name="connsiteY42" fmla="*/ 358618 h 395677"/>
                  <a:gd name="connsiteX43" fmla="*/ 358618 w 395677"/>
                  <a:gd name="connsiteY43" fmla="*/ 318037 h 395677"/>
                  <a:gd name="connsiteX44" fmla="*/ 358618 w 395677"/>
                  <a:gd name="connsiteY44" fmla="*/ 297868 h 395677"/>
                  <a:gd name="connsiteX45" fmla="*/ 333527 w 395677"/>
                  <a:gd name="connsiteY45" fmla="*/ 272776 h 395677"/>
                  <a:gd name="connsiteX46" fmla="*/ 345976 w 395677"/>
                  <a:gd name="connsiteY46" fmla="*/ 242762 h 395677"/>
                  <a:gd name="connsiteX47" fmla="*/ 381345 w 395677"/>
                  <a:gd name="connsiteY47" fmla="*/ 242762 h 395677"/>
                  <a:gd name="connsiteX48" fmla="*/ 395821 w 395677"/>
                  <a:gd name="connsiteY48" fmla="*/ 228286 h 395677"/>
                  <a:gd name="connsiteX49" fmla="*/ 395821 w 395677"/>
                  <a:gd name="connsiteY49" fmla="*/ 170817 h 395677"/>
                  <a:gd name="connsiteX50" fmla="*/ 391431 w 395677"/>
                  <a:gd name="connsiteY50" fmla="*/ 160683 h 395677"/>
                  <a:gd name="connsiteX51" fmla="*/ 228383 w 395677"/>
                  <a:gd name="connsiteY51" fmla="*/ 387474 h 395677"/>
                  <a:gd name="connsiteX52" fmla="*/ 228383 w 395677"/>
                  <a:gd name="connsiteY52" fmla="*/ 379416 h 395677"/>
                  <a:gd name="connsiteX53" fmla="*/ 228383 w 395677"/>
                  <a:gd name="connsiteY53" fmla="*/ 379416 h 395677"/>
                  <a:gd name="connsiteX54" fmla="*/ 379416 w 395677"/>
                  <a:gd name="connsiteY54" fmla="*/ 226501 h 395677"/>
                  <a:gd name="connsiteX55" fmla="*/ 333430 w 395677"/>
                  <a:gd name="connsiteY55" fmla="*/ 226501 h 395677"/>
                  <a:gd name="connsiteX56" fmla="*/ 331886 w 395677"/>
                  <a:gd name="connsiteY56" fmla="*/ 232629 h 395677"/>
                  <a:gd name="connsiteX57" fmla="*/ 316493 w 395677"/>
                  <a:gd name="connsiteY57" fmla="*/ 269832 h 395677"/>
                  <a:gd name="connsiteX58" fmla="*/ 313212 w 395677"/>
                  <a:gd name="connsiteY58" fmla="*/ 275237 h 395677"/>
                  <a:gd name="connsiteX59" fmla="*/ 345783 w 395677"/>
                  <a:gd name="connsiteY59" fmla="*/ 307856 h 395677"/>
                  <a:gd name="connsiteX60" fmla="*/ 307759 w 395677"/>
                  <a:gd name="connsiteY60" fmla="*/ 345735 h 395677"/>
                  <a:gd name="connsiteX61" fmla="*/ 275285 w 395677"/>
                  <a:gd name="connsiteY61" fmla="*/ 313212 h 395677"/>
                  <a:gd name="connsiteX62" fmla="*/ 269880 w 395677"/>
                  <a:gd name="connsiteY62" fmla="*/ 316445 h 395677"/>
                  <a:gd name="connsiteX63" fmla="*/ 232677 w 395677"/>
                  <a:gd name="connsiteY63" fmla="*/ 331886 h 395677"/>
                  <a:gd name="connsiteX64" fmla="*/ 226549 w 395677"/>
                  <a:gd name="connsiteY64" fmla="*/ 333430 h 395677"/>
                  <a:gd name="connsiteX65" fmla="*/ 226549 w 395677"/>
                  <a:gd name="connsiteY65" fmla="*/ 379464 h 395677"/>
                  <a:gd name="connsiteX66" fmla="*/ 172843 w 395677"/>
                  <a:gd name="connsiteY66" fmla="*/ 379464 h 395677"/>
                  <a:gd name="connsiteX67" fmla="*/ 172843 w 395677"/>
                  <a:gd name="connsiteY67" fmla="*/ 333479 h 395677"/>
                  <a:gd name="connsiteX68" fmla="*/ 166715 w 395677"/>
                  <a:gd name="connsiteY68" fmla="*/ 331934 h 395677"/>
                  <a:gd name="connsiteX69" fmla="*/ 129512 w 395677"/>
                  <a:gd name="connsiteY69" fmla="*/ 316542 h 395677"/>
                  <a:gd name="connsiteX70" fmla="*/ 124107 w 395677"/>
                  <a:gd name="connsiteY70" fmla="*/ 313260 h 395677"/>
                  <a:gd name="connsiteX71" fmla="*/ 91536 w 395677"/>
                  <a:gd name="connsiteY71" fmla="*/ 345831 h 395677"/>
                  <a:gd name="connsiteX72" fmla="*/ 53609 w 395677"/>
                  <a:gd name="connsiteY72" fmla="*/ 307808 h 395677"/>
                  <a:gd name="connsiteX73" fmla="*/ 86132 w 395677"/>
                  <a:gd name="connsiteY73" fmla="*/ 275285 h 395677"/>
                  <a:gd name="connsiteX74" fmla="*/ 82899 w 395677"/>
                  <a:gd name="connsiteY74" fmla="*/ 269881 h 395677"/>
                  <a:gd name="connsiteX75" fmla="*/ 67506 w 395677"/>
                  <a:gd name="connsiteY75" fmla="*/ 232677 h 395677"/>
                  <a:gd name="connsiteX76" fmla="*/ 65962 w 395677"/>
                  <a:gd name="connsiteY76" fmla="*/ 226597 h 395677"/>
                  <a:gd name="connsiteX77" fmla="*/ 19880 w 395677"/>
                  <a:gd name="connsiteY77" fmla="*/ 226597 h 395677"/>
                  <a:gd name="connsiteX78" fmla="*/ 19880 w 395677"/>
                  <a:gd name="connsiteY78" fmla="*/ 172554 h 395677"/>
                  <a:gd name="connsiteX79" fmla="*/ 65914 w 395677"/>
                  <a:gd name="connsiteY79" fmla="*/ 172554 h 395677"/>
                  <a:gd name="connsiteX80" fmla="*/ 67410 w 395677"/>
                  <a:gd name="connsiteY80" fmla="*/ 166426 h 395677"/>
                  <a:gd name="connsiteX81" fmla="*/ 82851 w 395677"/>
                  <a:gd name="connsiteY81" fmla="*/ 129222 h 395677"/>
                  <a:gd name="connsiteX82" fmla="*/ 86084 w 395677"/>
                  <a:gd name="connsiteY82" fmla="*/ 123818 h 395677"/>
                  <a:gd name="connsiteX83" fmla="*/ 53561 w 395677"/>
                  <a:gd name="connsiteY83" fmla="*/ 91199 h 395677"/>
                  <a:gd name="connsiteX84" fmla="*/ 91536 w 395677"/>
                  <a:gd name="connsiteY84" fmla="*/ 53320 h 395677"/>
                  <a:gd name="connsiteX85" fmla="*/ 124059 w 395677"/>
                  <a:gd name="connsiteY85" fmla="*/ 85843 h 395677"/>
                  <a:gd name="connsiteX86" fmla="*/ 129463 w 395677"/>
                  <a:gd name="connsiteY86" fmla="*/ 82610 h 395677"/>
                  <a:gd name="connsiteX87" fmla="*/ 166666 w 395677"/>
                  <a:gd name="connsiteY87" fmla="*/ 67169 h 395677"/>
                  <a:gd name="connsiteX88" fmla="*/ 172795 w 395677"/>
                  <a:gd name="connsiteY88" fmla="*/ 65673 h 395677"/>
                  <a:gd name="connsiteX89" fmla="*/ 172795 w 395677"/>
                  <a:gd name="connsiteY89" fmla="*/ 19591 h 395677"/>
                  <a:gd name="connsiteX90" fmla="*/ 226452 w 395677"/>
                  <a:gd name="connsiteY90" fmla="*/ 19591 h 395677"/>
                  <a:gd name="connsiteX91" fmla="*/ 226452 w 395677"/>
                  <a:gd name="connsiteY91" fmla="*/ 65673 h 395677"/>
                  <a:gd name="connsiteX92" fmla="*/ 232629 w 395677"/>
                  <a:gd name="connsiteY92" fmla="*/ 67169 h 395677"/>
                  <a:gd name="connsiteX93" fmla="*/ 269784 w 395677"/>
                  <a:gd name="connsiteY93" fmla="*/ 82561 h 395677"/>
                  <a:gd name="connsiteX94" fmla="*/ 275188 w 395677"/>
                  <a:gd name="connsiteY94" fmla="*/ 85843 h 395677"/>
                  <a:gd name="connsiteX95" fmla="*/ 307807 w 395677"/>
                  <a:gd name="connsiteY95" fmla="*/ 53272 h 395677"/>
                  <a:gd name="connsiteX96" fmla="*/ 345734 w 395677"/>
                  <a:gd name="connsiteY96" fmla="*/ 91295 h 395677"/>
                  <a:gd name="connsiteX97" fmla="*/ 313163 w 395677"/>
                  <a:gd name="connsiteY97" fmla="*/ 123770 h 395677"/>
                  <a:gd name="connsiteX98" fmla="*/ 316445 w 395677"/>
                  <a:gd name="connsiteY98" fmla="*/ 129174 h 395677"/>
                  <a:gd name="connsiteX99" fmla="*/ 331837 w 395677"/>
                  <a:gd name="connsiteY99" fmla="*/ 166426 h 395677"/>
                  <a:gd name="connsiteX100" fmla="*/ 333382 w 395677"/>
                  <a:gd name="connsiteY100" fmla="*/ 172554 h 395677"/>
                  <a:gd name="connsiteX101" fmla="*/ 379416 w 395677"/>
                  <a:gd name="connsiteY101" fmla="*/ 172554 h 39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95677" h="395677">
                    <a:moveTo>
                      <a:pt x="391431" y="160683"/>
                    </a:moveTo>
                    <a:cubicBezTo>
                      <a:pt x="388777" y="157986"/>
                      <a:pt x="385158" y="156476"/>
                      <a:pt x="381394" y="156485"/>
                    </a:cubicBezTo>
                    <a:lnTo>
                      <a:pt x="345928" y="156485"/>
                    </a:lnTo>
                    <a:cubicBezTo>
                      <a:pt x="342839" y="146068"/>
                      <a:pt x="338690" y="136007"/>
                      <a:pt x="333478" y="126472"/>
                    </a:cubicBezTo>
                    <a:lnTo>
                      <a:pt x="358522" y="101477"/>
                    </a:lnTo>
                    <a:cubicBezTo>
                      <a:pt x="361176" y="98784"/>
                      <a:pt x="362671" y="95165"/>
                      <a:pt x="362671" y="91392"/>
                    </a:cubicBezTo>
                    <a:cubicBezTo>
                      <a:pt x="362720" y="87609"/>
                      <a:pt x="361224" y="83970"/>
                      <a:pt x="358522" y="81307"/>
                    </a:cubicBezTo>
                    <a:lnTo>
                      <a:pt x="317989" y="40677"/>
                    </a:lnTo>
                    <a:cubicBezTo>
                      <a:pt x="312344" y="35191"/>
                      <a:pt x="303417" y="35191"/>
                      <a:pt x="297771" y="40677"/>
                    </a:cubicBezTo>
                    <a:lnTo>
                      <a:pt x="272679" y="65721"/>
                    </a:lnTo>
                    <a:cubicBezTo>
                      <a:pt x="263173" y="60519"/>
                      <a:pt x="253088" y="56360"/>
                      <a:pt x="242665" y="53320"/>
                    </a:cubicBezTo>
                    <a:lnTo>
                      <a:pt x="242665" y="17854"/>
                    </a:lnTo>
                    <a:cubicBezTo>
                      <a:pt x="242521" y="9955"/>
                      <a:pt x="236103" y="3619"/>
                      <a:pt x="228189" y="3619"/>
                    </a:cubicBezTo>
                    <a:lnTo>
                      <a:pt x="170720" y="3619"/>
                    </a:lnTo>
                    <a:cubicBezTo>
                      <a:pt x="162903" y="3749"/>
                      <a:pt x="156630" y="10046"/>
                      <a:pt x="156485" y="17854"/>
                    </a:cubicBezTo>
                    <a:lnTo>
                      <a:pt x="156485" y="53320"/>
                    </a:lnTo>
                    <a:cubicBezTo>
                      <a:pt x="146062" y="56379"/>
                      <a:pt x="135977" y="60553"/>
                      <a:pt x="126423" y="65769"/>
                    </a:cubicBezTo>
                    <a:lnTo>
                      <a:pt x="101669" y="40533"/>
                    </a:lnTo>
                    <a:cubicBezTo>
                      <a:pt x="96072" y="35080"/>
                      <a:pt x="87097" y="35080"/>
                      <a:pt x="81499" y="40533"/>
                    </a:cubicBezTo>
                    <a:lnTo>
                      <a:pt x="40870" y="81114"/>
                    </a:lnTo>
                    <a:cubicBezTo>
                      <a:pt x="35418" y="86730"/>
                      <a:pt x="35418" y="95667"/>
                      <a:pt x="40870" y="101284"/>
                    </a:cubicBezTo>
                    <a:lnTo>
                      <a:pt x="65962" y="126375"/>
                    </a:lnTo>
                    <a:cubicBezTo>
                      <a:pt x="60751" y="135905"/>
                      <a:pt x="56601" y="145971"/>
                      <a:pt x="53513" y="156389"/>
                    </a:cubicBezTo>
                    <a:lnTo>
                      <a:pt x="18095" y="156389"/>
                    </a:lnTo>
                    <a:cubicBezTo>
                      <a:pt x="10181" y="156389"/>
                      <a:pt x="3763" y="162725"/>
                      <a:pt x="3619" y="170624"/>
                    </a:cubicBezTo>
                    <a:lnTo>
                      <a:pt x="3619" y="228093"/>
                    </a:lnTo>
                    <a:cubicBezTo>
                      <a:pt x="3619" y="235978"/>
                      <a:pt x="9940" y="242410"/>
                      <a:pt x="17805" y="242569"/>
                    </a:cubicBezTo>
                    <a:lnTo>
                      <a:pt x="53320" y="242569"/>
                    </a:lnTo>
                    <a:cubicBezTo>
                      <a:pt x="56360" y="252992"/>
                      <a:pt x="60558" y="263058"/>
                      <a:pt x="65769" y="272583"/>
                    </a:cubicBezTo>
                    <a:lnTo>
                      <a:pt x="40677" y="297578"/>
                    </a:lnTo>
                    <a:cubicBezTo>
                      <a:pt x="35225" y="303195"/>
                      <a:pt x="35225" y="312131"/>
                      <a:pt x="40677" y="317748"/>
                    </a:cubicBezTo>
                    <a:lnTo>
                      <a:pt x="81258" y="358426"/>
                    </a:lnTo>
                    <a:cubicBezTo>
                      <a:pt x="86856" y="363878"/>
                      <a:pt x="95831" y="363878"/>
                      <a:pt x="101428" y="358426"/>
                    </a:cubicBezTo>
                    <a:lnTo>
                      <a:pt x="126520" y="333382"/>
                    </a:lnTo>
                    <a:cubicBezTo>
                      <a:pt x="136074" y="338574"/>
                      <a:pt x="146159" y="342729"/>
                      <a:pt x="156582" y="345783"/>
                    </a:cubicBezTo>
                    <a:lnTo>
                      <a:pt x="156582" y="381201"/>
                    </a:lnTo>
                    <a:cubicBezTo>
                      <a:pt x="156582" y="389105"/>
                      <a:pt x="162903" y="395547"/>
                      <a:pt x="170816" y="395677"/>
                    </a:cubicBezTo>
                    <a:lnTo>
                      <a:pt x="228286" y="395677"/>
                    </a:lnTo>
                    <a:cubicBezTo>
                      <a:pt x="236151" y="395677"/>
                      <a:pt x="242617" y="389370"/>
                      <a:pt x="242762" y="381491"/>
                    </a:cubicBezTo>
                    <a:lnTo>
                      <a:pt x="242762" y="345976"/>
                    </a:lnTo>
                    <a:cubicBezTo>
                      <a:pt x="253185" y="342951"/>
                      <a:pt x="263270" y="338796"/>
                      <a:pt x="272775" y="333575"/>
                    </a:cubicBezTo>
                    <a:lnTo>
                      <a:pt x="297771" y="358618"/>
                    </a:lnTo>
                    <a:cubicBezTo>
                      <a:pt x="303368" y="364071"/>
                      <a:pt x="312344" y="364071"/>
                      <a:pt x="317940" y="358618"/>
                    </a:cubicBezTo>
                    <a:lnTo>
                      <a:pt x="358618" y="318037"/>
                    </a:lnTo>
                    <a:cubicBezTo>
                      <a:pt x="364071" y="312421"/>
                      <a:pt x="364071" y="303484"/>
                      <a:pt x="358618" y="297868"/>
                    </a:cubicBezTo>
                    <a:lnTo>
                      <a:pt x="333527" y="272776"/>
                    </a:lnTo>
                    <a:cubicBezTo>
                      <a:pt x="338738" y="263241"/>
                      <a:pt x="342888" y="253180"/>
                      <a:pt x="345976" y="242762"/>
                    </a:cubicBezTo>
                    <a:lnTo>
                      <a:pt x="381345" y="242762"/>
                    </a:lnTo>
                    <a:cubicBezTo>
                      <a:pt x="389356" y="242762"/>
                      <a:pt x="395821" y="236282"/>
                      <a:pt x="395821" y="228286"/>
                    </a:cubicBezTo>
                    <a:lnTo>
                      <a:pt x="395821" y="170817"/>
                    </a:lnTo>
                    <a:cubicBezTo>
                      <a:pt x="395821" y="166981"/>
                      <a:pt x="394229" y="163323"/>
                      <a:pt x="391431" y="160683"/>
                    </a:cubicBezTo>
                    <a:close/>
                    <a:moveTo>
                      <a:pt x="228383" y="387474"/>
                    </a:moveTo>
                    <a:lnTo>
                      <a:pt x="228383" y="379416"/>
                    </a:lnTo>
                    <a:lnTo>
                      <a:pt x="228383" y="379416"/>
                    </a:lnTo>
                    <a:close/>
                    <a:moveTo>
                      <a:pt x="379416" y="226501"/>
                    </a:moveTo>
                    <a:lnTo>
                      <a:pt x="333430" y="226501"/>
                    </a:lnTo>
                    <a:lnTo>
                      <a:pt x="331886" y="232629"/>
                    </a:lnTo>
                    <a:cubicBezTo>
                      <a:pt x="328653" y="245730"/>
                      <a:pt x="323441" y="258271"/>
                      <a:pt x="316493" y="269832"/>
                    </a:cubicBezTo>
                    <a:lnTo>
                      <a:pt x="313212" y="275237"/>
                    </a:lnTo>
                    <a:lnTo>
                      <a:pt x="345783" y="307856"/>
                    </a:lnTo>
                    <a:lnTo>
                      <a:pt x="307759" y="345735"/>
                    </a:lnTo>
                    <a:lnTo>
                      <a:pt x="275285" y="313212"/>
                    </a:lnTo>
                    <a:lnTo>
                      <a:pt x="269880" y="316445"/>
                    </a:lnTo>
                    <a:cubicBezTo>
                      <a:pt x="258299" y="323423"/>
                      <a:pt x="245802" y="328629"/>
                      <a:pt x="232677" y="331886"/>
                    </a:cubicBezTo>
                    <a:lnTo>
                      <a:pt x="226549" y="333430"/>
                    </a:lnTo>
                    <a:lnTo>
                      <a:pt x="226549" y="379464"/>
                    </a:lnTo>
                    <a:lnTo>
                      <a:pt x="172843" y="379464"/>
                    </a:lnTo>
                    <a:lnTo>
                      <a:pt x="172843" y="333479"/>
                    </a:lnTo>
                    <a:lnTo>
                      <a:pt x="166715" y="331934"/>
                    </a:lnTo>
                    <a:cubicBezTo>
                      <a:pt x="153638" y="328692"/>
                      <a:pt x="141093" y="323500"/>
                      <a:pt x="129512" y="316542"/>
                    </a:cubicBezTo>
                    <a:lnTo>
                      <a:pt x="124107" y="313260"/>
                    </a:lnTo>
                    <a:lnTo>
                      <a:pt x="91536" y="345831"/>
                    </a:lnTo>
                    <a:lnTo>
                      <a:pt x="53609" y="307808"/>
                    </a:lnTo>
                    <a:lnTo>
                      <a:pt x="86132" y="275285"/>
                    </a:lnTo>
                    <a:lnTo>
                      <a:pt x="82899" y="269881"/>
                    </a:lnTo>
                    <a:cubicBezTo>
                      <a:pt x="75902" y="258334"/>
                      <a:pt x="70739" y="245788"/>
                      <a:pt x="67506" y="232677"/>
                    </a:cubicBezTo>
                    <a:lnTo>
                      <a:pt x="65962" y="226597"/>
                    </a:lnTo>
                    <a:lnTo>
                      <a:pt x="19880" y="226597"/>
                    </a:lnTo>
                    <a:lnTo>
                      <a:pt x="19880" y="172554"/>
                    </a:lnTo>
                    <a:lnTo>
                      <a:pt x="65914" y="172554"/>
                    </a:lnTo>
                    <a:lnTo>
                      <a:pt x="67410" y="166426"/>
                    </a:lnTo>
                    <a:cubicBezTo>
                      <a:pt x="70691" y="153325"/>
                      <a:pt x="75902" y="140789"/>
                      <a:pt x="82851" y="129222"/>
                    </a:cubicBezTo>
                    <a:lnTo>
                      <a:pt x="86084" y="123818"/>
                    </a:lnTo>
                    <a:lnTo>
                      <a:pt x="53561" y="91199"/>
                    </a:lnTo>
                    <a:lnTo>
                      <a:pt x="91536" y="53320"/>
                    </a:lnTo>
                    <a:lnTo>
                      <a:pt x="124059" y="85843"/>
                    </a:lnTo>
                    <a:lnTo>
                      <a:pt x="129463" y="82610"/>
                    </a:lnTo>
                    <a:cubicBezTo>
                      <a:pt x="140996" y="75623"/>
                      <a:pt x="153542" y="70416"/>
                      <a:pt x="166666" y="67169"/>
                    </a:cubicBezTo>
                    <a:lnTo>
                      <a:pt x="172795" y="65673"/>
                    </a:lnTo>
                    <a:lnTo>
                      <a:pt x="172795" y="19591"/>
                    </a:lnTo>
                    <a:lnTo>
                      <a:pt x="226452" y="19591"/>
                    </a:lnTo>
                    <a:lnTo>
                      <a:pt x="226452" y="65673"/>
                    </a:lnTo>
                    <a:lnTo>
                      <a:pt x="232629" y="67169"/>
                    </a:lnTo>
                    <a:cubicBezTo>
                      <a:pt x="245705" y="70421"/>
                      <a:pt x="258251" y="75608"/>
                      <a:pt x="269784" y="82561"/>
                    </a:cubicBezTo>
                    <a:lnTo>
                      <a:pt x="275188" y="85843"/>
                    </a:lnTo>
                    <a:lnTo>
                      <a:pt x="307807" y="53272"/>
                    </a:lnTo>
                    <a:lnTo>
                      <a:pt x="345734" y="91295"/>
                    </a:lnTo>
                    <a:lnTo>
                      <a:pt x="313163" y="123770"/>
                    </a:lnTo>
                    <a:lnTo>
                      <a:pt x="316445" y="129174"/>
                    </a:lnTo>
                    <a:cubicBezTo>
                      <a:pt x="323393" y="140760"/>
                      <a:pt x="328605" y="153310"/>
                      <a:pt x="331837" y="166426"/>
                    </a:cubicBezTo>
                    <a:lnTo>
                      <a:pt x="333382" y="172554"/>
                    </a:lnTo>
                    <a:lnTo>
                      <a:pt x="379416" y="1725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</p:grpSp>
      </p:grpSp>
      <p:sp>
        <p:nvSpPr>
          <p:cNvPr id="313" name="矩形: 剪去對角角落 312">
            <a:extLst>
              <a:ext uri="{FF2B5EF4-FFF2-40B4-BE49-F238E27FC236}">
                <a16:creationId xmlns:a16="http://schemas.microsoft.com/office/drawing/2014/main" id="{251B55B3-F8CE-440C-B2E8-7B492DC119B6}"/>
              </a:ext>
            </a:extLst>
          </p:cNvPr>
          <p:cNvSpPr/>
          <p:nvPr/>
        </p:nvSpPr>
        <p:spPr>
          <a:xfrm>
            <a:off x="5239804" y="2773093"/>
            <a:ext cx="4336569" cy="3377194"/>
          </a:xfrm>
          <a:prstGeom prst="snip2DiagRect">
            <a:avLst>
              <a:gd name="adj1" fmla="val 0"/>
              <a:gd name="adj2" fmla="val 9609"/>
            </a:avLst>
          </a:prstGeom>
          <a:noFill/>
          <a:ln>
            <a:solidFill>
              <a:srgbClr val="3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4" name="矩形: 剪去對角角落 313">
            <a:extLst>
              <a:ext uri="{FF2B5EF4-FFF2-40B4-BE49-F238E27FC236}">
                <a16:creationId xmlns:a16="http://schemas.microsoft.com/office/drawing/2014/main" id="{9A82B3F1-00F5-4E1A-8602-4CD0563B02BF}"/>
              </a:ext>
            </a:extLst>
          </p:cNvPr>
          <p:cNvSpPr/>
          <p:nvPr/>
        </p:nvSpPr>
        <p:spPr>
          <a:xfrm>
            <a:off x="532104" y="1867304"/>
            <a:ext cx="4403686" cy="3399937"/>
          </a:xfrm>
          <a:prstGeom prst="snip2DiagRect">
            <a:avLst>
              <a:gd name="adj1" fmla="val 0"/>
              <a:gd name="adj2" fmla="val 10076"/>
            </a:avLst>
          </a:prstGeom>
          <a:noFill/>
          <a:ln>
            <a:solidFill>
              <a:srgbClr val="3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5" name="標題 1">
            <a:extLst>
              <a:ext uri="{FF2B5EF4-FFF2-40B4-BE49-F238E27FC236}">
                <a16:creationId xmlns:a16="http://schemas.microsoft.com/office/drawing/2014/main" id="{D2629968-1C47-4662-8714-F1FE9C6E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5" y="415291"/>
            <a:ext cx="10943492" cy="1293028"/>
          </a:xfrm>
        </p:spPr>
        <p:txBody>
          <a:bodyPr>
            <a:normAutofit/>
          </a:bodyPr>
          <a:lstStyle/>
          <a:p>
            <a:r>
              <a:rPr lang="zh-TW" altLang="zh-TW" sz="4800">
                <a:latin typeface="Microsoft JhengHei"/>
                <a:ea typeface="Microsoft JhengHei"/>
              </a:rPr>
              <a:t>為什麼會有資料上雲的需求</a:t>
            </a:r>
            <a:endParaRPr lang="en-US" altLang="zh-TW" sz="4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6" name="內容版面配置區 2">
            <a:extLst>
              <a:ext uri="{FF2B5EF4-FFF2-40B4-BE49-F238E27FC236}">
                <a16:creationId xmlns:a16="http://schemas.microsoft.com/office/drawing/2014/main" id="{5326E400-4474-4933-A560-40A643E7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5" y="1164778"/>
            <a:ext cx="10943492" cy="508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zh-TW" sz="2400" b="1" cap="all">
                <a:solidFill>
                  <a:srgbClr val="37FFFF"/>
                </a:solidFill>
              </a:rPr>
              <a:t>私有與公有雲的需求上升</a:t>
            </a:r>
            <a:r>
              <a:rPr lang="en-US" altLang="zh-TW" sz="2400" b="1" cap="all">
                <a:solidFill>
                  <a:srgbClr val="37FFFF"/>
                </a:solidFill>
              </a:rPr>
              <a:t>, </a:t>
            </a:r>
            <a:r>
              <a:rPr lang="zh-TW" altLang="en-US" sz="2400" b="1" cap="all">
                <a:solidFill>
                  <a:srgbClr val="37FFFF"/>
                </a:solidFill>
              </a:rPr>
              <a:t>與異地機房的建置成本考量</a:t>
            </a:r>
            <a:endParaRPr lang="zh-TW" altLang="zh-TW" sz="2400">
              <a:solidFill>
                <a:srgbClr val="37FFFF"/>
              </a:solidFill>
            </a:endParaRPr>
          </a:p>
        </p:txBody>
      </p:sp>
      <p:sp>
        <p:nvSpPr>
          <p:cNvPr id="317" name="文字方塊 316">
            <a:extLst>
              <a:ext uri="{FF2B5EF4-FFF2-40B4-BE49-F238E27FC236}">
                <a16:creationId xmlns:a16="http://schemas.microsoft.com/office/drawing/2014/main" id="{76081C71-95BD-4B67-B2C7-1397259B67C6}"/>
              </a:ext>
            </a:extLst>
          </p:cNvPr>
          <p:cNvSpPr txBox="1"/>
          <p:nvPr/>
        </p:nvSpPr>
        <p:spPr>
          <a:xfrm>
            <a:off x="534308" y="1867304"/>
            <a:ext cx="4412590" cy="400110"/>
          </a:xfrm>
          <a:prstGeom prst="rect">
            <a:avLst/>
          </a:prstGeom>
          <a:solidFill>
            <a:srgbClr val="37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私有雲</a:t>
            </a:r>
            <a:r>
              <a:rPr lang="en-US" altLang="zh-TW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企業機房</a:t>
            </a:r>
          </a:p>
        </p:txBody>
      </p:sp>
      <p:sp>
        <p:nvSpPr>
          <p:cNvPr id="318" name="文字方塊 317">
            <a:extLst>
              <a:ext uri="{FF2B5EF4-FFF2-40B4-BE49-F238E27FC236}">
                <a16:creationId xmlns:a16="http://schemas.microsoft.com/office/drawing/2014/main" id="{0259B5B7-621A-42E9-960F-73446B9C33B8}"/>
              </a:ext>
            </a:extLst>
          </p:cNvPr>
          <p:cNvSpPr txBox="1"/>
          <p:nvPr/>
        </p:nvSpPr>
        <p:spPr>
          <a:xfrm>
            <a:off x="1027996" y="4484499"/>
            <a:ext cx="35585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b="1">
                <a:solidFill>
                  <a:srgbClr val="37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本地端備份</a:t>
            </a:r>
          </a:p>
        </p:txBody>
      </p:sp>
      <p:grpSp>
        <p:nvGrpSpPr>
          <p:cNvPr id="319" name="群組 318">
            <a:extLst>
              <a:ext uri="{FF2B5EF4-FFF2-40B4-BE49-F238E27FC236}">
                <a16:creationId xmlns:a16="http://schemas.microsoft.com/office/drawing/2014/main" id="{A0BEF6FC-D289-4985-BD68-379EB56CF7E7}"/>
              </a:ext>
            </a:extLst>
          </p:cNvPr>
          <p:cNvGrpSpPr/>
          <p:nvPr/>
        </p:nvGrpSpPr>
        <p:grpSpPr>
          <a:xfrm>
            <a:off x="2946992" y="2748330"/>
            <a:ext cx="1663724" cy="1500996"/>
            <a:chOff x="3512016" y="3761118"/>
            <a:chExt cx="1663724" cy="1500996"/>
          </a:xfrm>
        </p:grpSpPr>
        <p:grpSp>
          <p:nvGrpSpPr>
            <p:cNvPr id="320" name="群組 319">
              <a:extLst>
                <a:ext uri="{FF2B5EF4-FFF2-40B4-BE49-F238E27FC236}">
                  <a16:creationId xmlns:a16="http://schemas.microsoft.com/office/drawing/2014/main" id="{43FF5B2B-F0B5-4BB8-B35E-77EDB46AF712}"/>
                </a:ext>
              </a:extLst>
            </p:cNvPr>
            <p:cNvGrpSpPr/>
            <p:nvPr/>
          </p:nvGrpSpPr>
          <p:grpSpPr>
            <a:xfrm>
              <a:off x="4187728" y="3916414"/>
              <a:ext cx="988012" cy="1334169"/>
              <a:chOff x="4897734" y="2956209"/>
              <a:chExt cx="371261" cy="472882"/>
            </a:xfrm>
          </p:grpSpPr>
          <p:sp>
            <p:nvSpPr>
              <p:cNvPr id="322" name="手繪多邊形: 圖案 1206">
                <a:extLst>
                  <a:ext uri="{FF2B5EF4-FFF2-40B4-BE49-F238E27FC236}">
                    <a16:creationId xmlns:a16="http://schemas.microsoft.com/office/drawing/2014/main" id="{5C0C566C-C206-4575-9BC2-EE28D80EA5C1}"/>
                  </a:ext>
                </a:extLst>
              </p:cNvPr>
              <p:cNvSpPr/>
              <p:nvPr/>
            </p:nvSpPr>
            <p:spPr>
              <a:xfrm>
                <a:off x="4922391" y="298356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3" name="手繪多邊形: 圖案 1207">
                <a:extLst>
                  <a:ext uri="{FF2B5EF4-FFF2-40B4-BE49-F238E27FC236}">
                    <a16:creationId xmlns:a16="http://schemas.microsoft.com/office/drawing/2014/main" id="{5B041156-7588-4AE1-B6C4-F73F4B1230B1}"/>
                  </a:ext>
                </a:extLst>
              </p:cNvPr>
              <p:cNvSpPr/>
              <p:nvPr/>
            </p:nvSpPr>
            <p:spPr>
              <a:xfrm>
                <a:off x="4939087" y="298356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4" name="手繪多邊形: 圖案 1208">
                <a:extLst>
                  <a:ext uri="{FF2B5EF4-FFF2-40B4-BE49-F238E27FC236}">
                    <a16:creationId xmlns:a16="http://schemas.microsoft.com/office/drawing/2014/main" id="{A1F94A0C-FA92-4359-92B5-7D5658D862A3}"/>
                  </a:ext>
                </a:extLst>
              </p:cNvPr>
              <p:cNvSpPr/>
              <p:nvPr/>
            </p:nvSpPr>
            <p:spPr>
              <a:xfrm>
                <a:off x="4955782" y="298356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5" name="手繪多邊形: 圖案 1209">
                <a:extLst>
                  <a:ext uri="{FF2B5EF4-FFF2-40B4-BE49-F238E27FC236}">
                    <a16:creationId xmlns:a16="http://schemas.microsoft.com/office/drawing/2014/main" id="{5E8AB592-120E-4B8B-AA6A-6A3936073CB6}"/>
                  </a:ext>
                </a:extLst>
              </p:cNvPr>
              <p:cNvSpPr/>
              <p:nvPr/>
            </p:nvSpPr>
            <p:spPr>
              <a:xfrm>
                <a:off x="5071831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6" name="手繪多邊形: 圖案 1210">
                <a:extLst>
                  <a:ext uri="{FF2B5EF4-FFF2-40B4-BE49-F238E27FC236}">
                    <a16:creationId xmlns:a16="http://schemas.microsoft.com/office/drawing/2014/main" id="{543652B4-7E23-4ADD-9B02-827F97AA4765}"/>
                  </a:ext>
                </a:extLst>
              </p:cNvPr>
              <p:cNvSpPr/>
              <p:nvPr/>
            </p:nvSpPr>
            <p:spPr>
              <a:xfrm>
                <a:off x="5093256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7" name="手繪多邊形: 圖案 1211">
                <a:extLst>
                  <a:ext uri="{FF2B5EF4-FFF2-40B4-BE49-F238E27FC236}">
                    <a16:creationId xmlns:a16="http://schemas.microsoft.com/office/drawing/2014/main" id="{84A47FBF-5687-466A-822C-2B7EE6F710BD}"/>
                  </a:ext>
                </a:extLst>
              </p:cNvPr>
              <p:cNvSpPr/>
              <p:nvPr/>
            </p:nvSpPr>
            <p:spPr>
              <a:xfrm>
                <a:off x="5114680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8" name="手繪多邊形: 圖案 1212">
                <a:extLst>
                  <a:ext uri="{FF2B5EF4-FFF2-40B4-BE49-F238E27FC236}">
                    <a16:creationId xmlns:a16="http://schemas.microsoft.com/office/drawing/2014/main" id="{E71137FA-C67B-45CE-AA97-ACE215A557A1}"/>
                  </a:ext>
                </a:extLst>
              </p:cNvPr>
              <p:cNvSpPr/>
              <p:nvPr/>
            </p:nvSpPr>
            <p:spPr>
              <a:xfrm>
                <a:off x="5136153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29" name="手繪多邊形: 圖案 1213">
                <a:extLst>
                  <a:ext uri="{FF2B5EF4-FFF2-40B4-BE49-F238E27FC236}">
                    <a16:creationId xmlns:a16="http://schemas.microsoft.com/office/drawing/2014/main" id="{EB8AC660-C1B6-44A1-8C4A-30DA9E522B47}"/>
                  </a:ext>
                </a:extLst>
              </p:cNvPr>
              <p:cNvSpPr/>
              <p:nvPr/>
            </p:nvSpPr>
            <p:spPr>
              <a:xfrm>
                <a:off x="4984541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0" name="手繪多邊形: 圖案 1214">
                <a:extLst>
                  <a:ext uri="{FF2B5EF4-FFF2-40B4-BE49-F238E27FC236}">
                    <a16:creationId xmlns:a16="http://schemas.microsoft.com/office/drawing/2014/main" id="{64C4CADF-2825-43BA-AE39-FE0CB2C52D67}"/>
                  </a:ext>
                </a:extLst>
              </p:cNvPr>
              <p:cNvSpPr/>
              <p:nvPr/>
            </p:nvSpPr>
            <p:spPr>
              <a:xfrm>
                <a:off x="5005966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1" name="手繪多邊形: 圖案 1215">
                <a:extLst>
                  <a:ext uri="{FF2B5EF4-FFF2-40B4-BE49-F238E27FC236}">
                    <a16:creationId xmlns:a16="http://schemas.microsoft.com/office/drawing/2014/main" id="{740183E6-1838-4DDA-93C0-E0B36FFC6A86}"/>
                  </a:ext>
                </a:extLst>
              </p:cNvPr>
              <p:cNvSpPr/>
              <p:nvPr/>
            </p:nvSpPr>
            <p:spPr>
              <a:xfrm>
                <a:off x="5027438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2" name="手繪多邊形: 圖案 1216">
                <a:extLst>
                  <a:ext uri="{FF2B5EF4-FFF2-40B4-BE49-F238E27FC236}">
                    <a16:creationId xmlns:a16="http://schemas.microsoft.com/office/drawing/2014/main" id="{FC8780E9-C3CC-4576-9F2A-CCE86317B6E0}"/>
                  </a:ext>
                </a:extLst>
              </p:cNvPr>
              <p:cNvSpPr/>
              <p:nvPr/>
            </p:nvSpPr>
            <p:spPr>
              <a:xfrm>
                <a:off x="5048863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3" name="手繪多邊形: 圖案 1217">
                <a:extLst>
                  <a:ext uri="{FF2B5EF4-FFF2-40B4-BE49-F238E27FC236}">
                    <a16:creationId xmlns:a16="http://schemas.microsoft.com/office/drawing/2014/main" id="{8A1090E7-BAA8-400C-A4F0-660398D81BFA}"/>
                  </a:ext>
                </a:extLst>
              </p:cNvPr>
              <p:cNvSpPr/>
              <p:nvPr/>
            </p:nvSpPr>
            <p:spPr>
              <a:xfrm>
                <a:off x="4922391" y="3070328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6 h 14475"/>
                  <a:gd name="connsiteX3" fmla="*/ 3619 w 14475"/>
                  <a:gd name="connsiteY3" fmla="*/ 1476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6"/>
                    </a:lnTo>
                    <a:lnTo>
                      <a:pt x="3619" y="147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4" name="手繪多邊形: 圖案 1218">
                <a:extLst>
                  <a:ext uri="{FF2B5EF4-FFF2-40B4-BE49-F238E27FC236}">
                    <a16:creationId xmlns:a16="http://schemas.microsoft.com/office/drawing/2014/main" id="{2A655175-F756-459F-AE3C-E8A140974DE1}"/>
                  </a:ext>
                </a:extLst>
              </p:cNvPr>
              <p:cNvSpPr/>
              <p:nvPr/>
            </p:nvSpPr>
            <p:spPr>
              <a:xfrm>
                <a:off x="4939087" y="3070328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6 h 14475"/>
                  <a:gd name="connsiteX3" fmla="*/ 3619 w 14475"/>
                  <a:gd name="connsiteY3" fmla="*/ 1476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6"/>
                    </a:lnTo>
                    <a:lnTo>
                      <a:pt x="3619" y="147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5" name="手繪多邊形: 圖案 1219">
                <a:extLst>
                  <a:ext uri="{FF2B5EF4-FFF2-40B4-BE49-F238E27FC236}">
                    <a16:creationId xmlns:a16="http://schemas.microsoft.com/office/drawing/2014/main" id="{C00505E7-CB4A-4C13-884E-EA24377C746C}"/>
                  </a:ext>
                </a:extLst>
              </p:cNvPr>
              <p:cNvSpPr/>
              <p:nvPr/>
            </p:nvSpPr>
            <p:spPr>
              <a:xfrm>
                <a:off x="4955782" y="3070328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6 h 14475"/>
                  <a:gd name="connsiteX3" fmla="*/ 3619 w 14475"/>
                  <a:gd name="connsiteY3" fmla="*/ 1476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6"/>
                    </a:lnTo>
                    <a:lnTo>
                      <a:pt x="3619" y="147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6" name="手繪多邊形: 圖案 1220">
                <a:extLst>
                  <a:ext uri="{FF2B5EF4-FFF2-40B4-BE49-F238E27FC236}">
                    <a16:creationId xmlns:a16="http://schemas.microsoft.com/office/drawing/2014/main" id="{D80056CE-E077-46BB-939D-3960A9AB6F14}"/>
                  </a:ext>
                </a:extLst>
              </p:cNvPr>
              <p:cNvSpPr/>
              <p:nvPr/>
            </p:nvSpPr>
            <p:spPr>
              <a:xfrm>
                <a:off x="5071831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7" name="手繪多邊形: 圖案 1221">
                <a:extLst>
                  <a:ext uri="{FF2B5EF4-FFF2-40B4-BE49-F238E27FC236}">
                    <a16:creationId xmlns:a16="http://schemas.microsoft.com/office/drawing/2014/main" id="{BD9C7D9E-207C-4710-9CC4-122D09721A11}"/>
                  </a:ext>
                </a:extLst>
              </p:cNvPr>
              <p:cNvSpPr/>
              <p:nvPr/>
            </p:nvSpPr>
            <p:spPr>
              <a:xfrm>
                <a:off x="5093256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8" name="手繪多邊形: 圖案 1222">
                <a:extLst>
                  <a:ext uri="{FF2B5EF4-FFF2-40B4-BE49-F238E27FC236}">
                    <a16:creationId xmlns:a16="http://schemas.microsoft.com/office/drawing/2014/main" id="{74AE829E-2199-4905-98C0-B929FBDEE79F}"/>
                  </a:ext>
                </a:extLst>
              </p:cNvPr>
              <p:cNvSpPr/>
              <p:nvPr/>
            </p:nvSpPr>
            <p:spPr>
              <a:xfrm>
                <a:off x="5114680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39" name="手繪多邊形: 圖案 1223">
                <a:extLst>
                  <a:ext uri="{FF2B5EF4-FFF2-40B4-BE49-F238E27FC236}">
                    <a16:creationId xmlns:a16="http://schemas.microsoft.com/office/drawing/2014/main" id="{8C345AD1-7B4A-4CAD-A005-8F821D59C495}"/>
                  </a:ext>
                </a:extLst>
              </p:cNvPr>
              <p:cNvSpPr/>
              <p:nvPr/>
            </p:nvSpPr>
            <p:spPr>
              <a:xfrm>
                <a:off x="5136153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0" name="手繪多邊形: 圖案 1224">
                <a:extLst>
                  <a:ext uri="{FF2B5EF4-FFF2-40B4-BE49-F238E27FC236}">
                    <a16:creationId xmlns:a16="http://schemas.microsoft.com/office/drawing/2014/main" id="{57444089-E1E6-4F74-8B11-CE5639195100}"/>
                  </a:ext>
                </a:extLst>
              </p:cNvPr>
              <p:cNvSpPr/>
              <p:nvPr/>
            </p:nvSpPr>
            <p:spPr>
              <a:xfrm>
                <a:off x="5027438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1" name="手繪多邊形: 圖案 1225">
                <a:extLst>
                  <a:ext uri="{FF2B5EF4-FFF2-40B4-BE49-F238E27FC236}">
                    <a16:creationId xmlns:a16="http://schemas.microsoft.com/office/drawing/2014/main" id="{1BD21E98-5629-4DD6-A966-65EC3425E6E6}"/>
                  </a:ext>
                </a:extLst>
              </p:cNvPr>
              <p:cNvSpPr/>
              <p:nvPr/>
            </p:nvSpPr>
            <p:spPr>
              <a:xfrm>
                <a:off x="5048863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2" name="手繪多邊形: 圖案 1226">
                <a:extLst>
                  <a:ext uri="{FF2B5EF4-FFF2-40B4-BE49-F238E27FC236}">
                    <a16:creationId xmlns:a16="http://schemas.microsoft.com/office/drawing/2014/main" id="{5C4BACDE-7A10-492F-B87D-285B10F0716B}"/>
                  </a:ext>
                </a:extLst>
              </p:cNvPr>
              <p:cNvSpPr/>
              <p:nvPr/>
            </p:nvSpPr>
            <p:spPr>
              <a:xfrm>
                <a:off x="4922391" y="315708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3" name="手繪多邊形: 圖案 1227">
                <a:extLst>
                  <a:ext uri="{FF2B5EF4-FFF2-40B4-BE49-F238E27FC236}">
                    <a16:creationId xmlns:a16="http://schemas.microsoft.com/office/drawing/2014/main" id="{D3C61B3E-E541-4907-9AC1-E1F9E03D3A03}"/>
                  </a:ext>
                </a:extLst>
              </p:cNvPr>
              <p:cNvSpPr/>
              <p:nvPr/>
            </p:nvSpPr>
            <p:spPr>
              <a:xfrm>
                <a:off x="4939087" y="315708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4" name="手繪多邊形: 圖案 1228">
                <a:extLst>
                  <a:ext uri="{FF2B5EF4-FFF2-40B4-BE49-F238E27FC236}">
                    <a16:creationId xmlns:a16="http://schemas.microsoft.com/office/drawing/2014/main" id="{9EB96C8A-415C-40A2-AFED-62A8A37D1568}"/>
                  </a:ext>
                </a:extLst>
              </p:cNvPr>
              <p:cNvSpPr/>
              <p:nvPr/>
            </p:nvSpPr>
            <p:spPr>
              <a:xfrm>
                <a:off x="4955782" y="315708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5" name="手繪多邊形: 圖案 1229">
                <a:extLst>
                  <a:ext uri="{FF2B5EF4-FFF2-40B4-BE49-F238E27FC236}">
                    <a16:creationId xmlns:a16="http://schemas.microsoft.com/office/drawing/2014/main" id="{009AA3E5-8E5D-41C4-BEDA-2E437BD436F7}"/>
                  </a:ext>
                </a:extLst>
              </p:cNvPr>
              <p:cNvSpPr/>
              <p:nvPr/>
            </p:nvSpPr>
            <p:spPr>
              <a:xfrm>
                <a:off x="5071831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6" name="手繪多邊形: 圖案 1230">
                <a:extLst>
                  <a:ext uri="{FF2B5EF4-FFF2-40B4-BE49-F238E27FC236}">
                    <a16:creationId xmlns:a16="http://schemas.microsoft.com/office/drawing/2014/main" id="{3455B0B1-7E6D-403E-A1E3-931F0B166EA4}"/>
                  </a:ext>
                </a:extLst>
              </p:cNvPr>
              <p:cNvSpPr/>
              <p:nvPr/>
            </p:nvSpPr>
            <p:spPr>
              <a:xfrm>
                <a:off x="5093256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7" name="手繪多邊形: 圖案 1231">
                <a:extLst>
                  <a:ext uri="{FF2B5EF4-FFF2-40B4-BE49-F238E27FC236}">
                    <a16:creationId xmlns:a16="http://schemas.microsoft.com/office/drawing/2014/main" id="{D319D05F-6A49-4D4E-B835-55BEC6F002A2}"/>
                  </a:ext>
                </a:extLst>
              </p:cNvPr>
              <p:cNvSpPr/>
              <p:nvPr/>
            </p:nvSpPr>
            <p:spPr>
              <a:xfrm>
                <a:off x="5114680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8" name="手繪多邊形: 圖案 1232">
                <a:extLst>
                  <a:ext uri="{FF2B5EF4-FFF2-40B4-BE49-F238E27FC236}">
                    <a16:creationId xmlns:a16="http://schemas.microsoft.com/office/drawing/2014/main" id="{F3DEC612-4027-492A-80B0-B678DBBC50A4}"/>
                  </a:ext>
                </a:extLst>
              </p:cNvPr>
              <p:cNvSpPr/>
              <p:nvPr/>
            </p:nvSpPr>
            <p:spPr>
              <a:xfrm>
                <a:off x="5136153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49" name="手繪多邊形: 圖案 1233">
                <a:extLst>
                  <a:ext uri="{FF2B5EF4-FFF2-40B4-BE49-F238E27FC236}">
                    <a16:creationId xmlns:a16="http://schemas.microsoft.com/office/drawing/2014/main" id="{9804F1C9-537D-470C-B1A8-E330EC8816D6}"/>
                  </a:ext>
                </a:extLst>
              </p:cNvPr>
              <p:cNvSpPr/>
              <p:nvPr/>
            </p:nvSpPr>
            <p:spPr>
              <a:xfrm>
                <a:off x="5048863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0" name="手繪多邊形: 圖案 1234">
                <a:extLst>
                  <a:ext uri="{FF2B5EF4-FFF2-40B4-BE49-F238E27FC236}">
                    <a16:creationId xmlns:a16="http://schemas.microsoft.com/office/drawing/2014/main" id="{99DAEF6B-E91A-4CE6-99EA-275D556AF4C8}"/>
                  </a:ext>
                </a:extLst>
              </p:cNvPr>
              <p:cNvSpPr/>
              <p:nvPr/>
            </p:nvSpPr>
            <p:spPr>
              <a:xfrm>
                <a:off x="4922391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1" name="手繪多邊形: 圖案 1235">
                <a:extLst>
                  <a:ext uri="{FF2B5EF4-FFF2-40B4-BE49-F238E27FC236}">
                    <a16:creationId xmlns:a16="http://schemas.microsoft.com/office/drawing/2014/main" id="{0E6F73E3-1D26-45EE-A5FD-3FE2F0FB593C}"/>
                  </a:ext>
                </a:extLst>
              </p:cNvPr>
              <p:cNvSpPr/>
              <p:nvPr/>
            </p:nvSpPr>
            <p:spPr>
              <a:xfrm>
                <a:off x="4939087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2" name="手繪多邊形: 圖案 1236">
                <a:extLst>
                  <a:ext uri="{FF2B5EF4-FFF2-40B4-BE49-F238E27FC236}">
                    <a16:creationId xmlns:a16="http://schemas.microsoft.com/office/drawing/2014/main" id="{59C06ED4-D2B1-4E76-BA1E-7070E93F4DC5}"/>
                  </a:ext>
                </a:extLst>
              </p:cNvPr>
              <p:cNvSpPr/>
              <p:nvPr/>
            </p:nvSpPr>
            <p:spPr>
              <a:xfrm>
                <a:off x="4955782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3" name="手繪多邊形: 圖案 1237">
                <a:extLst>
                  <a:ext uri="{FF2B5EF4-FFF2-40B4-BE49-F238E27FC236}">
                    <a16:creationId xmlns:a16="http://schemas.microsoft.com/office/drawing/2014/main" id="{FCFE74E8-4096-4DB2-B8F5-D3F8A4127309}"/>
                  </a:ext>
                </a:extLst>
              </p:cNvPr>
              <p:cNvSpPr/>
              <p:nvPr/>
            </p:nvSpPr>
            <p:spPr>
              <a:xfrm>
                <a:off x="4974022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4" name="手繪多邊形: 圖案 1239">
                <a:extLst>
                  <a:ext uri="{FF2B5EF4-FFF2-40B4-BE49-F238E27FC236}">
                    <a16:creationId xmlns:a16="http://schemas.microsoft.com/office/drawing/2014/main" id="{A48DCABF-B580-41CE-B164-FD8E58F8E012}"/>
                  </a:ext>
                </a:extLst>
              </p:cNvPr>
              <p:cNvSpPr/>
              <p:nvPr/>
            </p:nvSpPr>
            <p:spPr>
              <a:xfrm>
                <a:off x="5071831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5" name="手繪多邊形: 圖案 1240">
                <a:extLst>
                  <a:ext uri="{FF2B5EF4-FFF2-40B4-BE49-F238E27FC236}">
                    <a16:creationId xmlns:a16="http://schemas.microsoft.com/office/drawing/2014/main" id="{8570DFA3-0133-40B6-8F28-994AD4835400}"/>
                  </a:ext>
                </a:extLst>
              </p:cNvPr>
              <p:cNvSpPr/>
              <p:nvPr/>
            </p:nvSpPr>
            <p:spPr>
              <a:xfrm>
                <a:off x="5093256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6" name="手繪多邊形: 圖案 1241">
                <a:extLst>
                  <a:ext uri="{FF2B5EF4-FFF2-40B4-BE49-F238E27FC236}">
                    <a16:creationId xmlns:a16="http://schemas.microsoft.com/office/drawing/2014/main" id="{D2565871-5146-48FC-B878-3CF4AD39AD20}"/>
                  </a:ext>
                </a:extLst>
              </p:cNvPr>
              <p:cNvSpPr/>
              <p:nvPr/>
            </p:nvSpPr>
            <p:spPr>
              <a:xfrm>
                <a:off x="5114680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7" name="手繪多邊形: 圖案 1242">
                <a:extLst>
                  <a:ext uri="{FF2B5EF4-FFF2-40B4-BE49-F238E27FC236}">
                    <a16:creationId xmlns:a16="http://schemas.microsoft.com/office/drawing/2014/main" id="{E988F7A1-8AEB-4BC0-98AF-E0E2A789BBFA}"/>
                  </a:ext>
                </a:extLst>
              </p:cNvPr>
              <p:cNvSpPr/>
              <p:nvPr/>
            </p:nvSpPr>
            <p:spPr>
              <a:xfrm>
                <a:off x="5136153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8" name="手繪多邊形: 圖案 1244">
                <a:extLst>
                  <a:ext uri="{FF2B5EF4-FFF2-40B4-BE49-F238E27FC236}">
                    <a16:creationId xmlns:a16="http://schemas.microsoft.com/office/drawing/2014/main" id="{2EA0290E-9216-4840-82CB-C3FD8502A8DE}"/>
                  </a:ext>
                </a:extLst>
              </p:cNvPr>
              <p:cNvSpPr/>
              <p:nvPr/>
            </p:nvSpPr>
            <p:spPr>
              <a:xfrm>
                <a:off x="5005966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59" name="手繪多邊形: 圖案 1245">
                <a:extLst>
                  <a:ext uri="{FF2B5EF4-FFF2-40B4-BE49-F238E27FC236}">
                    <a16:creationId xmlns:a16="http://schemas.microsoft.com/office/drawing/2014/main" id="{47E4517C-3DB2-4BC3-AFE7-94A13A4B63FD}"/>
                  </a:ext>
                </a:extLst>
              </p:cNvPr>
              <p:cNvSpPr/>
              <p:nvPr/>
            </p:nvSpPr>
            <p:spPr>
              <a:xfrm>
                <a:off x="5027438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60" name="手繪多邊形: 圖案 1246">
                <a:extLst>
                  <a:ext uri="{FF2B5EF4-FFF2-40B4-BE49-F238E27FC236}">
                    <a16:creationId xmlns:a16="http://schemas.microsoft.com/office/drawing/2014/main" id="{B9CDA9EC-C4E7-4FF4-A39F-33EBE405876D}"/>
                  </a:ext>
                </a:extLst>
              </p:cNvPr>
              <p:cNvSpPr/>
              <p:nvPr/>
            </p:nvSpPr>
            <p:spPr>
              <a:xfrm>
                <a:off x="5048863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61" name="手繪多邊形: 圖案 1247">
                <a:extLst>
                  <a:ext uri="{FF2B5EF4-FFF2-40B4-BE49-F238E27FC236}">
                    <a16:creationId xmlns:a16="http://schemas.microsoft.com/office/drawing/2014/main" id="{DF824D97-B758-4594-A0AA-6DD0898EC6C4}"/>
                  </a:ext>
                </a:extLst>
              </p:cNvPr>
              <p:cNvSpPr/>
              <p:nvPr/>
            </p:nvSpPr>
            <p:spPr>
              <a:xfrm>
                <a:off x="4897734" y="2956209"/>
                <a:ext cx="275044" cy="472882"/>
              </a:xfrm>
              <a:custGeom>
                <a:avLst/>
                <a:gdLst>
                  <a:gd name="connsiteX0" fmla="*/ 3619 w 275043"/>
                  <a:gd name="connsiteY0" fmla="*/ 3619 h 472882"/>
                  <a:gd name="connsiteX1" fmla="*/ 3619 w 275043"/>
                  <a:gd name="connsiteY1" fmla="*/ 471435 h 472882"/>
                  <a:gd name="connsiteX2" fmla="*/ 276057 w 275043"/>
                  <a:gd name="connsiteY2" fmla="*/ 471435 h 472882"/>
                  <a:gd name="connsiteX3" fmla="*/ 276057 w 275043"/>
                  <a:gd name="connsiteY3" fmla="*/ 3619 h 472882"/>
                  <a:gd name="connsiteX4" fmla="*/ 263463 w 275043"/>
                  <a:gd name="connsiteY4" fmla="*/ 452616 h 472882"/>
                  <a:gd name="connsiteX5" fmla="*/ 17371 w 275043"/>
                  <a:gd name="connsiteY5" fmla="*/ 452616 h 472882"/>
                  <a:gd name="connsiteX6" fmla="*/ 17371 w 275043"/>
                  <a:gd name="connsiteY6" fmla="*/ 429165 h 472882"/>
                  <a:gd name="connsiteX7" fmla="*/ 263463 w 275043"/>
                  <a:gd name="connsiteY7" fmla="*/ 429165 h 472882"/>
                  <a:gd name="connsiteX8" fmla="*/ 263463 w 275043"/>
                  <a:gd name="connsiteY8" fmla="*/ 355579 h 472882"/>
                  <a:gd name="connsiteX9" fmla="*/ 17371 w 275043"/>
                  <a:gd name="connsiteY9" fmla="*/ 355579 h 472882"/>
                  <a:gd name="connsiteX10" fmla="*/ 17371 w 275043"/>
                  <a:gd name="connsiteY10" fmla="*/ 280545 h 472882"/>
                  <a:gd name="connsiteX11" fmla="*/ 263463 w 275043"/>
                  <a:gd name="connsiteY11" fmla="*/ 280545 h 472882"/>
                  <a:gd name="connsiteX12" fmla="*/ 263463 w 275043"/>
                  <a:gd name="connsiteY12" fmla="*/ 268723 h 472882"/>
                  <a:gd name="connsiteX13" fmla="*/ 17371 w 275043"/>
                  <a:gd name="connsiteY13" fmla="*/ 268723 h 472882"/>
                  <a:gd name="connsiteX14" fmla="*/ 17371 w 275043"/>
                  <a:gd name="connsiteY14" fmla="*/ 193785 h 472882"/>
                  <a:gd name="connsiteX15" fmla="*/ 263463 w 275043"/>
                  <a:gd name="connsiteY15" fmla="*/ 193785 h 472882"/>
                  <a:gd name="connsiteX16" fmla="*/ 263463 w 275043"/>
                  <a:gd name="connsiteY16" fmla="*/ 181867 h 472882"/>
                  <a:gd name="connsiteX17" fmla="*/ 17371 w 275043"/>
                  <a:gd name="connsiteY17" fmla="*/ 181867 h 472882"/>
                  <a:gd name="connsiteX18" fmla="*/ 17371 w 275043"/>
                  <a:gd name="connsiteY18" fmla="*/ 107026 h 472882"/>
                  <a:gd name="connsiteX19" fmla="*/ 263463 w 275043"/>
                  <a:gd name="connsiteY19" fmla="*/ 107026 h 472882"/>
                  <a:gd name="connsiteX20" fmla="*/ 263463 w 275043"/>
                  <a:gd name="connsiteY20" fmla="*/ 95011 h 472882"/>
                  <a:gd name="connsiteX21" fmla="*/ 17371 w 275043"/>
                  <a:gd name="connsiteY21" fmla="*/ 95011 h 472882"/>
                  <a:gd name="connsiteX22" fmla="*/ 17371 w 275043"/>
                  <a:gd name="connsiteY22" fmla="*/ 20266 h 472882"/>
                  <a:gd name="connsiteX23" fmla="*/ 263463 w 275043"/>
                  <a:gd name="connsiteY23" fmla="*/ 20266 h 4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5043" h="472882">
                    <a:moveTo>
                      <a:pt x="3619" y="3619"/>
                    </a:moveTo>
                    <a:lnTo>
                      <a:pt x="3619" y="471435"/>
                    </a:lnTo>
                    <a:lnTo>
                      <a:pt x="276057" y="471435"/>
                    </a:lnTo>
                    <a:lnTo>
                      <a:pt x="276057" y="3619"/>
                    </a:lnTo>
                    <a:close/>
                    <a:moveTo>
                      <a:pt x="263463" y="452616"/>
                    </a:moveTo>
                    <a:lnTo>
                      <a:pt x="17371" y="452616"/>
                    </a:lnTo>
                    <a:lnTo>
                      <a:pt x="17371" y="429165"/>
                    </a:lnTo>
                    <a:lnTo>
                      <a:pt x="263463" y="429165"/>
                    </a:lnTo>
                    <a:close/>
                    <a:moveTo>
                      <a:pt x="263463" y="355579"/>
                    </a:moveTo>
                    <a:lnTo>
                      <a:pt x="17371" y="355579"/>
                    </a:lnTo>
                    <a:lnTo>
                      <a:pt x="17371" y="280545"/>
                    </a:lnTo>
                    <a:lnTo>
                      <a:pt x="263463" y="280545"/>
                    </a:lnTo>
                    <a:close/>
                    <a:moveTo>
                      <a:pt x="263463" y="268723"/>
                    </a:moveTo>
                    <a:lnTo>
                      <a:pt x="17371" y="268723"/>
                    </a:lnTo>
                    <a:lnTo>
                      <a:pt x="17371" y="193785"/>
                    </a:lnTo>
                    <a:lnTo>
                      <a:pt x="263463" y="193785"/>
                    </a:lnTo>
                    <a:close/>
                    <a:moveTo>
                      <a:pt x="263463" y="181867"/>
                    </a:moveTo>
                    <a:lnTo>
                      <a:pt x="17371" y="181867"/>
                    </a:lnTo>
                    <a:lnTo>
                      <a:pt x="17371" y="107026"/>
                    </a:lnTo>
                    <a:lnTo>
                      <a:pt x="263463" y="107026"/>
                    </a:lnTo>
                    <a:close/>
                    <a:moveTo>
                      <a:pt x="263463" y="95011"/>
                    </a:moveTo>
                    <a:lnTo>
                      <a:pt x="17371" y="95011"/>
                    </a:lnTo>
                    <a:lnTo>
                      <a:pt x="17371" y="20266"/>
                    </a:lnTo>
                    <a:lnTo>
                      <a:pt x="263463" y="202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62" name="手繪多邊形: 圖案 1248">
                <a:extLst>
                  <a:ext uri="{FF2B5EF4-FFF2-40B4-BE49-F238E27FC236}">
                    <a16:creationId xmlns:a16="http://schemas.microsoft.com/office/drawing/2014/main" id="{11568806-2ADA-4643-ADDE-D8F0E3BEC302}"/>
                  </a:ext>
                </a:extLst>
              </p:cNvPr>
              <p:cNvSpPr/>
              <p:nvPr/>
            </p:nvSpPr>
            <p:spPr>
              <a:xfrm>
                <a:off x="5182139" y="2979805"/>
                <a:ext cx="86856" cy="405328"/>
              </a:xfrm>
              <a:custGeom>
                <a:avLst/>
                <a:gdLst>
                  <a:gd name="connsiteX0" fmla="*/ 3619 w 86855"/>
                  <a:gd name="connsiteY0" fmla="*/ 3619 h 405327"/>
                  <a:gd name="connsiteX1" fmla="*/ 3619 w 86855"/>
                  <a:gd name="connsiteY1" fmla="*/ 16937 h 405327"/>
                  <a:gd name="connsiteX2" fmla="*/ 67361 w 86855"/>
                  <a:gd name="connsiteY2" fmla="*/ 16937 h 405327"/>
                  <a:gd name="connsiteX3" fmla="*/ 67361 w 86855"/>
                  <a:gd name="connsiteY3" fmla="*/ 69581 h 405327"/>
                  <a:gd name="connsiteX4" fmla="*/ 3619 w 86855"/>
                  <a:gd name="connsiteY4" fmla="*/ 69581 h 405327"/>
                  <a:gd name="connsiteX5" fmla="*/ 3619 w 86855"/>
                  <a:gd name="connsiteY5" fmla="*/ 85746 h 405327"/>
                  <a:gd name="connsiteX6" fmla="*/ 67361 w 86855"/>
                  <a:gd name="connsiteY6" fmla="*/ 85746 h 405327"/>
                  <a:gd name="connsiteX7" fmla="*/ 67361 w 86855"/>
                  <a:gd name="connsiteY7" fmla="*/ 138390 h 405327"/>
                  <a:gd name="connsiteX8" fmla="*/ 3619 w 86855"/>
                  <a:gd name="connsiteY8" fmla="*/ 138390 h 405327"/>
                  <a:gd name="connsiteX9" fmla="*/ 3619 w 86855"/>
                  <a:gd name="connsiteY9" fmla="*/ 154604 h 405327"/>
                  <a:gd name="connsiteX10" fmla="*/ 67361 w 86855"/>
                  <a:gd name="connsiteY10" fmla="*/ 154604 h 405327"/>
                  <a:gd name="connsiteX11" fmla="*/ 67361 w 86855"/>
                  <a:gd name="connsiteY11" fmla="*/ 207200 h 405327"/>
                  <a:gd name="connsiteX12" fmla="*/ 3619 w 86855"/>
                  <a:gd name="connsiteY12" fmla="*/ 207200 h 405327"/>
                  <a:gd name="connsiteX13" fmla="*/ 3619 w 86855"/>
                  <a:gd name="connsiteY13" fmla="*/ 223413 h 405327"/>
                  <a:gd name="connsiteX14" fmla="*/ 67361 w 86855"/>
                  <a:gd name="connsiteY14" fmla="*/ 223413 h 405327"/>
                  <a:gd name="connsiteX15" fmla="*/ 67361 w 86855"/>
                  <a:gd name="connsiteY15" fmla="*/ 276009 h 405327"/>
                  <a:gd name="connsiteX16" fmla="*/ 3619 w 86855"/>
                  <a:gd name="connsiteY16" fmla="*/ 276009 h 405327"/>
                  <a:gd name="connsiteX17" fmla="*/ 3619 w 86855"/>
                  <a:gd name="connsiteY17" fmla="*/ 292222 h 405327"/>
                  <a:gd name="connsiteX18" fmla="*/ 67361 w 86855"/>
                  <a:gd name="connsiteY18" fmla="*/ 292222 h 405327"/>
                  <a:gd name="connsiteX19" fmla="*/ 67361 w 86855"/>
                  <a:gd name="connsiteY19" fmla="*/ 344866 h 405327"/>
                  <a:gd name="connsiteX20" fmla="*/ 3619 w 86855"/>
                  <a:gd name="connsiteY20" fmla="*/ 344866 h 405327"/>
                  <a:gd name="connsiteX21" fmla="*/ 3619 w 86855"/>
                  <a:gd name="connsiteY21" fmla="*/ 405521 h 405327"/>
                  <a:gd name="connsiteX22" fmla="*/ 83768 w 86855"/>
                  <a:gd name="connsiteY22" fmla="*/ 405521 h 405327"/>
                  <a:gd name="connsiteX23" fmla="*/ 83768 w 86855"/>
                  <a:gd name="connsiteY23" fmla="*/ 3619 h 405327"/>
                  <a:gd name="connsiteX24" fmla="*/ 3619 w 86855"/>
                  <a:gd name="connsiteY24" fmla="*/ 3619 h 405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6855" h="405327">
                    <a:moveTo>
                      <a:pt x="3619" y="3619"/>
                    </a:moveTo>
                    <a:lnTo>
                      <a:pt x="3619" y="16937"/>
                    </a:lnTo>
                    <a:lnTo>
                      <a:pt x="67361" y="16937"/>
                    </a:lnTo>
                    <a:lnTo>
                      <a:pt x="67361" y="69581"/>
                    </a:lnTo>
                    <a:lnTo>
                      <a:pt x="3619" y="69581"/>
                    </a:lnTo>
                    <a:lnTo>
                      <a:pt x="3619" y="85746"/>
                    </a:lnTo>
                    <a:lnTo>
                      <a:pt x="67361" y="85746"/>
                    </a:lnTo>
                    <a:lnTo>
                      <a:pt x="67361" y="138390"/>
                    </a:lnTo>
                    <a:lnTo>
                      <a:pt x="3619" y="138390"/>
                    </a:lnTo>
                    <a:lnTo>
                      <a:pt x="3619" y="154604"/>
                    </a:lnTo>
                    <a:lnTo>
                      <a:pt x="67361" y="154604"/>
                    </a:lnTo>
                    <a:lnTo>
                      <a:pt x="67361" y="207200"/>
                    </a:lnTo>
                    <a:lnTo>
                      <a:pt x="3619" y="207200"/>
                    </a:lnTo>
                    <a:lnTo>
                      <a:pt x="3619" y="223413"/>
                    </a:lnTo>
                    <a:lnTo>
                      <a:pt x="67361" y="223413"/>
                    </a:lnTo>
                    <a:lnTo>
                      <a:pt x="67361" y="276009"/>
                    </a:lnTo>
                    <a:lnTo>
                      <a:pt x="3619" y="276009"/>
                    </a:lnTo>
                    <a:lnTo>
                      <a:pt x="3619" y="292222"/>
                    </a:lnTo>
                    <a:lnTo>
                      <a:pt x="67361" y="292222"/>
                    </a:lnTo>
                    <a:lnTo>
                      <a:pt x="67361" y="344866"/>
                    </a:lnTo>
                    <a:lnTo>
                      <a:pt x="3619" y="344866"/>
                    </a:lnTo>
                    <a:lnTo>
                      <a:pt x="3619" y="405521"/>
                    </a:lnTo>
                    <a:lnTo>
                      <a:pt x="83768" y="405521"/>
                    </a:lnTo>
                    <a:lnTo>
                      <a:pt x="83768" y="3619"/>
                    </a:lnTo>
                    <a:lnTo>
                      <a:pt x="3619" y="3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</p:grpSp>
        <p:pic>
          <p:nvPicPr>
            <p:cNvPr id="321" name="圖形 320">
              <a:extLst>
                <a:ext uri="{FF2B5EF4-FFF2-40B4-BE49-F238E27FC236}">
                  <a16:creationId xmlns:a16="http://schemas.microsoft.com/office/drawing/2014/main" id="{7E561414-1E60-404C-87AE-681255D6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2016" y="3761118"/>
              <a:ext cx="708043" cy="1500996"/>
            </a:xfrm>
            <a:prstGeom prst="rect">
              <a:avLst/>
            </a:prstGeom>
          </p:spPr>
        </p:pic>
      </p:grpSp>
      <p:grpSp>
        <p:nvGrpSpPr>
          <p:cNvPr id="363" name="群組 362">
            <a:extLst>
              <a:ext uri="{FF2B5EF4-FFF2-40B4-BE49-F238E27FC236}">
                <a16:creationId xmlns:a16="http://schemas.microsoft.com/office/drawing/2014/main" id="{F3709FDB-2D79-407C-A4B1-34B89824B131}"/>
              </a:ext>
            </a:extLst>
          </p:cNvPr>
          <p:cNvGrpSpPr/>
          <p:nvPr/>
        </p:nvGrpSpPr>
        <p:grpSpPr>
          <a:xfrm>
            <a:off x="939260" y="3241212"/>
            <a:ext cx="1263849" cy="989106"/>
            <a:chOff x="722665" y="4021353"/>
            <a:chExt cx="591923" cy="463232"/>
          </a:xfrm>
          <a:solidFill>
            <a:srgbClr val="FFFFFF"/>
          </a:solidFill>
        </p:grpSpPr>
        <p:sp>
          <p:nvSpPr>
            <p:cNvPr id="364" name="手繪多邊形: 圖案 1175">
              <a:extLst>
                <a:ext uri="{FF2B5EF4-FFF2-40B4-BE49-F238E27FC236}">
                  <a16:creationId xmlns:a16="http://schemas.microsoft.com/office/drawing/2014/main" id="{8DE4997C-8D5F-413F-999A-6868F0A9A3D3}"/>
                </a:ext>
              </a:extLst>
            </p:cNvPr>
            <p:cNvSpPr/>
            <p:nvPr/>
          </p:nvSpPr>
          <p:spPr>
            <a:xfrm>
              <a:off x="862841" y="4416884"/>
              <a:ext cx="159236" cy="19301"/>
            </a:xfrm>
            <a:custGeom>
              <a:avLst/>
              <a:gdLst>
                <a:gd name="connsiteX0" fmla="*/ 3619 w 159235"/>
                <a:gd name="connsiteY0" fmla="*/ 3619 h 19301"/>
                <a:gd name="connsiteX1" fmla="*/ 157354 w 159235"/>
                <a:gd name="connsiteY1" fmla="*/ 3619 h 19301"/>
                <a:gd name="connsiteX2" fmla="*/ 157354 w 159235"/>
                <a:gd name="connsiteY2" fmla="*/ 19977 h 19301"/>
                <a:gd name="connsiteX3" fmla="*/ 3619 w 159235"/>
                <a:gd name="connsiteY3" fmla="*/ 19977 h 1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35" h="19301">
                  <a:moveTo>
                    <a:pt x="3619" y="3619"/>
                  </a:moveTo>
                  <a:lnTo>
                    <a:pt x="157354" y="3619"/>
                  </a:lnTo>
                  <a:lnTo>
                    <a:pt x="157354" y="19977"/>
                  </a:lnTo>
                  <a:lnTo>
                    <a:pt x="3619" y="199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  <p:sp>
          <p:nvSpPr>
            <p:cNvPr id="365" name="手繪多邊形: 圖案 1176">
              <a:extLst>
                <a:ext uri="{FF2B5EF4-FFF2-40B4-BE49-F238E27FC236}">
                  <a16:creationId xmlns:a16="http://schemas.microsoft.com/office/drawing/2014/main" id="{8CEB2585-2E7E-4A9E-B891-B7039BC59FAE}"/>
                </a:ext>
              </a:extLst>
            </p:cNvPr>
            <p:cNvSpPr/>
            <p:nvPr/>
          </p:nvSpPr>
          <p:spPr>
            <a:xfrm>
              <a:off x="1245104" y="4230627"/>
              <a:ext cx="28952" cy="28952"/>
            </a:xfrm>
            <a:custGeom>
              <a:avLst/>
              <a:gdLst>
                <a:gd name="connsiteX0" fmla="*/ 29435 w 28951"/>
                <a:gd name="connsiteY0" fmla="*/ 15634 h 28951"/>
                <a:gd name="connsiteX1" fmla="*/ 29435 w 28951"/>
                <a:gd name="connsiteY1" fmla="*/ 15634 h 28951"/>
                <a:gd name="connsiteX2" fmla="*/ 29435 w 28951"/>
                <a:gd name="connsiteY2" fmla="*/ 14717 h 28951"/>
                <a:gd name="connsiteX3" fmla="*/ 29435 w 28951"/>
                <a:gd name="connsiteY3" fmla="*/ 13656 h 28951"/>
                <a:gd name="connsiteX4" fmla="*/ 29000 w 28951"/>
                <a:gd name="connsiteY4" fmla="*/ 12305 h 28951"/>
                <a:gd name="connsiteX5" fmla="*/ 28614 w 28951"/>
                <a:gd name="connsiteY5" fmla="*/ 11291 h 28951"/>
                <a:gd name="connsiteX6" fmla="*/ 27939 w 28951"/>
                <a:gd name="connsiteY6" fmla="*/ 10085 h 28951"/>
                <a:gd name="connsiteX7" fmla="*/ 27360 w 28951"/>
                <a:gd name="connsiteY7" fmla="*/ 9120 h 28951"/>
                <a:gd name="connsiteX8" fmla="*/ 26491 w 28951"/>
                <a:gd name="connsiteY8" fmla="*/ 8107 h 28951"/>
                <a:gd name="connsiteX9" fmla="*/ 25767 w 28951"/>
                <a:gd name="connsiteY9" fmla="*/ 7286 h 28951"/>
                <a:gd name="connsiteX10" fmla="*/ 24706 w 28951"/>
                <a:gd name="connsiteY10" fmla="*/ 6418 h 28951"/>
                <a:gd name="connsiteX11" fmla="*/ 23885 w 28951"/>
                <a:gd name="connsiteY11" fmla="*/ 5742 h 28951"/>
                <a:gd name="connsiteX12" fmla="*/ 22583 w 28951"/>
                <a:gd name="connsiteY12" fmla="*/ 5067 h 28951"/>
                <a:gd name="connsiteX13" fmla="*/ 21714 w 28951"/>
                <a:gd name="connsiteY13" fmla="*/ 4584 h 28951"/>
                <a:gd name="connsiteX14" fmla="*/ 20122 w 28951"/>
                <a:gd name="connsiteY14" fmla="*/ 4102 h 28951"/>
                <a:gd name="connsiteX15" fmla="*/ 19301 w 28951"/>
                <a:gd name="connsiteY15" fmla="*/ 3860 h 28951"/>
                <a:gd name="connsiteX16" fmla="*/ 16744 w 28951"/>
                <a:gd name="connsiteY16" fmla="*/ 3619 h 28951"/>
                <a:gd name="connsiteX17" fmla="*/ 13414 w 28951"/>
                <a:gd name="connsiteY17" fmla="*/ 4102 h 28951"/>
                <a:gd name="connsiteX18" fmla="*/ 12594 w 28951"/>
                <a:gd name="connsiteY18" fmla="*/ 4343 h 28951"/>
                <a:gd name="connsiteX19" fmla="*/ 10133 w 28951"/>
                <a:gd name="connsiteY19" fmla="*/ 5453 h 28951"/>
                <a:gd name="connsiteX20" fmla="*/ 9602 w 28951"/>
                <a:gd name="connsiteY20" fmla="*/ 5742 h 28951"/>
                <a:gd name="connsiteX21" fmla="*/ 7238 w 28951"/>
                <a:gd name="connsiteY21" fmla="*/ 7769 h 28951"/>
                <a:gd name="connsiteX22" fmla="*/ 6756 w 28951"/>
                <a:gd name="connsiteY22" fmla="*/ 8348 h 28951"/>
                <a:gd name="connsiteX23" fmla="*/ 5260 w 28951"/>
                <a:gd name="connsiteY23" fmla="*/ 10519 h 28951"/>
                <a:gd name="connsiteX24" fmla="*/ 5018 w 28951"/>
                <a:gd name="connsiteY24" fmla="*/ 10905 h 28951"/>
                <a:gd name="connsiteX25" fmla="*/ 5018 w 28951"/>
                <a:gd name="connsiteY25" fmla="*/ 10905 h 28951"/>
                <a:gd name="connsiteX26" fmla="*/ 3619 w 28951"/>
                <a:gd name="connsiteY26" fmla="*/ 16647 h 28951"/>
                <a:gd name="connsiteX27" fmla="*/ 16696 w 28951"/>
                <a:gd name="connsiteY27" fmla="*/ 29724 h 28951"/>
                <a:gd name="connsiteX28" fmla="*/ 29772 w 28951"/>
                <a:gd name="connsiteY28" fmla="*/ 16647 h 28951"/>
                <a:gd name="connsiteX29" fmla="*/ 29435 w 28951"/>
                <a:gd name="connsiteY29" fmla="*/ 15634 h 2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951" h="28951">
                  <a:moveTo>
                    <a:pt x="29435" y="15634"/>
                  </a:moveTo>
                  <a:lnTo>
                    <a:pt x="29435" y="15634"/>
                  </a:lnTo>
                  <a:cubicBezTo>
                    <a:pt x="29463" y="15330"/>
                    <a:pt x="29463" y="15021"/>
                    <a:pt x="29435" y="14717"/>
                  </a:cubicBezTo>
                  <a:lnTo>
                    <a:pt x="29435" y="13656"/>
                  </a:lnTo>
                  <a:lnTo>
                    <a:pt x="29000" y="12305"/>
                  </a:lnTo>
                  <a:lnTo>
                    <a:pt x="28614" y="11291"/>
                  </a:lnTo>
                  <a:cubicBezTo>
                    <a:pt x="28416" y="10871"/>
                    <a:pt x="28194" y="10471"/>
                    <a:pt x="27939" y="10085"/>
                  </a:cubicBezTo>
                  <a:cubicBezTo>
                    <a:pt x="27765" y="9752"/>
                    <a:pt x="27572" y="9429"/>
                    <a:pt x="27360" y="9120"/>
                  </a:cubicBezTo>
                  <a:cubicBezTo>
                    <a:pt x="27099" y="8758"/>
                    <a:pt x="26810" y="8420"/>
                    <a:pt x="26491" y="8107"/>
                  </a:cubicBezTo>
                  <a:cubicBezTo>
                    <a:pt x="26274" y="7812"/>
                    <a:pt x="26033" y="7537"/>
                    <a:pt x="25767" y="7286"/>
                  </a:cubicBezTo>
                  <a:cubicBezTo>
                    <a:pt x="25444" y="6958"/>
                    <a:pt x="25092" y="6669"/>
                    <a:pt x="24706" y="6418"/>
                  </a:cubicBezTo>
                  <a:lnTo>
                    <a:pt x="23885" y="5742"/>
                  </a:lnTo>
                  <a:lnTo>
                    <a:pt x="22583" y="5067"/>
                  </a:lnTo>
                  <a:lnTo>
                    <a:pt x="21714" y="4584"/>
                  </a:lnTo>
                  <a:lnTo>
                    <a:pt x="20122" y="4102"/>
                  </a:lnTo>
                  <a:lnTo>
                    <a:pt x="19301" y="3860"/>
                  </a:lnTo>
                  <a:cubicBezTo>
                    <a:pt x="18457" y="3706"/>
                    <a:pt x="17603" y="3624"/>
                    <a:pt x="16744" y="3619"/>
                  </a:cubicBezTo>
                  <a:cubicBezTo>
                    <a:pt x="15620" y="3629"/>
                    <a:pt x="14495" y="3793"/>
                    <a:pt x="13414" y="4102"/>
                  </a:cubicBezTo>
                  <a:lnTo>
                    <a:pt x="12594" y="4343"/>
                  </a:lnTo>
                  <a:cubicBezTo>
                    <a:pt x="11740" y="4632"/>
                    <a:pt x="10915" y="5004"/>
                    <a:pt x="10133" y="5453"/>
                  </a:cubicBezTo>
                  <a:lnTo>
                    <a:pt x="9602" y="5742"/>
                  </a:lnTo>
                  <a:cubicBezTo>
                    <a:pt x="8729" y="6312"/>
                    <a:pt x="7933" y="6992"/>
                    <a:pt x="7238" y="7769"/>
                  </a:cubicBezTo>
                  <a:lnTo>
                    <a:pt x="6756" y="8348"/>
                  </a:lnTo>
                  <a:cubicBezTo>
                    <a:pt x="6186" y="9018"/>
                    <a:pt x="5684" y="9747"/>
                    <a:pt x="5260" y="10519"/>
                  </a:cubicBezTo>
                  <a:cubicBezTo>
                    <a:pt x="5260" y="10519"/>
                    <a:pt x="5260" y="10761"/>
                    <a:pt x="5018" y="10905"/>
                  </a:cubicBezTo>
                  <a:lnTo>
                    <a:pt x="5018" y="10905"/>
                  </a:lnTo>
                  <a:cubicBezTo>
                    <a:pt x="4111" y="12686"/>
                    <a:pt x="3629" y="14650"/>
                    <a:pt x="3619" y="16647"/>
                  </a:cubicBezTo>
                  <a:cubicBezTo>
                    <a:pt x="3619" y="23871"/>
                    <a:pt x="9472" y="29724"/>
                    <a:pt x="16696" y="29724"/>
                  </a:cubicBezTo>
                  <a:cubicBezTo>
                    <a:pt x="23919" y="29724"/>
                    <a:pt x="29772" y="23871"/>
                    <a:pt x="29772" y="16647"/>
                  </a:cubicBezTo>
                  <a:cubicBezTo>
                    <a:pt x="29681" y="16305"/>
                    <a:pt x="29570" y="15967"/>
                    <a:pt x="29435" y="15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  <p:sp>
          <p:nvSpPr>
            <p:cNvPr id="366" name="手繪多邊形: 圖案 1177">
              <a:extLst>
                <a:ext uri="{FF2B5EF4-FFF2-40B4-BE49-F238E27FC236}">
                  <a16:creationId xmlns:a16="http://schemas.microsoft.com/office/drawing/2014/main" id="{8266680A-1D6F-46D6-BED2-020491E4697C}"/>
                </a:ext>
              </a:extLst>
            </p:cNvPr>
            <p:cNvSpPr/>
            <p:nvPr/>
          </p:nvSpPr>
          <p:spPr>
            <a:xfrm>
              <a:off x="722665" y="4079208"/>
              <a:ext cx="439105" cy="337773"/>
            </a:xfrm>
            <a:custGeom>
              <a:avLst/>
              <a:gdLst>
                <a:gd name="connsiteX0" fmla="*/ 437609 w 439105"/>
                <a:gd name="connsiteY0" fmla="*/ 283826 h 337773"/>
                <a:gd name="connsiteX1" fmla="*/ 437609 w 439105"/>
                <a:gd name="connsiteY1" fmla="*/ 54623 h 337773"/>
                <a:gd name="connsiteX2" fmla="*/ 386605 w 439105"/>
                <a:gd name="connsiteY2" fmla="*/ 3619 h 337773"/>
                <a:gd name="connsiteX3" fmla="*/ 54719 w 439105"/>
                <a:gd name="connsiteY3" fmla="*/ 3619 h 337773"/>
                <a:gd name="connsiteX4" fmla="*/ 49074 w 439105"/>
                <a:gd name="connsiteY4" fmla="*/ 3957 h 337773"/>
                <a:gd name="connsiteX5" fmla="*/ 47240 w 439105"/>
                <a:gd name="connsiteY5" fmla="*/ 4246 h 337773"/>
                <a:gd name="connsiteX6" fmla="*/ 43573 w 439105"/>
                <a:gd name="connsiteY6" fmla="*/ 4874 h 337773"/>
                <a:gd name="connsiteX7" fmla="*/ 41546 w 439105"/>
                <a:gd name="connsiteY7" fmla="*/ 5404 h 337773"/>
                <a:gd name="connsiteX8" fmla="*/ 38265 w 439105"/>
                <a:gd name="connsiteY8" fmla="*/ 6418 h 337773"/>
                <a:gd name="connsiteX9" fmla="*/ 36238 w 439105"/>
                <a:gd name="connsiteY9" fmla="*/ 7142 h 337773"/>
                <a:gd name="connsiteX10" fmla="*/ 33102 w 439105"/>
                <a:gd name="connsiteY10" fmla="*/ 8493 h 337773"/>
                <a:gd name="connsiteX11" fmla="*/ 31944 w 439105"/>
                <a:gd name="connsiteY11" fmla="*/ 8975 h 337773"/>
                <a:gd name="connsiteX12" fmla="*/ 31944 w 439105"/>
                <a:gd name="connsiteY12" fmla="*/ 8975 h 337773"/>
                <a:gd name="connsiteX13" fmla="*/ 3619 w 439105"/>
                <a:gd name="connsiteY13" fmla="*/ 54574 h 337773"/>
                <a:gd name="connsiteX14" fmla="*/ 3619 w 439105"/>
                <a:gd name="connsiteY14" fmla="*/ 283826 h 337773"/>
                <a:gd name="connsiteX15" fmla="*/ 54623 w 439105"/>
                <a:gd name="connsiteY15" fmla="*/ 334830 h 337773"/>
                <a:gd name="connsiteX16" fmla="*/ 386509 w 439105"/>
                <a:gd name="connsiteY16" fmla="*/ 334830 h 337773"/>
                <a:gd name="connsiteX17" fmla="*/ 437609 w 439105"/>
                <a:gd name="connsiteY17" fmla="*/ 283826 h 337773"/>
                <a:gd name="connsiteX18" fmla="*/ 34115 w 439105"/>
                <a:gd name="connsiteY18" fmla="*/ 283826 h 337773"/>
                <a:gd name="connsiteX19" fmla="*/ 34115 w 439105"/>
                <a:gd name="connsiteY19" fmla="*/ 54623 h 337773"/>
                <a:gd name="connsiteX20" fmla="*/ 54719 w 439105"/>
                <a:gd name="connsiteY20" fmla="*/ 34019 h 337773"/>
                <a:gd name="connsiteX21" fmla="*/ 386605 w 439105"/>
                <a:gd name="connsiteY21" fmla="*/ 34019 h 337773"/>
                <a:gd name="connsiteX22" fmla="*/ 407210 w 439105"/>
                <a:gd name="connsiteY22" fmla="*/ 54623 h 337773"/>
                <a:gd name="connsiteX23" fmla="*/ 407210 w 439105"/>
                <a:gd name="connsiteY23" fmla="*/ 283826 h 337773"/>
                <a:gd name="connsiteX24" fmla="*/ 386605 w 439105"/>
                <a:gd name="connsiteY24" fmla="*/ 304430 h 337773"/>
                <a:gd name="connsiteX25" fmla="*/ 54719 w 439105"/>
                <a:gd name="connsiteY25" fmla="*/ 304430 h 337773"/>
                <a:gd name="connsiteX26" fmla="*/ 34115 w 439105"/>
                <a:gd name="connsiteY26" fmla="*/ 283826 h 33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9105" h="337773">
                  <a:moveTo>
                    <a:pt x="437609" y="283826"/>
                  </a:moveTo>
                  <a:lnTo>
                    <a:pt x="437609" y="54623"/>
                  </a:lnTo>
                  <a:cubicBezTo>
                    <a:pt x="437580" y="26467"/>
                    <a:pt x="414761" y="3648"/>
                    <a:pt x="386605" y="3619"/>
                  </a:cubicBezTo>
                  <a:lnTo>
                    <a:pt x="54719" y="3619"/>
                  </a:lnTo>
                  <a:cubicBezTo>
                    <a:pt x="52832" y="3634"/>
                    <a:pt x="50951" y="3744"/>
                    <a:pt x="49074" y="3957"/>
                  </a:cubicBezTo>
                  <a:cubicBezTo>
                    <a:pt x="48446" y="3957"/>
                    <a:pt x="47867" y="3957"/>
                    <a:pt x="47240" y="4246"/>
                  </a:cubicBezTo>
                  <a:cubicBezTo>
                    <a:pt x="46613" y="4536"/>
                    <a:pt x="44779" y="4632"/>
                    <a:pt x="43573" y="4874"/>
                  </a:cubicBezTo>
                  <a:lnTo>
                    <a:pt x="41546" y="5404"/>
                  </a:lnTo>
                  <a:cubicBezTo>
                    <a:pt x="40436" y="5694"/>
                    <a:pt x="39326" y="6032"/>
                    <a:pt x="38265" y="6418"/>
                  </a:cubicBezTo>
                  <a:cubicBezTo>
                    <a:pt x="37575" y="6616"/>
                    <a:pt x="36899" y="6857"/>
                    <a:pt x="36238" y="7142"/>
                  </a:cubicBezTo>
                  <a:cubicBezTo>
                    <a:pt x="35177" y="7528"/>
                    <a:pt x="34115" y="8010"/>
                    <a:pt x="33102" y="8493"/>
                  </a:cubicBezTo>
                  <a:lnTo>
                    <a:pt x="31944" y="8975"/>
                  </a:lnTo>
                  <a:lnTo>
                    <a:pt x="31944" y="8975"/>
                  </a:lnTo>
                  <a:cubicBezTo>
                    <a:pt x="14621" y="17574"/>
                    <a:pt x="3653" y="35235"/>
                    <a:pt x="3619" y="54574"/>
                  </a:cubicBezTo>
                  <a:lnTo>
                    <a:pt x="3619" y="283826"/>
                  </a:lnTo>
                  <a:cubicBezTo>
                    <a:pt x="3648" y="311982"/>
                    <a:pt x="26467" y="334806"/>
                    <a:pt x="54623" y="334830"/>
                  </a:cubicBezTo>
                  <a:lnTo>
                    <a:pt x="386509" y="334830"/>
                  </a:lnTo>
                  <a:cubicBezTo>
                    <a:pt x="414703" y="334859"/>
                    <a:pt x="437580" y="312020"/>
                    <a:pt x="437609" y="283826"/>
                  </a:cubicBezTo>
                  <a:close/>
                  <a:moveTo>
                    <a:pt x="34115" y="283826"/>
                  </a:moveTo>
                  <a:lnTo>
                    <a:pt x="34115" y="54623"/>
                  </a:lnTo>
                  <a:cubicBezTo>
                    <a:pt x="34139" y="43254"/>
                    <a:pt x="43351" y="34048"/>
                    <a:pt x="54719" y="34019"/>
                  </a:cubicBezTo>
                  <a:lnTo>
                    <a:pt x="386605" y="34019"/>
                  </a:lnTo>
                  <a:cubicBezTo>
                    <a:pt x="397974" y="34048"/>
                    <a:pt x="407181" y="43254"/>
                    <a:pt x="407210" y="54623"/>
                  </a:cubicBezTo>
                  <a:lnTo>
                    <a:pt x="407210" y="283826"/>
                  </a:lnTo>
                  <a:cubicBezTo>
                    <a:pt x="407185" y="295195"/>
                    <a:pt x="397974" y="304406"/>
                    <a:pt x="386605" y="304430"/>
                  </a:cubicBezTo>
                  <a:lnTo>
                    <a:pt x="54719" y="304430"/>
                  </a:lnTo>
                  <a:cubicBezTo>
                    <a:pt x="43351" y="304406"/>
                    <a:pt x="34144" y="295195"/>
                    <a:pt x="34115" y="2838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  <p:sp>
          <p:nvSpPr>
            <p:cNvPr id="367" name="手繪多邊形: 圖案 1178">
              <a:extLst>
                <a:ext uri="{FF2B5EF4-FFF2-40B4-BE49-F238E27FC236}">
                  <a16:creationId xmlns:a16="http://schemas.microsoft.com/office/drawing/2014/main" id="{EEFC88BA-6470-4B4B-9EA8-D81178F27380}"/>
                </a:ext>
              </a:extLst>
            </p:cNvPr>
            <p:cNvSpPr/>
            <p:nvPr/>
          </p:nvSpPr>
          <p:spPr>
            <a:xfrm>
              <a:off x="817917" y="4440625"/>
              <a:ext cx="246092" cy="43428"/>
            </a:xfrm>
            <a:custGeom>
              <a:avLst/>
              <a:gdLst>
                <a:gd name="connsiteX0" fmla="*/ 219456 w 246091"/>
                <a:gd name="connsiteY0" fmla="*/ 3619 h 43427"/>
                <a:gd name="connsiteX1" fmla="*/ 31268 w 246091"/>
                <a:gd name="connsiteY1" fmla="*/ 3619 h 43427"/>
                <a:gd name="connsiteX2" fmla="*/ 3619 w 246091"/>
                <a:gd name="connsiteY2" fmla="*/ 31268 h 43427"/>
                <a:gd name="connsiteX3" fmla="*/ 3619 w 246091"/>
                <a:gd name="connsiteY3" fmla="*/ 41305 h 43427"/>
                <a:gd name="connsiteX4" fmla="*/ 247009 w 246091"/>
                <a:gd name="connsiteY4" fmla="*/ 41305 h 43427"/>
                <a:gd name="connsiteX5" fmla="*/ 247009 w 246091"/>
                <a:gd name="connsiteY5" fmla="*/ 31268 h 43427"/>
                <a:gd name="connsiteX6" fmla="*/ 219456 w 246091"/>
                <a:gd name="connsiteY6" fmla="*/ 3619 h 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091" h="43427">
                  <a:moveTo>
                    <a:pt x="219456" y="3619"/>
                  </a:moveTo>
                  <a:lnTo>
                    <a:pt x="31268" y="3619"/>
                  </a:lnTo>
                  <a:cubicBezTo>
                    <a:pt x="15996" y="3619"/>
                    <a:pt x="3619" y="15996"/>
                    <a:pt x="3619" y="31268"/>
                  </a:cubicBezTo>
                  <a:lnTo>
                    <a:pt x="3619" y="41305"/>
                  </a:lnTo>
                  <a:lnTo>
                    <a:pt x="247009" y="41305"/>
                  </a:lnTo>
                  <a:lnTo>
                    <a:pt x="247009" y="31268"/>
                  </a:lnTo>
                  <a:cubicBezTo>
                    <a:pt x="247009" y="16035"/>
                    <a:pt x="234690" y="3672"/>
                    <a:pt x="219456" y="3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  <p:sp>
          <p:nvSpPr>
            <p:cNvPr id="368" name="手繪多邊形: 圖案 1179">
              <a:extLst>
                <a:ext uri="{FF2B5EF4-FFF2-40B4-BE49-F238E27FC236}">
                  <a16:creationId xmlns:a16="http://schemas.microsoft.com/office/drawing/2014/main" id="{CDCB9D93-5E43-4106-93D4-E807564291CB}"/>
                </a:ext>
              </a:extLst>
            </p:cNvPr>
            <p:cNvSpPr/>
            <p:nvPr/>
          </p:nvSpPr>
          <p:spPr>
            <a:xfrm>
              <a:off x="1078147" y="4021353"/>
              <a:ext cx="236441" cy="463232"/>
            </a:xfrm>
            <a:custGeom>
              <a:avLst/>
              <a:gdLst>
                <a:gd name="connsiteX0" fmla="*/ 206572 w 236441"/>
                <a:gd name="connsiteY0" fmla="*/ 3619 h 463231"/>
                <a:gd name="connsiteX1" fmla="*/ 32860 w 236441"/>
                <a:gd name="connsiteY1" fmla="*/ 3619 h 463231"/>
                <a:gd name="connsiteX2" fmla="*/ 3619 w 236441"/>
                <a:gd name="connsiteY2" fmla="*/ 32860 h 463231"/>
                <a:gd name="connsiteX3" fmla="*/ 3619 w 236441"/>
                <a:gd name="connsiteY3" fmla="*/ 39857 h 463231"/>
                <a:gd name="connsiteX4" fmla="*/ 43090 w 236441"/>
                <a:gd name="connsiteY4" fmla="*/ 39857 h 463231"/>
                <a:gd name="connsiteX5" fmla="*/ 90620 w 236441"/>
                <a:gd name="connsiteY5" fmla="*/ 74937 h 463231"/>
                <a:gd name="connsiteX6" fmla="*/ 215113 w 236441"/>
                <a:gd name="connsiteY6" fmla="*/ 74937 h 463231"/>
                <a:gd name="connsiteX7" fmla="*/ 215113 w 236441"/>
                <a:gd name="connsiteY7" fmla="*/ 153494 h 463231"/>
                <a:gd name="connsiteX8" fmla="*/ 103552 w 236441"/>
                <a:gd name="connsiteY8" fmla="*/ 153494 h 463231"/>
                <a:gd name="connsiteX9" fmla="*/ 103552 w 236441"/>
                <a:gd name="connsiteY9" fmla="*/ 341682 h 463231"/>
                <a:gd name="connsiteX10" fmla="*/ 101718 w 236441"/>
                <a:gd name="connsiteY10" fmla="*/ 356158 h 463231"/>
                <a:gd name="connsiteX11" fmla="*/ 101718 w 236441"/>
                <a:gd name="connsiteY11" fmla="*/ 369186 h 463231"/>
                <a:gd name="connsiteX12" fmla="*/ 101718 w 236441"/>
                <a:gd name="connsiteY12" fmla="*/ 438188 h 463231"/>
                <a:gd name="connsiteX13" fmla="*/ 96893 w 236441"/>
                <a:gd name="connsiteY13" fmla="*/ 431336 h 463231"/>
                <a:gd name="connsiteX14" fmla="*/ 90716 w 236441"/>
                <a:gd name="connsiteY14" fmla="*/ 431336 h 463231"/>
                <a:gd name="connsiteX15" fmla="*/ 85650 w 236441"/>
                <a:gd name="connsiteY15" fmla="*/ 426767 h 463231"/>
                <a:gd name="connsiteX16" fmla="*/ 85650 w 236441"/>
                <a:gd name="connsiteY16" fmla="*/ 426270 h 463231"/>
                <a:gd name="connsiteX17" fmla="*/ 85650 w 236441"/>
                <a:gd name="connsiteY17" fmla="*/ 396208 h 463231"/>
                <a:gd name="connsiteX18" fmla="*/ 75999 w 236441"/>
                <a:gd name="connsiteY18" fmla="*/ 403928 h 463231"/>
                <a:gd name="connsiteX19" fmla="*/ 75999 w 236441"/>
                <a:gd name="connsiteY19" fmla="*/ 426270 h 463231"/>
                <a:gd name="connsiteX20" fmla="*/ 71429 w 236441"/>
                <a:gd name="connsiteY20" fmla="*/ 431336 h 463231"/>
                <a:gd name="connsiteX21" fmla="*/ 70932 w 236441"/>
                <a:gd name="connsiteY21" fmla="*/ 431336 h 463231"/>
                <a:gd name="connsiteX22" fmla="*/ 64756 w 236441"/>
                <a:gd name="connsiteY22" fmla="*/ 431336 h 463231"/>
                <a:gd name="connsiteX23" fmla="*/ 59926 w 236441"/>
                <a:gd name="connsiteY23" fmla="*/ 426516 h 463231"/>
                <a:gd name="connsiteX24" fmla="*/ 59931 w 236441"/>
                <a:gd name="connsiteY24" fmla="*/ 426270 h 463231"/>
                <a:gd name="connsiteX25" fmla="*/ 59931 w 236441"/>
                <a:gd name="connsiteY25" fmla="*/ 411359 h 463231"/>
                <a:gd name="connsiteX26" fmla="*/ 43187 w 236441"/>
                <a:gd name="connsiteY26" fmla="*/ 413772 h 463231"/>
                <a:gd name="connsiteX27" fmla="*/ 3715 w 236441"/>
                <a:gd name="connsiteY27" fmla="*/ 413772 h 463231"/>
                <a:gd name="connsiteX28" fmla="*/ 3715 w 236441"/>
                <a:gd name="connsiteY28" fmla="*/ 431191 h 463231"/>
                <a:gd name="connsiteX29" fmla="*/ 32957 w 236441"/>
                <a:gd name="connsiteY29" fmla="*/ 460433 h 463231"/>
                <a:gd name="connsiteX30" fmla="*/ 206669 w 236441"/>
                <a:gd name="connsiteY30" fmla="*/ 460433 h 463231"/>
                <a:gd name="connsiteX31" fmla="*/ 235910 w 236441"/>
                <a:gd name="connsiteY31" fmla="*/ 443110 h 463231"/>
                <a:gd name="connsiteX32" fmla="*/ 235910 w 236441"/>
                <a:gd name="connsiteY32" fmla="*/ 32860 h 463231"/>
                <a:gd name="connsiteX33" fmla="*/ 206669 w 236441"/>
                <a:gd name="connsiteY33" fmla="*/ 3619 h 463231"/>
                <a:gd name="connsiteX34" fmla="*/ 206572 w 236441"/>
                <a:gd name="connsiteY34" fmla="*/ 3619 h 463231"/>
                <a:gd name="connsiteX35" fmla="*/ 127823 w 236441"/>
                <a:gd name="connsiteY35" fmla="*/ 438188 h 463231"/>
                <a:gd name="connsiteX36" fmla="*/ 122756 w 236441"/>
                <a:gd name="connsiteY36" fmla="*/ 431336 h 463231"/>
                <a:gd name="connsiteX37" fmla="*/ 116580 w 236441"/>
                <a:gd name="connsiteY37" fmla="*/ 431336 h 463231"/>
                <a:gd name="connsiteX38" fmla="*/ 111755 w 236441"/>
                <a:gd name="connsiteY38" fmla="*/ 438188 h 463231"/>
                <a:gd name="connsiteX39" fmla="*/ 111755 w 236441"/>
                <a:gd name="connsiteY39" fmla="*/ 368945 h 463231"/>
                <a:gd name="connsiteX40" fmla="*/ 116580 w 236441"/>
                <a:gd name="connsiteY40" fmla="*/ 351911 h 463231"/>
                <a:gd name="connsiteX41" fmla="*/ 122756 w 236441"/>
                <a:gd name="connsiteY41" fmla="*/ 351911 h 463231"/>
                <a:gd name="connsiteX42" fmla="*/ 127823 w 236441"/>
                <a:gd name="connsiteY42" fmla="*/ 368945 h 463231"/>
                <a:gd name="connsiteX43" fmla="*/ 153735 w 236441"/>
                <a:gd name="connsiteY43" fmla="*/ 438188 h 463231"/>
                <a:gd name="connsiteX44" fmla="*/ 148668 w 236441"/>
                <a:gd name="connsiteY44" fmla="*/ 431336 h 463231"/>
                <a:gd name="connsiteX45" fmla="*/ 142492 w 236441"/>
                <a:gd name="connsiteY45" fmla="*/ 431336 h 463231"/>
                <a:gd name="connsiteX46" fmla="*/ 137667 w 236441"/>
                <a:gd name="connsiteY46" fmla="*/ 438188 h 463231"/>
                <a:gd name="connsiteX47" fmla="*/ 137667 w 236441"/>
                <a:gd name="connsiteY47" fmla="*/ 368945 h 463231"/>
                <a:gd name="connsiteX48" fmla="*/ 142492 w 236441"/>
                <a:gd name="connsiteY48" fmla="*/ 351911 h 463231"/>
                <a:gd name="connsiteX49" fmla="*/ 148668 w 236441"/>
                <a:gd name="connsiteY49" fmla="*/ 351911 h 463231"/>
                <a:gd name="connsiteX50" fmla="*/ 153735 w 236441"/>
                <a:gd name="connsiteY50" fmla="*/ 368945 h 463231"/>
                <a:gd name="connsiteX51" fmla="*/ 179599 w 236441"/>
                <a:gd name="connsiteY51" fmla="*/ 438188 h 463231"/>
                <a:gd name="connsiteX52" fmla="*/ 174773 w 236441"/>
                <a:gd name="connsiteY52" fmla="*/ 431336 h 463231"/>
                <a:gd name="connsiteX53" fmla="*/ 168259 w 236441"/>
                <a:gd name="connsiteY53" fmla="*/ 431336 h 463231"/>
                <a:gd name="connsiteX54" fmla="*/ 163193 w 236441"/>
                <a:gd name="connsiteY54" fmla="*/ 438188 h 463231"/>
                <a:gd name="connsiteX55" fmla="*/ 163193 w 236441"/>
                <a:gd name="connsiteY55" fmla="*/ 368945 h 463231"/>
                <a:gd name="connsiteX56" fmla="*/ 168259 w 236441"/>
                <a:gd name="connsiteY56" fmla="*/ 351911 h 463231"/>
                <a:gd name="connsiteX57" fmla="*/ 174436 w 236441"/>
                <a:gd name="connsiteY57" fmla="*/ 351911 h 463231"/>
                <a:gd name="connsiteX58" fmla="*/ 179261 w 236441"/>
                <a:gd name="connsiteY58" fmla="*/ 368945 h 46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36441" h="463231">
                  <a:moveTo>
                    <a:pt x="206572" y="3619"/>
                  </a:moveTo>
                  <a:lnTo>
                    <a:pt x="32860" y="3619"/>
                  </a:lnTo>
                  <a:cubicBezTo>
                    <a:pt x="16710" y="3619"/>
                    <a:pt x="3619" y="16710"/>
                    <a:pt x="3619" y="32860"/>
                  </a:cubicBezTo>
                  <a:lnTo>
                    <a:pt x="3619" y="39857"/>
                  </a:lnTo>
                  <a:lnTo>
                    <a:pt x="43090" y="39857"/>
                  </a:lnTo>
                  <a:cubicBezTo>
                    <a:pt x="62391" y="39857"/>
                    <a:pt x="79521" y="60847"/>
                    <a:pt x="90620" y="74937"/>
                  </a:cubicBezTo>
                  <a:lnTo>
                    <a:pt x="215113" y="74937"/>
                  </a:lnTo>
                  <a:lnTo>
                    <a:pt x="215113" y="153494"/>
                  </a:lnTo>
                  <a:lnTo>
                    <a:pt x="103552" y="153494"/>
                  </a:lnTo>
                  <a:lnTo>
                    <a:pt x="103552" y="341682"/>
                  </a:lnTo>
                  <a:cubicBezTo>
                    <a:pt x="103537" y="346565"/>
                    <a:pt x="102919" y="351424"/>
                    <a:pt x="101718" y="356158"/>
                  </a:cubicBezTo>
                  <a:lnTo>
                    <a:pt x="101718" y="369186"/>
                  </a:lnTo>
                  <a:lnTo>
                    <a:pt x="101718" y="438188"/>
                  </a:lnTo>
                  <a:cubicBezTo>
                    <a:pt x="101718" y="429068"/>
                    <a:pt x="99450" y="431336"/>
                    <a:pt x="96893" y="431336"/>
                  </a:cubicBezTo>
                  <a:lnTo>
                    <a:pt x="90716" y="431336"/>
                  </a:lnTo>
                  <a:cubicBezTo>
                    <a:pt x="88053" y="431471"/>
                    <a:pt x="85785" y="429425"/>
                    <a:pt x="85650" y="426767"/>
                  </a:cubicBezTo>
                  <a:cubicBezTo>
                    <a:pt x="85640" y="426598"/>
                    <a:pt x="85640" y="426434"/>
                    <a:pt x="85650" y="426270"/>
                  </a:cubicBezTo>
                  <a:lnTo>
                    <a:pt x="85650" y="396208"/>
                  </a:lnTo>
                  <a:cubicBezTo>
                    <a:pt x="82701" y="399098"/>
                    <a:pt x="79468" y="401685"/>
                    <a:pt x="75999" y="403928"/>
                  </a:cubicBezTo>
                  <a:lnTo>
                    <a:pt x="75999" y="426270"/>
                  </a:lnTo>
                  <a:cubicBezTo>
                    <a:pt x="76134" y="428933"/>
                    <a:pt x="74088" y="431201"/>
                    <a:pt x="71429" y="431336"/>
                  </a:cubicBezTo>
                  <a:cubicBezTo>
                    <a:pt x="71260" y="431346"/>
                    <a:pt x="71096" y="431346"/>
                    <a:pt x="70932" y="431336"/>
                  </a:cubicBezTo>
                  <a:lnTo>
                    <a:pt x="64756" y="431336"/>
                  </a:lnTo>
                  <a:cubicBezTo>
                    <a:pt x="62092" y="431341"/>
                    <a:pt x="59926" y="429184"/>
                    <a:pt x="59926" y="426516"/>
                  </a:cubicBezTo>
                  <a:cubicBezTo>
                    <a:pt x="59926" y="426434"/>
                    <a:pt x="59926" y="426352"/>
                    <a:pt x="59931" y="426270"/>
                  </a:cubicBezTo>
                  <a:lnTo>
                    <a:pt x="59931" y="411359"/>
                  </a:lnTo>
                  <a:cubicBezTo>
                    <a:pt x="54492" y="412947"/>
                    <a:pt x="48852" y="413758"/>
                    <a:pt x="43187" y="413772"/>
                  </a:cubicBezTo>
                  <a:lnTo>
                    <a:pt x="3715" y="413772"/>
                  </a:lnTo>
                  <a:lnTo>
                    <a:pt x="3715" y="431191"/>
                  </a:lnTo>
                  <a:cubicBezTo>
                    <a:pt x="3715" y="447342"/>
                    <a:pt x="16807" y="460433"/>
                    <a:pt x="32957" y="460433"/>
                  </a:cubicBezTo>
                  <a:lnTo>
                    <a:pt x="206669" y="460433"/>
                  </a:lnTo>
                  <a:cubicBezTo>
                    <a:pt x="222834" y="460433"/>
                    <a:pt x="235910" y="447356"/>
                    <a:pt x="235910" y="443110"/>
                  </a:cubicBezTo>
                  <a:lnTo>
                    <a:pt x="235910" y="32860"/>
                  </a:lnTo>
                  <a:cubicBezTo>
                    <a:pt x="235910" y="16710"/>
                    <a:pt x="222819" y="3619"/>
                    <a:pt x="206669" y="3619"/>
                  </a:cubicBezTo>
                  <a:cubicBezTo>
                    <a:pt x="206635" y="3619"/>
                    <a:pt x="206606" y="3619"/>
                    <a:pt x="206572" y="3619"/>
                  </a:cubicBezTo>
                  <a:close/>
                  <a:moveTo>
                    <a:pt x="127823" y="438188"/>
                  </a:moveTo>
                  <a:cubicBezTo>
                    <a:pt x="127823" y="429068"/>
                    <a:pt x="125555" y="431336"/>
                    <a:pt x="122756" y="431336"/>
                  </a:cubicBezTo>
                  <a:lnTo>
                    <a:pt x="116580" y="431336"/>
                  </a:lnTo>
                  <a:cubicBezTo>
                    <a:pt x="113781" y="431336"/>
                    <a:pt x="111755" y="429068"/>
                    <a:pt x="111755" y="438188"/>
                  </a:cubicBezTo>
                  <a:lnTo>
                    <a:pt x="111755" y="368945"/>
                  </a:lnTo>
                  <a:cubicBezTo>
                    <a:pt x="111755" y="354179"/>
                    <a:pt x="113974" y="351911"/>
                    <a:pt x="116580" y="351911"/>
                  </a:cubicBezTo>
                  <a:lnTo>
                    <a:pt x="122756" y="351911"/>
                  </a:lnTo>
                  <a:cubicBezTo>
                    <a:pt x="125555" y="351911"/>
                    <a:pt x="127823" y="354179"/>
                    <a:pt x="127823" y="368945"/>
                  </a:cubicBezTo>
                  <a:close/>
                  <a:moveTo>
                    <a:pt x="153735" y="438188"/>
                  </a:moveTo>
                  <a:cubicBezTo>
                    <a:pt x="153735" y="429068"/>
                    <a:pt x="151467" y="431336"/>
                    <a:pt x="148668" y="431336"/>
                  </a:cubicBezTo>
                  <a:lnTo>
                    <a:pt x="142492" y="431336"/>
                  </a:lnTo>
                  <a:cubicBezTo>
                    <a:pt x="139693" y="431336"/>
                    <a:pt x="137667" y="429068"/>
                    <a:pt x="137667" y="438188"/>
                  </a:cubicBezTo>
                  <a:lnTo>
                    <a:pt x="137667" y="368945"/>
                  </a:lnTo>
                  <a:cubicBezTo>
                    <a:pt x="137667" y="354179"/>
                    <a:pt x="139935" y="351911"/>
                    <a:pt x="142492" y="351911"/>
                  </a:cubicBezTo>
                  <a:lnTo>
                    <a:pt x="148668" y="351911"/>
                  </a:lnTo>
                  <a:cubicBezTo>
                    <a:pt x="151467" y="351911"/>
                    <a:pt x="153735" y="354179"/>
                    <a:pt x="153735" y="368945"/>
                  </a:cubicBezTo>
                  <a:close/>
                  <a:moveTo>
                    <a:pt x="179599" y="438188"/>
                  </a:moveTo>
                  <a:cubicBezTo>
                    <a:pt x="179599" y="429068"/>
                    <a:pt x="177331" y="431336"/>
                    <a:pt x="174773" y="431336"/>
                  </a:cubicBezTo>
                  <a:lnTo>
                    <a:pt x="168259" y="431336"/>
                  </a:lnTo>
                  <a:cubicBezTo>
                    <a:pt x="165461" y="431336"/>
                    <a:pt x="163193" y="429068"/>
                    <a:pt x="163193" y="438188"/>
                  </a:cubicBezTo>
                  <a:lnTo>
                    <a:pt x="163193" y="368945"/>
                  </a:lnTo>
                  <a:cubicBezTo>
                    <a:pt x="163193" y="354179"/>
                    <a:pt x="165461" y="351911"/>
                    <a:pt x="168259" y="351911"/>
                  </a:cubicBezTo>
                  <a:lnTo>
                    <a:pt x="174436" y="351911"/>
                  </a:lnTo>
                  <a:cubicBezTo>
                    <a:pt x="177234" y="351911"/>
                    <a:pt x="179261" y="354179"/>
                    <a:pt x="179261" y="368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sz="2400"/>
            </a:p>
          </p:txBody>
        </p:sp>
      </p:grpSp>
      <p:sp>
        <p:nvSpPr>
          <p:cNvPr id="369" name="箭號: 向右 368">
            <a:extLst>
              <a:ext uri="{FF2B5EF4-FFF2-40B4-BE49-F238E27FC236}">
                <a16:creationId xmlns:a16="http://schemas.microsoft.com/office/drawing/2014/main" id="{332E9D42-48CB-4A3A-B625-0075D61435DA}"/>
              </a:ext>
            </a:extLst>
          </p:cNvPr>
          <p:cNvSpPr/>
          <p:nvPr/>
        </p:nvSpPr>
        <p:spPr>
          <a:xfrm>
            <a:off x="2269400" y="3447878"/>
            <a:ext cx="625841" cy="283267"/>
          </a:xfrm>
          <a:prstGeom prst="rightArrow">
            <a:avLst/>
          </a:prstGeom>
          <a:gradFill>
            <a:gsLst>
              <a:gs pos="0">
                <a:srgbClr val="5BFFFF">
                  <a:alpha val="0"/>
                </a:srgbClr>
              </a:gs>
              <a:gs pos="53000">
                <a:srgbClr val="5BFFFF"/>
              </a:gs>
              <a:gs pos="100000">
                <a:srgbClr val="5B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0" name="圖片 369" descr="原件Ａ-02.png">
            <a:extLst>
              <a:ext uri="{FF2B5EF4-FFF2-40B4-BE49-F238E27FC236}">
                <a16:creationId xmlns:a16="http://schemas.microsoft.com/office/drawing/2014/main" id="{989E58E8-C9E3-4D65-B870-22B4B07B04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511" y="3728363"/>
            <a:ext cx="386969" cy="494928"/>
          </a:xfrm>
          <a:prstGeom prst="rect">
            <a:avLst/>
          </a:prstGeom>
        </p:spPr>
      </p:pic>
      <p:sp>
        <p:nvSpPr>
          <p:cNvPr id="372" name="文字方塊 371">
            <a:extLst>
              <a:ext uri="{FF2B5EF4-FFF2-40B4-BE49-F238E27FC236}">
                <a16:creationId xmlns:a16="http://schemas.microsoft.com/office/drawing/2014/main" id="{98E350FE-AB9E-42D7-9628-F139EE52CE8D}"/>
              </a:ext>
            </a:extLst>
          </p:cNvPr>
          <p:cNvSpPr txBox="1"/>
          <p:nvPr/>
        </p:nvSpPr>
        <p:spPr>
          <a:xfrm>
            <a:off x="5227772" y="2773092"/>
            <a:ext cx="4363034" cy="400110"/>
          </a:xfrm>
          <a:prstGeom prst="rect">
            <a:avLst/>
          </a:prstGeom>
          <a:solidFill>
            <a:srgbClr val="37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公有雲</a:t>
            </a:r>
            <a:r>
              <a:rPr lang="en-US" altLang="zh-TW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雲端儲存空間服務商</a:t>
            </a:r>
          </a:p>
        </p:txBody>
      </p:sp>
      <p:grpSp>
        <p:nvGrpSpPr>
          <p:cNvPr id="374" name="群組 318">
            <a:extLst>
              <a:ext uri="{FF2B5EF4-FFF2-40B4-BE49-F238E27FC236}">
                <a16:creationId xmlns:a16="http://schemas.microsoft.com/office/drawing/2014/main" id="{BD8004AD-6B8D-4493-A8FA-25CEBC7449B7}"/>
              </a:ext>
            </a:extLst>
          </p:cNvPr>
          <p:cNvGrpSpPr/>
          <p:nvPr/>
        </p:nvGrpSpPr>
        <p:grpSpPr>
          <a:xfrm>
            <a:off x="10024167" y="1429848"/>
            <a:ext cx="1502233" cy="1500996"/>
            <a:chOff x="3512016" y="3761118"/>
            <a:chExt cx="1663725" cy="1500996"/>
          </a:xfrm>
        </p:grpSpPr>
        <p:grpSp>
          <p:nvGrpSpPr>
            <p:cNvPr id="375" name="群組 319">
              <a:extLst>
                <a:ext uri="{FF2B5EF4-FFF2-40B4-BE49-F238E27FC236}">
                  <a16:creationId xmlns:a16="http://schemas.microsoft.com/office/drawing/2014/main" id="{C8A6D3F5-B1F1-4244-AA45-5D265AA6FD0D}"/>
                </a:ext>
              </a:extLst>
            </p:cNvPr>
            <p:cNvGrpSpPr/>
            <p:nvPr/>
          </p:nvGrpSpPr>
          <p:grpSpPr>
            <a:xfrm>
              <a:off x="4187729" y="3916413"/>
              <a:ext cx="988012" cy="1334169"/>
              <a:chOff x="4897734" y="2956209"/>
              <a:chExt cx="371261" cy="472882"/>
            </a:xfrm>
          </p:grpSpPr>
          <p:sp>
            <p:nvSpPr>
              <p:cNvPr id="377" name="手繪多邊形: 圖案 1206">
                <a:extLst>
                  <a:ext uri="{FF2B5EF4-FFF2-40B4-BE49-F238E27FC236}">
                    <a16:creationId xmlns:a16="http://schemas.microsoft.com/office/drawing/2014/main" id="{AD196529-C4F1-4F3C-A2C4-80820DFE80D0}"/>
                  </a:ext>
                </a:extLst>
              </p:cNvPr>
              <p:cNvSpPr/>
              <p:nvPr/>
            </p:nvSpPr>
            <p:spPr>
              <a:xfrm>
                <a:off x="4922391" y="298356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78" name="手繪多邊形: 圖案 1207">
                <a:extLst>
                  <a:ext uri="{FF2B5EF4-FFF2-40B4-BE49-F238E27FC236}">
                    <a16:creationId xmlns:a16="http://schemas.microsoft.com/office/drawing/2014/main" id="{FA7B77AE-B1F0-4FDB-92FC-34206DAEC149}"/>
                  </a:ext>
                </a:extLst>
              </p:cNvPr>
              <p:cNvSpPr/>
              <p:nvPr/>
            </p:nvSpPr>
            <p:spPr>
              <a:xfrm>
                <a:off x="4939087" y="298356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79" name="手繪多邊形: 圖案 1208">
                <a:extLst>
                  <a:ext uri="{FF2B5EF4-FFF2-40B4-BE49-F238E27FC236}">
                    <a16:creationId xmlns:a16="http://schemas.microsoft.com/office/drawing/2014/main" id="{DCC2D47E-7293-4418-83E4-245EFD6E2049}"/>
                  </a:ext>
                </a:extLst>
              </p:cNvPr>
              <p:cNvSpPr/>
              <p:nvPr/>
            </p:nvSpPr>
            <p:spPr>
              <a:xfrm>
                <a:off x="4955782" y="2983569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0" name="手繪多邊形: 圖案 1209">
                <a:extLst>
                  <a:ext uri="{FF2B5EF4-FFF2-40B4-BE49-F238E27FC236}">
                    <a16:creationId xmlns:a16="http://schemas.microsoft.com/office/drawing/2014/main" id="{216BAD42-1FC5-4D89-B4CF-3CDAC71A3645}"/>
                  </a:ext>
                </a:extLst>
              </p:cNvPr>
              <p:cNvSpPr/>
              <p:nvPr/>
            </p:nvSpPr>
            <p:spPr>
              <a:xfrm>
                <a:off x="5071831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1" name="手繪多邊形: 圖案 1210">
                <a:extLst>
                  <a:ext uri="{FF2B5EF4-FFF2-40B4-BE49-F238E27FC236}">
                    <a16:creationId xmlns:a16="http://schemas.microsoft.com/office/drawing/2014/main" id="{184E5BED-B0F6-492B-97B6-8D67C788DC6D}"/>
                  </a:ext>
                </a:extLst>
              </p:cNvPr>
              <p:cNvSpPr/>
              <p:nvPr/>
            </p:nvSpPr>
            <p:spPr>
              <a:xfrm>
                <a:off x="5093256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2" name="手繪多邊形: 圖案 1211">
                <a:extLst>
                  <a:ext uri="{FF2B5EF4-FFF2-40B4-BE49-F238E27FC236}">
                    <a16:creationId xmlns:a16="http://schemas.microsoft.com/office/drawing/2014/main" id="{078506E1-527A-4568-A0E4-7A9950F94F5B}"/>
                  </a:ext>
                </a:extLst>
              </p:cNvPr>
              <p:cNvSpPr/>
              <p:nvPr/>
            </p:nvSpPr>
            <p:spPr>
              <a:xfrm>
                <a:off x="5114680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3" name="手繪多邊形: 圖案 1212">
                <a:extLst>
                  <a:ext uri="{FF2B5EF4-FFF2-40B4-BE49-F238E27FC236}">
                    <a16:creationId xmlns:a16="http://schemas.microsoft.com/office/drawing/2014/main" id="{01AE07D7-10E3-4EA1-9E8D-B154338BACBC}"/>
                  </a:ext>
                </a:extLst>
              </p:cNvPr>
              <p:cNvSpPr/>
              <p:nvPr/>
            </p:nvSpPr>
            <p:spPr>
              <a:xfrm>
                <a:off x="5136153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4" name="手繪多邊形: 圖案 1213">
                <a:extLst>
                  <a:ext uri="{FF2B5EF4-FFF2-40B4-BE49-F238E27FC236}">
                    <a16:creationId xmlns:a16="http://schemas.microsoft.com/office/drawing/2014/main" id="{98C331CA-2AFA-4E39-8093-A0D4ADE49784}"/>
                  </a:ext>
                </a:extLst>
              </p:cNvPr>
              <p:cNvSpPr/>
              <p:nvPr/>
            </p:nvSpPr>
            <p:spPr>
              <a:xfrm>
                <a:off x="4984541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5" name="手繪多邊形: 圖案 1214">
                <a:extLst>
                  <a:ext uri="{FF2B5EF4-FFF2-40B4-BE49-F238E27FC236}">
                    <a16:creationId xmlns:a16="http://schemas.microsoft.com/office/drawing/2014/main" id="{3AE1CEA4-5221-42C0-935F-C685022413EF}"/>
                  </a:ext>
                </a:extLst>
              </p:cNvPr>
              <p:cNvSpPr/>
              <p:nvPr/>
            </p:nvSpPr>
            <p:spPr>
              <a:xfrm>
                <a:off x="5005966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6" name="手繪多邊形: 圖案 1215">
                <a:extLst>
                  <a:ext uri="{FF2B5EF4-FFF2-40B4-BE49-F238E27FC236}">
                    <a16:creationId xmlns:a16="http://schemas.microsoft.com/office/drawing/2014/main" id="{71B22DB9-42AF-4047-80B7-A8FFB0081D49}"/>
                  </a:ext>
                </a:extLst>
              </p:cNvPr>
              <p:cNvSpPr/>
              <p:nvPr/>
            </p:nvSpPr>
            <p:spPr>
              <a:xfrm>
                <a:off x="5027438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7" name="手繪多邊形: 圖案 1216">
                <a:extLst>
                  <a:ext uri="{FF2B5EF4-FFF2-40B4-BE49-F238E27FC236}">
                    <a16:creationId xmlns:a16="http://schemas.microsoft.com/office/drawing/2014/main" id="{161328B9-41CA-4A91-B6CD-151822A31684}"/>
                  </a:ext>
                </a:extLst>
              </p:cNvPr>
              <p:cNvSpPr/>
              <p:nvPr/>
            </p:nvSpPr>
            <p:spPr>
              <a:xfrm>
                <a:off x="5048863" y="2983569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8" name="手繪多邊形: 圖案 1217">
                <a:extLst>
                  <a:ext uri="{FF2B5EF4-FFF2-40B4-BE49-F238E27FC236}">
                    <a16:creationId xmlns:a16="http://schemas.microsoft.com/office/drawing/2014/main" id="{DEE66EB4-D1FF-4123-B381-EA1CC92D6BE0}"/>
                  </a:ext>
                </a:extLst>
              </p:cNvPr>
              <p:cNvSpPr/>
              <p:nvPr/>
            </p:nvSpPr>
            <p:spPr>
              <a:xfrm>
                <a:off x="4922391" y="3070328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6 h 14475"/>
                  <a:gd name="connsiteX3" fmla="*/ 3619 w 14475"/>
                  <a:gd name="connsiteY3" fmla="*/ 1476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6"/>
                    </a:lnTo>
                    <a:lnTo>
                      <a:pt x="3619" y="147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89" name="手繪多邊形: 圖案 1218">
                <a:extLst>
                  <a:ext uri="{FF2B5EF4-FFF2-40B4-BE49-F238E27FC236}">
                    <a16:creationId xmlns:a16="http://schemas.microsoft.com/office/drawing/2014/main" id="{83348394-61A4-41EB-9AC0-00486653424D}"/>
                  </a:ext>
                </a:extLst>
              </p:cNvPr>
              <p:cNvSpPr/>
              <p:nvPr/>
            </p:nvSpPr>
            <p:spPr>
              <a:xfrm>
                <a:off x="4939087" y="3070328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6 h 14475"/>
                  <a:gd name="connsiteX3" fmla="*/ 3619 w 14475"/>
                  <a:gd name="connsiteY3" fmla="*/ 1476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6"/>
                    </a:lnTo>
                    <a:lnTo>
                      <a:pt x="3619" y="147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0" name="手繪多邊形: 圖案 1219">
                <a:extLst>
                  <a:ext uri="{FF2B5EF4-FFF2-40B4-BE49-F238E27FC236}">
                    <a16:creationId xmlns:a16="http://schemas.microsoft.com/office/drawing/2014/main" id="{A1AB758B-421D-4B02-BD26-739FD1F02BE0}"/>
                  </a:ext>
                </a:extLst>
              </p:cNvPr>
              <p:cNvSpPr/>
              <p:nvPr/>
            </p:nvSpPr>
            <p:spPr>
              <a:xfrm>
                <a:off x="4955782" y="3070328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6 h 14475"/>
                  <a:gd name="connsiteX3" fmla="*/ 3619 w 14475"/>
                  <a:gd name="connsiteY3" fmla="*/ 14766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6"/>
                    </a:lnTo>
                    <a:lnTo>
                      <a:pt x="3619" y="147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1" name="手繪多邊形: 圖案 1220">
                <a:extLst>
                  <a:ext uri="{FF2B5EF4-FFF2-40B4-BE49-F238E27FC236}">
                    <a16:creationId xmlns:a16="http://schemas.microsoft.com/office/drawing/2014/main" id="{996F6214-ED8C-4A0E-9146-9A1270AC0DFC}"/>
                  </a:ext>
                </a:extLst>
              </p:cNvPr>
              <p:cNvSpPr/>
              <p:nvPr/>
            </p:nvSpPr>
            <p:spPr>
              <a:xfrm>
                <a:off x="5071831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2" name="手繪多邊形: 圖案 1221">
                <a:extLst>
                  <a:ext uri="{FF2B5EF4-FFF2-40B4-BE49-F238E27FC236}">
                    <a16:creationId xmlns:a16="http://schemas.microsoft.com/office/drawing/2014/main" id="{A6621149-1C0C-434E-A8D6-F244C84159AA}"/>
                  </a:ext>
                </a:extLst>
              </p:cNvPr>
              <p:cNvSpPr/>
              <p:nvPr/>
            </p:nvSpPr>
            <p:spPr>
              <a:xfrm>
                <a:off x="5093256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3" name="手繪多邊形: 圖案 1222">
                <a:extLst>
                  <a:ext uri="{FF2B5EF4-FFF2-40B4-BE49-F238E27FC236}">
                    <a16:creationId xmlns:a16="http://schemas.microsoft.com/office/drawing/2014/main" id="{7529D5E2-3B30-4C23-9112-2AB6698759B8}"/>
                  </a:ext>
                </a:extLst>
              </p:cNvPr>
              <p:cNvSpPr/>
              <p:nvPr/>
            </p:nvSpPr>
            <p:spPr>
              <a:xfrm>
                <a:off x="5114680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4" name="手繪多邊形: 圖案 1223">
                <a:extLst>
                  <a:ext uri="{FF2B5EF4-FFF2-40B4-BE49-F238E27FC236}">
                    <a16:creationId xmlns:a16="http://schemas.microsoft.com/office/drawing/2014/main" id="{A574522D-6C63-44A7-AC2D-D7F152E46101}"/>
                  </a:ext>
                </a:extLst>
              </p:cNvPr>
              <p:cNvSpPr/>
              <p:nvPr/>
            </p:nvSpPr>
            <p:spPr>
              <a:xfrm>
                <a:off x="5136153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5" name="手繪多邊形: 圖案 1224">
                <a:extLst>
                  <a:ext uri="{FF2B5EF4-FFF2-40B4-BE49-F238E27FC236}">
                    <a16:creationId xmlns:a16="http://schemas.microsoft.com/office/drawing/2014/main" id="{61451458-BDF8-4F07-80AB-400971734B36}"/>
                  </a:ext>
                </a:extLst>
              </p:cNvPr>
              <p:cNvSpPr/>
              <p:nvPr/>
            </p:nvSpPr>
            <p:spPr>
              <a:xfrm>
                <a:off x="5027438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6" name="手繪多邊形: 圖案 1225">
                <a:extLst>
                  <a:ext uri="{FF2B5EF4-FFF2-40B4-BE49-F238E27FC236}">
                    <a16:creationId xmlns:a16="http://schemas.microsoft.com/office/drawing/2014/main" id="{B235EC75-149A-4964-B1A6-6D41868A6CFA}"/>
                  </a:ext>
                </a:extLst>
              </p:cNvPr>
              <p:cNvSpPr/>
              <p:nvPr/>
            </p:nvSpPr>
            <p:spPr>
              <a:xfrm>
                <a:off x="5048863" y="3070328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7" name="手繪多邊形: 圖案 1226">
                <a:extLst>
                  <a:ext uri="{FF2B5EF4-FFF2-40B4-BE49-F238E27FC236}">
                    <a16:creationId xmlns:a16="http://schemas.microsoft.com/office/drawing/2014/main" id="{406F1DDC-868A-4490-A2F9-785FFF62C1D3}"/>
                  </a:ext>
                </a:extLst>
              </p:cNvPr>
              <p:cNvSpPr/>
              <p:nvPr/>
            </p:nvSpPr>
            <p:spPr>
              <a:xfrm>
                <a:off x="4922391" y="315708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8" name="手繪多邊形: 圖案 1227">
                <a:extLst>
                  <a:ext uri="{FF2B5EF4-FFF2-40B4-BE49-F238E27FC236}">
                    <a16:creationId xmlns:a16="http://schemas.microsoft.com/office/drawing/2014/main" id="{4580D945-6ABB-468D-B840-78C59DB5E851}"/>
                  </a:ext>
                </a:extLst>
              </p:cNvPr>
              <p:cNvSpPr/>
              <p:nvPr/>
            </p:nvSpPr>
            <p:spPr>
              <a:xfrm>
                <a:off x="4939087" y="315708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399" name="手繪多邊形: 圖案 1228">
                <a:extLst>
                  <a:ext uri="{FF2B5EF4-FFF2-40B4-BE49-F238E27FC236}">
                    <a16:creationId xmlns:a16="http://schemas.microsoft.com/office/drawing/2014/main" id="{DCB253CA-2601-4D2B-A7F9-2F6397911A2D}"/>
                  </a:ext>
                </a:extLst>
              </p:cNvPr>
              <p:cNvSpPr/>
              <p:nvPr/>
            </p:nvSpPr>
            <p:spPr>
              <a:xfrm>
                <a:off x="4955782" y="315708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0" name="手繪多邊形: 圖案 1229">
                <a:extLst>
                  <a:ext uri="{FF2B5EF4-FFF2-40B4-BE49-F238E27FC236}">
                    <a16:creationId xmlns:a16="http://schemas.microsoft.com/office/drawing/2014/main" id="{09949943-5FFF-461E-94D7-6C9EE0CA4244}"/>
                  </a:ext>
                </a:extLst>
              </p:cNvPr>
              <p:cNvSpPr/>
              <p:nvPr/>
            </p:nvSpPr>
            <p:spPr>
              <a:xfrm>
                <a:off x="5071831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1" name="手繪多邊形: 圖案 1230">
                <a:extLst>
                  <a:ext uri="{FF2B5EF4-FFF2-40B4-BE49-F238E27FC236}">
                    <a16:creationId xmlns:a16="http://schemas.microsoft.com/office/drawing/2014/main" id="{F2A4E170-D4EE-4FB5-A435-E548D2DFBDE1}"/>
                  </a:ext>
                </a:extLst>
              </p:cNvPr>
              <p:cNvSpPr/>
              <p:nvPr/>
            </p:nvSpPr>
            <p:spPr>
              <a:xfrm>
                <a:off x="5093256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2" name="手繪多邊形: 圖案 1231">
                <a:extLst>
                  <a:ext uri="{FF2B5EF4-FFF2-40B4-BE49-F238E27FC236}">
                    <a16:creationId xmlns:a16="http://schemas.microsoft.com/office/drawing/2014/main" id="{FE2D480B-EDBD-45C2-8A52-86882C53EB73}"/>
                  </a:ext>
                </a:extLst>
              </p:cNvPr>
              <p:cNvSpPr/>
              <p:nvPr/>
            </p:nvSpPr>
            <p:spPr>
              <a:xfrm>
                <a:off x="5114680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3" name="手繪多邊形: 圖案 1232">
                <a:extLst>
                  <a:ext uri="{FF2B5EF4-FFF2-40B4-BE49-F238E27FC236}">
                    <a16:creationId xmlns:a16="http://schemas.microsoft.com/office/drawing/2014/main" id="{E07D1BA0-331D-4A51-88A5-9113D7122979}"/>
                  </a:ext>
                </a:extLst>
              </p:cNvPr>
              <p:cNvSpPr/>
              <p:nvPr/>
            </p:nvSpPr>
            <p:spPr>
              <a:xfrm>
                <a:off x="5136153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4" name="手繪多邊形: 圖案 1233">
                <a:extLst>
                  <a:ext uri="{FF2B5EF4-FFF2-40B4-BE49-F238E27FC236}">
                    <a16:creationId xmlns:a16="http://schemas.microsoft.com/office/drawing/2014/main" id="{B0B34E91-3048-4D1F-92A7-700FB1E5863A}"/>
                  </a:ext>
                </a:extLst>
              </p:cNvPr>
              <p:cNvSpPr/>
              <p:nvPr/>
            </p:nvSpPr>
            <p:spPr>
              <a:xfrm>
                <a:off x="5048863" y="315708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5" name="手繪多邊形: 圖案 1234">
                <a:extLst>
                  <a:ext uri="{FF2B5EF4-FFF2-40B4-BE49-F238E27FC236}">
                    <a16:creationId xmlns:a16="http://schemas.microsoft.com/office/drawing/2014/main" id="{C64E412D-9C7A-4244-A6E2-17363230BE86}"/>
                  </a:ext>
                </a:extLst>
              </p:cNvPr>
              <p:cNvSpPr/>
              <p:nvPr/>
            </p:nvSpPr>
            <p:spPr>
              <a:xfrm>
                <a:off x="4922391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6" name="手繪多邊形: 圖案 1235">
                <a:extLst>
                  <a:ext uri="{FF2B5EF4-FFF2-40B4-BE49-F238E27FC236}">
                    <a16:creationId xmlns:a16="http://schemas.microsoft.com/office/drawing/2014/main" id="{FF794341-A093-410B-BFB3-F328A404ED51}"/>
                  </a:ext>
                </a:extLst>
              </p:cNvPr>
              <p:cNvSpPr/>
              <p:nvPr/>
            </p:nvSpPr>
            <p:spPr>
              <a:xfrm>
                <a:off x="4939087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7" name="手繪多邊形: 圖案 1236">
                <a:extLst>
                  <a:ext uri="{FF2B5EF4-FFF2-40B4-BE49-F238E27FC236}">
                    <a16:creationId xmlns:a16="http://schemas.microsoft.com/office/drawing/2014/main" id="{9BFD5D87-BBB4-4842-91C3-489B3E9969C4}"/>
                  </a:ext>
                </a:extLst>
              </p:cNvPr>
              <p:cNvSpPr/>
              <p:nvPr/>
            </p:nvSpPr>
            <p:spPr>
              <a:xfrm>
                <a:off x="4955782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5 w 14475"/>
                  <a:gd name="connsiteY1" fmla="*/ 3619 h 14475"/>
                  <a:gd name="connsiteX2" fmla="*/ 14765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5" y="3619"/>
                    </a:lnTo>
                    <a:lnTo>
                      <a:pt x="14765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8" name="手繪多邊形: 圖案 1237">
                <a:extLst>
                  <a:ext uri="{FF2B5EF4-FFF2-40B4-BE49-F238E27FC236}">
                    <a16:creationId xmlns:a16="http://schemas.microsoft.com/office/drawing/2014/main" id="{C82AA641-EF02-43D6-B3DA-369591F7B1E5}"/>
                  </a:ext>
                </a:extLst>
              </p:cNvPr>
              <p:cNvSpPr/>
              <p:nvPr/>
            </p:nvSpPr>
            <p:spPr>
              <a:xfrm>
                <a:off x="4974022" y="3243847"/>
                <a:ext cx="14476" cy="14476"/>
              </a:xfrm>
              <a:custGeom>
                <a:avLst/>
                <a:gdLst>
                  <a:gd name="connsiteX0" fmla="*/ 3619 w 14475"/>
                  <a:gd name="connsiteY0" fmla="*/ 3619 h 14475"/>
                  <a:gd name="connsiteX1" fmla="*/ 14766 w 14475"/>
                  <a:gd name="connsiteY1" fmla="*/ 3619 h 14475"/>
                  <a:gd name="connsiteX2" fmla="*/ 14766 w 14475"/>
                  <a:gd name="connsiteY2" fmla="*/ 14765 h 14475"/>
                  <a:gd name="connsiteX3" fmla="*/ 3619 w 14475"/>
                  <a:gd name="connsiteY3" fmla="*/ 14765 h 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14475">
                    <a:moveTo>
                      <a:pt x="3619" y="3619"/>
                    </a:moveTo>
                    <a:lnTo>
                      <a:pt x="14766" y="3619"/>
                    </a:lnTo>
                    <a:lnTo>
                      <a:pt x="14766" y="14765"/>
                    </a:lnTo>
                    <a:lnTo>
                      <a:pt x="3619" y="1476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09" name="手繪多邊形: 圖案 1239">
                <a:extLst>
                  <a:ext uri="{FF2B5EF4-FFF2-40B4-BE49-F238E27FC236}">
                    <a16:creationId xmlns:a16="http://schemas.microsoft.com/office/drawing/2014/main" id="{FFA3C99A-51BB-471F-A6D9-78CCB8FBA64D}"/>
                  </a:ext>
                </a:extLst>
              </p:cNvPr>
              <p:cNvSpPr/>
              <p:nvPr/>
            </p:nvSpPr>
            <p:spPr>
              <a:xfrm>
                <a:off x="5071831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0" name="手繪多邊形: 圖案 1240">
                <a:extLst>
                  <a:ext uri="{FF2B5EF4-FFF2-40B4-BE49-F238E27FC236}">
                    <a16:creationId xmlns:a16="http://schemas.microsoft.com/office/drawing/2014/main" id="{2E7AD0E7-6506-410F-B1E2-D4985D0AF150}"/>
                  </a:ext>
                </a:extLst>
              </p:cNvPr>
              <p:cNvSpPr/>
              <p:nvPr/>
            </p:nvSpPr>
            <p:spPr>
              <a:xfrm>
                <a:off x="5093256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1" name="手繪多邊形: 圖案 1241">
                <a:extLst>
                  <a:ext uri="{FF2B5EF4-FFF2-40B4-BE49-F238E27FC236}">
                    <a16:creationId xmlns:a16="http://schemas.microsoft.com/office/drawing/2014/main" id="{740FEBC0-BD2E-44BE-996A-B0DC08B17E38}"/>
                  </a:ext>
                </a:extLst>
              </p:cNvPr>
              <p:cNvSpPr/>
              <p:nvPr/>
            </p:nvSpPr>
            <p:spPr>
              <a:xfrm>
                <a:off x="5114680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2" name="手繪多邊形: 圖案 1242">
                <a:extLst>
                  <a:ext uri="{FF2B5EF4-FFF2-40B4-BE49-F238E27FC236}">
                    <a16:creationId xmlns:a16="http://schemas.microsoft.com/office/drawing/2014/main" id="{73E442C7-AEB5-4109-B57E-03AFBB35E0DC}"/>
                  </a:ext>
                </a:extLst>
              </p:cNvPr>
              <p:cNvSpPr/>
              <p:nvPr/>
            </p:nvSpPr>
            <p:spPr>
              <a:xfrm>
                <a:off x="5136153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3" name="手繪多邊形: 圖案 1244">
                <a:extLst>
                  <a:ext uri="{FF2B5EF4-FFF2-40B4-BE49-F238E27FC236}">
                    <a16:creationId xmlns:a16="http://schemas.microsoft.com/office/drawing/2014/main" id="{A15981ED-BA60-4C1A-A5EA-964F0A731A2C}"/>
                  </a:ext>
                </a:extLst>
              </p:cNvPr>
              <p:cNvSpPr/>
              <p:nvPr/>
            </p:nvSpPr>
            <p:spPr>
              <a:xfrm>
                <a:off x="5005966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4" name="手繪多邊形: 圖案 1245">
                <a:extLst>
                  <a:ext uri="{FF2B5EF4-FFF2-40B4-BE49-F238E27FC236}">
                    <a16:creationId xmlns:a16="http://schemas.microsoft.com/office/drawing/2014/main" id="{A81FACFF-CE80-4C35-AE61-70F7EA147F04}"/>
                  </a:ext>
                </a:extLst>
              </p:cNvPr>
              <p:cNvSpPr/>
              <p:nvPr/>
            </p:nvSpPr>
            <p:spPr>
              <a:xfrm>
                <a:off x="5027438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5" name="手繪多邊形: 圖案 1246">
                <a:extLst>
                  <a:ext uri="{FF2B5EF4-FFF2-40B4-BE49-F238E27FC236}">
                    <a16:creationId xmlns:a16="http://schemas.microsoft.com/office/drawing/2014/main" id="{996B68D6-18DE-42E7-A7DA-E130BAB327B2}"/>
                  </a:ext>
                </a:extLst>
              </p:cNvPr>
              <p:cNvSpPr/>
              <p:nvPr/>
            </p:nvSpPr>
            <p:spPr>
              <a:xfrm>
                <a:off x="5048863" y="3243847"/>
                <a:ext cx="14476" cy="57904"/>
              </a:xfrm>
              <a:custGeom>
                <a:avLst/>
                <a:gdLst>
                  <a:gd name="connsiteX0" fmla="*/ 3619 w 14475"/>
                  <a:gd name="connsiteY0" fmla="*/ 3619 h 57903"/>
                  <a:gd name="connsiteX1" fmla="*/ 14331 w 14475"/>
                  <a:gd name="connsiteY1" fmla="*/ 3619 h 57903"/>
                  <a:gd name="connsiteX2" fmla="*/ 14331 w 14475"/>
                  <a:gd name="connsiteY2" fmla="*/ 57228 h 57903"/>
                  <a:gd name="connsiteX3" fmla="*/ 3619 w 14475"/>
                  <a:gd name="connsiteY3" fmla="*/ 57228 h 5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5" h="57903">
                    <a:moveTo>
                      <a:pt x="3619" y="3619"/>
                    </a:moveTo>
                    <a:lnTo>
                      <a:pt x="14331" y="3619"/>
                    </a:lnTo>
                    <a:lnTo>
                      <a:pt x="14331" y="57228"/>
                    </a:lnTo>
                    <a:lnTo>
                      <a:pt x="3619" y="57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6" name="手繪多邊形: 圖案 1247">
                <a:extLst>
                  <a:ext uri="{FF2B5EF4-FFF2-40B4-BE49-F238E27FC236}">
                    <a16:creationId xmlns:a16="http://schemas.microsoft.com/office/drawing/2014/main" id="{9CF60561-387B-4D65-9866-16E0C09A4AE7}"/>
                  </a:ext>
                </a:extLst>
              </p:cNvPr>
              <p:cNvSpPr/>
              <p:nvPr/>
            </p:nvSpPr>
            <p:spPr>
              <a:xfrm>
                <a:off x="4897734" y="2956209"/>
                <a:ext cx="275044" cy="472882"/>
              </a:xfrm>
              <a:custGeom>
                <a:avLst/>
                <a:gdLst>
                  <a:gd name="connsiteX0" fmla="*/ 3619 w 275043"/>
                  <a:gd name="connsiteY0" fmla="*/ 3619 h 472882"/>
                  <a:gd name="connsiteX1" fmla="*/ 3619 w 275043"/>
                  <a:gd name="connsiteY1" fmla="*/ 471435 h 472882"/>
                  <a:gd name="connsiteX2" fmla="*/ 276057 w 275043"/>
                  <a:gd name="connsiteY2" fmla="*/ 471435 h 472882"/>
                  <a:gd name="connsiteX3" fmla="*/ 276057 w 275043"/>
                  <a:gd name="connsiteY3" fmla="*/ 3619 h 472882"/>
                  <a:gd name="connsiteX4" fmla="*/ 263463 w 275043"/>
                  <a:gd name="connsiteY4" fmla="*/ 452616 h 472882"/>
                  <a:gd name="connsiteX5" fmla="*/ 17371 w 275043"/>
                  <a:gd name="connsiteY5" fmla="*/ 452616 h 472882"/>
                  <a:gd name="connsiteX6" fmla="*/ 17371 w 275043"/>
                  <a:gd name="connsiteY6" fmla="*/ 429165 h 472882"/>
                  <a:gd name="connsiteX7" fmla="*/ 263463 w 275043"/>
                  <a:gd name="connsiteY7" fmla="*/ 429165 h 472882"/>
                  <a:gd name="connsiteX8" fmla="*/ 263463 w 275043"/>
                  <a:gd name="connsiteY8" fmla="*/ 355579 h 472882"/>
                  <a:gd name="connsiteX9" fmla="*/ 17371 w 275043"/>
                  <a:gd name="connsiteY9" fmla="*/ 355579 h 472882"/>
                  <a:gd name="connsiteX10" fmla="*/ 17371 w 275043"/>
                  <a:gd name="connsiteY10" fmla="*/ 280545 h 472882"/>
                  <a:gd name="connsiteX11" fmla="*/ 263463 w 275043"/>
                  <a:gd name="connsiteY11" fmla="*/ 280545 h 472882"/>
                  <a:gd name="connsiteX12" fmla="*/ 263463 w 275043"/>
                  <a:gd name="connsiteY12" fmla="*/ 268723 h 472882"/>
                  <a:gd name="connsiteX13" fmla="*/ 17371 w 275043"/>
                  <a:gd name="connsiteY13" fmla="*/ 268723 h 472882"/>
                  <a:gd name="connsiteX14" fmla="*/ 17371 w 275043"/>
                  <a:gd name="connsiteY14" fmla="*/ 193785 h 472882"/>
                  <a:gd name="connsiteX15" fmla="*/ 263463 w 275043"/>
                  <a:gd name="connsiteY15" fmla="*/ 193785 h 472882"/>
                  <a:gd name="connsiteX16" fmla="*/ 263463 w 275043"/>
                  <a:gd name="connsiteY16" fmla="*/ 181867 h 472882"/>
                  <a:gd name="connsiteX17" fmla="*/ 17371 w 275043"/>
                  <a:gd name="connsiteY17" fmla="*/ 181867 h 472882"/>
                  <a:gd name="connsiteX18" fmla="*/ 17371 w 275043"/>
                  <a:gd name="connsiteY18" fmla="*/ 107026 h 472882"/>
                  <a:gd name="connsiteX19" fmla="*/ 263463 w 275043"/>
                  <a:gd name="connsiteY19" fmla="*/ 107026 h 472882"/>
                  <a:gd name="connsiteX20" fmla="*/ 263463 w 275043"/>
                  <a:gd name="connsiteY20" fmla="*/ 95011 h 472882"/>
                  <a:gd name="connsiteX21" fmla="*/ 17371 w 275043"/>
                  <a:gd name="connsiteY21" fmla="*/ 95011 h 472882"/>
                  <a:gd name="connsiteX22" fmla="*/ 17371 w 275043"/>
                  <a:gd name="connsiteY22" fmla="*/ 20266 h 472882"/>
                  <a:gd name="connsiteX23" fmla="*/ 263463 w 275043"/>
                  <a:gd name="connsiteY23" fmla="*/ 20266 h 4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5043" h="472882">
                    <a:moveTo>
                      <a:pt x="3619" y="3619"/>
                    </a:moveTo>
                    <a:lnTo>
                      <a:pt x="3619" y="471435"/>
                    </a:lnTo>
                    <a:lnTo>
                      <a:pt x="276057" y="471435"/>
                    </a:lnTo>
                    <a:lnTo>
                      <a:pt x="276057" y="3619"/>
                    </a:lnTo>
                    <a:close/>
                    <a:moveTo>
                      <a:pt x="263463" y="452616"/>
                    </a:moveTo>
                    <a:lnTo>
                      <a:pt x="17371" y="452616"/>
                    </a:lnTo>
                    <a:lnTo>
                      <a:pt x="17371" y="429165"/>
                    </a:lnTo>
                    <a:lnTo>
                      <a:pt x="263463" y="429165"/>
                    </a:lnTo>
                    <a:close/>
                    <a:moveTo>
                      <a:pt x="263463" y="355579"/>
                    </a:moveTo>
                    <a:lnTo>
                      <a:pt x="17371" y="355579"/>
                    </a:lnTo>
                    <a:lnTo>
                      <a:pt x="17371" y="280545"/>
                    </a:lnTo>
                    <a:lnTo>
                      <a:pt x="263463" y="280545"/>
                    </a:lnTo>
                    <a:close/>
                    <a:moveTo>
                      <a:pt x="263463" y="268723"/>
                    </a:moveTo>
                    <a:lnTo>
                      <a:pt x="17371" y="268723"/>
                    </a:lnTo>
                    <a:lnTo>
                      <a:pt x="17371" y="193785"/>
                    </a:lnTo>
                    <a:lnTo>
                      <a:pt x="263463" y="193785"/>
                    </a:lnTo>
                    <a:close/>
                    <a:moveTo>
                      <a:pt x="263463" y="181867"/>
                    </a:moveTo>
                    <a:lnTo>
                      <a:pt x="17371" y="181867"/>
                    </a:lnTo>
                    <a:lnTo>
                      <a:pt x="17371" y="107026"/>
                    </a:lnTo>
                    <a:lnTo>
                      <a:pt x="263463" y="107026"/>
                    </a:lnTo>
                    <a:close/>
                    <a:moveTo>
                      <a:pt x="263463" y="95011"/>
                    </a:moveTo>
                    <a:lnTo>
                      <a:pt x="17371" y="95011"/>
                    </a:lnTo>
                    <a:lnTo>
                      <a:pt x="17371" y="20266"/>
                    </a:lnTo>
                    <a:lnTo>
                      <a:pt x="263463" y="2026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  <p:sp>
            <p:nvSpPr>
              <p:cNvPr id="417" name="手繪多邊形: 圖案 1248">
                <a:extLst>
                  <a:ext uri="{FF2B5EF4-FFF2-40B4-BE49-F238E27FC236}">
                    <a16:creationId xmlns:a16="http://schemas.microsoft.com/office/drawing/2014/main" id="{05E26D0D-2AD7-4B5C-8FCE-6EAFE980E58E}"/>
                  </a:ext>
                </a:extLst>
              </p:cNvPr>
              <p:cNvSpPr/>
              <p:nvPr/>
            </p:nvSpPr>
            <p:spPr>
              <a:xfrm>
                <a:off x="5182139" y="2979805"/>
                <a:ext cx="86856" cy="405328"/>
              </a:xfrm>
              <a:custGeom>
                <a:avLst/>
                <a:gdLst>
                  <a:gd name="connsiteX0" fmla="*/ 3619 w 86855"/>
                  <a:gd name="connsiteY0" fmla="*/ 3619 h 405327"/>
                  <a:gd name="connsiteX1" fmla="*/ 3619 w 86855"/>
                  <a:gd name="connsiteY1" fmla="*/ 16937 h 405327"/>
                  <a:gd name="connsiteX2" fmla="*/ 67361 w 86855"/>
                  <a:gd name="connsiteY2" fmla="*/ 16937 h 405327"/>
                  <a:gd name="connsiteX3" fmla="*/ 67361 w 86855"/>
                  <a:gd name="connsiteY3" fmla="*/ 69581 h 405327"/>
                  <a:gd name="connsiteX4" fmla="*/ 3619 w 86855"/>
                  <a:gd name="connsiteY4" fmla="*/ 69581 h 405327"/>
                  <a:gd name="connsiteX5" fmla="*/ 3619 w 86855"/>
                  <a:gd name="connsiteY5" fmla="*/ 85746 h 405327"/>
                  <a:gd name="connsiteX6" fmla="*/ 67361 w 86855"/>
                  <a:gd name="connsiteY6" fmla="*/ 85746 h 405327"/>
                  <a:gd name="connsiteX7" fmla="*/ 67361 w 86855"/>
                  <a:gd name="connsiteY7" fmla="*/ 138390 h 405327"/>
                  <a:gd name="connsiteX8" fmla="*/ 3619 w 86855"/>
                  <a:gd name="connsiteY8" fmla="*/ 138390 h 405327"/>
                  <a:gd name="connsiteX9" fmla="*/ 3619 w 86855"/>
                  <a:gd name="connsiteY9" fmla="*/ 154604 h 405327"/>
                  <a:gd name="connsiteX10" fmla="*/ 67361 w 86855"/>
                  <a:gd name="connsiteY10" fmla="*/ 154604 h 405327"/>
                  <a:gd name="connsiteX11" fmla="*/ 67361 w 86855"/>
                  <a:gd name="connsiteY11" fmla="*/ 207200 h 405327"/>
                  <a:gd name="connsiteX12" fmla="*/ 3619 w 86855"/>
                  <a:gd name="connsiteY12" fmla="*/ 207200 h 405327"/>
                  <a:gd name="connsiteX13" fmla="*/ 3619 w 86855"/>
                  <a:gd name="connsiteY13" fmla="*/ 223413 h 405327"/>
                  <a:gd name="connsiteX14" fmla="*/ 67361 w 86855"/>
                  <a:gd name="connsiteY14" fmla="*/ 223413 h 405327"/>
                  <a:gd name="connsiteX15" fmla="*/ 67361 w 86855"/>
                  <a:gd name="connsiteY15" fmla="*/ 276009 h 405327"/>
                  <a:gd name="connsiteX16" fmla="*/ 3619 w 86855"/>
                  <a:gd name="connsiteY16" fmla="*/ 276009 h 405327"/>
                  <a:gd name="connsiteX17" fmla="*/ 3619 w 86855"/>
                  <a:gd name="connsiteY17" fmla="*/ 292222 h 405327"/>
                  <a:gd name="connsiteX18" fmla="*/ 67361 w 86855"/>
                  <a:gd name="connsiteY18" fmla="*/ 292222 h 405327"/>
                  <a:gd name="connsiteX19" fmla="*/ 67361 w 86855"/>
                  <a:gd name="connsiteY19" fmla="*/ 344866 h 405327"/>
                  <a:gd name="connsiteX20" fmla="*/ 3619 w 86855"/>
                  <a:gd name="connsiteY20" fmla="*/ 344866 h 405327"/>
                  <a:gd name="connsiteX21" fmla="*/ 3619 w 86855"/>
                  <a:gd name="connsiteY21" fmla="*/ 405521 h 405327"/>
                  <a:gd name="connsiteX22" fmla="*/ 83768 w 86855"/>
                  <a:gd name="connsiteY22" fmla="*/ 405521 h 405327"/>
                  <a:gd name="connsiteX23" fmla="*/ 83768 w 86855"/>
                  <a:gd name="connsiteY23" fmla="*/ 3619 h 405327"/>
                  <a:gd name="connsiteX24" fmla="*/ 3619 w 86855"/>
                  <a:gd name="connsiteY24" fmla="*/ 3619 h 405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6855" h="405327">
                    <a:moveTo>
                      <a:pt x="3619" y="3619"/>
                    </a:moveTo>
                    <a:lnTo>
                      <a:pt x="3619" y="16937"/>
                    </a:lnTo>
                    <a:lnTo>
                      <a:pt x="67361" y="16937"/>
                    </a:lnTo>
                    <a:lnTo>
                      <a:pt x="67361" y="69581"/>
                    </a:lnTo>
                    <a:lnTo>
                      <a:pt x="3619" y="69581"/>
                    </a:lnTo>
                    <a:lnTo>
                      <a:pt x="3619" y="85746"/>
                    </a:lnTo>
                    <a:lnTo>
                      <a:pt x="67361" y="85746"/>
                    </a:lnTo>
                    <a:lnTo>
                      <a:pt x="67361" y="138390"/>
                    </a:lnTo>
                    <a:lnTo>
                      <a:pt x="3619" y="138390"/>
                    </a:lnTo>
                    <a:lnTo>
                      <a:pt x="3619" y="154604"/>
                    </a:lnTo>
                    <a:lnTo>
                      <a:pt x="67361" y="154604"/>
                    </a:lnTo>
                    <a:lnTo>
                      <a:pt x="67361" y="207200"/>
                    </a:lnTo>
                    <a:lnTo>
                      <a:pt x="3619" y="207200"/>
                    </a:lnTo>
                    <a:lnTo>
                      <a:pt x="3619" y="223413"/>
                    </a:lnTo>
                    <a:lnTo>
                      <a:pt x="67361" y="223413"/>
                    </a:lnTo>
                    <a:lnTo>
                      <a:pt x="67361" y="276009"/>
                    </a:lnTo>
                    <a:lnTo>
                      <a:pt x="3619" y="276009"/>
                    </a:lnTo>
                    <a:lnTo>
                      <a:pt x="3619" y="292222"/>
                    </a:lnTo>
                    <a:lnTo>
                      <a:pt x="67361" y="292222"/>
                    </a:lnTo>
                    <a:lnTo>
                      <a:pt x="67361" y="344866"/>
                    </a:lnTo>
                    <a:lnTo>
                      <a:pt x="3619" y="344866"/>
                    </a:lnTo>
                    <a:lnTo>
                      <a:pt x="3619" y="405521"/>
                    </a:lnTo>
                    <a:lnTo>
                      <a:pt x="83768" y="405521"/>
                    </a:lnTo>
                    <a:lnTo>
                      <a:pt x="83768" y="3619"/>
                    </a:lnTo>
                    <a:lnTo>
                      <a:pt x="3619" y="3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/>
              </a:p>
            </p:txBody>
          </p:sp>
        </p:grpSp>
        <p:pic>
          <p:nvPicPr>
            <p:cNvPr id="376" name="圖形 320">
              <a:extLst>
                <a:ext uri="{FF2B5EF4-FFF2-40B4-BE49-F238E27FC236}">
                  <a16:creationId xmlns:a16="http://schemas.microsoft.com/office/drawing/2014/main" id="{2E135DD9-4793-4385-937F-DCD1ED930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2016" y="3761118"/>
              <a:ext cx="708043" cy="1500996"/>
            </a:xfrm>
            <a:prstGeom prst="rect">
              <a:avLst/>
            </a:prstGeom>
          </p:spPr>
        </p:pic>
      </p:grpSp>
      <p:sp>
        <p:nvSpPr>
          <p:cNvPr id="418" name="箭號: 向右 368">
            <a:extLst>
              <a:ext uri="{FF2B5EF4-FFF2-40B4-BE49-F238E27FC236}">
                <a16:creationId xmlns:a16="http://schemas.microsoft.com/office/drawing/2014/main" id="{78753C03-4C1E-407D-9572-6D2D2E3D7936}"/>
              </a:ext>
            </a:extLst>
          </p:cNvPr>
          <p:cNvSpPr/>
          <p:nvPr/>
        </p:nvSpPr>
        <p:spPr>
          <a:xfrm>
            <a:off x="4953445" y="1900845"/>
            <a:ext cx="5000546" cy="425104"/>
          </a:xfrm>
          <a:prstGeom prst="rightArrow">
            <a:avLst/>
          </a:prstGeom>
          <a:gradFill>
            <a:gsLst>
              <a:gs pos="0">
                <a:srgbClr val="5BFFFF">
                  <a:alpha val="0"/>
                </a:srgbClr>
              </a:gs>
              <a:gs pos="53000">
                <a:srgbClr val="5BFFFF"/>
              </a:gs>
              <a:gs pos="100000">
                <a:srgbClr val="5B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9" name="文字方塊 317">
            <a:extLst>
              <a:ext uri="{FF2B5EF4-FFF2-40B4-BE49-F238E27FC236}">
                <a16:creationId xmlns:a16="http://schemas.microsoft.com/office/drawing/2014/main" id="{2D08F719-B9BC-4C15-B699-97211D356249}"/>
              </a:ext>
            </a:extLst>
          </p:cNvPr>
          <p:cNvSpPr txBox="1"/>
          <p:nvPr/>
        </p:nvSpPr>
        <p:spPr>
          <a:xfrm>
            <a:off x="9859584" y="3061860"/>
            <a:ext cx="17378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b="1">
                <a:solidFill>
                  <a:srgbClr val="37FFFF"/>
                </a:solidFill>
                <a:latin typeface="微軟正黑體"/>
                <a:ea typeface="微軟正黑體"/>
              </a:rPr>
              <a:t>異地機房的</a:t>
            </a:r>
            <a:endParaRPr lang="zh-TW" altLang="en-US" b="1">
              <a:solidFill>
                <a:srgbClr val="37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>
                <a:solidFill>
                  <a:srgbClr val="37FFFF"/>
                </a:solidFill>
                <a:latin typeface="微軟正黑體"/>
                <a:ea typeface="微軟正黑體"/>
              </a:rPr>
              <a:t>建置與維護</a:t>
            </a:r>
            <a:endParaRPr lang="zh-TW" altLang="en-US" b="1">
              <a:solidFill>
                <a:srgbClr val="37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1" name="箭號: 向右 370">
            <a:extLst>
              <a:ext uri="{FF2B5EF4-FFF2-40B4-BE49-F238E27FC236}">
                <a16:creationId xmlns:a16="http://schemas.microsoft.com/office/drawing/2014/main" id="{2E0B4969-5C82-4981-85DA-DAA8990E328B}"/>
              </a:ext>
            </a:extLst>
          </p:cNvPr>
          <p:cNvSpPr/>
          <p:nvPr/>
        </p:nvSpPr>
        <p:spPr>
          <a:xfrm>
            <a:off x="4890543" y="3723128"/>
            <a:ext cx="1303388" cy="1771133"/>
          </a:xfrm>
          <a:prstGeom prst="rightArrow">
            <a:avLst>
              <a:gd name="adj1" fmla="val 75379"/>
              <a:gd name="adj2" fmla="val 50000"/>
            </a:avLst>
          </a:prstGeom>
          <a:gradFill>
            <a:gsLst>
              <a:gs pos="0">
                <a:srgbClr val="5BFFFF">
                  <a:alpha val="0"/>
                </a:srgbClr>
              </a:gs>
              <a:gs pos="53000">
                <a:srgbClr val="5BFFFF"/>
              </a:gs>
              <a:gs pos="100000">
                <a:srgbClr val="5B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3" name="文字方塊 372">
            <a:extLst>
              <a:ext uri="{FF2B5EF4-FFF2-40B4-BE49-F238E27FC236}">
                <a16:creationId xmlns:a16="http://schemas.microsoft.com/office/drawing/2014/main" id="{3405CBE7-1E6B-493F-9AE4-30B68CCEBCF5}"/>
              </a:ext>
            </a:extLst>
          </p:cNvPr>
          <p:cNvSpPr txBox="1"/>
          <p:nvPr/>
        </p:nvSpPr>
        <p:spPr>
          <a:xfrm>
            <a:off x="5220319" y="4287041"/>
            <a:ext cx="9778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</a:t>
            </a:r>
            <a:endParaRPr lang="en-US" altLang="zh-TW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備份</a:t>
            </a:r>
          </a:p>
        </p:txBody>
      </p:sp>
      <p:sp>
        <p:nvSpPr>
          <p:cNvPr id="420" name="文字方塊 419">
            <a:extLst>
              <a:ext uri="{FF2B5EF4-FFF2-40B4-BE49-F238E27FC236}">
                <a16:creationId xmlns:a16="http://schemas.microsoft.com/office/drawing/2014/main" id="{AD8E2B86-98E9-4CB5-9A32-8878FE41C1B9}"/>
              </a:ext>
            </a:extLst>
          </p:cNvPr>
          <p:cNvSpPr txBox="1"/>
          <p:nvPr/>
        </p:nvSpPr>
        <p:spPr>
          <a:xfrm>
            <a:off x="8231276" y="1674623"/>
            <a:ext cx="13916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b="1">
                <a:solidFill>
                  <a:srgbClr val="37FFFF"/>
                </a:solidFill>
                <a:latin typeface="微軟正黑體"/>
                <a:ea typeface="微軟正黑體"/>
              </a:rPr>
              <a:t>異地備份</a:t>
            </a:r>
          </a:p>
        </p:txBody>
      </p:sp>
    </p:spTree>
    <p:extLst>
      <p:ext uri="{BB962C8B-B14F-4D97-AF65-F5344CB8AC3E}">
        <p14:creationId xmlns:p14="http://schemas.microsoft.com/office/powerpoint/2010/main" val="2345791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55" y="416460"/>
            <a:ext cx="10917930" cy="1471773"/>
          </a:xfrm>
        </p:spPr>
        <p:txBody>
          <a:bodyPr>
            <a:normAutofit/>
          </a:bodyPr>
          <a:lstStyle/>
          <a:p>
            <a:r>
              <a:rPr lang="zh-TW" sz="4400">
                <a:latin typeface="Arial" panose="020B0604020202020204" pitchFamily="34" charset="0"/>
                <a:ea typeface="Microsoft JhengHei"/>
              </a:rPr>
              <a:t>VJBOD C</a:t>
            </a:r>
            <a:r>
              <a:rPr lang="en-US" altLang="zh-TW" sz="4400" cap="none">
                <a:latin typeface="Arial" panose="020B0604020202020204" pitchFamily="34" charset="0"/>
                <a:ea typeface="Microsoft JhengHei"/>
              </a:rPr>
              <a:t>loud </a:t>
            </a:r>
            <a:r>
              <a:rPr lang="zh-TW" altLang="en-US" sz="4400">
                <a:latin typeface="Arial" panose="020B0604020202020204" pitchFamily="34" charset="0"/>
                <a:ea typeface="Microsoft JhengHei"/>
              </a:rPr>
              <a:t>區塊型雲</a:t>
            </a:r>
            <a:r>
              <a:rPr lang="zh-TW" sz="4400">
                <a:latin typeface="Arial" panose="020B0604020202020204" pitchFamily="34" charset="0"/>
                <a:ea typeface="Microsoft JhengHei"/>
              </a:rPr>
              <a:t>網關授權機</a:t>
            </a:r>
            <a:r>
              <a:rPr lang="zh-TW" altLang="en-US" sz="4400">
                <a:latin typeface="Arial" panose="020B0604020202020204" pitchFamily="34" charset="0"/>
                <a:ea typeface="Microsoft JhengHei"/>
              </a:rPr>
              <a:t>制</a:t>
            </a:r>
            <a:endParaRPr lang="zh-TW" sz="4400">
              <a:latin typeface="Arial" panose="020B0604020202020204" pitchFamily="34" charset="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3FF325A5-2FD0-479F-85F9-3EC2896C9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54" y="1205802"/>
            <a:ext cx="11931711" cy="4990747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ea typeface="微軟正黑體"/>
              </a:rPr>
              <a:t>VJBOD Cloud 最多支援連接 9 個雲端儲存空間 </a:t>
            </a:r>
            <a:r>
              <a:rPr lang="en-US" altLang="zh-TW" sz="2000">
                <a:ea typeface="微軟正黑體"/>
              </a:rPr>
              <a:t>Bucket</a:t>
            </a:r>
            <a:r>
              <a:rPr lang="zh-TW" altLang="en-US" sz="2000">
                <a:ea typeface="微軟正黑體"/>
              </a:rPr>
              <a:t>  (包含一個免費連線)。</a:t>
            </a:r>
            <a:endParaRPr lang="en-US" altLang="zh-TW" sz="2000">
              <a:ea typeface="微軟正黑體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ea typeface="微軟正黑體"/>
              </a:rPr>
              <a:t>可免費連接首個雲端儲存空間的 </a:t>
            </a:r>
            <a:r>
              <a:rPr lang="en-US" altLang="zh-TW" sz="2000">
                <a:ea typeface="微軟正黑體"/>
              </a:rPr>
              <a:t>Bucket</a:t>
            </a:r>
            <a:r>
              <a:rPr lang="zh-TW" altLang="en-US" sz="2000">
                <a:ea typeface="微軟正黑體"/>
              </a:rPr>
              <a:t> 。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ea typeface="微軟正黑體"/>
              </a:rPr>
              <a:t>VJBOD Cloud 可建立最多 </a:t>
            </a:r>
            <a:r>
              <a:rPr lang="en-US" altLang="zh-TW" sz="2000">
                <a:ea typeface="微軟正黑體"/>
              </a:rPr>
              <a:t>16 </a:t>
            </a:r>
            <a:r>
              <a:rPr lang="zh-TW" altLang="en-US" sz="2000">
                <a:ea typeface="微軟正黑體"/>
              </a:rPr>
              <a:t>Cloud Volume 或 </a:t>
            </a:r>
            <a:r>
              <a:rPr lang="en-US" altLang="zh-TW" sz="2000">
                <a:ea typeface="微軟正黑體"/>
              </a:rPr>
              <a:t>LUN</a:t>
            </a:r>
            <a:r>
              <a:rPr lang="zh-TW" altLang="en-US" sz="2000">
                <a:solidFill>
                  <a:srgbClr val="37FFFF"/>
                </a:solidFill>
                <a:ea typeface="微軟正黑體"/>
              </a:rPr>
              <a:t>*</a:t>
            </a:r>
            <a:r>
              <a:rPr lang="zh-TW" altLang="en-US" sz="2000">
                <a:ea typeface="微軟正黑體"/>
              </a:rPr>
              <a:t>。 </a:t>
            </a:r>
            <a:endParaRPr lang="en-US" altLang="zh-TW" sz="2000">
              <a:ea typeface="微軟正黑體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137A40-372B-4ECB-A2C7-955B723A8AB2}"/>
              </a:ext>
            </a:extLst>
          </p:cNvPr>
          <p:cNvSpPr/>
          <p:nvPr/>
        </p:nvSpPr>
        <p:spPr>
          <a:xfrm>
            <a:off x="548342" y="5842337"/>
            <a:ext cx="1893408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* 依照記憶體需求不同</a:t>
            </a:r>
            <a:endParaRPr lang="en-US" altLang="zh-TW" sz="1200">
              <a:solidFill>
                <a:srgbClr val="5BFFFF"/>
              </a:solidFill>
              <a:latin typeface="微軟正黑體"/>
              <a:ea typeface="微軟正黑體"/>
            </a:endParaRPr>
          </a:p>
          <a:p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   機種將有最大支援的</a:t>
            </a:r>
            <a:endParaRPr lang="en-US" altLang="zh-TW" sz="1200">
              <a:solidFill>
                <a:srgbClr val="5BFFFF"/>
              </a:solidFill>
              <a:latin typeface="微軟正黑體"/>
              <a:ea typeface="微軟正黑體"/>
            </a:endParaRPr>
          </a:p>
          <a:p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   雲端磁碟區</a:t>
            </a:r>
            <a:r>
              <a:rPr lang="en-US" altLang="zh-TW" sz="1200">
                <a:solidFill>
                  <a:srgbClr val="5BFFFF"/>
                </a:solidFill>
                <a:latin typeface="微軟正黑體"/>
                <a:ea typeface="微軟正黑體"/>
              </a:rPr>
              <a:t>/LUN</a:t>
            </a:r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個</a:t>
            </a:r>
            <a:endParaRPr lang="en-US" altLang="zh-TW" sz="1200">
              <a:solidFill>
                <a:srgbClr val="5BFFFF"/>
              </a:solidFill>
              <a:latin typeface="微軟正黑體"/>
              <a:ea typeface="微軟正黑體"/>
            </a:endParaRPr>
          </a:p>
          <a:p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   數限制。</a:t>
            </a:r>
            <a:endParaRPr lang="en-US" altLang="zh-TW" sz="1200">
              <a:solidFill>
                <a:srgbClr val="5BFFFF"/>
              </a:solidFill>
              <a:latin typeface="微軟正黑體"/>
              <a:ea typeface="微軟正黑體"/>
            </a:endParaRPr>
          </a:p>
          <a:p>
            <a:endParaRPr lang="zh-TW" altLang="en-US" sz="1200">
              <a:solidFill>
                <a:srgbClr val="5BFFFF"/>
              </a:solidFill>
              <a:ea typeface="Microsoft JhengHei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704A2-BF4C-4431-AC5F-30599464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89" y="2903974"/>
            <a:ext cx="9265872" cy="3954026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0507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8BA2-D61A-40B3-812B-033FF1B5B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616639"/>
            <a:ext cx="5555412" cy="7359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400" kern="1200" cap="all" baseline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三種訂閱授權方式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D30AA85-7C85-4934-8830-87D2BAAFC4BF}"/>
              </a:ext>
            </a:extLst>
          </p:cNvPr>
          <p:cNvGrpSpPr/>
          <p:nvPr/>
        </p:nvGrpSpPr>
        <p:grpSpPr>
          <a:xfrm>
            <a:off x="391885" y="2505515"/>
            <a:ext cx="6820117" cy="4352485"/>
            <a:chOff x="352097" y="2505515"/>
            <a:chExt cx="6859906" cy="4352485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9A9E6576-98BA-48CF-B2A8-7495621820BB}"/>
                </a:ext>
              </a:extLst>
            </p:cNvPr>
            <p:cNvGrpSpPr/>
            <p:nvPr/>
          </p:nvGrpSpPr>
          <p:grpSpPr>
            <a:xfrm>
              <a:off x="424905" y="2627672"/>
              <a:ext cx="6787098" cy="3836837"/>
              <a:chOff x="555534" y="2627672"/>
              <a:chExt cx="6851106" cy="3836837"/>
            </a:xfrm>
          </p:grpSpPr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1BAF4824-027D-4BAD-8699-90A84F234C58}"/>
                  </a:ext>
                </a:extLst>
              </p:cNvPr>
              <p:cNvGrpSpPr/>
              <p:nvPr/>
            </p:nvGrpSpPr>
            <p:grpSpPr>
              <a:xfrm rot="16200000">
                <a:off x="3296961" y="-86323"/>
                <a:ext cx="1185375" cy="6613365"/>
                <a:chOff x="523783" y="2689934"/>
                <a:chExt cx="2299316" cy="2938649"/>
              </a:xfrm>
            </p:grpSpPr>
            <p:sp>
              <p:nvSpPr>
                <p:cNvPr id="30" name="矩形: 圓角化同側角落 29">
                  <a:extLst>
                    <a:ext uri="{FF2B5EF4-FFF2-40B4-BE49-F238E27FC236}">
                      <a16:creationId xmlns:a16="http://schemas.microsoft.com/office/drawing/2014/main" id="{24AE5E29-D463-4940-8DBD-5D51EFFEEDA9}"/>
                    </a:ext>
                  </a:extLst>
                </p:cNvPr>
                <p:cNvSpPr/>
                <p:nvPr/>
              </p:nvSpPr>
              <p:spPr>
                <a:xfrm>
                  <a:off x="523783" y="2689934"/>
                  <a:ext cx="2299316" cy="2938649"/>
                </a:xfrm>
                <a:prstGeom prst="round2SameRect">
                  <a:avLst>
                    <a:gd name="adj1" fmla="val 12034"/>
                    <a:gd name="adj2" fmla="val 0"/>
                  </a:avLst>
                </a:prstGeom>
                <a:solidFill>
                  <a:srgbClr val="00FC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B88F4B9E-0411-4150-BBEE-33734C293B5C}"/>
                    </a:ext>
                  </a:extLst>
                </p:cNvPr>
                <p:cNvSpPr/>
                <p:nvPr/>
              </p:nvSpPr>
              <p:spPr>
                <a:xfrm>
                  <a:off x="608127" y="3592951"/>
                  <a:ext cx="2130640" cy="19868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7235D15-FE4C-4C7A-8D5B-F290510F63CA}"/>
                  </a:ext>
                </a:extLst>
              </p:cNvPr>
              <p:cNvSpPr/>
              <p:nvPr/>
            </p:nvSpPr>
            <p:spPr>
              <a:xfrm>
                <a:off x="594361" y="2975577"/>
                <a:ext cx="18196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1" cap="all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BASIC</a:t>
                </a:r>
                <a:endParaRPr lang="zh-TW" altLang="en-US" sz="20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A4C656A-00DB-4501-B951-680B8E5CA3FF}"/>
                  </a:ext>
                </a:extLst>
              </p:cNvPr>
              <p:cNvSpPr/>
              <p:nvPr/>
            </p:nvSpPr>
            <p:spPr>
              <a:xfrm>
                <a:off x="2651997" y="2730733"/>
                <a:ext cx="46997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1</a:t>
                </a:r>
                <a:r>
                  <a:rPr lang="en-US" altLang="zh-TW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 </a:t>
                </a:r>
                <a:r>
                  <a:rPr lang="en-US" altLang="zh-TW" sz="1600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Space For Block-Based Cloud Gateway</a:t>
                </a:r>
                <a:endParaRPr lang="zh-TW" alt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7A3A238-A190-4C01-936A-ADBAAD9B3C0A}"/>
                  </a:ext>
                </a:extLst>
              </p:cNvPr>
              <p:cNvSpPr/>
              <p:nvPr/>
            </p:nvSpPr>
            <p:spPr>
              <a:xfrm>
                <a:off x="2478410" y="3135968"/>
                <a:ext cx="27611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3200" b="1">
                    <a:solidFill>
                      <a:srgbClr val="FF000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USD $19.99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5242259-5ACE-4CAE-AD2B-90FECB378911}"/>
                  </a:ext>
                </a:extLst>
              </p:cNvPr>
              <p:cNvSpPr/>
              <p:nvPr/>
            </p:nvSpPr>
            <p:spPr>
              <a:xfrm>
                <a:off x="4911053" y="3290054"/>
                <a:ext cx="9884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/ Year</a:t>
                </a:r>
                <a:endParaRPr lang="zh-TW" alt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EF3C9F43-33BA-42A7-AD0B-010BB038D350}"/>
                  </a:ext>
                </a:extLst>
              </p:cNvPr>
              <p:cNvGrpSpPr/>
              <p:nvPr/>
            </p:nvGrpSpPr>
            <p:grpSpPr>
              <a:xfrm rot="16200000">
                <a:off x="3283244" y="2551424"/>
                <a:ext cx="1185375" cy="6640796"/>
                <a:chOff x="523783" y="2689934"/>
                <a:chExt cx="2299316" cy="2950838"/>
              </a:xfrm>
            </p:grpSpPr>
            <p:sp>
              <p:nvSpPr>
                <p:cNvPr id="36" name="矩形: 圓角化同側角落 35">
                  <a:extLst>
                    <a:ext uri="{FF2B5EF4-FFF2-40B4-BE49-F238E27FC236}">
                      <a16:creationId xmlns:a16="http://schemas.microsoft.com/office/drawing/2014/main" id="{84D50303-6660-4C68-B055-51CAFD0FA317}"/>
                    </a:ext>
                  </a:extLst>
                </p:cNvPr>
                <p:cNvSpPr/>
                <p:nvPr/>
              </p:nvSpPr>
              <p:spPr>
                <a:xfrm>
                  <a:off x="523783" y="2689934"/>
                  <a:ext cx="2299316" cy="2950838"/>
                </a:xfrm>
                <a:prstGeom prst="round2SameRect">
                  <a:avLst>
                    <a:gd name="adj1" fmla="val 12034"/>
                    <a:gd name="adj2" fmla="val 0"/>
                  </a:avLst>
                </a:prstGeom>
                <a:solidFill>
                  <a:srgbClr val="00FC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5927B8A-F70A-4867-BCAE-BE90739A23D4}"/>
                    </a:ext>
                  </a:extLst>
                </p:cNvPr>
                <p:cNvSpPr/>
                <p:nvPr/>
              </p:nvSpPr>
              <p:spPr>
                <a:xfrm>
                  <a:off x="608127" y="3601078"/>
                  <a:ext cx="2130640" cy="19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96DA1E8-3180-4743-86D1-C01674AD5BAE}"/>
                  </a:ext>
                </a:extLst>
              </p:cNvPr>
              <p:cNvSpPr/>
              <p:nvPr/>
            </p:nvSpPr>
            <p:spPr>
              <a:xfrm>
                <a:off x="635659" y="5663616"/>
                <a:ext cx="19262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cap="all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Professional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0EC72348-492A-4B79-B661-E7B32A7CCEAE}"/>
                  </a:ext>
                </a:extLst>
              </p:cNvPr>
              <p:cNvSpPr/>
              <p:nvPr/>
            </p:nvSpPr>
            <p:spPr>
              <a:xfrm>
                <a:off x="2706861" y="5400484"/>
                <a:ext cx="46997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8</a:t>
                </a:r>
                <a:r>
                  <a:rPr lang="en-US" altLang="zh-TW" sz="1600" b="1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 </a:t>
                </a:r>
                <a:r>
                  <a:rPr lang="en-US" altLang="zh-TW" sz="1600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Space For Block-Based Cloud Gateway</a:t>
                </a:r>
                <a:endParaRPr lang="zh-TW" altLang="en-US" sz="1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EE367C9-DCA1-42D9-A4AC-79BDC5586C61}"/>
                  </a:ext>
                </a:extLst>
              </p:cNvPr>
              <p:cNvSpPr/>
              <p:nvPr/>
            </p:nvSpPr>
            <p:spPr>
              <a:xfrm>
                <a:off x="2505842" y="5759999"/>
                <a:ext cx="27611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3200" b="1">
                    <a:solidFill>
                      <a:srgbClr val="FF000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USD $99.99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F3C7A87-66F6-4719-B183-0E5D7D2973E9}"/>
                  </a:ext>
                </a:extLst>
              </p:cNvPr>
              <p:cNvSpPr/>
              <p:nvPr/>
            </p:nvSpPr>
            <p:spPr>
              <a:xfrm>
                <a:off x="4965918" y="5914085"/>
                <a:ext cx="9131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/ Year</a:t>
                </a:r>
                <a:endParaRPr lang="zh-TW" alt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DF88540F-A8A5-4EC6-8E98-22E55C0D0DC9}"/>
                  </a:ext>
                </a:extLst>
              </p:cNvPr>
              <p:cNvGrpSpPr/>
              <p:nvPr/>
            </p:nvGrpSpPr>
            <p:grpSpPr>
              <a:xfrm rot="16200000">
                <a:off x="3278672" y="1220972"/>
                <a:ext cx="1185375" cy="6631652"/>
                <a:chOff x="523783" y="2689934"/>
                <a:chExt cx="2299316" cy="2946775"/>
              </a:xfrm>
            </p:grpSpPr>
            <p:sp>
              <p:nvSpPr>
                <p:cNvPr id="49" name="矩形: 圓角化同側角落 48">
                  <a:extLst>
                    <a:ext uri="{FF2B5EF4-FFF2-40B4-BE49-F238E27FC236}">
                      <a16:creationId xmlns:a16="http://schemas.microsoft.com/office/drawing/2014/main" id="{C371F71F-7DA4-4C87-B49D-DE94121CA6DF}"/>
                    </a:ext>
                  </a:extLst>
                </p:cNvPr>
                <p:cNvSpPr/>
                <p:nvPr/>
              </p:nvSpPr>
              <p:spPr>
                <a:xfrm>
                  <a:off x="523783" y="2689934"/>
                  <a:ext cx="2299316" cy="2946775"/>
                </a:xfrm>
                <a:prstGeom prst="round2SameRect">
                  <a:avLst>
                    <a:gd name="adj1" fmla="val 12034"/>
                    <a:gd name="adj2" fmla="val 0"/>
                  </a:avLst>
                </a:prstGeom>
                <a:solidFill>
                  <a:srgbClr val="00FC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4FDE16D6-83F9-41CF-B598-F96DF9381976}"/>
                    </a:ext>
                  </a:extLst>
                </p:cNvPr>
                <p:cNvSpPr/>
                <p:nvPr/>
              </p:nvSpPr>
              <p:spPr>
                <a:xfrm>
                  <a:off x="608127" y="3601078"/>
                  <a:ext cx="2130640" cy="198687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72BDCA2-659F-4BDE-8A3C-EFC8AD8C08B8}"/>
                  </a:ext>
                </a:extLst>
              </p:cNvPr>
              <p:cNvSpPr/>
              <p:nvPr/>
            </p:nvSpPr>
            <p:spPr>
              <a:xfrm>
                <a:off x="635659" y="4328592"/>
                <a:ext cx="1466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cap="all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STANDARD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1B0675D-D6DC-4760-8B2D-D62941D12A41}"/>
                  </a:ext>
                </a:extLst>
              </p:cNvPr>
              <p:cNvSpPr/>
              <p:nvPr/>
            </p:nvSpPr>
            <p:spPr>
              <a:xfrm>
                <a:off x="2706861" y="4019740"/>
                <a:ext cx="46997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4</a:t>
                </a:r>
                <a:r>
                  <a:rPr lang="en-US" altLang="zh-TW" sz="1600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 Space For Block-Based Cloud Gateway</a:t>
                </a:r>
                <a:endParaRPr lang="zh-TW" altLang="en-US" sz="1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E83D5DC-606F-45AE-A3DA-F3B87196F88A}"/>
                  </a:ext>
                </a:extLst>
              </p:cNvPr>
              <p:cNvSpPr/>
              <p:nvPr/>
            </p:nvSpPr>
            <p:spPr>
              <a:xfrm>
                <a:off x="2505842" y="4424975"/>
                <a:ext cx="27611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3200" b="1">
                    <a:solidFill>
                      <a:srgbClr val="FF000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USD $59.99</a:t>
                </a: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A98109D-4BDD-4A30-8DB5-1A5F0AE65629}"/>
                  </a:ext>
                </a:extLst>
              </p:cNvPr>
              <p:cNvSpPr/>
              <p:nvPr/>
            </p:nvSpPr>
            <p:spPr>
              <a:xfrm>
                <a:off x="4965918" y="4579061"/>
                <a:ext cx="9131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>
                    <a:solidFill>
                      <a:srgbClr val="002060"/>
                    </a:solidFill>
                    <a:latin typeface="Arial" panose="020B0604020202020204" pitchFamily="34" charset="0"/>
                    <a:ea typeface="微軟正黑體"/>
                    <a:cs typeface="Arial" panose="020B0604020202020204" pitchFamily="34" charset="0"/>
                  </a:rPr>
                  <a:t>/ Year</a:t>
                </a:r>
                <a:endParaRPr lang="zh-TW" alt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矩形: 圓角化同側角落 54">
              <a:extLst>
                <a:ext uri="{FF2B5EF4-FFF2-40B4-BE49-F238E27FC236}">
                  <a16:creationId xmlns:a16="http://schemas.microsoft.com/office/drawing/2014/main" id="{8071ECF4-37D9-48FC-94CB-EA36FD3DAF87}"/>
                </a:ext>
              </a:extLst>
            </p:cNvPr>
            <p:cNvSpPr/>
            <p:nvPr/>
          </p:nvSpPr>
          <p:spPr>
            <a:xfrm>
              <a:off x="352097" y="2505515"/>
              <a:ext cx="6759322" cy="4352485"/>
            </a:xfrm>
            <a:prstGeom prst="round2SameRect">
              <a:avLst>
                <a:gd name="adj1" fmla="val 3877"/>
                <a:gd name="adj2" fmla="val 0"/>
              </a:avLst>
            </a:prstGeom>
            <a:noFill/>
            <a:ln w="28575">
              <a:gradFill>
                <a:gsLst>
                  <a:gs pos="0">
                    <a:srgbClr val="37FFFF"/>
                  </a:gs>
                  <a:gs pos="56000">
                    <a:srgbClr val="37FFFF"/>
                  </a:gs>
                  <a:gs pos="100000">
                    <a:srgbClr val="37FFFF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504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5" y="406157"/>
            <a:ext cx="10917930" cy="866365"/>
          </a:xfrm>
        </p:spPr>
        <p:txBody>
          <a:bodyPr>
            <a:normAutofit/>
          </a:bodyPr>
          <a:lstStyle/>
          <a:p>
            <a:r>
              <a:rPr lang="zh-TW" altLang="en-US">
                <a:latin typeface="Microsoft JhengHei"/>
                <a:ea typeface="Microsoft JhengHei"/>
                <a:cs typeface="Arial"/>
              </a:rPr>
              <a:t>透過軟體商店增加訂閱</a:t>
            </a:r>
            <a:r>
              <a:rPr lang="zh-TW">
                <a:latin typeface="Microsoft JhengHei"/>
                <a:ea typeface="Microsoft JhengHei"/>
                <a:cs typeface="Arial"/>
              </a:rPr>
              <a:t>授權</a:t>
            </a:r>
            <a:endParaRPr lang="zh-TW">
              <a:cs typeface="Arial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3FF325A5-2FD0-479F-85F9-3EC2896C9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035" y="1446963"/>
            <a:ext cx="4286657" cy="4429218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000">
                <a:latin typeface="微軟正黑體" panose="020B0604030504040204" pitchFamily="34" charset="-120"/>
              </a:rPr>
              <a:t>當客戶環境有多個不同</a:t>
            </a:r>
            <a:r>
              <a:rPr lang="en-US" altLang="zh-TW" sz="2000">
                <a:latin typeface="微軟正黑體" panose="020B0604030504040204" pitchFamily="34" charset="-120"/>
              </a:rPr>
              <a:t>Bucket</a:t>
            </a:r>
            <a:r>
              <a:rPr lang="zh-TW" altLang="en-US" sz="2000">
                <a:latin typeface="微軟正黑體" panose="020B0604030504040204" pitchFamily="34" charset="-120"/>
              </a:rPr>
              <a:t>的連線需求。</a:t>
            </a:r>
            <a:endParaRPr lang="en-US" altLang="zh-TW" sz="2000">
              <a:latin typeface="微軟正黑體" panose="020B0604030504040204" pitchFamily="34" charset="-120"/>
            </a:endParaRPr>
          </a:p>
          <a:p>
            <a:r>
              <a:rPr lang="zh-TW" altLang="en-US" sz="2000">
                <a:latin typeface="微軟正黑體" panose="020B0604030504040204" pitchFamily="34" charset="-120"/>
              </a:rPr>
              <a:t>客戶考量不同雲業者提供的不同優惠方案</a:t>
            </a:r>
            <a:r>
              <a:rPr lang="en-US" altLang="zh-TW" sz="2000">
                <a:latin typeface="微軟正黑體" panose="020B0604030504040204" pitchFamily="34" charset="-120"/>
              </a:rPr>
              <a:t>, </a:t>
            </a:r>
            <a:r>
              <a:rPr lang="zh-TW" altLang="en-US" sz="2000">
                <a:latin typeface="微軟正黑體" panose="020B0604030504040204" pitchFamily="34" charset="-120"/>
              </a:rPr>
              <a:t>考量成本採用了多家雲服務。</a:t>
            </a:r>
            <a:endParaRPr lang="en-US" altLang="zh-TW" sz="200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>
              <a:latin typeface="微軟正黑體" panose="020B0604030504040204" pitchFamily="34" charset="-120"/>
            </a:endParaRPr>
          </a:p>
          <a:p>
            <a:pPr marL="0" indent="265113">
              <a:buNone/>
            </a:pPr>
            <a:r>
              <a:rPr lang="zh-TW" altLang="en-US">
                <a:latin typeface="微軟正黑體" panose="020B0604030504040204" pitchFamily="34" charset="-120"/>
              </a:rPr>
              <a:t>此時就可以到 </a:t>
            </a:r>
            <a:r>
              <a:rPr lang="en-US" altLang="zh-TW">
                <a:latin typeface="微軟正黑體" panose="020B0604030504040204" pitchFamily="34" charset="-120"/>
              </a:rPr>
              <a:t>QNAP </a:t>
            </a:r>
            <a:r>
              <a:rPr lang="zh-TW" altLang="en-US">
                <a:latin typeface="微軟正黑體" panose="020B0604030504040204" pitchFamily="34" charset="-120"/>
              </a:rPr>
              <a:t>軟體商店</a:t>
            </a:r>
            <a:endParaRPr lang="en-US" altLang="zh-TW">
              <a:latin typeface="微軟正黑體" panose="020B0604030504040204" pitchFamily="34" charset="-120"/>
            </a:endParaRPr>
          </a:p>
          <a:p>
            <a:pPr marL="0" indent="265113">
              <a:buNone/>
            </a:pPr>
            <a:r>
              <a:rPr lang="en-US" altLang="zh-TW" b="1">
                <a:solidFill>
                  <a:srgbClr val="37FFFF"/>
                </a:solidFill>
                <a:latin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https://software.qnap.com</a:t>
            </a:r>
            <a:endParaRPr lang="en-US" altLang="zh-TW" b="1">
              <a:solidFill>
                <a:srgbClr val="37FFFF"/>
              </a:solidFill>
              <a:latin typeface="微軟正黑體" panose="020B0604030504040204" pitchFamily="34" charset="-120"/>
            </a:endParaRPr>
          </a:p>
          <a:p>
            <a:pPr marL="0" indent="265113">
              <a:buNone/>
            </a:pPr>
            <a:r>
              <a:rPr lang="zh-TW" altLang="en-US">
                <a:latin typeface="微軟正黑體" panose="020B0604030504040204" pitchFamily="34" charset="-120"/>
              </a:rPr>
              <a:t>訂閱購買更多的連線數。</a:t>
            </a:r>
            <a:endParaRPr lang="en-US" altLang="zh-TW">
              <a:latin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22D42-92F5-4AAF-8744-ECFE3A73CD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227" y="1185706"/>
            <a:ext cx="6755295" cy="51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6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F18303A0-4691-41C4-A742-8683414CEF60}"/>
              </a:ext>
            </a:extLst>
          </p:cNvPr>
          <p:cNvSpPr txBox="1"/>
          <p:nvPr/>
        </p:nvSpPr>
        <p:spPr>
          <a:xfrm>
            <a:off x="563384" y="3189600"/>
            <a:ext cx="41938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使用者選擇要連線到哪個雲端服務商</a:t>
            </a:r>
            <a:r>
              <a:rPr lang="zh-TW" altLang="zh-TW">
                <a:latin typeface="微軟正黑體"/>
                <a:ea typeface="微軟正黑體"/>
              </a:rPr>
              <a:t>，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並輸入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 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Access key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及測試連線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。</a:t>
            </a:r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1CB98EC-CED3-4F20-A287-11A8F83E969A}"/>
              </a:ext>
            </a:extLst>
          </p:cNvPr>
          <p:cNvSpPr/>
          <p:nvPr/>
        </p:nvSpPr>
        <p:spPr>
          <a:xfrm>
            <a:off x="613539" y="2420693"/>
            <a:ext cx="1330037" cy="600364"/>
          </a:xfrm>
          <a:prstGeom prst="roundRect">
            <a:avLst/>
          </a:prstGeom>
          <a:solidFill>
            <a:srgbClr val="8B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0736284-BA95-4E84-A946-4DF4A85D8188}"/>
              </a:ext>
            </a:extLst>
          </p:cNvPr>
          <p:cNvSpPr txBox="1">
            <a:spLocks/>
          </p:cNvSpPr>
          <p:nvPr/>
        </p:nvSpPr>
        <p:spPr>
          <a:xfrm>
            <a:off x="402109" y="390972"/>
            <a:ext cx="10233805" cy="1660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當災難發生時</a:t>
            </a:r>
            <a:r>
              <a:rPr lang="zh-TW" altLang="en-US" sz="4000">
                <a:cs typeface="Arial" panose="020B0604020202020204" pitchFamily="34" charset="0"/>
              </a:rPr>
              <a:t>，</a:t>
            </a:r>
            <a:r>
              <a:rPr lang="zh-TW" altLang="en-US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如何</a:t>
            </a:r>
            <a:r>
              <a:rPr lang="zh-TW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用另一台</a:t>
            </a:r>
            <a:r>
              <a:rPr lang="zh-TW" altLang="en-US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TW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</a:t>
            </a:r>
            <a:r>
              <a:rPr lang="zh-TW" altLang="en-US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進行</a:t>
            </a:r>
            <a:r>
              <a:rPr lang="zh-TW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強制轉移流程</a:t>
            </a:r>
            <a:r>
              <a:rPr lang="zh-TW" altLang="en-US" sz="4000">
                <a:cs typeface="Arial" panose="020B0604020202020204" pitchFamily="34" charset="0"/>
              </a:rPr>
              <a:t>，</a:t>
            </a:r>
            <a:r>
              <a:rPr lang="zh-TW" altLang="en-US" sz="4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來連結原來的雲端磁碟區或 LUN 以繼續提供服務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61C2872-0C16-48E4-9E32-3134BBB046C9}"/>
              </a:ext>
            </a:extLst>
          </p:cNvPr>
          <p:cNvGrpSpPr/>
          <p:nvPr/>
        </p:nvGrpSpPr>
        <p:grpSpPr>
          <a:xfrm>
            <a:off x="5395523" y="1692177"/>
            <a:ext cx="6045056" cy="4636564"/>
            <a:chOff x="5473290" y="1317370"/>
            <a:chExt cx="6225530" cy="477498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E94107B-0EA2-4D22-BB24-5909BFB12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3290" y="1317370"/>
              <a:ext cx="6225530" cy="4774988"/>
            </a:xfrm>
            <a:prstGeom prst="roundRect">
              <a:avLst>
                <a:gd name="adj" fmla="val 184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" name="Minus Sign 2">
              <a:extLst>
                <a:ext uri="{FF2B5EF4-FFF2-40B4-BE49-F238E27FC236}">
                  <a16:creationId xmlns:a16="http://schemas.microsoft.com/office/drawing/2014/main" id="{2A991972-D375-4F95-94EC-165970D09A95}"/>
                </a:ext>
              </a:extLst>
            </p:cNvPr>
            <p:cNvSpPr/>
            <p:nvPr/>
          </p:nvSpPr>
          <p:spPr>
            <a:xfrm>
              <a:off x="7405666" y="3153136"/>
              <a:ext cx="1712088" cy="52086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Sign 6">
              <a:extLst>
                <a:ext uri="{FF2B5EF4-FFF2-40B4-BE49-F238E27FC236}">
                  <a16:creationId xmlns:a16="http://schemas.microsoft.com/office/drawing/2014/main" id="{6087EA4A-C733-49C9-A62E-98A6EFD40AB5}"/>
                </a:ext>
              </a:extLst>
            </p:cNvPr>
            <p:cNvSpPr/>
            <p:nvPr/>
          </p:nvSpPr>
          <p:spPr>
            <a:xfrm>
              <a:off x="7405666" y="3444433"/>
              <a:ext cx="1697619" cy="52086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350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8E178-1D5B-4AC6-AA58-84170564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18" y="415501"/>
            <a:ext cx="10818445" cy="916176"/>
          </a:xfrm>
        </p:spPr>
        <p:txBody>
          <a:bodyPr/>
          <a:lstStyle/>
          <a:p>
            <a:r>
              <a:rPr lang="zh-TW"/>
              <a:t>強制轉移或安全轉移流程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1E7893-552A-42BB-806C-E258637A1FF8}"/>
              </a:ext>
            </a:extLst>
          </p:cNvPr>
          <p:cNvSpPr txBox="1"/>
          <p:nvPr/>
        </p:nvSpPr>
        <p:spPr>
          <a:xfrm>
            <a:off x="576918" y="2396749"/>
            <a:ext cx="4492804" cy="30931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>
                <a:latin typeface="Arial"/>
                <a:ea typeface="微軟正黑體"/>
                <a:cs typeface="Arial"/>
              </a:rPr>
              <a:t>使用者選擇</a:t>
            </a:r>
            <a:r>
              <a:rPr lang="zh-TW" altLang="en-US">
                <a:latin typeface="Arial"/>
                <a:ea typeface="微軟正黑體"/>
                <a:cs typeface="Arial"/>
              </a:rPr>
              <a:t>  </a:t>
            </a:r>
            <a:r>
              <a:rPr lang="zh-TW">
                <a:latin typeface="Arial"/>
                <a:ea typeface="微軟正黑體"/>
                <a:cs typeface="Arial"/>
              </a:rPr>
              <a:t>Attach 已存在的</a:t>
            </a:r>
            <a:r>
              <a:rPr lang="en-US" altLang="zh-TW">
                <a:latin typeface="Arial"/>
                <a:ea typeface="微軟正黑體"/>
                <a:cs typeface="Arial"/>
              </a:rPr>
              <a:t> </a:t>
            </a:r>
            <a:r>
              <a:rPr lang="zh-TW">
                <a:latin typeface="Arial"/>
                <a:ea typeface="微軟正黑體"/>
                <a:cs typeface="Arial"/>
              </a:rPr>
              <a:t>Cloud Volume/LUN</a:t>
            </a:r>
            <a:r>
              <a:rPr lang="zh-TW" altLang="en-US">
                <a:latin typeface="Arial"/>
                <a:ea typeface="微軟正黑體"/>
                <a:cs typeface="Arial"/>
              </a:rPr>
              <a:t>。</a:t>
            </a:r>
            <a:endParaRPr lang="zh-TW">
              <a:latin typeface="Arial"/>
              <a:ea typeface="微軟正黑體"/>
              <a:cs typeface="Arial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TW">
                <a:latin typeface="Arial"/>
                <a:ea typeface="微軟正黑體"/>
                <a:cs typeface="Arial"/>
              </a:rPr>
              <a:t>Status: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zh-TW">
                <a:latin typeface="Arial"/>
                <a:ea typeface="微軟正黑體"/>
                <a:cs typeface="Arial"/>
              </a:rPr>
              <a:t>分為三種狀態</a:t>
            </a:r>
            <a:r>
              <a:rPr lang="zh-TW" altLang="en-US">
                <a:latin typeface="Arial"/>
                <a:ea typeface="微軟正黑體"/>
                <a:cs typeface="Arial"/>
              </a:rPr>
              <a:t> 已被占用</a:t>
            </a:r>
            <a:r>
              <a:rPr lang="zh-TW">
                <a:latin typeface="Arial"/>
                <a:ea typeface="微軟正黑體"/>
                <a:cs typeface="Arial"/>
              </a:rPr>
              <a:t>(</a:t>
            </a:r>
            <a:r>
              <a:rPr lang="zh-TW" altLang="en-US">
                <a:latin typeface="Arial"/>
                <a:ea typeface="微軟正黑體"/>
                <a:cs typeface="Arial"/>
              </a:rPr>
              <a:t>使用中</a:t>
            </a:r>
            <a:r>
              <a:rPr lang="zh-TW">
                <a:latin typeface="Arial"/>
                <a:ea typeface="微軟正黑體"/>
                <a:cs typeface="Arial"/>
              </a:rPr>
              <a:t>), </a:t>
            </a:r>
            <a:r>
              <a:rPr lang="zh-TW" altLang="en-US">
                <a:latin typeface="Arial"/>
                <a:ea typeface="微軟正黑體"/>
                <a:cs typeface="Arial"/>
              </a:rPr>
              <a:t>已被占</a:t>
            </a:r>
            <a:r>
              <a:rPr lang="zh-TW">
                <a:latin typeface="Arial"/>
                <a:ea typeface="微軟正黑體"/>
                <a:cs typeface="Arial"/>
              </a:rPr>
              <a:t>用(</a:t>
            </a:r>
            <a:r>
              <a:rPr lang="en-US" altLang="zh-TW" err="1">
                <a:latin typeface="Arial"/>
                <a:ea typeface="微軟正黑體"/>
                <a:cs typeface="Arial"/>
              </a:rPr>
              <a:t>異常</a:t>
            </a:r>
            <a:r>
              <a:rPr lang="zh-TW">
                <a:latin typeface="Arial"/>
                <a:ea typeface="微軟正黑體"/>
                <a:cs typeface="Arial"/>
              </a:rPr>
              <a:t>),</a:t>
            </a:r>
            <a:r>
              <a:rPr lang="zh-TW" altLang="zh-TW">
                <a:latin typeface="Arial"/>
                <a:ea typeface="微軟正黑體"/>
                <a:cs typeface="Arial"/>
              </a:rPr>
              <a:t> 閒置</a:t>
            </a:r>
            <a:r>
              <a:rPr lang="zh-TW">
                <a:latin typeface="Arial"/>
                <a:ea typeface="微軟正黑體"/>
                <a:cs typeface="Arial"/>
              </a:rPr>
              <a:t>(安全轉移)</a:t>
            </a:r>
            <a:r>
              <a:rPr lang="zh-TW" altLang="en-US">
                <a:latin typeface="Arial"/>
                <a:ea typeface="微軟正黑體"/>
                <a:cs typeface="Arial"/>
              </a:rPr>
              <a:t> 。</a:t>
            </a:r>
            <a:endParaRPr lang="zh-TW">
              <a:latin typeface="Arial"/>
              <a:ea typeface="微軟正黑體"/>
              <a:cs typeface="Arial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顯示上次</a:t>
            </a:r>
            <a:r>
              <a:rPr lang="zh-TW" altLang="en-US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zh-TW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heartbeat 時間及正在占用的NAS IP</a:t>
            </a:r>
            <a:r>
              <a:rPr lang="zh-TW" altLang="en-US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。</a:t>
            </a:r>
            <a:endParaRPr lang="zh-TW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TW">
                <a:latin typeface="Arial"/>
                <a:ea typeface="微軟正黑體"/>
                <a:cs typeface="Arial"/>
              </a:rPr>
              <a:t>使用者選擇</a:t>
            </a:r>
            <a:r>
              <a:rPr lang="zh-TW" altLang="en-US">
                <a:latin typeface="Arial"/>
                <a:ea typeface="微軟正黑體"/>
                <a:cs typeface="Arial"/>
              </a:rPr>
              <a:t> 已被占用 </a:t>
            </a:r>
            <a:r>
              <a:rPr lang="zh-TW">
                <a:latin typeface="Arial"/>
                <a:ea typeface="微軟正黑體"/>
                <a:cs typeface="Arial"/>
              </a:rPr>
              <a:t>狀態的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zh-TW">
                <a:latin typeface="Arial"/>
                <a:ea typeface="微軟正黑體"/>
                <a:cs typeface="Arial"/>
              </a:rPr>
              <a:t>cloud Volume/LUN 後按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zh-TW">
                <a:latin typeface="Arial"/>
                <a:ea typeface="微軟正黑體"/>
                <a:cs typeface="Arial"/>
              </a:rPr>
              <a:t>"Next"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zh-TW">
                <a:latin typeface="Arial"/>
                <a:ea typeface="微軟正黑體"/>
                <a:cs typeface="Arial"/>
              </a:rPr>
              <a:t>會跳出視窗警告使用者</a:t>
            </a:r>
            <a:r>
              <a:rPr lang="zh-TW" altLang="zh-TW">
                <a:latin typeface="Arial"/>
                <a:ea typeface="微軟正黑體"/>
                <a:cs typeface="Arial"/>
              </a:rPr>
              <a:t>，</a:t>
            </a:r>
            <a:r>
              <a:rPr lang="zh-TW">
                <a:latin typeface="Arial"/>
                <a:ea typeface="微軟正黑體"/>
                <a:cs typeface="Arial"/>
              </a:rPr>
              <a:t>並告知會由最近的一份快照做還原</a:t>
            </a:r>
            <a:r>
              <a:rPr lang="zh-TW" altLang="en-US">
                <a:latin typeface="Arial"/>
                <a:ea typeface="微軟正黑體"/>
                <a:cs typeface="Arial"/>
              </a:rPr>
              <a:t>。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554BA62-1E2A-4294-AF26-EE914BA853DE}"/>
              </a:ext>
            </a:extLst>
          </p:cNvPr>
          <p:cNvSpPr/>
          <p:nvPr/>
        </p:nvSpPr>
        <p:spPr>
          <a:xfrm>
            <a:off x="665017" y="1604155"/>
            <a:ext cx="1330037" cy="600364"/>
          </a:xfrm>
          <a:prstGeom prst="roundRect">
            <a:avLst/>
          </a:prstGeom>
          <a:solidFill>
            <a:srgbClr val="8B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78A88-9996-4F64-AFA4-EA1344D9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23" y="1604155"/>
            <a:ext cx="6489629" cy="4117309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矩形 7">
            <a:extLst>
              <a:ext uri="{FF2B5EF4-FFF2-40B4-BE49-F238E27FC236}">
                <a16:creationId xmlns:a16="http://schemas.microsoft.com/office/drawing/2014/main" id="{3D2B1FA0-CC8D-4D93-BC96-6A21444163C1}"/>
              </a:ext>
            </a:extLst>
          </p:cNvPr>
          <p:cNvSpPr/>
          <p:nvPr/>
        </p:nvSpPr>
        <p:spPr>
          <a:xfrm>
            <a:off x="10952011" y="5304754"/>
            <a:ext cx="566372" cy="2425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569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E941D7-8FE7-4CAC-A978-4A1846E4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72" y="415501"/>
            <a:ext cx="10818445" cy="935626"/>
          </a:xfrm>
        </p:spPr>
        <p:txBody>
          <a:bodyPr/>
          <a:lstStyle/>
          <a:p>
            <a:r>
              <a:rPr lang="zh-TW"/>
              <a:t>強制轉移或安全轉移流程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BDF04B-E11E-40C3-A8D2-BC2C1669B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093" y="2309091"/>
            <a:ext cx="4772891" cy="2419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sz="1800">
                <a:ea typeface="微軟正黑體"/>
              </a:rPr>
              <a:t>1.</a:t>
            </a:r>
            <a:r>
              <a:rPr lang="en-US" altLang="zh-TW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按</a:t>
            </a:r>
            <a:r>
              <a:rPr lang="zh-TW" altLang="en-US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"Next"</a:t>
            </a:r>
            <a:r>
              <a:rPr lang="zh-TW" altLang="en-US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會跳出視窗警告使用者</a:t>
            </a:r>
            <a:r>
              <a:rPr lang="zh-TW" altLang="en-US" sz="1800">
                <a:ea typeface="微軟正黑體"/>
              </a:rPr>
              <a:t>，</a:t>
            </a:r>
            <a:endParaRPr lang="en-US" altLang="zh-TW" sz="1800">
              <a:ea typeface="微軟正黑體"/>
            </a:endParaRPr>
          </a:p>
          <a:p>
            <a:pPr marL="0" indent="0">
              <a:buNone/>
            </a:pPr>
            <a:r>
              <a:rPr lang="zh-TW" altLang="en-US" sz="1800"/>
              <a:t>    </a:t>
            </a:r>
            <a:r>
              <a:rPr lang="zh-TW" sz="1800"/>
              <a:t>並告知會由最近的一份快照做還原</a:t>
            </a:r>
            <a:r>
              <a:rPr lang="zh-TW" altLang="en-US" sz="1800"/>
              <a:t>。</a:t>
            </a:r>
          </a:p>
          <a:p>
            <a:pPr marL="0" indent="0">
              <a:buNone/>
            </a:pPr>
            <a:r>
              <a:rPr lang="zh-TW" sz="1800">
                <a:ea typeface="微軟正黑體"/>
              </a:rPr>
              <a:t>2.</a:t>
            </a:r>
            <a:r>
              <a:rPr lang="en-US" altLang="zh-TW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並顯示這個快照還原的時間點</a:t>
            </a:r>
            <a:r>
              <a:rPr lang="zh-TW" altLang="en-US" sz="1800">
                <a:ea typeface="微軟正黑體"/>
              </a:rPr>
              <a:t>。</a:t>
            </a:r>
            <a:endParaRPr lang="zh-TW" sz="1800">
              <a:ea typeface="微軟正黑體"/>
            </a:endParaRPr>
          </a:p>
          <a:p>
            <a:pPr marL="0" indent="0">
              <a:buNone/>
            </a:pPr>
            <a:r>
              <a:rPr lang="zh-TW" sz="1800">
                <a:ea typeface="微軟正黑體"/>
              </a:rPr>
              <a:t>3.</a:t>
            </a:r>
            <a:r>
              <a:rPr lang="en-US" altLang="zh-TW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請使用者輸入這台</a:t>
            </a:r>
            <a:r>
              <a:rPr lang="zh-TW" altLang="en-US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NAS</a:t>
            </a:r>
            <a:r>
              <a:rPr lang="zh-TW" altLang="en-US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的</a:t>
            </a:r>
            <a:r>
              <a:rPr lang="zh-TW" altLang="en-US" sz="1800">
                <a:ea typeface="微軟正黑體"/>
              </a:rPr>
              <a:t> </a:t>
            </a:r>
            <a:r>
              <a:rPr lang="zh-TW" sz="1800">
                <a:ea typeface="微軟正黑體"/>
              </a:rPr>
              <a:t>admin </a:t>
            </a:r>
            <a:r>
              <a:rPr lang="en-US" altLang="zh-TW" sz="1800">
                <a:ea typeface="微軟正黑體"/>
              </a:rPr>
              <a:t>/</a:t>
            </a:r>
          </a:p>
          <a:p>
            <a:pPr marL="0" indent="0">
              <a:buNone/>
            </a:pPr>
            <a:r>
              <a:rPr lang="en-US" altLang="zh-TW" sz="1800">
                <a:ea typeface="微軟正黑體"/>
              </a:rPr>
              <a:t>    </a:t>
            </a:r>
            <a:r>
              <a:rPr lang="zh-TW" sz="1800">
                <a:ea typeface="微軟正黑體"/>
              </a:rPr>
              <a:t>使用者密碼</a:t>
            </a:r>
            <a:r>
              <a:rPr lang="zh-TW" altLang="en-US" sz="1800">
                <a:ea typeface="微軟正黑體"/>
              </a:rPr>
              <a:t>，</a:t>
            </a:r>
            <a:r>
              <a:rPr lang="zh-TW" sz="1800">
                <a:ea typeface="微軟正黑體"/>
              </a:rPr>
              <a:t>按</a:t>
            </a:r>
            <a:r>
              <a:rPr lang="zh-TW" altLang="en-US" sz="1800">
                <a:ea typeface="微軟正黑體"/>
              </a:rPr>
              <a:t> “</a:t>
            </a:r>
            <a:r>
              <a:rPr lang="zh-TW" sz="1800">
                <a:ea typeface="微軟正黑體"/>
              </a:rPr>
              <a:t>OK</a:t>
            </a:r>
            <a:r>
              <a:rPr lang="zh-TW" altLang="en-US" sz="1800">
                <a:ea typeface="微軟正黑體"/>
              </a:rPr>
              <a:t>” </a:t>
            </a:r>
            <a:r>
              <a:rPr lang="zh-TW" sz="1800">
                <a:ea typeface="微軟正黑體"/>
              </a:rPr>
              <a:t>之後繼續</a:t>
            </a:r>
            <a:r>
              <a:rPr lang="zh-TW" altLang="en-US" sz="1800">
                <a:ea typeface="微軟正黑體"/>
              </a:rPr>
              <a:t>。</a:t>
            </a:r>
            <a:endParaRPr lang="en-US" altLang="zh-TW" sz="180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E50BB29-BE03-43FE-B499-BE28BA127F71}"/>
              </a:ext>
            </a:extLst>
          </p:cNvPr>
          <p:cNvSpPr/>
          <p:nvPr/>
        </p:nvSpPr>
        <p:spPr>
          <a:xfrm>
            <a:off x="799910" y="1535243"/>
            <a:ext cx="1330037" cy="600364"/>
          </a:xfrm>
          <a:prstGeom prst="roundRect">
            <a:avLst/>
          </a:prstGeom>
          <a:solidFill>
            <a:srgbClr val="8B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10ECE-2FE3-4EAA-9B0D-70EE6D95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25" y="1535243"/>
            <a:ext cx="6529100" cy="4134368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A6501DD9-0EE9-4448-95E5-74CEF81FD3DD}"/>
              </a:ext>
            </a:extLst>
          </p:cNvPr>
          <p:cNvSpPr/>
          <p:nvPr/>
        </p:nvSpPr>
        <p:spPr>
          <a:xfrm>
            <a:off x="7699692" y="4411619"/>
            <a:ext cx="1284819" cy="1922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23F0D8DA-F7CB-48E0-88AE-148C3B8D9AB7}"/>
              </a:ext>
            </a:extLst>
          </p:cNvPr>
          <p:cNvSpPr/>
          <p:nvPr/>
        </p:nvSpPr>
        <p:spPr>
          <a:xfrm>
            <a:off x="8984511" y="4880235"/>
            <a:ext cx="531629" cy="1922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943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9E50B7-4E23-46C2-A319-567F4AC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09" y="412833"/>
            <a:ext cx="10818445" cy="814068"/>
          </a:xfrm>
        </p:spPr>
        <p:txBody>
          <a:bodyPr/>
          <a:lstStyle/>
          <a:p>
            <a:r>
              <a:rPr lang="zh-TW"/>
              <a:t>強制轉移或安全轉移流程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D4755B-3D6C-4C8B-83A7-DD62391E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271" y="3202506"/>
            <a:ext cx="3482162" cy="210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1800">
                <a:latin typeface="微軟正黑體" panose="020B0604030504040204" pitchFamily="34" charset="-120"/>
                <a:cs typeface="+mn-lt"/>
              </a:rPr>
              <a:t>使用者按 </a:t>
            </a:r>
            <a:r>
              <a:rPr lang="en-US" altLang="zh-TW" sz="1800">
                <a:latin typeface="微軟正黑體" panose="020B0604030504040204" pitchFamily="34" charset="-120"/>
                <a:cs typeface="+mn-lt"/>
              </a:rPr>
              <a:t>“Finish”</a:t>
            </a:r>
            <a:r>
              <a:rPr lang="zh-TW" altLang="en-US" sz="1800">
                <a:latin typeface="微軟正黑體" panose="020B0604030504040204" pitchFamily="34" charset="-120"/>
                <a:cs typeface="+mn-lt"/>
              </a:rPr>
              <a:t>會開始執行。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670DFC3-DF16-40C7-8DE4-7647BEE49B5B}"/>
              </a:ext>
            </a:extLst>
          </p:cNvPr>
          <p:cNvSpPr/>
          <p:nvPr/>
        </p:nvSpPr>
        <p:spPr>
          <a:xfrm>
            <a:off x="687143" y="2485765"/>
            <a:ext cx="1330037" cy="600364"/>
          </a:xfrm>
          <a:prstGeom prst="roundRect">
            <a:avLst/>
          </a:prstGeom>
          <a:solidFill>
            <a:srgbClr val="8B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zh-TW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A0AA3-D5E7-4AFD-AC36-82169D0B0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62" y="1226901"/>
            <a:ext cx="7084349" cy="4789315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771A61CE-D67B-457B-9DFC-7E03F48A2B9C}"/>
              </a:ext>
            </a:extLst>
          </p:cNvPr>
          <p:cNvSpPr/>
          <p:nvPr/>
        </p:nvSpPr>
        <p:spPr>
          <a:xfrm>
            <a:off x="10668437" y="5606621"/>
            <a:ext cx="644653" cy="2505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畫畫, 標誌 的圖片&#10;&#10;自動產生的描述">
            <a:extLst>
              <a:ext uri="{FF2B5EF4-FFF2-40B4-BE49-F238E27FC236}">
                <a16:creationId xmlns:a16="http://schemas.microsoft.com/office/drawing/2014/main" id="{CC07A586-24E3-47F0-81A9-EE52D5C532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162" y="5024925"/>
            <a:ext cx="875510" cy="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9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BF2AE-99AA-4AE7-9BF2-EBF5F332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2" y="412959"/>
            <a:ext cx="10971028" cy="873408"/>
          </a:xfrm>
          <a:ln>
            <a:noFill/>
          </a:ln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  <a:ea typeface="微軟正黑體"/>
              </a:rPr>
              <a:t>如何手動安全卸載雲端磁碟區或 LUN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C65023A4-D84C-4F7F-9A9A-CB4C2C654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652" y="1218371"/>
            <a:ext cx="9078282" cy="1016460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</a:rPr>
              <a:t>在 </a:t>
            </a:r>
            <a:r>
              <a:rPr lang="en-US" altLang="zh-TW" sz="2000">
                <a:latin typeface="微軟正黑體"/>
                <a:ea typeface="微軟正黑體"/>
              </a:rPr>
              <a:t>VJBOD Cloud</a:t>
            </a:r>
            <a:r>
              <a:rPr lang="zh-TW" altLang="zh-TW" sz="2000">
                <a:latin typeface="微軟正黑體"/>
                <a:ea typeface="微軟正黑體"/>
              </a:rPr>
              <a:t>，</a:t>
            </a:r>
            <a:r>
              <a:rPr lang="zh-TW" altLang="en-US" sz="2000">
                <a:latin typeface="微軟正黑體"/>
                <a:ea typeface="微軟正黑體"/>
              </a:rPr>
              <a:t>選擇一個雲端磁碟區或 LUN</a:t>
            </a:r>
            <a:r>
              <a:rPr lang="zh-TW" altLang="zh-TW" sz="2000">
                <a:latin typeface="微軟正黑體"/>
                <a:ea typeface="微軟正黑體"/>
              </a:rPr>
              <a:t>，</a:t>
            </a:r>
            <a:r>
              <a:rPr lang="zh-TW" altLang="en-US" sz="2000">
                <a:latin typeface="微軟正黑體"/>
                <a:ea typeface="微軟正黑體"/>
              </a:rPr>
              <a:t>按右上方 "管理" 。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altLang="en-US" sz="2000">
                <a:latin typeface="微軟正黑體"/>
                <a:ea typeface="微軟正黑體"/>
              </a:rPr>
              <a:t>進到管理頁面後</a:t>
            </a:r>
            <a:r>
              <a:rPr lang="zh-TW" altLang="zh-TW" sz="2000">
                <a:latin typeface="微軟正黑體"/>
                <a:ea typeface="微軟正黑體"/>
              </a:rPr>
              <a:t>，</a:t>
            </a:r>
            <a:r>
              <a:rPr lang="zh-TW" altLang="en-US" sz="2000">
                <a:latin typeface="微軟正黑體"/>
                <a:ea typeface="微軟正黑體"/>
              </a:rPr>
              <a:t>選擇連線&gt;安全卸載。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6E2FA-5735-4731-A1D4-590A0DA30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607" y="2848887"/>
            <a:ext cx="5451394" cy="3222303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矩形 14">
            <a:extLst>
              <a:ext uri="{FF2B5EF4-FFF2-40B4-BE49-F238E27FC236}">
                <a16:creationId xmlns:a16="http://schemas.microsoft.com/office/drawing/2014/main" id="{F735A41B-0963-440B-8071-E461582054CF}"/>
              </a:ext>
            </a:extLst>
          </p:cNvPr>
          <p:cNvSpPr/>
          <p:nvPr/>
        </p:nvSpPr>
        <p:spPr>
          <a:xfrm>
            <a:off x="9569529" y="4301042"/>
            <a:ext cx="935438" cy="154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3142B-4F3A-4F6A-98AA-E45DD7261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8" y="2250166"/>
            <a:ext cx="6889898" cy="3505715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矩形 14">
            <a:extLst>
              <a:ext uri="{FF2B5EF4-FFF2-40B4-BE49-F238E27FC236}">
                <a16:creationId xmlns:a16="http://schemas.microsoft.com/office/drawing/2014/main" id="{3226F3C2-3A13-4570-B791-CE5E2D52D5A2}"/>
              </a:ext>
            </a:extLst>
          </p:cNvPr>
          <p:cNvSpPr/>
          <p:nvPr/>
        </p:nvSpPr>
        <p:spPr>
          <a:xfrm>
            <a:off x="5954233" y="4213539"/>
            <a:ext cx="1010093" cy="2415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,</a:t>
            </a:r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C6C44FF-E964-4005-9E1A-1BF85631F6A1}"/>
              </a:ext>
            </a:extLst>
          </p:cNvPr>
          <p:cNvSpPr/>
          <p:nvPr/>
        </p:nvSpPr>
        <p:spPr>
          <a:xfrm>
            <a:off x="6702022" y="3967831"/>
            <a:ext cx="1010093" cy="732917"/>
          </a:xfrm>
          <a:prstGeom prst="rightArrow">
            <a:avLst/>
          </a:prstGeom>
          <a:gradFill>
            <a:gsLst>
              <a:gs pos="0">
                <a:srgbClr val="5BFFFF">
                  <a:alpha val="0"/>
                </a:srgbClr>
              </a:gs>
              <a:gs pos="53000">
                <a:srgbClr val="5BFFFF"/>
              </a:gs>
              <a:gs pos="100000">
                <a:srgbClr val="5B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881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92F93F-F7B2-451A-879B-3AC71D773A1A}"/>
              </a:ext>
            </a:extLst>
          </p:cNvPr>
          <p:cNvSpPr txBox="1">
            <a:spLocks/>
          </p:cNvSpPr>
          <p:nvPr/>
        </p:nvSpPr>
        <p:spPr>
          <a:xfrm>
            <a:off x="559154" y="1181106"/>
            <a:ext cx="10779406" cy="4578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100000"/>
              <a:buNone/>
            </a:pPr>
            <a:r>
              <a:rPr lang="zh-TW" altLang="en-US" sz="2000">
                <a:cs typeface="Arial" panose="020B0604020202020204" pitchFamily="34" charset="0"/>
              </a:rPr>
              <a:t>讓 IT 人員可針對不同應用或臨時需求調整各個雲端磁碟區或 LUN 的連線資源。</a:t>
            </a:r>
            <a:endParaRPr lang="en-US" altLang="zh-TW" sz="200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33E7-2380-43F6-8B85-8ADCFDAF1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" y="1716124"/>
            <a:ext cx="12190760" cy="6221343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A6137085-DCED-41DE-9370-63722D877341}"/>
              </a:ext>
            </a:extLst>
          </p:cNvPr>
          <p:cNvSpPr txBox="1">
            <a:spLocks/>
          </p:cNvSpPr>
          <p:nvPr/>
        </p:nvSpPr>
        <p:spPr>
          <a:xfrm>
            <a:off x="559154" y="403139"/>
            <a:ext cx="9136344" cy="7779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100000"/>
              <a:buNone/>
            </a:pPr>
            <a:r>
              <a:rPr lang="zh-TW" altLang="en-US" sz="4800" b="1">
                <a:latin typeface="Arial"/>
                <a:ea typeface="微軟正黑體"/>
                <a:cs typeface="Arial"/>
              </a:rPr>
              <a:t>連線傳輸資源管理</a:t>
            </a:r>
            <a:endParaRPr lang="zh-TW" sz="4800" b="1">
              <a:latin typeface="Arial"/>
              <a:cs typeface="Arial"/>
            </a:endParaRPr>
          </a:p>
        </p:txBody>
      </p:sp>
      <p:sp>
        <p:nvSpPr>
          <p:cNvPr id="5" name="矩形 14">
            <a:extLst>
              <a:ext uri="{FF2B5EF4-FFF2-40B4-BE49-F238E27FC236}">
                <a16:creationId xmlns:a16="http://schemas.microsoft.com/office/drawing/2014/main" id="{7B34ADA7-42C4-4B7C-88AC-77C9964B1457}"/>
              </a:ext>
            </a:extLst>
          </p:cNvPr>
          <p:cNvSpPr/>
          <p:nvPr/>
        </p:nvSpPr>
        <p:spPr>
          <a:xfrm>
            <a:off x="6962775" y="5472383"/>
            <a:ext cx="3988759" cy="2675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,</a:t>
            </a:r>
            <a:endParaRPr lang="zh-TW" altLang="en-US"/>
          </a:p>
        </p:txBody>
      </p:sp>
      <p:sp>
        <p:nvSpPr>
          <p:cNvPr id="7" name="矩形: 圓角 3">
            <a:extLst>
              <a:ext uri="{FF2B5EF4-FFF2-40B4-BE49-F238E27FC236}">
                <a16:creationId xmlns:a16="http://schemas.microsoft.com/office/drawing/2014/main" id="{A8A74C58-8BF4-4299-B2F3-D42A92CA4BF3}"/>
              </a:ext>
            </a:extLst>
          </p:cNvPr>
          <p:cNvSpPr/>
          <p:nvPr/>
        </p:nvSpPr>
        <p:spPr>
          <a:xfrm>
            <a:off x="7727992" y="3197050"/>
            <a:ext cx="4309498" cy="1778972"/>
          </a:xfrm>
          <a:prstGeom prst="roundRect">
            <a:avLst>
              <a:gd name="adj" fmla="val 10697"/>
            </a:avLst>
          </a:prstGeom>
          <a:solidFill>
            <a:srgbClr val="3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像這種設定可以排定最高優先權</a:t>
            </a:r>
            <a:r>
              <a:rPr lang="en-US" altLang="zh-TW" sz="2000" b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:</a:t>
            </a:r>
          </a:p>
          <a:p>
            <a:pPr marL="342900" indent="-342900">
              <a:buAutoNum type="arabicParenBoth"/>
            </a:pP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3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個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LUN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都在存取時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此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LUN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可以獲得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40~50個thread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保證頻寬。</a:t>
            </a:r>
            <a:endParaRPr lang="en-US" altLang="zh-TW" sz="1600">
              <a:solidFill>
                <a:srgbClr val="002060"/>
              </a:solidFill>
              <a:latin typeface="Arial"/>
              <a:ea typeface="微軟正黑體"/>
              <a:cs typeface="Arial"/>
            </a:endParaRPr>
          </a:p>
          <a:p>
            <a:pPr marL="342900" indent="-342900">
              <a:buAutoNum type="arabicParenBoth"/>
            </a:pP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只有它在存取時可得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100 thread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。</a:t>
            </a:r>
            <a:endParaRPr lang="en-US" altLang="zh-TW" sz="1600">
              <a:solidFill>
                <a:srgbClr val="002060"/>
              </a:solidFill>
              <a:latin typeface="Arial"/>
              <a:ea typeface="微軟正黑體"/>
              <a:cs typeface="Arial"/>
            </a:endParaRPr>
          </a:p>
          <a:p>
            <a:pPr marL="342900" indent="-342900">
              <a:buAutoNum type="arabicParenBoth"/>
            </a:pP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它沒在存取時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另兩個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LUN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最高各</a:t>
            </a:r>
            <a:r>
              <a:rPr lang="en-US" altLang="zh-TW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30個</a:t>
            </a:r>
            <a:r>
              <a:rPr lang="zh-TW" altLang="en-US" sz="160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。</a:t>
            </a:r>
            <a:endParaRPr lang="en-US" altLang="zh-TW" sz="16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96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92F93F-F7B2-451A-879B-3AC71D773A1A}"/>
              </a:ext>
            </a:extLst>
          </p:cNvPr>
          <p:cNvSpPr txBox="1">
            <a:spLocks/>
          </p:cNvSpPr>
          <p:nvPr/>
        </p:nvSpPr>
        <p:spPr>
          <a:xfrm>
            <a:off x="661656" y="1356061"/>
            <a:ext cx="10939166" cy="614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100000"/>
              <a:buNone/>
            </a:pPr>
            <a:r>
              <a:rPr lang="zh-TW" altLang="en-US" sz="2000" dirty="0">
                <a:latin typeface="微軟正黑體"/>
                <a:ea typeface="微軟正黑體"/>
                <a:cs typeface="Arial"/>
              </a:rPr>
              <a:t>這裡會提供詳細的所有 log 事件記錄, 並可以結合 Notification Center 派送異常資訊給使用者。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3812C-F3CC-4F4F-8F20-1C85CCC6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82" y="2108935"/>
            <a:ext cx="9352103" cy="4749065"/>
          </a:xfrm>
          <a:prstGeom prst="roundRect">
            <a:avLst>
              <a:gd name="adj" fmla="val 18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DFB6EF4-7AF0-4962-83C0-0E508A4661A7}"/>
              </a:ext>
            </a:extLst>
          </p:cNvPr>
          <p:cNvSpPr txBox="1">
            <a:spLocks/>
          </p:cNvSpPr>
          <p:nvPr/>
        </p:nvSpPr>
        <p:spPr>
          <a:xfrm>
            <a:off x="661656" y="425169"/>
            <a:ext cx="11034157" cy="8090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100000"/>
              <a:buNone/>
            </a:pPr>
            <a:r>
              <a:rPr lang="zh-TW" altLang="en-US" sz="4800" b="1" dirty="0">
                <a:latin typeface="Arial"/>
                <a:ea typeface="微軟正黑體"/>
                <a:cs typeface="Arial"/>
              </a:rPr>
              <a:t>事件記錄管理</a:t>
            </a:r>
            <a:endParaRPr lang="zh-TW" sz="4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8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771831-9AE3-4778-A459-657E968FF168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0">
                <a:srgbClr val="7030A0">
                  <a:alpha val="0"/>
                </a:srgbClr>
              </a:gs>
              <a:gs pos="9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C16357C-D6FF-4F1F-8755-D883AD0E4ABA}"/>
              </a:ext>
            </a:extLst>
          </p:cNvPr>
          <p:cNvSpPr txBox="1"/>
          <p:nvPr/>
        </p:nvSpPr>
        <p:spPr>
          <a:xfrm>
            <a:off x="6705129" y="414949"/>
            <a:ext cx="451025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800" b="1" cap="all">
                <a:latin typeface="Microsoft JhengHei"/>
                <a:ea typeface="Microsoft JhengHei"/>
                <a:cs typeface="+mj-cs"/>
              </a:rPr>
              <a:t>用戶資料</a:t>
            </a:r>
            <a:endParaRPr lang="en-US" altLang="zh-TW" sz="4800" b="1" cap="all">
              <a:latin typeface="Microsoft JhengHei"/>
              <a:ea typeface="Microsoft JhengHei"/>
              <a:cs typeface="+mj-cs"/>
            </a:endParaRPr>
          </a:p>
          <a:p>
            <a:r>
              <a:rPr lang="zh-TW" altLang="en-US" sz="4800" b="1" cap="all">
                <a:latin typeface="Microsoft JhengHei"/>
                <a:ea typeface="Microsoft JhengHei"/>
                <a:cs typeface="+mj-cs"/>
              </a:rPr>
              <a:t>上雲的問題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22ABBCB-7E0D-4BEC-955E-A936A8B0DD75}"/>
              </a:ext>
            </a:extLst>
          </p:cNvPr>
          <p:cNvSpPr txBox="1">
            <a:spLocks/>
          </p:cNvSpPr>
          <p:nvPr/>
        </p:nvSpPr>
        <p:spPr>
          <a:xfrm>
            <a:off x="6705129" y="2118297"/>
            <a:ext cx="5261970" cy="371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>
              <a:lnSpc>
                <a:spcPct val="100000"/>
              </a:lnSpc>
              <a:spcAft>
                <a:spcPts val="600"/>
              </a:spcAft>
            </a:pPr>
            <a:r>
              <a:rPr lang="zh-TW" altLang="en-US" sz="2000">
                <a:cs typeface="Arial"/>
              </a:rPr>
              <a:t>有甚麼方式能讓我不用改變既有的使用方式 </a:t>
            </a:r>
            <a:r>
              <a:rPr lang="en-US" altLang="zh-TW" sz="2000">
                <a:cs typeface="Arial"/>
              </a:rPr>
              <a:t>? (</a:t>
            </a:r>
            <a:r>
              <a:rPr lang="zh-TW" altLang="en-US" sz="2000">
                <a:cs typeface="Arial"/>
              </a:rPr>
              <a:t>使用 </a:t>
            </a:r>
            <a:r>
              <a:rPr lang="en-US" altLang="zh-TW" sz="2000">
                <a:cs typeface="Arial"/>
              </a:rPr>
              <a:t>CSP </a:t>
            </a:r>
            <a:r>
              <a:rPr lang="zh-TW" altLang="en-US" sz="2000">
                <a:cs typeface="Arial"/>
              </a:rPr>
              <a:t>的雲網關要多一台伺服器主機，使用本機雲端常駐要等待程式慢慢傳送且每台電腦分別搶頻寬</a:t>
            </a:r>
            <a:r>
              <a:rPr lang="en-US" altLang="zh-TW" sz="2000">
                <a:cs typeface="Arial"/>
              </a:rPr>
              <a:t>)</a:t>
            </a:r>
          </a:p>
          <a:p>
            <a:pPr marL="267970" indent="-267970">
              <a:lnSpc>
                <a:spcPct val="100000"/>
              </a:lnSpc>
              <a:spcAft>
                <a:spcPts val="600"/>
              </a:spcAft>
            </a:pPr>
            <a:r>
              <a:rPr lang="zh-TW" altLang="en-US" sz="2000">
                <a:latin typeface="微軟正黑體"/>
                <a:ea typeface="微軟正黑體"/>
                <a:cs typeface="Arial"/>
              </a:rPr>
              <a:t>有甚麼方式可以將本地的應用服務上雲</a:t>
            </a:r>
            <a:r>
              <a:rPr lang="zh-TW" sz="2000">
                <a:latin typeface="Microsoft JhengHei"/>
                <a:ea typeface="Microsoft JhengHei"/>
                <a:cs typeface="Arial"/>
              </a:rPr>
              <a:t>，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但保持資料的去識別化，雲業者的管理員無法直接就看到你存放了什麼資料 </a:t>
            </a:r>
            <a:r>
              <a:rPr lang="en-US" altLang="zh-TW" sz="2000">
                <a:latin typeface="微軟正黑體"/>
                <a:ea typeface="微軟正黑體"/>
                <a:cs typeface="Arial"/>
              </a:rPr>
              <a:t>?​</a:t>
            </a:r>
          </a:p>
          <a:p>
            <a:pPr marL="267970" indent="-267970">
              <a:lnSpc>
                <a:spcPct val="100000"/>
              </a:lnSpc>
              <a:spcAft>
                <a:spcPts val="600"/>
              </a:spcAft>
            </a:pPr>
            <a:r>
              <a:rPr lang="zh-TW" altLang="en-US" sz="2000">
                <a:cs typeface="Arial"/>
              </a:rPr>
              <a:t>有甚麼方式可以讓大量跟大檔案的資料上傳到雲端且可以更有效率 </a:t>
            </a:r>
            <a:r>
              <a:rPr lang="en-US" altLang="zh-TW" sz="2000">
                <a:cs typeface="Arial"/>
              </a:rPr>
              <a:t>?</a:t>
            </a:r>
          </a:p>
        </p:txBody>
      </p:sp>
      <p:pic>
        <p:nvPicPr>
          <p:cNvPr id="9" name="圖片 8" descr="一張含有 建築物, 男人, 走路中, 人行道 的圖片&#10;&#10;自動產生的描述">
            <a:extLst>
              <a:ext uri="{FF2B5EF4-FFF2-40B4-BE49-F238E27FC236}">
                <a16:creationId xmlns:a16="http://schemas.microsoft.com/office/drawing/2014/main" id="{CE927DDB-1F15-4D0F-B812-308226AF4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2" y="0"/>
            <a:ext cx="636980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836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0238AE-0397-48E2-9B3C-449A3A99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28" y="411297"/>
            <a:ext cx="10830351" cy="935992"/>
          </a:xfrm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  <a:ea typeface="微軟正黑體"/>
              </a:rPr>
              <a:t>C</a:t>
            </a:r>
            <a:r>
              <a:rPr lang="zh-TW" altLang="en-US" cap="none">
                <a:latin typeface="Arial" panose="020B0604020202020204" pitchFamily="34" charset="0"/>
                <a:ea typeface="微軟正黑體"/>
              </a:rPr>
              <a:t>loud</a:t>
            </a:r>
            <a:r>
              <a:rPr lang="zh-TW" altLang="en-US">
                <a:latin typeface="Arial" panose="020B0604020202020204" pitchFamily="34" charset="0"/>
                <a:ea typeface="微軟正黑體"/>
              </a:rPr>
              <a:t> V</a:t>
            </a:r>
            <a:r>
              <a:rPr lang="zh-TW" altLang="en-US" cap="none">
                <a:latin typeface="Arial" panose="020B0604020202020204" pitchFamily="34" charset="0"/>
                <a:ea typeface="微軟正黑體"/>
              </a:rPr>
              <a:t>olume</a:t>
            </a:r>
            <a:r>
              <a:rPr lang="zh-TW" altLang="en-US">
                <a:latin typeface="Arial" panose="020B0604020202020204" pitchFamily="34" charset="0"/>
                <a:ea typeface="微軟正黑體"/>
              </a:rPr>
              <a:t> 支援加密功能 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EF15D87-B7C6-4DE9-A3F7-2F5B18E07A8B}"/>
              </a:ext>
            </a:extLst>
          </p:cNvPr>
          <p:cNvSpPr txBox="1">
            <a:spLocks/>
          </p:cNvSpPr>
          <p:nvPr/>
        </p:nvSpPr>
        <p:spPr>
          <a:xfrm>
            <a:off x="474327" y="1720229"/>
            <a:ext cx="4831319" cy="4024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sz="1800" cap="all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C</a:t>
            </a:r>
            <a:r>
              <a:rPr lang="zh-TW" sz="18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loud</a:t>
            </a:r>
            <a:r>
              <a:rPr lang="zh-TW" sz="1800" cap="all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V</a:t>
            </a:r>
            <a:r>
              <a:rPr lang="zh-TW" sz="18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olume</a:t>
            </a:r>
            <a:r>
              <a:rPr lang="zh-TW" sz="1800" cap="all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支援加密功能, 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讓企業使用者針對機密資料,多了一層資料保護機制。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提供資料加密功能，讓您在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中以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AES 256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位元加密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雲端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磁碟</a:t>
            </a:r>
            <a:r>
              <a:rPr lang="en-US" alt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Cloud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Volume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 唯有透過先前設定的密碼，才能正常讀寫</a:t>
            </a:r>
            <a:r>
              <a:rPr lang="zh-TW" altLang="en-US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加密的</a:t>
            </a:r>
            <a:r>
              <a:rPr lang="zh-TW" altLang="en-US" sz="18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雲端磁碟</a:t>
            </a:r>
            <a:r>
              <a:rPr lang="en-US" alt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Cloud</a:t>
            </a:r>
            <a:r>
              <a:rPr lang="zh-TW" altLang="en-US" sz="18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en-US" altLang="zh-TW" sz="18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Volume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 即使</a:t>
            </a:r>
            <a:r>
              <a:rPr lang="en-US" alt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</a:t>
            </a:r>
            <a:r>
              <a:rPr lang="zh-TW" sz="1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遭竊，加密機制仍可保護資料，防止機密資料外竊。</a:t>
            </a:r>
            <a:endParaRPr lang="zh-TW" altLang="en-US" sz="18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DCBD26C-2525-47C3-9E09-57920ADA24C4}"/>
              </a:ext>
            </a:extLst>
          </p:cNvPr>
          <p:cNvGrpSpPr/>
          <p:nvPr/>
        </p:nvGrpSpPr>
        <p:grpSpPr>
          <a:xfrm>
            <a:off x="5612619" y="1674168"/>
            <a:ext cx="5888121" cy="4678954"/>
            <a:chOff x="5693005" y="1392814"/>
            <a:chExt cx="5888121" cy="46789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DACB94-FA4E-405B-AEB3-E279EAD5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3005" y="1392814"/>
              <a:ext cx="5888121" cy="4678954"/>
            </a:xfrm>
            <a:prstGeom prst="roundRect">
              <a:avLst>
                <a:gd name="adj" fmla="val 184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" name="矩形 6">
              <a:extLst>
                <a:ext uri="{FF2B5EF4-FFF2-40B4-BE49-F238E27FC236}">
                  <a16:creationId xmlns:a16="http://schemas.microsoft.com/office/drawing/2014/main" id="{265076F0-846F-4FF4-A0DD-68CFE00642B9}"/>
                </a:ext>
              </a:extLst>
            </p:cNvPr>
            <p:cNvSpPr/>
            <p:nvPr/>
          </p:nvSpPr>
          <p:spPr>
            <a:xfrm>
              <a:off x="6321980" y="3587417"/>
              <a:ext cx="2598738" cy="63370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091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6937B-9A3B-4E5C-BDE3-0D6832B75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94" y="2355253"/>
            <a:ext cx="6613452" cy="2147493"/>
          </a:xfrm>
        </p:spPr>
        <p:txBody>
          <a:bodyPr>
            <a:noAutofit/>
          </a:bodyPr>
          <a:lstStyle/>
          <a:p>
            <a:pPr algn="ctr"/>
            <a:r>
              <a:rPr lang="en-US" altLang="zh-TW" sz="7200" cap="none">
                <a:latin typeface="Arial" panose="020B0604020202020204" pitchFamily="34" charset="0"/>
                <a:ea typeface="Microsoft JhengHei"/>
              </a:rPr>
              <a:t>Live</a:t>
            </a:r>
            <a:br>
              <a:rPr lang="en-US" altLang="zh-TW" sz="7200" cap="none">
                <a:latin typeface="Arial" panose="020B0604020202020204" pitchFamily="34" charset="0"/>
                <a:ea typeface="Microsoft JhengHei"/>
              </a:rPr>
            </a:br>
            <a:r>
              <a:rPr lang="en-US" altLang="zh-TW" sz="7200" cap="none">
                <a:latin typeface="Arial" panose="020B0604020202020204" pitchFamily="34" charset="0"/>
                <a:ea typeface="Microsoft JhengHei"/>
              </a:rPr>
              <a:t>Demo</a:t>
            </a:r>
            <a:endParaRPr lang="zh-TW" alt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95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4F416-0044-413E-8B0E-2E0B9AE7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552"/>
            <a:ext cx="12192000" cy="765672"/>
          </a:xfrm>
        </p:spPr>
        <p:txBody>
          <a:bodyPr/>
          <a:lstStyle/>
          <a:p>
            <a:pPr algn="ctr"/>
            <a:r>
              <a:rPr lang="zh-TW" altLang="en-US">
                <a:latin typeface="微軟正黑體"/>
                <a:ea typeface="微軟正黑體"/>
              </a:rPr>
              <a:t>推薦機種</a:t>
            </a:r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E2F33F2-F699-4558-B8FC-C7F71793DFC8}"/>
              </a:ext>
            </a:extLst>
          </p:cNvPr>
          <p:cNvGrpSpPr/>
          <p:nvPr/>
        </p:nvGrpSpPr>
        <p:grpSpPr>
          <a:xfrm>
            <a:off x="180974" y="1490507"/>
            <a:ext cx="11892792" cy="3697510"/>
            <a:chOff x="180974" y="1490507"/>
            <a:chExt cx="11892792" cy="3697510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A8D52ED2-3FB9-4D92-8C4D-C54F23604805}"/>
                </a:ext>
              </a:extLst>
            </p:cNvPr>
            <p:cNvGrpSpPr/>
            <p:nvPr/>
          </p:nvGrpSpPr>
          <p:grpSpPr>
            <a:xfrm>
              <a:off x="6199537" y="1490507"/>
              <a:ext cx="2851898" cy="3697509"/>
              <a:chOff x="579120" y="812800"/>
              <a:chExt cx="3708400" cy="4097459"/>
            </a:xfrm>
          </p:grpSpPr>
          <p:sp>
            <p:nvSpPr>
              <p:cNvPr id="59" name="矩形: 圓角化同側角落 58">
                <a:extLst>
                  <a:ext uri="{FF2B5EF4-FFF2-40B4-BE49-F238E27FC236}">
                    <a16:creationId xmlns:a16="http://schemas.microsoft.com/office/drawing/2014/main" id="{C7067C5D-B20F-495A-AD7B-7F0E71ECF7CE}"/>
                  </a:ext>
                </a:extLst>
              </p:cNvPr>
              <p:cNvSpPr/>
              <p:nvPr/>
            </p:nvSpPr>
            <p:spPr>
              <a:xfrm>
                <a:off x="579120" y="822960"/>
                <a:ext cx="3708400" cy="4087299"/>
              </a:xfrm>
              <a:prstGeom prst="round2SameRect">
                <a:avLst>
                  <a:gd name="adj1" fmla="val 8722"/>
                  <a:gd name="adj2" fmla="val 0"/>
                </a:avLst>
              </a:prstGeom>
              <a:noFill/>
              <a:ln w="28575">
                <a:gradFill>
                  <a:gsLst>
                    <a:gs pos="0">
                      <a:srgbClr val="37FFFF"/>
                    </a:gs>
                    <a:gs pos="56000">
                      <a:srgbClr val="37FFFF"/>
                    </a:gs>
                    <a:gs pos="100000">
                      <a:srgbClr val="37FFFF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矩形: 圓角化同側角落 59">
                <a:extLst>
                  <a:ext uri="{FF2B5EF4-FFF2-40B4-BE49-F238E27FC236}">
                    <a16:creationId xmlns:a16="http://schemas.microsoft.com/office/drawing/2014/main" id="{FDAC54C7-67A9-47D9-901B-974B10202FF4}"/>
                  </a:ext>
                </a:extLst>
              </p:cNvPr>
              <p:cNvSpPr/>
              <p:nvPr/>
            </p:nvSpPr>
            <p:spPr>
              <a:xfrm flipV="1">
                <a:off x="995680" y="812800"/>
                <a:ext cx="2844800" cy="497840"/>
              </a:xfrm>
              <a:prstGeom prst="round2SameRect">
                <a:avLst/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46839297-7BE0-47E4-9FC9-5317DCA38BE1}"/>
                </a:ext>
              </a:extLst>
            </p:cNvPr>
            <p:cNvGrpSpPr/>
            <p:nvPr/>
          </p:nvGrpSpPr>
          <p:grpSpPr>
            <a:xfrm>
              <a:off x="9221868" y="1490507"/>
              <a:ext cx="2851898" cy="3697510"/>
              <a:chOff x="579120" y="812800"/>
              <a:chExt cx="3708400" cy="4097459"/>
            </a:xfrm>
          </p:grpSpPr>
          <p:sp>
            <p:nvSpPr>
              <p:cNvPr id="38" name="矩形: 圓角化同側角落 37">
                <a:extLst>
                  <a:ext uri="{FF2B5EF4-FFF2-40B4-BE49-F238E27FC236}">
                    <a16:creationId xmlns:a16="http://schemas.microsoft.com/office/drawing/2014/main" id="{DBB39F44-425E-45C0-B971-0684891F5B9D}"/>
                  </a:ext>
                </a:extLst>
              </p:cNvPr>
              <p:cNvSpPr/>
              <p:nvPr/>
            </p:nvSpPr>
            <p:spPr>
              <a:xfrm>
                <a:off x="579120" y="822960"/>
                <a:ext cx="3708400" cy="4087299"/>
              </a:xfrm>
              <a:prstGeom prst="round2SameRect">
                <a:avLst>
                  <a:gd name="adj1" fmla="val 8722"/>
                  <a:gd name="adj2" fmla="val 0"/>
                </a:avLst>
              </a:prstGeom>
              <a:noFill/>
              <a:ln w="28575">
                <a:gradFill>
                  <a:gsLst>
                    <a:gs pos="0">
                      <a:srgbClr val="37FFFF"/>
                    </a:gs>
                    <a:gs pos="56000">
                      <a:srgbClr val="37FFFF"/>
                    </a:gs>
                    <a:gs pos="100000">
                      <a:srgbClr val="37FFFF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矩形: 圓角化同側角落 38">
                <a:extLst>
                  <a:ext uri="{FF2B5EF4-FFF2-40B4-BE49-F238E27FC236}">
                    <a16:creationId xmlns:a16="http://schemas.microsoft.com/office/drawing/2014/main" id="{9B095E35-C097-464D-9570-1ED6DE9467A1}"/>
                  </a:ext>
                </a:extLst>
              </p:cNvPr>
              <p:cNvSpPr/>
              <p:nvPr/>
            </p:nvSpPr>
            <p:spPr>
              <a:xfrm flipV="1">
                <a:off x="995680" y="812800"/>
                <a:ext cx="2844800" cy="497840"/>
              </a:xfrm>
              <a:prstGeom prst="round2SameRect">
                <a:avLst/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2ADF9101-6539-4758-B288-4413811FC873}"/>
                </a:ext>
              </a:extLst>
            </p:cNvPr>
            <p:cNvCxnSpPr>
              <a:cxnSpLocks/>
            </p:cNvCxnSpPr>
            <p:nvPr/>
          </p:nvCxnSpPr>
          <p:spPr>
            <a:xfrm>
              <a:off x="9221868" y="2511289"/>
              <a:ext cx="2836889" cy="0"/>
            </a:xfrm>
            <a:prstGeom prst="line">
              <a:avLst/>
            </a:prstGeom>
            <a:ln w="38100">
              <a:solidFill>
                <a:srgbClr val="37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E49B774E-CD04-4DF0-899D-F437E1DF8C4C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15" y="2511289"/>
              <a:ext cx="2836889" cy="0"/>
            </a:xfrm>
            <a:prstGeom prst="line">
              <a:avLst/>
            </a:prstGeom>
            <a:ln w="38100">
              <a:solidFill>
                <a:srgbClr val="37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98D65685-F4C0-46CF-BD0A-D42F9CE4F255}"/>
                </a:ext>
              </a:extLst>
            </p:cNvPr>
            <p:cNvGrpSpPr/>
            <p:nvPr/>
          </p:nvGrpSpPr>
          <p:grpSpPr>
            <a:xfrm>
              <a:off x="3203304" y="1490507"/>
              <a:ext cx="2851898" cy="3697509"/>
              <a:chOff x="579120" y="812800"/>
              <a:chExt cx="3708400" cy="4097459"/>
            </a:xfrm>
          </p:grpSpPr>
          <p:sp>
            <p:nvSpPr>
              <p:cNvPr id="67" name="矩形: 圓角化同側角落 66">
                <a:extLst>
                  <a:ext uri="{FF2B5EF4-FFF2-40B4-BE49-F238E27FC236}">
                    <a16:creationId xmlns:a16="http://schemas.microsoft.com/office/drawing/2014/main" id="{6A6ED2D2-7240-4DA1-B7D4-3DB70821DD05}"/>
                  </a:ext>
                </a:extLst>
              </p:cNvPr>
              <p:cNvSpPr/>
              <p:nvPr/>
            </p:nvSpPr>
            <p:spPr>
              <a:xfrm>
                <a:off x="579120" y="822960"/>
                <a:ext cx="3708400" cy="4087299"/>
              </a:xfrm>
              <a:prstGeom prst="round2SameRect">
                <a:avLst>
                  <a:gd name="adj1" fmla="val 8722"/>
                  <a:gd name="adj2" fmla="val 0"/>
                </a:avLst>
              </a:prstGeom>
              <a:noFill/>
              <a:ln w="28575">
                <a:gradFill>
                  <a:gsLst>
                    <a:gs pos="0">
                      <a:srgbClr val="37FFFF"/>
                    </a:gs>
                    <a:gs pos="56000">
                      <a:srgbClr val="37FFFF"/>
                    </a:gs>
                    <a:gs pos="100000">
                      <a:srgbClr val="37FFFF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矩形: 圓角化同側角落 67">
                <a:extLst>
                  <a:ext uri="{FF2B5EF4-FFF2-40B4-BE49-F238E27FC236}">
                    <a16:creationId xmlns:a16="http://schemas.microsoft.com/office/drawing/2014/main" id="{8D02AB9C-6B22-42F1-AC88-C173DA88D476}"/>
                  </a:ext>
                </a:extLst>
              </p:cNvPr>
              <p:cNvSpPr/>
              <p:nvPr/>
            </p:nvSpPr>
            <p:spPr>
              <a:xfrm flipV="1">
                <a:off x="995680" y="812800"/>
                <a:ext cx="2844800" cy="497840"/>
              </a:xfrm>
              <a:prstGeom prst="round2SameRect">
                <a:avLst/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90A8567C-24DE-4FEB-BE3F-14F96F425054}"/>
                </a:ext>
              </a:extLst>
            </p:cNvPr>
            <p:cNvCxnSpPr>
              <a:cxnSpLocks/>
            </p:cNvCxnSpPr>
            <p:nvPr/>
          </p:nvCxnSpPr>
          <p:spPr>
            <a:xfrm>
              <a:off x="3203304" y="2511289"/>
              <a:ext cx="2836889" cy="0"/>
            </a:xfrm>
            <a:prstGeom prst="line">
              <a:avLst/>
            </a:prstGeom>
            <a:ln w="38100">
              <a:solidFill>
                <a:srgbClr val="37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群組 69">
              <a:extLst>
                <a:ext uri="{FF2B5EF4-FFF2-40B4-BE49-F238E27FC236}">
                  <a16:creationId xmlns:a16="http://schemas.microsoft.com/office/drawing/2014/main" id="{BC5AAEBB-6307-4808-A990-A41A51246210}"/>
                </a:ext>
              </a:extLst>
            </p:cNvPr>
            <p:cNvGrpSpPr/>
            <p:nvPr/>
          </p:nvGrpSpPr>
          <p:grpSpPr>
            <a:xfrm>
              <a:off x="180974" y="1490507"/>
              <a:ext cx="2851898" cy="3697509"/>
              <a:chOff x="579120" y="812800"/>
              <a:chExt cx="3708400" cy="4097459"/>
            </a:xfrm>
          </p:grpSpPr>
          <p:sp>
            <p:nvSpPr>
              <p:cNvPr id="75" name="矩形: 圓角化同側角落 74">
                <a:extLst>
                  <a:ext uri="{FF2B5EF4-FFF2-40B4-BE49-F238E27FC236}">
                    <a16:creationId xmlns:a16="http://schemas.microsoft.com/office/drawing/2014/main" id="{58CE9B89-1469-4C2E-B165-67767DEA6CE5}"/>
                  </a:ext>
                </a:extLst>
              </p:cNvPr>
              <p:cNvSpPr/>
              <p:nvPr/>
            </p:nvSpPr>
            <p:spPr>
              <a:xfrm>
                <a:off x="579120" y="822960"/>
                <a:ext cx="3708400" cy="4087299"/>
              </a:xfrm>
              <a:prstGeom prst="round2SameRect">
                <a:avLst>
                  <a:gd name="adj1" fmla="val 8722"/>
                  <a:gd name="adj2" fmla="val 0"/>
                </a:avLst>
              </a:prstGeom>
              <a:noFill/>
              <a:ln w="28575">
                <a:gradFill>
                  <a:gsLst>
                    <a:gs pos="0">
                      <a:srgbClr val="37FFFF"/>
                    </a:gs>
                    <a:gs pos="56000">
                      <a:srgbClr val="37FFFF"/>
                    </a:gs>
                    <a:gs pos="100000">
                      <a:srgbClr val="37FFFF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矩形: 圓角化同側角落 75">
                <a:extLst>
                  <a:ext uri="{FF2B5EF4-FFF2-40B4-BE49-F238E27FC236}">
                    <a16:creationId xmlns:a16="http://schemas.microsoft.com/office/drawing/2014/main" id="{2E82750C-80FC-43BC-BCE7-7FE2CC1F4D5B}"/>
                  </a:ext>
                </a:extLst>
              </p:cNvPr>
              <p:cNvSpPr/>
              <p:nvPr/>
            </p:nvSpPr>
            <p:spPr>
              <a:xfrm flipV="1">
                <a:off x="995680" y="812800"/>
                <a:ext cx="2844800" cy="497840"/>
              </a:xfrm>
              <a:prstGeom prst="round2SameRect">
                <a:avLst/>
              </a:prstGeom>
              <a:solidFill>
                <a:srgbClr val="37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id="{A307CEA1-01EF-4DC8-80B3-AE636CEBF78C}"/>
                </a:ext>
              </a:extLst>
            </p:cNvPr>
            <p:cNvCxnSpPr>
              <a:cxnSpLocks/>
            </p:cNvCxnSpPr>
            <p:nvPr/>
          </p:nvCxnSpPr>
          <p:spPr>
            <a:xfrm>
              <a:off x="180974" y="2511289"/>
              <a:ext cx="2836889" cy="0"/>
            </a:xfrm>
            <a:prstGeom prst="line">
              <a:avLst/>
            </a:prstGeom>
            <a:ln w="38100">
              <a:solidFill>
                <a:srgbClr val="37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0E45033C-2468-4C92-97E4-471063275B7C}"/>
              </a:ext>
            </a:extLst>
          </p:cNvPr>
          <p:cNvSpPr/>
          <p:nvPr/>
        </p:nvSpPr>
        <p:spPr>
          <a:xfrm>
            <a:off x="213797" y="6005202"/>
            <a:ext cx="6188928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* 依照記憶體需求不同機種將有最大支援的雲端磁碟區</a:t>
            </a:r>
            <a:r>
              <a:rPr lang="en-US" altLang="zh-TW" sz="1200">
                <a:solidFill>
                  <a:srgbClr val="5BFFFF"/>
                </a:solidFill>
                <a:latin typeface="微軟正黑體"/>
                <a:ea typeface="微軟正黑體"/>
              </a:rPr>
              <a:t>/</a:t>
            </a:r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 </a:t>
            </a:r>
            <a:r>
              <a:rPr lang="en-US" altLang="zh-TW" sz="1200">
                <a:solidFill>
                  <a:srgbClr val="5BFFFF"/>
                </a:solidFill>
                <a:latin typeface="微軟正黑體"/>
                <a:ea typeface="微軟正黑體"/>
              </a:rPr>
              <a:t>LUN </a:t>
            </a:r>
            <a:r>
              <a:rPr lang="zh-TW" altLang="en-US" sz="1200">
                <a:solidFill>
                  <a:srgbClr val="5BFFFF"/>
                </a:solidFill>
                <a:latin typeface="微軟正黑體"/>
                <a:ea typeface="微軟正黑體"/>
              </a:rPr>
              <a:t>個數限制。</a:t>
            </a:r>
            <a:endParaRPr lang="en-US" altLang="zh-TW" sz="1200">
              <a:solidFill>
                <a:srgbClr val="5BFFFF"/>
              </a:solidFill>
              <a:latin typeface="微軟正黑體"/>
              <a:ea typeface="微軟正黑體"/>
            </a:endParaRPr>
          </a:p>
          <a:p>
            <a:endParaRPr lang="zh-TW" altLang="en-US" sz="1200">
              <a:solidFill>
                <a:srgbClr val="5BFFFF"/>
              </a:solidFill>
              <a:ea typeface="Microsoft JhengHei"/>
              <a:cs typeface="Arial"/>
            </a:endParaRPr>
          </a:p>
        </p:txBody>
      </p:sp>
      <p:sp>
        <p:nvSpPr>
          <p:cNvPr id="45" name="文字方塊 23">
            <a:extLst>
              <a:ext uri="{FF2B5EF4-FFF2-40B4-BE49-F238E27FC236}">
                <a16:creationId xmlns:a16="http://schemas.microsoft.com/office/drawing/2014/main" id="{FC58F714-02B8-4FC9-8516-108A77F165B2}"/>
              </a:ext>
            </a:extLst>
          </p:cNvPr>
          <p:cNvSpPr txBox="1"/>
          <p:nvPr/>
        </p:nvSpPr>
        <p:spPr>
          <a:xfrm>
            <a:off x="9264631" y="2645852"/>
            <a:ext cx="267105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Suggested Cloud Volume/</a:t>
            </a:r>
            <a:endParaRPr lang="en-US" altLang="zh-TW" sz="14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     LUN:</a:t>
            </a:r>
            <a:r>
              <a:rPr kumimoji="1" lang="zh-TW" altLang="en-US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16</a:t>
            </a:r>
            <a:endParaRPr lang="en-US" altLang="zh-TW" sz="14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16 bay 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Intel</a:t>
            </a:r>
            <a:r>
              <a:rPr kumimoji="1" lang="en-US" altLang="zh-TW" sz="1400" baseline="30000">
                <a:latin typeface="Arial"/>
                <a:ea typeface="微軟正黑體"/>
                <a:cs typeface="Arial"/>
              </a:rPr>
              <a:t>®</a:t>
            </a:r>
            <a:r>
              <a:rPr kumimoji="1" lang="en-US" altLang="zh-TW" sz="1400">
                <a:latin typeface="Arial"/>
                <a:ea typeface="微軟正黑體"/>
                <a:cs typeface="Arial"/>
              </a:rPr>
              <a:t> Xeon</a:t>
            </a:r>
            <a:r>
              <a:rPr kumimoji="1" lang="en-US" altLang="zh-TW" sz="1400" baseline="30000">
                <a:latin typeface="Arial"/>
                <a:ea typeface="微軟正黑體"/>
                <a:cs typeface="Arial"/>
              </a:rPr>
              <a:t>®</a:t>
            </a:r>
            <a:r>
              <a:rPr kumimoji="1" lang="en-US" altLang="zh-TW" sz="1400">
                <a:latin typeface="Arial"/>
                <a:ea typeface="微軟正黑體"/>
                <a:cs typeface="Arial"/>
              </a:rPr>
              <a:t> E5-2630 v4 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r>
              <a:rPr kumimoji="1" lang="en-US" altLang="zh-TW" sz="1400">
                <a:latin typeface="Arial"/>
                <a:ea typeface="微軟正黑體"/>
                <a:cs typeface="Arial"/>
              </a:rPr>
              <a:t>     10-core 2.2 GHz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Max 256GB RAM</a:t>
            </a:r>
            <a:endParaRPr lang="en-US" altLang="zh-TW" sz="1400">
              <a:latin typeface="Arial"/>
              <a:ea typeface="微軟正黑體"/>
              <a:cs typeface="Arial"/>
            </a:endParaRPr>
          </a:p>
        </p:txBody>
      </p:sp>
      <p:sp>
        <p:nvSpPr>
          <p:cNvPr id="47" name="文字方塊 23">
            <a:extLst>
              <a:ext uri="{FF2B5EF4-FFF2-40B4-BE49-F238E27FC236}">
                <a16:creationId xmlns:a16="http://schemas.microsoft.com/office/drawing/2014/main" id="{A812AF50-7B88-43F8-88F2-C083A2456AB8}"/>
              </a:ext>
            </a:extLst>
          </p:cNvPr>
          <p:cNvSpPr txBox="1"/>
          <p:nvPr/>
        </p:nvSpPr>
        <p:spPr>
          <a:xfrm>
            <a:off x="6212483" y="2645852"/>
            <a:ext cx="2891761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Suggested Cloud Volume/</a:t>
            </a:r>
            <a:endParaRPr lang="en-US" altLang="zh-TW" sz="14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r>
              <a:rPr kumimoji="1" lang="zh-TW" altLang="en-US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     </a:t>
            </a:r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LUN:</a:t>
            </a:r>
            <a:r>
              <a:rPr kumimoji="1" lang="zh-TW" altLang="en-US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16</a:t>
            </a:r>
            <a:endParaRPr lang="en-US" altLang="zh-TW" sz="14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16 bay 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Intel</a:t>
            </a:r>
            <a:r>
              <a:rPr kumimoji="1" lang="en-US" altLang="zh-TW" sz="1400" baseline="30000">
                <a:latin typeface="Arial"/>
                <a:ea typeface="微軟正黑體"/>
                <a:cs typeface="Arial"/>
              </a:rPr>
              <a:t>®</a:t>
            </a:r>
            <a:r>
              <a:rPr kumimoji="1" lang="en-US" altLang="zh-TW" sz="1400">
                <a:latin typeface="Arial"/>
                <a:ea typeface="微軟正黑體"/>
                <a:cs typeface="Arial"/>
              </a:rPr>
              <a:t> Xeon</a:t>
            </a:r>
            <a:r>
              <a:rPr kumimoji="1" lang="en-US" altLang="zh-TW" sz="1400" baseline="30000">
                <a:latin typeface="Arial"/>
                <a:ea typeface="微軟正黑體"/>
                <a:cs typeface="Arial"/>
              </a:rPr>
              <a:t>®</a:t>
            </a:r>
            <a:r>
              <a:rPr kumimoji="1" lang="en-US" altLang="zh-TW" sz="1400">
                <a:latin typeface="Arial"/>
                <a:ea typeface="微軟正黑體"/>
                <a:cs typeface="Arial"/>
              </a:rPr>
              <a:t> E-2124 quad-core 3.3 GHz processor (burst up to 4.3 GHz)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Max 64GB RAM</a:t>
            </a:r>
            <a:endParaRPr lang="en-US" altLang="zh-TW" sz="1400">
              <a:latin typeface="Arial"/>
              <a:ea typeface="微軟正黑體"/>
              <a:cs typeface="Arial"/>
            </a:endParaRPr>
          </a:p>
        </p:txBody>
      </p:sp>
      <p:sp>
        <p:nvSpPr>
          <p:cNvPr id="49" name="文字方塊 23">
            <a:extLst>
              <a:ext uri="{FF2B5EF4-FFF2-40B4-BE49-F238E27FC236}">
                <a16:creationId xmlns:a16="http://schemas.microsoft.com/office/drawing/2014/main" id="{A133BDF5-DD3A-462D-A6D5-89998BF6DBF1}"/>
              </a:ext>
            </a:extLst>
          </p:cNvPr>
          <p:cNvSpPr txBox="1"/>
          <p:nvPr/>
        </p:nvSpPr>
        <p:spPr>
          <a:xfrm>
            <a:off x="3226188" y="2645852"/>
            <a:ext cx="2876440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60" indent="-238760">
              <a:buFont typeface="Arial" panose="020B0604020202020204" pitchFamily="34" charset="0"/>
              <a:buChar char="•"/>
            </a:pPr>
            <a:r>
              <a:rPr lang="en" altLang="zh-TW" sz="1400" b="1">
                <a:solidFill>
                  <a:srgbClr val="FFFF00"/>
                </a:solidFill>
                <a:latin typeface="Arial"/>
                <a:ea typeface="Microsoft JhengHei"/>
                <a:cs typeface="Arial"/>
              </a:rPr>
              <a:t>Suggested Cloud Volume/LUN: 8</a:t>
            </a:r>
            <a:endParaRPr kumimoji="1" lang="en" altLang="zh-TW" sz="14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" altLang="zh-TW" sz="1400">
                <a:latin typeface="Arial"/>
                <a:ea typeface="微軟正黑體"/>
                <a:cs typeface="Arial"/>
              </a:rPr>
              <a:t>8 bay </a:t>
            </a:r>
            <a:endParaRPr lang="en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en" altLang="zh-TW" sz="1400">
                <a:latin typeface="Arial"/>
                <a:ea typeface="+mn-lt"/>
                <a:cs typeface="Arial"/>
              </a:rPr>
              <a:t>Intel</a:t>
            </a:r>
            <a:r>
              <a:rPr kumimoji="1" lang="en-US" altLang="zh-TW" sz="1400" baseline="30000">
                <a:latin typeface="Arial"/>
                <a:ea typeface="微軟正黑體"/>
                <a:cs typeface="Arial"/>
              </a:rPr>
              <a:t>®</a:t>
            </a:r>
            <a:r>
              <a:rPr lang="en" altLang="zh-TW" sz="1400">
                <a:latin typeface="Arial"/>
                <a:ea typeface="+mn-lt"/>
                <a:cs typeface="Arial"/>
              </a:rPr>
              <a:t> Core™ i5-7500 </a:t>
            </a:r>
          </a:p>
          <a:p>
            <a:r>
              <a:rPr lang="en" altLang="zh-TW" sz="1400">
                <a:latin typeface="Arial"/>
                <a:ea typeface="+mn-lt"/>
                <a:cs typeface="Arial"/>
              </a:rPr>
              <a:t>     quad-core 3.4 GHz processor, </a:t>
            </a:r>
          </a:p>
          <a:p>
            <a:r>
              <a:rPr lang="en" altLang="zh-TW" sz="1400">
                <a:latin typeface="Arial"/>
                <a:ea typeface="+mn-lt"/>
                <a:cs typeface="Arial"/>
              </a:rPr>
              <a:t>     Max turbo to 3.8 GHz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" altLang="zh-TW" sz="1400">
                <a:latin typeface="Arial"/>
                <a:ea typeface="微軟正黑體"/>
                <a:cs typeface="Arial"/>
              </a:rPr>
              <a:t>Max 64GB RAM</a:t>
            </a:r>
            <a:endParaRPr lang="en" altLang="zh-TW" sz="1400">
              <a:latin typeface="Arial"/>
              <a:ea typeface="微軟正黑體"/>
              <a:cs typeface="Arial"/>
            </a:endParaRPr>
          </a:p>
        </p:txBody>
      </p:sp>
      <p:sp>
        <p:nvSpPr>
          <p:cNvPr id="51" name="文字方塊 23">
            <a:extLst>
              <a:ext uri="{FF2B5EF4-FFF2-40B4-BE49-F238E27FC236}">
                <a16:creationId xmlns:a16="http://schemas.microsoft.com/office/drawing/2014/main" id="{35E72A6A-CE9D-4399-BCAA-BC912CE5319C}"/>
              </a:ext>
            </a:extLst>
          </p:cNvPr>
          <p:cNvSpPr txBox="1"/>
          <p:nvPr/>
        </p:nvSpPr>
        <p:spPr>
          <a:xfrm>
            <a:off x="213797" y="2645852"/>
            <a:ext cx="2913471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Suggested Cloud Volume/LUN: 4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8 bay 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AMD R-Series RX-421ND 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r>
              <a:rPr kumimoji="1" lang="en-US" altLang="zh-TW" sz="1400">
                <a:latin typeface="Arial"/>
                <a:ea typeface="微軟正黑體"/>
                <a:cs typeface="Arial"/>
              </a:rPr>
              <a:t>     quad-core 2.1 GHz processor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r>
              <a:rPr kumimoji="1" lang="en-US" altLang="zh-TW" sz="1400">
                <a:latin typeface="Arial"/>
                <a:ea typeface="微軟正黑體"/>
                <a:cs typeface="Arial"/>
              </a:rPr>
              <a:t>     (Turbo Core to 3.4 GHz)</a:t>
            </a:r>
            <a:endParaRPr lang="en-US" altLang="zh-TW" sz="1400">
              <a:latin typeface="Arial"/>
              <a:ea typeface="微軟正黑體"/>
              <a:cs typeface="Arial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kumimoji="1" lang="en-US" altLang="zh-TW" sz="1400">
                <a:latin typeface="Arial"/>
                <a:ea typeface="微軟正黑體"/>
                <a:cs typeface="Arial"/>
              </a:rPr>
              <a:t>Max 8GB RAM</a:t>
            </a:r>
            <a:endParaRPr lang="en-US" altLang="zh-TW" sz="1400">
              <a:latin typeface="Arial"/>
              <a:ea typeface="微軟正黑體"/>
              <a:cs typeface="Arial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8D4E8C6-3702-4C31-B652-79925D847700}"/>
              </a:ext>
            </a:extLst>
          </p:cNvPr>
          <p:cNvGrpSpPr/>
          <p:nvPr/>
        </p:nvGrpSpPr>
        <p:grpSpPr>
          <a:xfrm>
            <a:off x="6267448" y="4623095"/>
            <a:ext cx="2746169" cy="1013498"/>
            <a:chOff x="6305548" y="4623095"/>
            <a:chExt cx="2746169" cy="1013498"/>
          </a:xfrm>
        </p:grpSpPr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E4F99440-572F-452D-A3B3-0C97813F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542358" y="4197805"/>
              <a:ext cx="193381" cy="2667001"/>
            </a:xfrm>
            <a:prstGeom prst="rect">
              <a:avLst/>
            </a:prstGeom>
          </p:spPr>
        </p:pic>
        <p:pic>
          <p:nvPicPr>
            <p:cNvPr id="55" name="圖片 21">
              <a:extLst>
                <a:ext uri="{FF2B5EF4-FFF2-40B4-BE49-F238E27FC236}">
                  <a16:creationId xmlns:a16="http://schemas.microsoft.com/office/drawing/2014/main" id="{EE83A556-B5CE-47FC-9946-7AC966454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021" y="4623095"/>
              <a:ext cx="2742696" cy="1013498"/>
            </a:xfrm>
            <a:prstGeom prst="rect">
              <a:avLst/>
            </a:prstGeom>
          </p:spPr>
        </p:pic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0358F4F6-EBFE-4EC0-96ED-685D69F7B1F8}"/>
              </a:ext>
            </a:extLst>
          </p:cNvPr>
          <p:cNvGrpSpPr/>
          <p:nvPr/>
        </p:nvGrpSpPr>
        <p:grpSpPr>
          <a:xfrm>
            <a:off x="3684345" y="4405915"/>
            <a:ext cx="1728000" cy="1232176"/>
            <a:chOff x="3710036" y="4363279"/>
            <a:chExt cx="1728000" cy="1232176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58CE058F-D07A-42E5-86C1-EE6E1738072B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503140" y="4660560"/>
              <a:ext cx="141791" cy="1728000"/>
            </a:xfrm>
            <a:prstGeom prst="rect">
              <a:avLst/>
            </a:prstGeom>
          </p:spPr>
        </p:pic>
        <p:pic>
          <p:nvPicPr>
            <p:cNvPr id="61" name="圖片 23">
              <a:extLst>
                <a:ext uri="{FF2B5EF4-FFF2-40B4-BE49-F238E27FC236}">
                  <a16:creationId xmlns:a16="http://schemas.microsoft.com/office/drawing/2014/main" id="{A61E2226-6A77-41C8-B31F-C0223C043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0009" y="4363279"/>
              <a:ext cx="1520564" cy="1217981"/>
            </a:xfrm>
            <a:prstGeom prst="rect">
              <a:avLst/>
            </a:prstGeom>
          </p:spPr>
        </p:pic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8B6BC667-157B-4E39-B6A5-B666C47AF1D1}"/>
              </a:ext>
            </a:extLst>
          </p:cNvPr>
          <p:cNvGrpSpPr/>
          <p:nvPr/>
        </p:nvGrpSpPr>
        <p:grpSpPr>
          <a:xfrm>
            <a:off x="540462" y="4291540"/>
            <a:ext cx="2137986" cy="1345053"/>
            <a:chOff x="541802" y="4231353"/>
            <a:chExt cx="2137986" cy="1345053"/>
          </a:xfrm>
        </p:grpSpPr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D1091D80-E34A-4304-A3E1-E981B23C5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518121" y="4527765"/>
              <a:ext cx="141791" cy="1955491"/>
            </a:xfrm>
            <a:prstGeom prst="rect">
              <a:avLst/>
            </a:prstGeom>
          </p:spPr>
        </p:pic>
        <p:pic>
          <p:nvPicPr>
            <p:cNvPr id="66" name="圖片 31">
              <a:extLst>
                <a:ext uri="{FF2B5EF4-FFF2-40B4-BE49-F238E27FC236}">
                  <a16:creationId xmlns:a16="http://schemas.microsoft.com/office/drawing/2014/main" id="{E80D2453-178F-4E54-B2E9-F2585A132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802" y="4231353"/>
              <a:ext cx="2137986" cy="1336241"/>
            </a:xfrm>
            <a:prstGeom prst="rect">
              <a:avLst/>
            </a:prstGeom>
          </p:spPr>
        </p:pic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E4050F1B-A5F9-4728-9151-48DFC177524C}"/>
              </a:ext>
            </a:extLst>
          </p:cNvPr>
          <p:cNvGrpSpPr/>
          <p:nvPr/>
        </p:nvGrpSpPr>
        <p:grpSpPr>
          <a:xfrm>
            <a:off x="9271605" y="4630995"/>
            <a:ext cx="2767996" cy="997001"/>
            <a:chOff x="9271605" y="4630995"/>
            <a:chExt cx="2767996" cy="997001"/>
          </a:xfrm>
        </p:grpSpPr>
        <p:pic>
          <p:nvPicPr>
            <p:cNvPr id="71" name="圖片 70">
              <a:extLst>
                <a:ext uri="{FF2B5EF4-FFF2-40B4-BE49-F238E27FC236}">
                  <a16:creationId xmlns:a16="http://schemas.microsoft.com/office/drawing/2014/main" id="{B0489A3E-553B-41D9-8743-665C204A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609410" y="4197805"/>
              <a:ext cx="193381" cy="2667001"/>
            </a:xfrm>
            <a:prstGeom prst="rect">
              <a:avLst/>
            </a:prstGeom>
          </p:spPr>
        </p:pic>
        <p:pic>
          <p:nvPicPr>
            <p:cNvPr id="73" name="圖片 17">
              <a:extLst>
                <a:ext uri="{FF2B5EF4-FFF2-40B4-BE49-F238E27FC236}">
                  <a16:creationId xmlns:a16="http://schemas.microsoft.com/office/drawing/2014/main" id="{E3696068-2E2C-49A4-83B8-3AB430F72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1605" y="4630995"/>
              <a:ext cx="2755044" cy="966826"/>
            </a:xfrm>
            <a:prstGeom prst="rect">
              <a:avLst/>
            </a:prstGeom>
          </p:spPr>
        </p:pic>
      </p:grpSp>
      <p:sp>
        <p:nvSpPr>
          <p:cNvPr id="46" name="文字方塊 5">
            <a:extLst>
              <a:ext uri="{FF2B5EF4-FFF2-40B4-BE49-F238E27FC236}">
                <a16:creationId xmlns:a16="http://schemas.microsoft.com/office/drawing/2014/main" id="{3B1D52DA-C58A-44D7-878F-72D9DF775BB6}"/>
              </a:ext>
            </a:extLst>
          </p:cNvPr>
          <p:cNvSpPr txBox="1"/>
          <p:nvPr/>
        </p:nvSpPr>
        <p:spPr>
          <a:xfrm>
            <a:off x="9221868" y="1523755"/>
            <a:ext cx="2851898" cy="9694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TW" altLang="en-US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企業級</a:t>
            </a:r>
          </a:p>
          <a:p>
            <a:pPr algn="ctr">
              <a:lnSpc>
                <a:spcPct val="130000"/>
              </a:lnSpc>
            </a:pPr>
            <a:r>
              <a:rPr lang="af-ZA" altLang="zh-TW" sz="2800">
                <a:latin typeface="Arial"/>
                <a:ea typeface="微軟正黑體"/>
                <a:cs typeface="Arial"/>
              </a:rPr>
              <a:t>TDS-16489U R2</a:t>
            </a:r>
          </a:p>
        </p:txBody>
      </p:sp>
      <p:sp>
        <p:nvSpPr>
          <p:cNvPr id="48" name="文字方塊 5">
            <a:extLst>
              <a:ext uri="{FF2B5EF4-FFF2-40B4-BE49-F238E27FC236}">
                <a16:creationId xmlns:a16="http://schemas.microsoft.com/office/drawing/2014/main" id="{19196FE7-2F00-4258-8720-049418206DAB}"/>
              </a:ext>
            </a:extLst>
          </p:cNvPr>
          <p:cNvSpPr txBox="1"/>
          <p:nvPr/>
        </p:nvSpPr>
        <p:spPr>
          <a:xfrm>
            <a:off x="6199538" y="1506437"/>
            <a:ext cx="2851897" cy="9694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TW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  <a:r>
              <a:rPr lang="zh-TW" altLang="en-US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高階</a:t>
            </a:r>
          </a:p>
          <a:p>
            <a:pPr algn="ctr">
              <a:lnSpc>
                <a:spcPct val="130000"/>
              </a:lnSpc>
            </a:pPr>
            <a:r>
              <a:rPr lang="af-ZA" altLang="zh-TW" sz="2800">
                <a:latin typeface="Arial"/>
                <a:ea typeface="微軟正黑體"/>
                <a:cs typeface="Arial"/>
              </a:rPr>
              <a:t>TS-1683XU-RP</a:t>
            </a:r>
          </a:p>
        </p:txBody>
      </p:sp>
      <p:sp>
        <p:nvSpPr>
          <p:cNvPr id="50" name="文字方塊 5">
            <a:extLst>
              <a:ext uri="{FF2B5EF4-FFF2-40B4-BE49-F238E27FC236}">
                <a16:creationId xmlns:a16="http://schemas.microsoft.com/office/drawing/2014/main" id="{0A6E96B3-6119-4F26-9353-E4093AA579D8}"/>
              </a:ext>
            </a:extLst>
          </p:cNvPr>
          <p:cNvSpPr txBox="1"/>
          <p:nvPr/>
        </p:nvSpPr>
        <p:spPr>
          <a:xfrm>
            <a:off x="3203305" y="1506437"/>
            <a:ext cx="2851897" cy="9694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TW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  <a:r>
              <a:rPr lang="zh-TW" altLang="en-US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中階</a:t>
            </a:r>
          </a:p>
          <a:p>
            <a:pPr algn="ctr">
              <a:lnSpc>
                <a:spcPct val="130000"/>
              </a:lnSpc>
            </a:pPr>
            <a:r>
              <a:rPr lang="af-ZA" altLang="zh-TW" sz="2800">
                <a:latin typeface="Arial"/>
                <a:ea typeface="微軟正黑體"/>
                <a:cs typeface="Arial"/>
              </a:rPr>
              <a:t>TVS-882</a:t>
            </a:r>
          </a:p>
        </p:txBody>
      </p:sp>
      <p:sp>
        <p:nvSpPr>
          <p:cNvPr id="52" name="文字方塊 5">
            <a:extLst>
              <a:ext uri="{FF2B5EF4-FFF2-40B4-BE49-F238E27FC236}">
                <a16:creationId xmlns:a16="http://schemas.microsoft.com/office/drawing/2014/main" id="{D534E4C5-8BDD-478E-A7A7-5CFABD421F90}"/>
              </a:ext>
            </a:extLst>
          </p:cNvPr>
          <p:cNvSpPr txBox="1"/>
          <p:nvPr/>
        </p:nvSpPr>
        <p:spPr>
          <a:xfrm>
            <a:off x="180974" y="1506437"/>
            <a:ext cx="2851897" cy="96946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TW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  <a:r>
              <a:rPr lang="zh-TW" altLang="en-US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入門</a:t>
            </a:r>
          </a:p>
          <a:p>
            <a:pPr algn="ctr">
              <a:lnSpc>
                <a:spcPct val="130000"/>
              </a:lnSpc>
            </a:pPr>
            <a:r>
              <a:rPr lang="af-ZA" altLang="zh-TW" sz="2800">
                <a:latin typeface="Arial"/>
                <a:ea typeface="微軟正黑體"/>
                <a:cs typeface="Arial"/>
              </a:rPr>
              <a:t>TS-873</a:t>
            </a:r>
          </a:p>
        </p:txBody>
      </p:sp>
    </p:spTree>
    <p:extLst>
      <p:ext uri="{BB962C8B-B14F-4D97-AF65-F5344CB8AC3E}">
        <p14:creationId xmlns:p14="http://schemas.microsoft.com/office/powerpoint/2010/main" val="2605030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48">
            <a:extLst>
              <a:ext uri="{FF2B5EF4-FFF2-40B4-BE49-F238E27FC236}">
                <a16:creationId xmlns:a16="http://schemas.microsoft.com/office/drawing/2014/main" id="{6A2E0D61-981D-41BA-A430-11FE70DB393F}"/>
              </a:ext>
            </a:extLst>
          </p:cNvPr>
          <p:cNvSpPr txBox="1"/>
          <p:nvPr/>
        </p:nvSpPr>
        <p:spPr>
          <a:xfrm>
            <a:off x="7560860" y="6141493"/>
            <a:ext cx="4631140" cy="71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indent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 b="1">
                <a:solidFill>
                  <a:schemeClr val="tx1">
                    <a:lumMod val="9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©2019</a:t>
            </a:r>
            <a:r>
              <a:rPr lang="zh-TW" altLang="en-US" sz="800" b="1">
                <a:solidFill>
                  <a:schemeClr val="tx1">
                    <a:lumMod val="9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 b="1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5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044ED1-7831-4C0B-B64D-6A8E0DBC49FA}"/>
              </a:ext>
            </a:extLst>
          </p:cNvPr>
          <p:cNvGrpSpPr/>
          <p:nvPr/>
        </p:nvGrpSpPr>
        <p:grpSpPr>
          <a:xfrm>
            <a:off x="1701841" y="1746739"/>
            <a:ext cx="10010262" cy="4489945"/>
            <a:chOff x="1711569" y="1746739"/>
            <a:chExt cx="10010262" cy="4489945"/>
          </a:xfrm>
        </p:grpSpPr>
        <p:sp>
          <p:nvSpPr>
            <p:cNvPr id="17" name="矩形: 圓角化同側角落 16">
              <a:extLst>
                <a:ext uri="{FF2B5EF4-FFF2-40B4-BE49-F238E27FC236}">
                  <a16:creationId xmlns:a16="http://schemas.microsoft.com/office/drawing/2014/main" id="{5C1D5389-DB5B-4350-9BFB-1690B3FC3EDA}"/>
                </a:ext>
              </a:extLst>
            </p:cNvPr>
            <p:cNvSpPr/>
            <p:nvPr/>
          </p:nvSpPr>
          <p:spPr>
            <a:xfrm>
              <a:off x="8054502" y="1746739"/>
              <a:ext cx="3667329" cy="1359876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: 圓角化同側角落 8">
              <a:extLst>
                <a:ext uri="{FF2B5EF4-FFF2-40B4-BE49-F238E27FC236}">
                  <a16:creationId xmlns:a16="http://schemas.microsoft.com/office/drawing/2014/main" id="{B284C5A2-4C95-4D77-8E0B-A49738C47686}"/>
                </a:ext>
              </a:extLst>
            </p:cNvPr>
            <p:cNvSpPr/>
            <p:nvPr/>
          </p:nvSpPr>
          <p:spPr>
            <a:xfrm>
              <a:off x="1711569" y="1746739"/>
              <a:ext cx="2792337" cy="1359876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: 圓角化同側角落 15">
              <a:extLst>
                <a:ext uri="{FF2B5EF4-FFF2-40B4-BE49-F238E27FC236}">
                  <a16:creationId xmlns:a16="http://schemas.microsoft.com/office/drawing/2014/main" id="{029629B6-C092-484E-B2B6-511F0EACA416}"/>
                </a:ext>
              </a:extLst>
            </p:cNvPr>
            <p:cNvSpPr/>
            <p:nvPr/>
          </p:nvSpPr>
          <p:spPr>
            <a:xfrm>
              <a:off x="4536832" y="1746739"/>
              <a:ext cx="3488488" cy="1359876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图片 57">
              <a:extLst>
                <a:ext uri="{FF2B5EF4-FFF2-40B4-BE49-F238E27FC236}">
                  <a16:creationId xmlns:a16="http://schemas.microsoft.com/office/drawing/2014/main" id="{876A66B4-7B84-48D4-8910-BAD29A5B6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76775"/>
            <a:stretch>
              <a:fillRect/>
            </a:stretch>
          </p:blipFill>
          <p:spPr>
            <a:xfrm rot="5400000">
              <a:off x="2193450" y="3797042"/>
              <a:ext cx="4372714" cy="319000"/>
            </a:xfrm>
            <a:prstGeom prst="rect">
              <a:avLst/>
            </a:prstGeom>
          </p:spPr>
        </p:pic>
        <p:pic>
          <p:nvPicPr>
            <p:cNvPr id="15" name="图片 57">
              <a:extLst>
                <a:ext uri="{FF2B5EF4-FFF2-40B4-BE49-F238E27FC236}">
                  <a16:creationId xmlns:a16="http://schemas.microsoft.com/office/drawing/2014/main" id="{57040360-850E-4F28-8CFD-F9DBBCC40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76775"/>
            <a:stretch>
              <a:fillRect/>
            </a:stretch>
          </p:blipFill>
          <p:spPr>
            <a:xfrm rot="5400000">
              <a:off x="5704636" y="3890828"/>
              <a:ext cx="4372713" cy="319000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EE6EE3D-2A2F-4E73-9C01-6DC55049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4" y="544945"/>
            <a:ext cx="11867745" cy="1274125"/>
          </a:xfrm>
        </p:spPr>
        <p:txBody>
          <a:bodyPr>
            <a:noAutofit/>
          </a:bodyPr>
          <a:lstStyle/>
          <a:p>
            <a:r>
              <a:rPr lang="zh-CN" altLang="en-US" sz="4800">
                <a:latin typeface="微軟正黑體"/>
                <a:ea typeface="微軟正黑體"/>
                <a:cs typeface="Arial"/>
              </a:rPr>
              <a:t>各家O</a:t>
            </a:r>
            <a:r>
              <a:rPr lang="zh-CN" altLang="en-US" cap="none">
                <a:latin typeface="微軟正黑體"/>
                <a:ea typeface="微軟正黑體"/>
                <a:cs typeface="Arial"/>
              </a:rPr>
              <a:t>bject</a:t>
            </a:r>
            <a:r>
              <a:rPr lang="zh-CN" altLang="en-US" sz="4800">
                <a:latin typeface="微軟正黑體"/>
                <a:ea typeface="微軟正黑體"/>
                <a:cs typeface="Arial"/>
              </a:rPr>
              <a:t> C</a:t>
            </a:r>
            <a:r>
              <a:rPr lang="zh-CN" altLang="en-US" cap="none">
                <a:latin typeface="微軟正黑體"/>
                <a:ea typeface="微軟正黑體"/>
                <a:cs typeface="Arial"/>
              </a:rPr>
              <a:t>loud</a:t>
            </a:r>
            <a:r>
              <a:rPr lang="zh-TW" altLang="en-US" sz="4800">
                <a:latin typeface="微軟正黑體"/>
                <a:ea typeface="微軟正黑體"/>
                <a:cs typeface="Arial"/>
              </a:rPr>
              <a:t> </a:t>
            </a:r>
            <a:r>
              <a:rPr lang="en-US" altLang="zh-TW">
                <a:latin typeface="微軟正黑體"/>
                <a:ea typeface="微軟正黑體"/>
                <a:cs typeface="Arial"/>
              </a:rPr>
              <a:t>S</a:t>
            </a:r>
            <a:r>
              <a:rPr lang="en-US" altLang="zh-TW" cap="none">
                <a:latin typeface="微軟正黑體"/>
                <a:ea typeface="微軟正黑體"/>
                <a:cs typeface="Arial"/>
              </a:rPr>
              <a:t>torage </a:t>
            </a:r>
            <a:r>
              <a:rPr lang="en-US" altLang="zh-TW" sz="4800" err="1">
                <a:latin typeface="微軟正黑體"/>
                <a:ea typeface="微軟正黑體"/>
                <a:cs typeface="Arial"/>
              </a:rPr>
              <a:t>簡介</a:t>
            </a:r>
            <a:endParaRPr lang="zh-TW" sz="4800" b="0">
              <a:latin typeface="微軟正黑體"/>
              <a:ea typeface="微軟正黑體"/>
              <a:cs typeface="Arial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758BBBD-A8C3-4977-A239-77CDA52CF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2032"/>
              </p:ext>
            </p:extLst>
          </p:nvPr>
        </p:nvGraphicFramePr>
        <p:xfrm>
          <a:off x="165369" y="2522757"/>
          <a:ext cx="11561948" cy="3669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30">
                  <a:extLst>
                    <a:ext uri="{9D8B030D-6E8A-4147-A177-3AD203B41FA5}">
                      <a16:colId xmlns:a16="http://schemas.microsoft.com/office/drawing/2014/main" val="339731809"/>
                    </a:ext>
                  </a:extLst>
                </a:gridCol>
                <a:gridCol w="2819467">
                  <a:extLst>
                    <a:ext uri="{9D8B030D-6E8A-4147-A177-3AD203B41FA5}">
                      <a16:colId xmlns:a16="http://schemas.microsoft.com/office/drawing/2014/main" val="3255940465"/>
                    </a:ext>
                  </a:extLst>
                </a:gridCol>
                <a:gridCol w="3500008">
                  <a:extLst>
                    <a:ext uri="{9D8B030D-6E8A-4147-A177-3AD203B41FA5}">
                      <a16:colId xmlns:a16="http://schemas.microsoft.com/office/drawing/2014/main" val="1651193636"/>
                    </a:ext>
                  </a:extLst>
                </a:gridCol>
                <a:gridCol w="3698943">
                  <a:extLst>
                    <a:ext uri="{9D8B030D-6E8A-4147-A177-3AD203B41FA5}">
                      <a16:colId xmlns:a16="http://schemas.microsoft.com/office/drawing/2014/main" val="1453493176"/>
                    </a:ext>
                  </a:extLst>
                </a:gridCol>
              </a:tblGrid>
              <a:tr h="589548"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 Wasabi Cloud Storage</a:t>
                      </a:r>
                      <a:endParaRPr lang="zh-TW" altLang="en-US" sz="14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Microsoft</a:t>
                      </a:r>
                      <a:r>
                        <a:rPr lang="zh-TW" altLang="en-US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 </a:t>
                      </a:r>
                      <a:r>
                        <a:rPr lang="en-US" altLang="zh-TW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Azure</a:t>
                      </a:r>
                      <a:r>
                        <a:rPr lang="zh-TW" altLang="en-US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 </a:t>
                      </a:r>
                      <a:r>
                        <a:rPr lang="en-US" altLang="zh-TW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Storage</a:t>
                      </a:r>
                      <a:endParaRPr lang="zh-TW" sz="14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latin typeface="Arial"/>
                          <a:ea typeface="微軟正黑體"/>
                          <a:cs typeface="Arial"/>
                        </a:rPr>
                        <a:t>Alibaba Cloud Object Storage</a:t>
                      </a:r>
                      <a:endParaRPr lang="zh-TW" altLang="en-US" sz="14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33407"/>
                  </a:ext>
                </a:extLst>
              </a:tr>
              <a:tr h="4130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600" b="1" i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價格方案</a:t>
                      </a: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Unlimited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Egress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Pricing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Plan</a:t>
                      </a:r>
                      <a:endParaRPr lang="zh-TW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LRS Hot</a:t>
                      </a:r>
                      <a:endParaRPr lang="zh-TW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Sta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n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da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r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d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 Storage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(</a:t>
                      </a: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US East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)</a:t>
                      </a:r>
                      <a:endParaRPr lang="zh-TW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3542"/>
                  </a:ext>
                </a:extLst>
              </a:tr>
              <a:tr h="413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i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雲端儲存費用</a:t>
                      </a: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$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0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.0059/GB/month</a:t>
                      </a:r>
                      <a:endParaRPr lang="zh-TW" altLang="en-US" sz="1400" b="0" i="0">
                        <a:solidFill>
                          <a:schemeClr val="bg1"/>
                        </a:solidFill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$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0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.0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184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/GB/month</a:t>
                      </a:r>
                      <a:endParaRPr lang="zh-TW" altLang="en-US" sz="1400" b="0" i="0">
                        <a:solidFill>
                          <a:schemeClr val="bg1"/>
                        </a:solidFill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$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0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.0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185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/GB/month</a:t>
                      </a:r>
                      <a:endParaRPr lang="zh-TW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00418"/>
                  </a:ext>
                </a:extLst>
              </a:tr>
              <a:tr h="616393"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600" b="1" i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</a:p>
                  </a:txBody>
                  <a:tcPr marL="111198" marR="111198" marT="55599" marB="55599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0" i="0" u="none" strike="noStrike" noProof="0" err="1">
                          <a:latin typeface="微軟正黑體"/>
                          <a:ea typeface="微軟正黑體"/>
                        </a:rPr>
                        <a:t>速度快</a:t>
                      </a:r>
                      <a:endParaRPr lang="zh-TW" sz="1400" err="1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支援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AD</a:t>
                      </a:r>
                      <a:endParaRPr lang="zh-TW" altLang="en-US" sz="1400" b="0" i="0" u="none" strike="noStrike" noProof="0">
                        <a:latin typeface="微軟正黑體"/>
                        <a:ea typeface="微軟正黑體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integrating them with 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Azure Active Directory (AD )</a:t>
                      </a:r>
                      <a:endParaRPr lang="zh-TW" altLang="en-US" sz="1400" b="0" i="0" u="none" strike="noStrike" noProof="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整合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提取，轉換和加載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(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ETL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) 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服務</a:t>
                      </a:r>
                      <a:endParaRPr lang="en-US" sz="1400" b="0" i="0" u="none" strike="noStrike" noProof="0">
                        <a:latin typeface="微軟正黑體"/>
                        <a:ea typeface="微軟正黑體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Integrated with comprehensive extract, transform, and load (ETL) services</a:t>
                      </a:r>
                      <a:endParaRPr lang="zh-TW" altLang="en-US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8301"/>
                  </a:ext>
                </a:extLst>
              </a:tr>
              <a:tr h="426362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i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1198" marR="111198" marT="55599" marB="5559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0" i="0" u="none" strike="noStrike" noProof="0" err="1">
                          <a:latin typeface="微軟正黑體"/>
                          <a:ea typeface="微軟正黑體"/>
                        </a:rPr>
                        <a:t>價格親民</a:t>
                      </a:r>
                      <a:endParaRPr lang="en-US" altLang="zh-TW" sz="1400" b="0" i="0" u="none" strike="noStrike" noProof="0">
                        <a:latin typeface="微軟正黑體"/>
                        <a:ea typeface="微軟正黑體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No API request charges</a:t>
                      </a:r>
                      <a:endParaRPr lang="en-US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開源功能多樣化</a:t>
                      </a:r>
                      <a:endParaRPr lang="en-US" altLang="zh-TW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Achieve</a:t>
                      </a:r>
                      <a:r>
                        <a:rPr lang="zh-TW" altLang="en-US" sz="140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more</a:t>
                      </a:r>
                      <a:r>
                        <a:rPr lang="zh-TW" altLang="en-US" sz="140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with</a:t>
                      </a:r>
                      <a:r>
                        <a:rPr lang="zh-TW" altLang="en-US" sz="140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open</a:t>
                      </a:r>
                      <a:r>
                        <a:rPr lang="zh-TW" altLang="en-US" sz="140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source</a:t>
                      </a:r>
                      <a:r>
                        <a:rPr lang="zh-TW" altLang="en-US" sz="140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on</a:t>
                      </a:r>
                      <a:r>
                        <a:rPr lang="zh-TW" altLang="en-US" sz="140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>
                          <a:latin typeface="微軟正黑體"/>
                          <a:ea typeface="微軟正黑體"/>
                        </a:rPr>
                        <a:t>Azure</a:t>
                      </a:r>
                      <a:endParaRPr lang="zh-TW" altLang="en-US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4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最低保證服務可用性為99.9％</a:t>
                      </a:r>
                      <a:endParaRPr lang="zh-TW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>
                        <a:buNone/>
                      </a:pPr>
                      <a:r>
                        <a:rPr lang="zh-TW" sz="14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Minimum guaranteed service availability of 99.9%</a:t>
                      </a:r>
                      <a:endParaRPr lang="zh-TW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947282"/>
                  </a:ext>
                </a:extLst>
              </a:tr>
              <a:tr h="518623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i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1198" marR="111198" marT="55599" marB="5559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4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上傳下載速度快</a:t>
                      </a:r>
                    </a:p>
                    <a:p>
                      <a:pPr lvl="0" algn="ctr">
                        <a:buNone/>
                      </a:pP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Quick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 u</a:t>
                      </a:r>
                      <a:r>
                        <a:rPr lang="en-US" altLang="zh-TW" sz="1400" b="0" i="0" u="none" strike="noStrike" noProof="0" err="1">
                          <a:latin typeface="微軟正黑體"/>
                          <a:ea typeface="微軟正黑體"/>
                        </a:rPr>
                        <a:t>plo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a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d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s 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&amp;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 </a:t>
                      </a:r>
                      <a:r>
                        <a:rPr lang="en-US" altLang="zh-TW" sz="1400" b="0" i="0" u="none" strike="noStrike" noProof="0" err="1">
                          <a:latin typeface="微軟正黑體"/>
                          <a:ea typeface="微軟正黑體"/>
                        </a:rPr>
                        <a:t>downl</a:t>
                      </a:r>
                      <a:r>
                        <a:rPr lang="zh-TW" sz="1400" b="0" i="0" u="none" strike="noStrike" noProof="0">
                          <a:latin typeface="微軟正黑體"/>
                          <a:ea typeface="微軟正黑體"/>
                        </a:rPr>
                        <a:t>oa</a:t>
                      </a:r>
                      <a:r>
                        <a:rPr lang="en-US" altLang="zh-TW" sz="1400" b="0" i="0" u="none" strike="noStrike" noProof="0">
                          <a:latin typeface="微軟正黑體"/>
                          <a:ea typeface="微軟正黑體"/>
                        </a:rPr>
                        <a:t>ds</a:t>
                      </a:r>
                      <a:endParaRPr lang="zh-TW" altLang="en-US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包括</a:t>
                      </a: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70</a:t>
                      </a:r>
                      <a:r>
                        <a:rPr lang="zh-TW" altLang="en-US" sz="1400" b="0" i="0" u="none" strike="noStrike" noProof="0">
                          <a:latin typeface="微軟正黑體"/>
                          <a:ea typeface="微軟正黑體"/>
                        </a:rPr>
                        <a:t>多項合規認證</a:t>
                      </a:r>
                      <a:endParaRPr lang="en-US" altLang="zh-TW" sz="1400">
                        <a:latin typeface="微軟正黑體"/>
                        <a:ea typeface="微軟正黑體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including 70+ compliance certifications</a:t>
                      </a:r>
                      <a:endParaRPr lang="zh-TW" altLang="en-US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4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跨區域複製和遠程災難回復</a:t>
                      </a:r>
                      <a:endParaRPr lang="en-US" sz="1400" b="0" i="0" u="none" strike="noStrike" noProof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latin typeface="微軟正黑體"/>
                          <a:ea typeface="微軟正黑體"/>
                        </a:rPr>
                        <a:t>Cross-region replication and remote disaster recovery</a:t>
                      </a:r>
                      <a:endParaRPr lang="zh-TW" altLang="en-US" sz="1400">
                        <a:latin typeface="微軟正黑體"/>
                        <a:ea typeface="微軟正黑體"/>
                      </a:endParaRPr>
                    </a:p>
                  </a:txBody>
                  <a:tcPr marL="111198" marR="111198" marT="55599" marB="5559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22271"/>
                  </a:ext>
                </a:extLst>
              </a:tr>
            </a:tbl>
          </a:graphicData>
        </a:graphic>
      </p:graphicFrame>
      <p:pic>
        <p:nvPicPr>
          <p:cNvPr id="11" name="圖片 35" descr="一張含有 天空 的圖片&#10;&#10;描述是以高可信度產生">
            <a:extLst>
              <a:ext uri="{FF2B5EF4-FFF2-40B4-BE49-F238E27FC236}">
                <a16:creationId xmlns:a16="http://schemas.microsoft.com/office/drawing/2014/main" id="{164A5636-641B-4402-8740-BFB197A0D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48" y="1959612"/>
            <a:ext cx="583344" cy="583342"/>
          </a:xfrm>
          <a:prstGeom prst="rect">
            <a:avLst/>
          </a:prstGeom>
        </p:spPr>
      </p:pic>
      <p:pic>
        <p:nvPicPr>
          <p:cNvPr id="13" name="圖片 15">
            <a:extLst>
              <a:ext uri="{FF2B5EF4-FFF2-40B4-BE49-F238E27FC236}">
                <a16:creationId xmlns:a16="http://schemas.microsoft.com/office/drawing/2014/main" id="{23748B58-3075-45F6-8190-155C73669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181" y="1966828"/>
            <a:ext cx="590294" cy="579154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E147A9E8-B0BE-4B13-94C4-356F3D928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>
            <a:off x="1787816" y="3113222"/>
            <a:ext cx="9291343" cy="175847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5A58BBDB-3EF8-43AB-AC9F-C73C38142453}"/>
              </a:ext>
            </a:extLst>
          </p:cNvPr>
          <p:cNvGrpSpPr/>
          <p:nvPr/>
        </p:nvGrpSpPr>
        <p:grpSpPr>
          <a:xfrm>
            <a:off x="2836984" y="1969475"/>
            <a:ext cx="574431" cy="574431"/>
            <a:chOff x="1383322" y="1934307"/>
            <a:chExt cx="574431" cy="574431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4EC483E6-9DAA-4913-B275-2FF2A8B812B7}"/>
                </a:ext>
              </a:extLst>
            </p:cNvPr>
            <p:cNvSpPr/>
            <p:nvPr/>
          </p:nvSpPr>
          <p:spPr>
            <a:xfrm>
              <a:off x="1383322" y="1934307"/>
              <a:ext cx="574431" cy="5744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 descr="一張含有 物件 的圖片&#10;&#10;描述是以高可信度產生">
              <a:extLst>
                <a:ext uri="{FF2B5EF4-FFF2-40B4-BE49-F238E27FC236}">
                  <a16:creationId xmlns:a16="http://schemas.microsoft.com/office/drawing/2014/main" id="{DD2132A9-0124-4334-9897-BE775679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7319" y="2000978"/>
              <a:ext cx="426436" cy="441088"/>
            </a:xfrm>
            <a:prstGeom prst="rect">
              <a:avLst/>
            </a:prstGeom>
          </p:spPr>
        </p:pic>
      </p:grpSp>
      <p:pic>
        <p:nvPicPr>
          <p:cNvPr id="12" name="图片 57">
            <a:extLst>
              <a:ext uri="{FF2B5EF4-FFF2-40B4-BE49-F238E27FC236}">
                <a16:creationId xmlns:a16="http://schemas.microsoft.com/office/drawing/2014/main" id="{5A875298-92B1-4D20-B29D-31AC6B5C1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rot="5400000">
            <a:off x="-343462" y="4097111"/>
            <a:ext cx="3868619" cy="2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3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25F127-1BE8-4098-A948-95AD8DB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80" y="520014"/>
            <a:ext cx="10818445" cy="1471773"/>
          </a:xfrm>
        </p:spPr>
        <p:txBody>
          <a:bodyPr>
            <a:normAutofit fontScale="90000"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當災難發生時, 如何</a:t>
            </a:r>
            <a:r>
              <a:rPr lang="zh-TW">
                <a:latin typeface="Microsoft JhengHei"/>
                <a:ea typeface="Microsoft JhengHei"/>
              </a:rPr>
              <a:t>用另一台NAS</a:t>
            </a:r>
            <a:r>
              <a:rPr lang="zh-TW" altLang="en-US">
                <a:latin typeface="微軟正黑體"/>
                <a:ea typeface="微軟正黑體"/>
              </a:rPr>
              <a:t>強制斷線原NAS接續 , 連結原來的雲端磁碟區或LUN</a:t>
            </a:r>
            <a:br>
              <a:rPr lang="zh-TW" altLang="en-US">
                <a:latin typeface="微軟正黑體"/>
                <a:ea typeface="微軟正黑體"/>
              </a:rPr>
            </a:br>
            <a:br>
              <a:rPr lang="zh-TW" altLang="en-US"/>
            </a:br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755E9AF-6EE0-47AC-897E-D25C5C036317}"/>
              </a:ext>
            </a:extLst>
          </p:cNvPr>
          <p:cNvSpPr txBox="1">
            <a:spLocks/>
          </p:cNvSpPr>
          <p:nvPr/>
        </p:nvSpPr>
        <p:spPr>
          <a:xfrm>
            <a:off x="384817" y="2371768"/>
            <a:ext cx="5393711" cy="4024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r>
              <a:rPr lang="zh-TW" altLang="en-US">
                <a:latin typeface="微軟正黑體"/>
                <a:ea typeface="微軟正黑體"/>
              </a:rPr>
              <a:t>在另一台 NAS 選擇連接已存在的</a:t>
            </a:r>
            <a:r>
              <a:rPr lang="zh-TW">
                <a:latin typeface="Microsoft JhengHei"/>
                <a:ea typeface="Microsoft JhengHei"/>
              </a:rPr>
              <a:t>雲端磁碟區或</a:t>
            </a:r>
            <a:r>
              <a:rPr lang="zh-TW" altLang="en-US">
                <a:latin typeface="Microsoft JhengHei"/>
                <a:ea typeface="Microsoft JhengHei"/>
              </a:rPr>
              <a:t> </a:t>
            </a:r>
            <a:r>
              <a:rPr lang="zh-TW">
                <a:latin typeface="Microsoft JhengHei"/>
                <a:ea typeface="Microsoft JhengHei"/>
              </a:rPr>
              <a:t>LUN</a:t>
            </a:r>
            <a:r>
              <a:rPr lang="zh-TW" altLang="en-US">
                <a:latin typeface="微軟正黑體"/>
                <a:ea typeface="微軟正黑體"/>
              </a:rPr>
              <a:t> 。</a:t>
            </a:r>
            <a:endParaRPr lang="zh-TW">
              <a:latin typeface="Microsoft JhengHei"/>
              <a:ea typeface="Microsoft JhengHei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zh-TW" altLang="en-US">
                <a:latin typeface="微軟正黑體"/>
                <a:ea typeface="微軟正黑體"/>
              </a:rPr>
              <a:t>強制斷線這個在原 NAS 已存在雲端磁碟區或 LUN 。</a:t>
            </a:r>
            <a:endParaRPr lang="zh-TW"/>
          </a:p>
          <a:p>
            <a:pPr>
              <a:spcAft>
                <a:spcPts val="600"/>
              </a:spcAft>
              <a:buSzPct val="100000"/>
            </a:pPr>
            <a:r>
              <a:rPr lang="zh-TW" altLang="en-US">
                <a:latin typeface="微軟正黑體"/>
                <a:ea typeface="微軟正黑體"/>
              </a:rPr>
              <a:t>強制斷線後即可選取此已存在的雲端磁碟區或 LUN 並且做重新連結及回復資料到本地的存放空間。</a:t>
            </a:r>
          </a:p>
          <a:p>
            <a:pPr>
              <a:spcAft>
                <a:spcPts val="600"/>
              </a:spcAft>
              <a:buSzPct val="100000"/>
            </a:pPr>
            <a:r>
              <a:rPr lang="zh-TW" altLang="en-US">
                <a:latin typeface="微軟正黑體"/>
                <a:ea typeface="微軟正黑體"/>
              </a:rPr>
              <a:t>讓本地應用服務及備份任務繼續進行。但由於是用快照還原點的方式</a:t>
            </a:r>
            <a:r>
              <a:rPr lang="zh-TW">
                <a:latin typeface="Microsoft JhengHei"/>
                <a:ea typeface="Microsoft JhengHei"/>
              </a:rPr>
              <a:t>，</a:t>
            </a:r>
            <a:r>
              <a:rPr lang="zh-TW" altLang="en-US">
                <a:latin typeface="微軟正黑體"/>
                <a:ea typeface="微軟正黑體"/>
              </a:rPr>
              <a:t>需注意會有極少部分的資料空窗時間</a:t>
            </a:r>
            <a:r>
              <a:rPr lang="zh-TW">
                <a:latin typeface="微軟正黑體"/>
                <a:ea typeface="微軟正黑體"/>
              </a:rPr>
              <a:t>。</a:t>
            </a:r>
          </a:p>
        </p:txBody>
      </p:sp>
      <p:pic>
        <p:nvPicPr>
          <p:cNvPr id="13" name="圖片 13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B7353946-CE08-4BBE-8DE8-7086F35AA5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7651" y="1897598"/>
            <a:ext cx="4933554" cy="3830480"/>
          </a:xfrm>
          <a:prstGeom prst="rect">
            <a:avLst/>
          </a:prstGeom>
          <a:ln w="38100">
            <a:noFill/>
          </a:ln>
          <a:effectLst>
            <a:reflection blurRad="6350" stA="23000" endPos="11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E6C92-1BD8-46AB-ADB5-FE84AF33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38" y="2371768"/>
            <a:ext cx="6259143" cy="3968533"/>
          </a:xfrm>
          <a:prstGeom prst="rect">
            <a:avLst/>
          </a:prstGeom>
        </p:spPr>
      </p:pic>
      <p:sp>
        <p:nvSpPr>
          <p:cNvPr id="9" name="矩形 9">
            <a:extLst>
              <a:ext uri="{FF2B5EF4-FFF2-40B4-BE49-F238E27FC236}">
                <a16:creationId xmlns:a16="http://schemas.microsoft.com/office/drawing/2014/main" id="{9F41B1F9-56B7-4EEA-B425-AAEFAA18386D}"/>
              </a:ext>
            </a:extLst>
          </p:cNvPr>
          <p:cNvSpPr/>
          <p:nvPr/>
        </p:nvSpPr>
        <p:spPr>
          <a:xfrm>
            <a:off x="7807083" y="3356263"/>
            <a:ext cx="1742162" cy="292659"/>
          </a:xfrm>
          <a:prstGeom prst="rect">
            <a:avLst/>
          </a:prstGeom>
          <a:noFill/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765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57368-3A39-432D-9D57-3DD0CBC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45" y="584200"/>
            <a:ext cx="10899836" cy="1089960"/>
          </a:xfrm>
        </p:spPr>
        <p:txBody>
          <a:bodyPr>
            <a:norm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全自動快照還原機制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ECE4888-B5B2-4B8E-AD6C-EA918EFC92E1}"/>
              </a:ext>
            </a:extLst>
          </p:cNvPr>
          <p:cNvSpPr/>
          <p:nvPr/>
        </p:nvSpPr>
        <p:spPr>
          <a:xfrm>
            <a:off x="1832008" y="6422973"/>
            <a:ext cx="3843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>
                <a:solidFill>
                  <a:schemeClr val="tx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>
                <a:solidFill>
                  <a:schemeClr val="tx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功能示意流程圖等可能與最終產品功能有所不同</a:t>
            </a:r>
            <a:endParaRPr lang="zh-TW" altLang="en-US" sz="1200">
              <a:solidFill>
                <a:schemeClr val="tx1">
                  <a:lumMod val="85000"/>
                </a:schemeClr>
              </a:solidFill>
              <a:ea typeface="Microsoft JhengHei"/>
              <a:cs typeface="Arial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0A0741C-E3E4-4D6F-A25F-0D4A115EF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39" y="1657351"/>
            <a:ext cx="5428698" cy="456133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000">
                <a:latin typeface="微軟正黑體"/>
                <a:ea typeface="微軟正黑體"/>
              </a:rPr>
              <a:t>預設的本地存放空間將會大於雲端磁碟區</a:t>
            </a:r>
            <a:r>
              <a:rPr lang="en-US" altLang="zh-TW" sz="2000">
                <a:latin typeface="微軟正黑體"/>
                <a:ea typeface="微軟正黑體"/>
              </a:rPr>
              <a:t>/LUN</a:t>
            </a:r>
            <a:r>
              <a:rPr lang="zh-TW" altLang="en-US" sz="2000">
                <a:latin typeface="微軟正黑體"/>
                <a:ea typeface="微軟正黑體"/>
              </a:rPr>
              <a:t>，其多餘的空間將會幫您自動存放快照</a:t>
            </a:r>
            <a:endParaRPr lang="en-US" altLang="zh-TW"/>
          </a:p>
          <a:p>
            <a:r>
              <a:rPr lang="zh-TW" altLang="en-US" sz="2000">
                <a:latin typeface="微軟正黑體"/>
                <a:ea typeface="微軟正黑體"/>
              </a:rPr>
              <a:t>採用本地存放模式，就算雲端儲存空間斷線，也能讓應用程式的資料完整保存在 </a:t>
            </a:r>
            <a:r>
              <a:rPr lang="en-US" altLang="zh-TW" sz="2000">
                <a:latin typeface="微軟正黑體"/>
                <a:ea typeface="微軟正黑體"/>
              </a:rPr>
              <a:t>NAS </a:t>
            </a:r>
            <a:r>
              <a:rPr lang="zh-TW" altLang="en-US" sz="2000">
                <a:latin typeface="微軟正黑體"/>
                <a:ea typeface="微軟正黑體"/>
              </a:rPr>
              <a:t>存放空間。</a:t>
            </a:r>
          </a:p>
          <a:p>
            <a:r>
              <a:rPr lang="zh-TW" altLang="en-US" sz="2000">
                <a:latin typeface="微軟正黑體"/>
                <a:ea typeface="微軟正黑體"/>
              </a:rPr>
              <a:t>用戶可以選擇想要回溯的快照還原點，進行快照還原，目前支援最多 </a:t>
            </a:r>
            <a:r>
              <a:rPr lang="en-US" altLang="zh-TW" sz="2000">
                <a:latin typeface="微軟正黑體"/>
                <a:ea typeface="微軟正黑體"/>
              </a:rPr>
              <a:t>20 </a:t>
            </a:r>
            <a:r>
              <a:rPr lang="zh-TW" altLang="en-US" sz="2000">
                <a:latin typeface="微軟正黑體"/>
                <a:ea typeface="微軟正黑體"/>
              </a:rPr>
              <a:t>份快照還原點</a:t>
            </a:r>
          </a:p>
          <a:p>
            <a:r>
              <a:rPr lang="zh-TW" altLang="en-US" sz="2000">
                <a:latin typeface="微軟正黑體"/>
                <a:ea typeface="微軟正黑體"/>
              </a:rPr>
              <a:t>快照還原會先在 </a:t>
            </a:r>
            <a:r>
              <a:rPr lang="en-US" altLang="zh-TW" sz="2000">
                <a:latin typeface="微軟正黑體"/>
                <a:ea typeface="微軟正黑體"/>
              </a:rPr>
              <a:t>NAS </a:t>
            </a:r>
            <a:r>
              <a:rPr lang="zh-TW" altLang="en-US" sz="2000">
                <a:latin typeface="微軟正黑體"/>
                <a:ea typeface="微軟正黑體"/>
              </a:rPr>
              <a:t>端 Local S</a:t>
            </a:r>
            <a:r>
              <a:rPr lang="en-US" altLang="zh-TW" sz="2000" err="1">
                <a:latin typeface="微軟正黑體"/>
                <a:ea typeface="微軟正黑體"/>
              </a:rPr>
              <a:t>tored</a:t>
            </a:r>
            <a:r>
              <a:rPr lang="en-US" altLang="zh-TW" sz="2000">
                <a:latin typeface="微軟正黑體"/>
                <a:ea typeface="微軟正黑體"/>
              </a:rPr>
              <a:t> Space </a:t>
            </a:r>
            <a:r>
              <a:rPr lang="zh-TW" altLang="en-US" sz="2000">
                <a:latin typeface="微軟正黑體"/>
                <a:ea typeface="微軟正黑體"/>
              </a:rPr>
              <a:t>先產生快照然後再把快照備份上雲端</a:t>
            </a:r>
            <a:r>
              <a:rPr lang="zh-TW" altLang="en-US" sz="2000">
                <a:latin typeface="微軟正黑體"/>
                <a:ea typeface="微軟正黑體"/>
                <a:cs typeface="Arial"/>
              </a:rPr>
              <a:t>。</a:t>
            </a:r>
            <a:endParaRPr lang="en-US" altLang="zh-TW" sz="2000">
              <a:latin typeface="微軟正黑體"/>
              <a:ea typeface="微軟正黑體"/>
              <a:cs typeface="Arial"/>
            </a:endParaRPr>
          </a:p>
          <a:p>
            <a:pPr marL="0" indent="0">
              <a:buNone/>
            </a:pPr>
            <a:endParaRPr lang="zh-TW" altLang="en-US" sz="2000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4CDBB0-F9F2-4A0D-9ABB-E3E98765B1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489" y="1384906"/>
            <a:ext cx="5937955" cy="44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758BBBD-A8C3-4977-A239-77CDA52CF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46677"/>
              </p:ext>
            </p:extLst>
          </p:nvPr>
        </p:nvGraphicFramePr>
        <p:xfrm>
          <a:off x="580415" y="1981774"/>
          <a:ext cx="11119945" cy="434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779">
                  <a:extLst>
                    <a:ext uri="{9D8B030D-6E8A-4147-A177-3AD203B41FA5}">
                      <a16:colId xmlns:a16="http://schemas.microsoft.com/office/drawing/2014/main" val="339731809"/>
                    </a:ext>
                  </a:extLst>
                </a:gridCol>
                <a:gridCol w="4582511">
                  <a:extLst>
                    <a:ext uri="{9D8B030D-6E8A-4147-A177-3AD203B41FA5}">
                      <a16:colId xmlns:a16="http://schemas.microsoft.com/office/drawing/2014/main" val="3255940465"/>
                    </a:ext>
                  </a:extLst>
                </a:gridCol>
                <a:gridCol w="4729655">
                  <a:extLst>
                    <a:ext uri="{9D8B030D-6E8A-4147-A177-3AD203B41FA5}">
                      <a16:colId xmlns:a16="http://schemas.microsoft.com/office/drawing/2014/main" val="1651193636"/>
                    </a:ext>
                  </a:extLst>
                </a:gridCol>
              </a:tblGrid>
              <a:tr h="627996"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1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 HybridMount</a:t>
                      </a:r>
                    </a:p>
                  </a:txBody>
                  <a:tcPr marL="72000" marR="72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200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  VJBOD Cloud</a:t>
                      </a:r>
                    </a:p>
                  </a:txBody>
                  <a:tcPr marL="72000" marR="72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33407"/>
                  </a:ext>
                </a:extLst>
              </a:tr>
              <a:tr h="56984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支援雲端儲存商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20 (Object Storage 和 File Storage)</a:t>
                      </a:r>
                      <a:endParaRPr lang="zh-TW" sz="160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i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13 (Object Storage)</a:t>
                      </a:r>
                      <a:endParaRPr lang="zh-TW" altLang="en-US" sz="1600" b="0" i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09083"/>
                  </a:ext>
                </a:extLst>
              </a:tr>
              <a:tr h="34888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網關類型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檔案型雲網關</a:t>
                      </a:r>
                      <a:endParaRPr lang="zh-TW" sz="160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區塊型雲網關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00418"/>
                  </a:ext>
                </a:extLst>
              </a:tr>
              <a:tr h="10092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特色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多雲空間掛載</a:t>
                      </a: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, 集中管理</a:t>
                      </a:r>
                      <a:endParaRPr lang="zh-TW" sz="1600" b="0" i="0" u="none" strike="noStrike" noProof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TW" sz="16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雲端檔案多端點同步</a:t>
                      </a:r>
                      <a:endParaRPr lang="en-US" altLang="zh-TW" sz="1600" b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3. 雲服務應用程式可快速存取檔案 </a:t>
                      </a:r>
                      <a:endParaRPr lang="zh-TW" altLang="en-US" sz="1600" b="0" kern="1200" noProof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低延遲</a:t>
                      </a: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SAN</a:t>
                      </a:r>
                      <a:r>
                        <a:rPr lang="zh-TW" altLang="en-US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環境</a:t>
                      </a: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, </a:t>
                      </a:r>
                      <a:r>
                        <a:rPr lang="zh-TW" altLang="en-US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資料備份到雲</a:t>
                      </a:r>
                    </a:p>
                    <a:p>
                      <a:pPr lvl="0" algn="l">
                        <a:buNone/>
                      </a:pPr>
                      <a:r>
                        <a:rPr 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上雲</a:t>
                      </a:r>
                      <a:r>
                        <a:rPr 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資料去識別化</a:t>
                      </a: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, 絕佳資料安全防護</a:t>
                      </a:r>
                      <a:endParaRPr lang="zh-TW" sz="1600" b="0" i="0" u="none" strike="noStrike" noProof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altLang="zh-TW" sz="1600" b="0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3. 資料上雲時, 只上傳變動量, 減少備份時間</a:t>
                      </a:r>
                      <a:endParaRPr lang="zh-TW" sz="1600" b="0" i="0" u="none" strike="noStrike" noProof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04749"/>
                  </a:ext>
                </a:extLst>
              </a:tr>
              <a:tr h="4884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快照還原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不支援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支援自動化快照還原點. (手動功能即將推出)</a:t>
                      </a:r>
                      <a:endParaRPr lang="en-US" altLang="zh-TW"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77468"/>
                  </a:ext>
                </a:extLst>
              </a:tr>
              <a:tr h="59735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適用情境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檔案伺服器線上協作與檔案層級資料分析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LUN</a:t>
                      </a:r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的資料上雲</a:t>
                      </a:r>
                      <a:br>
                        <a:rPr lang="en-US" altLang="zh-TW" sz="1600" b="0" i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</a:br>
                      <a:r>
                        <a:rPr lang="zh-TW" altLang="en-US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大型資料庫的即時雲備份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8301"/>
                  </a:ext>
                </a:extLst>
              </a:tr>
              <a:tr h="70678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本地存取協定</a:t>
                      </a: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SMB, AFP, NFS, FTP, WebDAV</a:t>
                      </a:r>
                      <a:endParaRPr lang="zh-TW" sz="160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SMB, AFP, NFS, FTP, WebDAV,</a:t>
                      </a:r>
                      <a:r>
                        <a:rPr lang="en-US" altLang="zh-TW" sz="1600" b="1" i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altLang="zh-TW" sz="1600" b="1" i="0">
                          <a:solidFill>
                            <a:srgbClr val="FE801A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</a:br>
                      <a:r>
                        <a:rPr lang="en-US" altLang="zh-TW" sz="1600" b="0" i="0">
                          <a:solidFill>
                            <a:srgbClr val="FF0099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Fibre Channel (coming soon)</a:t>
                      </a:r>
                      <a:endParaRPr lang="zh-TW" altLang="en-US" sz="1600" b="0" i="0">
                        <a:solidFill>
                          <a:srgbClr val="FF0099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252000" marR="72000" marT="36000" marB="3600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2227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C7ECD60-413A-45B1-B497-679605A7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385" y="1603667"/>
            <a:ext cx="952500" cy="952500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B8EE83-3920-4E2F-8AE0-45A76B0B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703" y="1603667"/>
            <a:ext cx="952500" cy="952500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57">
            <a:extLst>
              <a:ext uri="{FF2B5EF4-FFF2-40B4-BE49-F238E27FC236}">
                <a16:creationId xmlns:a16="http://schemas.microsoft.com/office/drawing/2014/main" id="{6D5608EF-626C-4850-8915-7A571D5BA7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>
            <a:off x="2100194" y="2594696"/>
            <a:ext cx="9291343" cy="158683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D647EC2-0E54-4317-81C8-5BD65E4B7543}"/>
              </a:ext>
            </a:extLst>
          </p:cNvPr>
          <p:cNvSpPr/>
          <p:nvPr/>
        </p:nvSpPr>
        <p:spPr>
          <a:xfrm>
            <a:off x="10147175" y="5736276"/>
            <a:ext cx="843380" cy="239697"/>
          </a:xfrm>
          <a:prstGeom prst="roundRect">
            <a:avLst>
              <a:gd name="adj" fmla="val 4629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iSCSI</a:t>
            </a:r>
            <a:r>
              <a:rPr lang="zh-TW" altLang="en-US" sz="160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endParaRPr lang="zh-TW" altLang="en-US" sz="1600">
              <a:solidFill>
                <a:schemeClr val="tx1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7578413-908D-42B4-8AC7-481D4F880892}"/>
              </a:ext>
            </a:extLst>
          </p:cNvPr>
          <p:cNvSpPr/>
          <p:nvPr/>
        </p:nvSpPr>
        <p:spPr>
          <a:xfrm>
            <a:off x="411982" y="261257"/>
            <a:ext cx="4702630" cy="47227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</a:t>
            </a:r>
            <a:r>
              <a:rPr lang="zh-TW" altLang="en-US" sz="2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完整雲網關解決方案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E6EE3D-2A2F-4E73-9C01-6DC55049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0" y="798076"/>
            <a:ext cx="10821377" cy="952499"/>
          </a:xfrm>
        </p:spPr>
        <p:txBody>
          <a:bodyPr>
            <a:noAutofit/>
          </a:bodyPr>
          <a:lstStyle/>
          <a:p>
            <a:r>
              <a:rPr lang="en-US" altLang="zh-TW" sz="4400" cap="none">
                <a:latin typeface="Arial" panose="020B0604020202020204" pitchFamily="34" charset="0"/>
              </a:rPr>
              <a:t>VJBOD Cloud </a:t>
            </a:r>
            <a:r>
              <a:rPr lang="en-US" altLang="zh-TW" sz="4400">
                <a:latin typeface="Arial" panose="020B0604020202020204" pitchFamily="34" charset="0"/>
              </a:rPr>
              <a:t>與 </a:t>
            </a:r>
            <a:r>
              <a:rPr lang="en-US" sz="4400" cap="none" err="1">
                <a:latin typeface="Arial" panose="020B0604020202020204" pitchFamily="34" charset="0"/>
              </a:rPr>
              <a:t>HybridMount</a:t>
            </a:r>
            <a:r>
              <a:rPr lang="en-US" sz="4400">
                <a:latin typeface="Arial" panose="020B0604020202020204" pitchFamily="34" charset="0"/>
              </a:rPr>
              <a:t> </a:t>
            </a:r>
            <a:r>
              <a:rPr lang="zh-TW" altLang="en-US" sz="4400">
                <a:latin typeface="Arial" panose="020B0604020202020204" pitchFamily="34" charset="0"/>
              </a:rPr>
              <a:t>比較 </a:t>
            </a:r>
          </a:p>
        </p:txBody>
      </p:sp>
    </p:spTree>
    <p:extLst>
      <p:ext uri="{BB962C8B-B14F-4D97-AF65-F5344CB8AC3E}">
        <p14:creationId xmlns:p14="http://schemas.microsoft.com/office/powerpoint/2010/main" val="419431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矩形: 圓角化對角角落 289">
            <a:extLst>
              <a:ext uri="{FF2B5EF4-FFF2-40B4-BE49-F238E27FC236}">
                <a16:creationId xmlns:a16="http://schemas.microsoft.com/office/drawing/2014/main" id="{3D67FEBD-85CC-4318-A715-8BB8B1D90A70}"/>
              </a:ext>
            </a:extLst>
          </p:cNvPr>
          <p:cNvSpPr/>
          <p:nvPr/>
        </p:nvSpPr>
        <p:spPr>
          <a:xfrm>
            <a:off x="6340510" y="1718268"/>
            <a:ext cx="3678134" cy="4327098"/>
          </a:xfrm>
          <a:prstGeom prst="round2DiagRect">
            <a:avLst>
              <a:gd name="adj1" fmla="val 9220"/>
              <a:gd name="adj2" fmla="val 8913"/>
            </a:avLst>
          </a:prstGeom>
          <a:noFill/>
          <a:ln w="76200">
            <a:solidFill>
              <a:srgbClr val="73EF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: 圓角化同側角落 21">
            <a:extLst>
              <a:ext uri="{FF2B5EF4-FFF2-40B4-BE49-F238E27FC236}">
                <a16:creationId xmlns:a16="http://schemas.microsoft.com/office/drawing/2014/main" id="{2446890A-EF59-4683-A872-F5B5E2EB2F0A}"/>
              </a:ext>
            </a:extLst>
          </p:cNvPr>
          <p:cNvSpPr/>
          <p:nvPr/>
        </p:nvSpPr>
        <p:spPr>
          <a:xfrm>
            <a:off x="6297801" y="1637882"/>
            <a:ext cx="3768969" cy="661436"/>
          </a:xfrm>
          <a:prstGeom prst="round2SameRect">
            <a:avLst>
              <a:gd name="adj1" fmla="val 17519"/>
              <a:gd name="adj2" fmla="val 0"/>
            </a:avLst>
          </a:prstGeom>
          <a:solidFill>
            <a:srgbClr val="73E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8" name="矩形: 圓角 417">
            <a:extLst>
              <a:ext uri="{FF2B5EF4-FFF2-40B4-BE49-F238E27FC236}">
                <a16:creationId xmlns:a16="http://schemas.microsoft.com/office/drawing/2014/main" id="{995C5C68-3015-4460-B61A-895EAA936053}"/>
              </a:ext>
            </a:extLst>
          </p:cNvPr>
          <p:cNvSpPr/>
          <p:nvPr/>
        </p:nvSpPr>
        <p:spPr>
          <a:xfrm rot="16200000" flipH="1">
            <a:off x="9528541" y="2622348"/>
            <a:ext cx="3128300" cy="1812613"/>
          </a:xfrm>
          <a:prstGeom prst="roundRect">
            <a:avLst>
              <a:gd name="adj" fmla="val 15021"/>
            </a:avLst>
          </a:prstGeom>
          <a:solidFill>
            <a:srgbClr val="0070C0">
              <a:alpha val="50000"/>
            </a:srgbClr>
          </a:solidFill>
          <a:ln w="38100">
            <a:solidFill>
              <a:srgbClr val="5B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D0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矩形: 圓角化對角角落 415">
            <a:extLst>
              <a:ext uri="{FF2B5EF4-FFF2-40B4-BE49-F238E27FC236}">
                <a16:creationId xmlns:a16="http://schemas.microsoft.com/office/drawing/2014/main" id="{42C93494-F8CF-4530-9BD4-282968CDD921}"/>
              </a:ext>
            </a:extLst>
          </p:cNvPr>
          <p:cNvSpPr/>
          <p:nvPr/>
        </p:nvSpPr>
        <p:spPr>
          <a:xfrm>
            <a:off x="10243345" y="2194287"/>
            <a:ext cx="2042160" cy="2898514"/>
          </a:xfrm>
          <a:prstGeom prst="round2DiagRect">
            <a:avLst>
              <a:gd name="adj1" fmla="val 15489"/>
              <a:gd name="adj2" fmla="val 89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文字方塊 290">
            <a:extLst>
              <a:ext uri="{FF2B5EF4-FFF2-40B4-BE49-F238E27FC236}">
                <a16:creationId xmlns:a16="http://schemas.microsoft.com/office/drawing/2014/main" id="{A9E19C3B-671B-457C-8214-5E0CEC859630}"/>
              </a:ext>
            </a:extLst>
          </p:cNvPr>
          <p:cNvSpPr txBox="1"/>
          <p:nvPr/>
        </p:nvSpPr>
        <p:spPr>
          <a:xfrm>
            <a:off x="6320414" y="1722988"/>
            <a:ext cx="36862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VJBOD Cloud Gateway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4DA140-E0F2-40E9-840F-E7E55AA4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6" y="261319"/>
            <a:ext cx="11677094" cy="852538"/>
          </a:xfrm>
        </p:spPr>
        <p:txBody>
          <a:bodyPr>
            <a:noAutofit/>
          </a:bodyPr>
          <a:lstStyle/>
          <a:p>
            <a:r>
              <a:rPr lang="zh-TW" altLang="en-US" sz="4400">
                <a:latin typeface="Arial" panose="020B0604020202020204" pitchFamily="34" charset="0"/>
                <a:ea typeface="微軟正黑體"/>
              </a:rPr>
              <a:t>VJBOD c</a:t>
            </a:r>
            <a:r>
              <a:rPr lang="zh-TW" altLang="en-US" sz="4400" cap="none">
                <a:latin typeface="Arial" panose="020B0604020202020204" pitchFamily="34" charset="0"/>
                <a:ea typeface="微軟正黑體"/>
              </a:rPr>
              <a:t>loud </a:t>
            </a:r>
            <a:r>
              <a:rPr lang="zh-TW" altLang="en-US" sz="4400">
                <a:latin typeface="Arial" panose="020B0604020202020204" pitchFamily="34" charset="0"/>
                <a:ea typeface="微軟正黑體"/>
              </a:rPr>
              <a:t>區塊型雲網關</a:t>
            </a:r>
            <a:br>
              <a:rPr lang="en-US" altLang="zh-TW" sz="4400">
                <a:latin typeface="Arial" panose="020B0604020202020204" pitchFamily="34" charset="0"/>
                <a:ea typeface="微軟正黑體"/>
              </a:rPr>
            </a:br>
            <a:r>
              <a:rPr lang="zh-TW" altLang="en-US" sz="4400">
                <a:latin typeface="Arial" panose="020B0604020202020204" pitchFamily="34" charset="0"/>
                <a:ea typeface="微軟正黑體"/>
              </a:rPr>
              <a:t>對應使用方式</a:t>
            </a:r>
            <a:endParaRPr lang="zh-TW" altLang="en-US" sz="4400">
              <a:latin typeface="Arial" panose="020B0604020202020204" pitchFamily="34" charset="0"/>
            </a:endParaRPr>
          </a:p>
        </p:txBody>
      </p:sp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C64A1D8C-82DF-4C89-959C-758CA81A73E2}"/>
              </a:ext>
            </a:extLst>
          </p:cNvPr>
          <p:cNvGrpSpPr/>
          <p:nvPr/>
        </p:nvGrpSpPr>
        <p:grpSpPr>
          <a:xfrm>
            <a:off x="8244525" y="5210002"/>
            <a:ext cx="1407224" cy="533850"/>
            <a:chOff x="8648700" y="4436457"/>
            <a:chExt cx="1562678" cy="592824"/>
          </a:xfrm>
        </p:grpSpPr>
        <p:sp>
          <p:nvSpPr>
            <p:cNvPr id="130" name="文字方塊 129">
              <a:extLst>
                <a:ext uri="{FF2B5EF4-FFF2-40B4-BE49-F238E27FC236}">
                  <a16:creationId xmlns:a16="http://schemas.microsoft.com/office/drawing/2014/main" id="{B68F6260-F3F2-4ADD-83D8-1202B0E3BE4E}"/>
                </a:ext>
              </a:extLst>
            </p:cNvPr>
            <p:cNvSpPr txBox="1"/>
            <p:nvPr/>
          </p:nvSpPr>
          <p:spPr>
            <a:xfrm>
              <a:off x="9571705" y="4601495"/>
              <a:ext cx="639673" cy="341777"/>
            </a:xfrm>
            <a:prstGeom prst="rect">
              <a:avLst/>
            </a:prstGeom>
            <a:solidFill>
              <a:srgbClr val="5B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zh-TW" altLang="en-US" sz="14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快照</a:t>
              </a:r>
            </a:p>
          </p:txBody>
        </p:sp>
        <p:grpSp>
          <p:nvGrpSpPr>
            <p:cNvPr id="131" name="圖形 152">
              <a:extLst>
                <a:ext uri="{FF2B5EF4-FFF2-40B4-BE49-F238E27FC236}">
                  <a16:creationId xmlns:a16="http://schemas.microsoft.com/office/drawing/2014/main" id="{952873CE-8FE1-4AEA-8B41-FC705E37E2E6}"/>
                </a:ext>
              </a:extLst>
            </p:cNvPr>
            <p:cNvGrpSpPr/>
            <p:nvPr/>
          </p:nvGrpSpPr>
          <p:grpSpPr>
            <a:xfrm flipH="1">
              <a:off x="8648700" y="4436457"/>
              <a:ext cx="458537" cy="590550"/>
              <a:chOff x="9272428" y="5069210"/>
              <a:chExt cx="458537" cy="590550"/>
            </a:xfrm>
          </p:grpSpPr>
          <p:sp>
            <p:nvSpPr>
              <p:cNvPr id="146" name="手繪多邊形: 圖案 145">
                <a:extLst>
                  <a:ext uri="{FF2B5EF4-FFF2-40B4-BE49-F238E27FC236}">
                    <a16:creationId xmlns:a16="http://schemas.microsoft.com/office/drawing/2014/main" id="{08F926E4-87F1-423C-94EB-3EA7C438A3C3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7" name="手繪多邊形: 圖案 146">
                <a:extLst>
                  <a:ext uri="{FF2B5EF4-FFF2-40B4-BE49-F238E27FC236}">
                    <a16:creationId xmlns:a16="http://schemas.microsoft.com/office/drawing/2014/main" id="{E16C225B-A1B8-4B2C-BD96-08325DA08C8B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8" name="手繪多邊形: 圖案 147">
                <a:extLst>
                  <a:ext uri="{FF2B5EF4-FFF2-40B4-BE49-F238E27FC236}">
                    <a16:creationId xmlns:a16="http://schemas.microsoft.com/office/drawing/2014/main" id="{07CAA1C4-07CF-4C32-B1C9-6480EF83FC46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9" name="手繪多邊形: 圖案 148">
                <a:extLst>
                  <a:ext uri="{FF2B5EF4-FFF2-40B4-BE49-F238E27FC236}">
                    <a16:creationId xmlns:a16="http://schemas.microsoft.com/office/drawing/2014/main" id="{A55E68C5-F30E-4F3C-9A77-0E7B6079A1B3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0" name="手繪多邊形: 圖案 149">
                <a:extLst>
                  <a:ext uri="{FF2B5EF4-FFF2-40B4-BE49-F238E27FC236}">
                    <a16:creationId xmlns:a16="http://schemas.microsoft.com/office/drawing/2014/main" id="{3ACDA93F-1120-4813-8152-47438181D1AB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1" name="手繪多邊形: 圖案 150">
                <a:extLst>
                  <a:ext uri="{FF2B5EF4-FFF2-40B4-BE49-F238E27FC236}">
                    <a16:creationId xmlns:a16="http://schemas.microsoft.com/office/drawing/2014/main" id="{B542BC1B-E3D2-4A3F-B94A-1BC13F5F24CB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2" name="手繪多邊形: 圖案 151">
                <a:extLst>
                  <a:ext uri="{FF2B5EF4-FFF2-40B4-BE49-F238E27FC236}">
                    <a16:creationId xmlns:a16="http://schemas.microsoft.com/office/drawing/2014/main" id="{DCDC7D08-75DE-46A8-9D8C-5984368A275D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3" name="手繪多邊形: 圖案 152">
                <a:extLst>
                  <a:ext uri="{FF2B5EF4-FFF2-40B4-BE49-F238E27FC236}">
                    <a16:creationId xmlns:a16="http://schemas.microsoft.com/office/drawing/2014/main" id="{570CE798-12A6-40EE-A2E8-9F084C0306C8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4" name="手繪多邊形: 圖案 153">
                <a:extLst>
                  <a:ext uri="{FF2B5EF4-FFF2-40B4-BE49-F238E27FC236}">
                    <a16:creationId xmlns:a16="http://schemas.microsoft.com/office/drawing/2014/main" id="{74D5DA9F-9A3E-42BB-AFBB-0441ECF77B5F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5" name="手繪多邊形: 圖案 154">
                <a:extLst>
                  <a:ext uri="{FF2B5EF4-FFF2-40B4-BE49-F238E27FC236}">
                    <a16:creationId xmlns:a16="http://schemas.microsoft.com/office/drawing/2014/main" id="{9F6B50A4-646C-4465-BC19-51CD8A5C499A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6" name="手繪多邊形: 圖案 155">
                <a:extLst>
                  <a:ext uri="{FF2B5EF4-FFF2-40B4-BE49-F238E27FC236}">
                    <a16:creationId xmlns:a16="http://schemas.microsoft.com/office/drawing/2014/main" id="{C3E48B94-CE24-493D-BBBC-FC29DC37D3EC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7" name="手繪多邊形: 圖案 156">
                <a:extLst>
                  <a:ext uri="{FF2B5EF4-FFF2-40B4-BE49-F238E27FC236}">
                    <a16:creationId xmlns:a16="http://schemas.microsoft.com/office/drawing/2014/main" id="{130B5AF4-C2A9-4EBE-BB52-F6BCFE7F3BB4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8" name="手繪多邊形: 圖案 157">
                <a:extLst>
                  <a:ext uri="{FF2B5EF4-FFF2-40B4-BE49-F238E27FC236}">
                    <a16:creationId xmlns:a16="http://schemas.microsoft.com/office/drawing/2014/main" id="{E7348B41-FD63-4F27-A8FB-AED41E2C8903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32" name="圖形 152">
              <a:extLst>
                <a:ext uri="{FF2B5EF4-FFF2-40B4-BE49-F238E27FC236}">
                  <a16:creationId xmlns:a16="http://schemas.microsoft.com/office/drawing/2014/main" id="{A2B4E174-1BB0-4E38-B866-FD05A356A93B}"/>
                </a:ext>
              </a:extLst>
            </p:cNvPr>
            <p:cNvGrpSpPr/>
            <p:nvPr/>
          </p:nvGrpSpPr>
          <p:grpSpPr>
            <a:xfrm flipH="1">
              <a:off x="9121822" y="4438731"/>
              <a:ext cx="458537" cy="590550"/>
              <a:chOff x="9272428" y="5069210"/>
              <a:chExt cx="458537" cy="590550"/>
            </a:xfrm>
          </p:grpSpPr>
          <p:sp>
            <p:nvSpPr>
              <p:cNvPr id="133" name="手繪多邊形: 圖案 132">
                <a:extLst>
                  <a:ext uri="{FF2B5EF4-FFF2-40B4-BE49-F238E27FC236}">
                    <a16:creationId xmlns:a16="http://schemas.microsoft.com/office/drawing/2014/main" id="{2B9B3A50-E569-4DA4-9EB7-D8CC5B2110EF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4" name="手繪多邊形: 圖案 133">
                <a:extLst>
                  <a:ext uri="{FF2B5EF4-FFF2-40B4-BE49-F238E27FC236}">
                    <a16:creationId xmlns:a16="http://schemas.microsoft.com/office/drawing/2014/main" id="{1EB27ED5-F50D-4C09-924F-D7946653319E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5" name="手繪多邊形: 圖案 134">
                <a:extLst>
                  <a:ext uri="{FF2B5EF4-FFF2-40B4-BE49-F238E27FC236}">
                    <a16:creationId xmlns:a16="http://schemas.microsoft.com/office/drawing/2014/main" id="{0FA4B152-531B-435A-9946-C215F8CFAC93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6" name="手繪多邊形: 圖案 135">
                <a:extLst>
                  <a:ext uri="{FF2B5EF4-FFF2-40B4-BE49-F238E27FC236}">
                    <a16:creationId xmlns:a16="http://schemas.microsoft.com/office/drawing/2014/main" id="{CD57F66A-DE99-4108-B2F0-3C95FF37BEB1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7" name="手繪多邊形: 圖案 136">
                <a:extLst>
                  <a:ext uri="{FF2B5EF4-FFF2-40B4-BE49-F238E27FC236}">
                    <a16:creationId xmlns:a16="http://schemas.microsoft.com/office/drawing/2014/main" id="{AA8F3617-1547-4E4B-BFD8-D4175A776001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8" name="手繪多邊形: 圖案 137">
                <a:extLst>
                  <a:ext uri="{FF2B5EF4-FFF2-40B4-BE49-F238E27FC236}">
                    <a16:creationId xmlns:a16="http://schemas.microsoft.com/office/drawing/2014/main" id="{F03C3E08-396A-4572-8EBB-8FD1FC84966D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9" name="手繪多邊形: 圖案 138">
                <a:extLst>
                  <a:ext uri="{FF2B5EF4-FFF2-40B4-BE49-F238E27FC236}">
                    <a16:creationId xmlns:a16="http://schemas.microsoft.com/office/drawing/2014/main" id="{9ECE1406-A3F5-4D3A-8304-DCBA4A9F0C00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0" name="手繪多邊形: 圖案 139">
                <a:extLst>
                  <a:ext uri="{FF2B5EF4-FFF2-40B4-BE49-F238E27FC236}">
                    <a16:creationId xmlns:a16="http://schemas.microsoft.com/office/drawing/2014/main" id="{58568D38-2502-4DD8-982C-83708768AA99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" name="手繪多邊形: 圖案 140">
                <a:extLst>
                  <a:ext uri="{FF2B5EF4-FFF2-40B4-BE49-F238E27FC236}">
                    <a16:creationId xmlns:a16="http://schemas.microsoft.com/office/drawing/2014/main" id="{11BD340A-9F7D-45D3-A697-7E406151CCE7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2" name="手繪多邊形: 圖案 141">
                <a:extLst>
                  <a:ext uri="{FF2B5EF4-FFF2-40B4-BE49-F238E27FC236}">
                    <a16:creationId xmlns:a16="http://schemas.microsoft.com/office/drawing/2014/main" id="{1BF58476-BFB9-4050-9753-EBA590C3B74B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3" name="手繪多邊形: 圖案 142">
                <a:extLst>
                  <a:ext uri="{FF2B5EF4-FFF2-40B4-BE49-F238E27FC236}">
                    <a16:creationId xmlns:a16="http://schemas.microsoft.com/office/drawing/2014/main" id="{F8B7B6AB-2893-4301-AA24-30F4D29CF3A7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4" name="手繪多邊形: 圖案 143">
                <a:extLst>
                  <a:ext uri="{FF2B5EF4-FFF2-40B4-BE49-F238E27FC236}">
                    <a16:creationId xmlns:a16="http://schemas.microsoft.com/office/drawing/2014/main" id="{9A5E013B-9C64-4754-A345-30B3B963032D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5" name="手繪多邊形: 圖案 144">
                <a:extLst>
                  <a:ext uri="{FF2B5EF4-FFF2-40B4-BE49-F238E27FC236}">
                    <a16:creationId xmlns:a16="http://schemas.microsoft.com/office/drawing/2014/main" id="{D21A50CC-1E02-4811-BB38-2DD6FD10D5FE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73" name="文字方塊 172">
            <a:extLst>
              <a:ext uri="{FF2B5EF4-FFF2-40B4-BE49-F238E27FC236}">
                <a16:creationId xmlns:a16="http://schemas.microsoft.com/office/drawing/2014/main" id="{9F81420C-6607-4A38-8843-2600744F22E3}"/>
              </a:ext>
            </a:extLst>
          </p:cNvPr>
          <p:cNvSpPr txBox="1"/>
          <p:nvPr/>
        </p:nvSpPr>
        <p:spPr>
          <a:xfrm>
            <a:off x="6281759" y="5408073"/>
            <a:ext cx="1749059" cy="5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j-lt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12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Cloud Volume</a:t>
            </a:r>
          </a:p>
          <a:p>
            <a:r>
              <a:rPr lang="zh-TW" altLang="en-US" sz="12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/Shared folder</a:t>
            </a:r>
          </a:p>
        </p:txBody>
      </p:sp>
      <p:grpSp>
        <p:nvGrpSpPr>
          <p:cNvPr id="177" name="群組 176">
            <a:extLst>
              <a:ext uri="{FF2B5EF4-FFF2-40B4-BE49-F238E27FC236}">
                <a16:creationId xmlns:a16="http://schemas.microsoft.com/office/drawing/2014/main" id="{3349A917-4681-4FF1-98C9-2A470557BEFF}"/>
              </a:ext>
            </a:extLst>
          </p:cNvPr>
          <p:cNvGrpSpPr/>
          <p:nvPr/>
        </p:nvGrpSpPr>
        <p:grpSpPr>
          <a:xfrm>
            <a:off x="6700672" y="4788422"/>
            <a:ext cx="945010" cy="568287"/>
            <a:chOff x="7312118" y="3899144"/>
            <a:chExt cx="854042" cy="513584"/>
          </a:xfrm>
        </p:grpSpPr>
        <p:grpSp>
          <p:nvGrpSpPr>
            <p:cNvPr id="178" name="群組 177">
              <a:extLst>
                <a:ext uri="{FF2B5EF4-FFF2-40B4-BE49-F238E27FC236}">
                  <a16:creationId xmlns:a16="http://schemas.microsoft.com/office/drawing/2014/main" id="{7E40F9E7-628D-4A1C-BE78-07164AE24175}"/>
                </a:ext>
              </a:extLst>
            </p:cNvPr>
            <p:cNvGrpSpPr/>
            <p:nvPr/>
          </p:nvGrpSpPr>
          <p:grpSpPr>
            <a:xfrm>
              <a:off x="7782686" y="4029234"/>
              <a:ext cx="383474" cy="383494"/>
              <a:chOff x="15278278" y="10198066"/>
              <a:chExt cx="2260108" cy="2094445"/>
            </a:xfrm>
            <a:noFill/>
          </p:grpSpPr>
          <p:sp>
            <p:nvSpPr>
              <p:cNvPr id="183" name="手繪多邊形: 圖案 182">
                <a:extLst>
                  <a:ext uri="{FF2B5EF4-FFF2-40B4-BE49-F238E27FC236}">
                    <a16:creationId xmlns:a16="http://schemas.microsoft.com/office/drawing/2014/main" id="{3B929BB8-7773-4534-95DF-DB5AEA8B3D16}"/>
                  </a:ext>
                </a:extLst>
              </p:cNvPr>
              <p:cNvSpPr/>
              <p:nvPr/>
            </p:nvSpPr>
            <p:spPr>
              <a:xfrm>
                <a:off x="15344873" y="10264662"/>
                <a:ext cx="2118111" cy="1964282"/>
              </a:xfrm>
              <a:custGeom>
                <a:avLst/>
                <a:gdLst>
                  <a:gd name="connsiteX0" fmla="*/ 2011022 w 2118111"/>
                  <a:gd name="connsiteY0" fmla="*/ 510950 h 1964282"/>
                  <a:gd name="connsiteX1" fmla="*/ 2011022 w 2118111"/>
                  <a:gd name="connsiteY1" fmla="*/ 232992 h 1964282"/>
                  <a:gd name="connsiteX2" fmla="*/ 896352 w 2118111"/>
                  <a:gd name="connsiteY2" fmla="*/ 232992 h 1964282"/>
                  <a:gd name="connsiteX3" fmla="*/ 672234 w 2118111"/>
                  <a:gd name="connsiteY3" fmla="*/ 8875 h 1964282"/>
                  <a:gd name="connsiteX4" fmla="*/ 8875 w 2118111"/>
                  <a:gd name="connsiteY4" fmla="*/ 8875 h 1964282"/>
                  <a:gd name="connsiteX5" fmla="*/ 8875 w 2118111"/>
                  <a:gd name="connsiteY5" fmla="*/ 1592607 h 1964282"/>
                  <a:gd name="connsiteX6" fmla="*/ 8875 w 2118111"/>
                  <a:gd name="connsiteY6" fmla="*/ 1756968 h 1964282"/>
                  <a:gd name="connsiteX7" fmla="*/ 222579 w 2118111"/>
                  <a:gd name="connsiteY7" fmla="*/ 1962981 h 1964282"/>
                  <a:gd name="connsiteX8" fmla="*/ 1918370 w 2118111"/>
                  <a:gd name="connsiteY8" fmla="*/ 1963099 h 1964282"/>
                  <a:gd name="connsiteX9" fmla="*/ 2118585 w 2118111"/>
                  <a:gd name="connsiteY9" fmla="*/ 1762884 h 1964282"/>
                  <a:gd name="connsiteX10" fmla="*/ 2118585 w 2118111"/>
                  <a:gd name="connsiteY10" fmla="*/ 510950 h 1964282"/>
                  <a:gd name="connsiteX11" fmla="*/ 2011022 w 2118111"/>
                  <a:gd name="connsiteY11" fmla="*/ 510950 h 196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8111" h="1964282">
                    <a:moveTo>
                      <a:pt x="2011022" y="510950"/>
                    </a:moveTo>
                    <a:lnTo>
                      <a:pt x="2011022" y="232992"/>
                    </a:lnTo>
                    <a:lnTo>
                      <a:pt x="896352" y="232992"/>
                    </a:lnTo>
                    <a:lnTo>
                      <a:pt x="672234" y="8875"/>
                    </a:lnTo>
                    <a:lnTo>
                      <a:pt x="8875" y="8875"/>
                    </a:lnTo>
                    <a:lnTo>
                      <a:pt x="8875" y="1592607"/>
                    </a:lnTo>
                    <a:lnTo>
                      <a:pt x="8875" y="1756968"/>
                    </a:lnTo>
                    <a:cubicBezTo>
                      <a:pt x="8875" y="1873286"/>
                      <a:pt x="105314" y="1967240"/>
                      <a:pt x="222579" y="1962981"/>
                    </a:cubicBezTo>
                    <a:cubicBezTo>
                      <a:pt x="229443" y="1962744"/>
                      <a:pt x="1918370" y="1963099"/>
                      <a:pt x="1918370" y="1963099"/>
                    </a:cubicBezTo>
                    <a:cubicBezTo>
                      <a:pt x="2028890" y="1963099"/>
                      <a:pt x="2118585" y="1873404"/>
                      <a:pt x="2118585" y="1762884"/>
                    </a:cubicBezTo>
                    <a:lnTo>
                      <a:pt x="2118585" y="510950"/>
                    </a:lnTo>
                    <a:lnTo>
                      <a:pt x="2011022" y="510950"/>
                    </a:lnTo>
                    <a:close/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手繪多邊形: 圖案 183">
                <a:extLst>
                  <a:ext uri="{FF2B5EF4-FFF2-40B4-BE49-F238E27FC236}">
                    <a16:creationId xmlns:a16="http://schemas.microsoft.com/office/drawing/2014/main" id="{58812CD0-7C43-48E6-B59D-25E475A8D57E}"/>
                  </a:ext>
                </a:extLst>
              </p:cNvPr>
              <p:cNvSpPr/>
              <p:nvPr/>
            </p:nvSpPr>
            <p:spPr>
              <a:xfrm>
                <a:off x="15278278" y="10198066"/>
                <a:ext cx="2260108" cy="2094445"/>
              </a:xfrm>
              <a:custGeom>
                <a:avLst/>
                <a:gdLst>
                  <a:gd name="connsiteX0" fmla="*/ 307161 w 2260107"/>
                  <a:gd name="connsiteY0" fmla="*/ 2029812 h 2094445"/>
                  <a:gd name="connsiteX1" fmla="*/ 1985084 w 2260107"/>
                  <a:gd name="connsiteY1" fmla="*/ 2029812 h 2094445"/>
                  <a:gd name="connsiteX2" fmla="*/ 2185299 w 2260107"/>
                  <a:gd name="connsiteY2" fmla="*/ 1829598 h 2094445"/>
                  <a:gd name="connsiteX3" fmla="*/ 2185299 w 2260107"/>
                  <a:gd name="connsiteY3" fmla="*/ 577545 h 2094445"/>
                  <a:gd name="connsiteX4" fmla="*/ 487851 w 2260107"/>
                  <a:gd name="connsiteY4" fmla="*/ 577545 h 2094445"/>
                  <a:gd name="connsiteX5" fmla="*/ 487851 w 2260107"/>
                  <a:gd name="connsiteY5" fmla="*/ 1674230 h 2094445"/>
                  <a:gd name="connsiteX6" fmla="*/ 487851 w 2260107"/>
                  <a:gd name="connsiteY6" fmla="*/ 1818711 h 2094445"/>
                  <a:gd name="connsiteX7" fmla="*/ 289175 w 2260107"/>
                  <a:gd name="connsiteY7" fmla="*/ 2029694 h 2094445"/>
                  <a:gd name="connsiteX8" fmla="*/ 75470 w 2260107"/>
                  <a:gd name="connsiteY8" fmla="*/ 1823681 h 2094445"/>
                  <a:gd name="connsiteX9" fmla="*/ 75470 w 2260107"/>
                  <a:gd name="connsiteY9" fmla="*/ 1659320 h 2094445"/>
                  <a:gd name="connsiteX10" fmla="*/ 75470 w 2260107"/>
                  <a:gd name="connsiteY10" fmla="*/ 75470 h 2094445"/>
                  <a:gd name="connsiteX11" fmla="*/ 738830 w 2260107"/>
                  <a:gd name="connsiteY11" fmla="*/ 75470 h 2094445"/>
                  <a:gd name="connsiteX12" fmla="*/ 962947 w 2260107"/>
                  <a:gd name="connsiteY12" fmla="*/ 299588 h 2094445"/>
                  <a:gd name="connsiteX13" fmla="*/ 2077618 w 2260107"/>
                  <a:gd name="connsiteY13" fmla="*/ 299588 h 2094445"/>
                  <a:gd name="connsiteX14" fmla="*/ 2077618 w 2260107"/>
                  <a:gd name="connsiteY14" fmla="*/ 577545 h 20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0107" h="2094445">
                    <a:moveTo>
                      <a:pt x="307161" y="2029812"/>
                    </a:moveTo>
                    <a:lnTo>
                      <a:pt x="1985084" y="2029812"/>
                    </a:lnTo>
                    <a:cubicBezTo>
                      <a:pt x="2095604" y="2029812"/>
                      <a:pt x="2185299" y="1940118"/>
                      <a:pt x="2185299" y="1829598"/>
                    </a:cubicBezTo>
                    <a:lnTo>
                      <a:pt x="2185299" y="577545"/>
                    </a:lnTo>
                    <a:lnTo>
                      <a:pt x="487851" y="577545"/>
                    </a:lnTo>
                    <a:lnTo>
                      <a:pt x="487851" y="1674230"/>
                    </a:lnTo>
                    <a:lnTo>
                      <a:pt x="487851" y="1818711"/>
                    </a:lnTo>
                    <a:cubicBezTo>
                      <a:pt x="487851" y="1930534"/>
                      <a:pt x="400878" y="2025789"/>
                      <a:pt x="289175" y="2029694"/>
                    </a:cubicBezTo>
                    <a:cubicBezTo>
                      <a:pt x="171909" y="2033836"/>
                      <a:pt x="75470" y="1940000"/>
                      <a:pt x="75470" y="1823681"/>
                    </a:cubicBezTo>
                    <a:lnTo>
                      <a:pt x="75470" y="1659320"/>
                    </a:lnTo>
                    <a:lnTo>
                      <a:pt x="75470" y="75470"/>
                    </a:lnTo>
                    <a:lnTo>
                      <a:pt x="738830" y="75470"/>
                    </a:lnTo>
                    <a:lnTo>
                      <a:pt x="962947" y="299588"/>
                    </a:lnTo>
                    <a:lnTo>
                      <a:pt x="2077618" y="299588"/>
                    </a:lnTo>
                    <a:lnTo>
                      <a:pt x="2077618" y="577545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手繪多邊形: 圖案 184">
                <a:extLst>
                  <a:ext uri="{FF2B5EF4-FFF2-40B4-BE49-F238E27FC236}">
                    <a16:creationId xmlns:a16="http://schemas.microsoft.com/office/drawing/2014/main" id="{8F3FC041-8490-4B09-A07E-BF3485A09E81}"/>
                  </a:ext>
                </a:extLst>
              </p:cNvPr>
              <p:cNvSpPr/>
              <p:nvPr/>
            </p:nvSpPr>
            <p:spPr>
              <a:xfrm>
                <a:off x="16108435" y="10987873"/>
                <a:ext cx="911143" cy="1005807"/>
              </a:xfrm>
              <a:custGeom>
                <a:avLst/>
                <a:gdLst>
                  <a:gd name="connsiteX0" fmla="*/ 698409 w 911142"/>
                  <a:gd name="connsiteY0" fmla="*/ 50314 h 1005807"/>
                  <a:gd name="connsiteX1" fmla="*/ 50314 w 911142"/>
                  <a:gd name="connsiteY1" fmla="*/ 50314 h 1005807"/>
                  <a:gd name="connsiteX2" fmla="*/ 50314 w 911142"/>
                  <a:gd name="connsiteY2" fmla="*/ 956368 h 1005807"/>
                  <a:gd name="connsiteX3" fmla="*/ 870934 w 911142"/>
                  <a:gd name="connsiteY3" fmla="*/ 956368 h 1005807"/>
                  <a:gd name="connsiteX4" fmla="*/ 870934 w 911142"/>
                  <a:gd name="connsiteY4" fmla="*/ 222839 h 10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142" h="1005807">
                    <a:moveTo>
                      <a:pt x="698409" y="50314"/>
                    </a:moveTo>
                    <a:lnTo>
                      <a:pt x="50314" y="50314"/>
                    </a:lnTo>
                    <a:lnTo>
                      <a:pt x="50314" y="956368"/>
                    </a:lnTo>
                    <a:lnTo>
                      <a:pt x="870934" y="956368"/>
                    </a:lnTo>
                    <a:lnTo>
                      <a:pt x="870934" y="222839"/>
                    </a:lnTo>
                    <a:close/>
                  </a:path>
                </a:pathLst>
              </a:custGeom>
              <a:grpFill/>
              <a:ln w="2540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手繪多邊形: 圖案 185">
                <a:extLst>
                  <a:ext uri="{FF2B5EF4-FFF2-40B4-BE49-F238E27FC236}">
                    <a16:creationId xmlns:a16="http://schemas.microsoft.com/office/drawing/2014/main" id="{52A0EB41-3F20-4EC0-925A-1937EA127CF5}"/>
                  </a:ext>
                </a:extLst>
              </p:cNvPr>
              <p:cNvSpPr/>
              <p:nvPr/>
            </p:nvSpPr>
            <p:spPr>
              <a:xfrm>
                <a:off x="16739372" y="10999232"/>
                <a:ext cx="272160" cy="272160"/>
              </a:xfrm>
              <a:custGeom>
                <a:avLst/>
                <a:gdLst>
                  <a:gd name="connsiteX0" fmla="*/ 232069 w 272159"/>
                  <a:gd name="connsiteY0" fmla="*/ 232069 h 272159"/>
                  <a:gd name="connsiteX1" fmla="*/ 50314 w 272159"/>
                  <a:gd name="connsiteY1" fmla="*/ 232069 h 272159"/>
                  <a:gd name="connsiteX2" fmla="*/ 50314 w 272159"/>
                  <a:gd name="connsiteY2" fmla="*/ 50314 h 27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159" h="272159">
                    <a:moveTo>
                      <a:pt x="232069" y="232069"/>
                    </a:moveTo>
                    <a:lnTo>
                      <a:pt x="50314" y="232069"/>
                    </a:lnTo>
                    <a:lnTo>
                      <a:pt x="50314" y="50314"/>
                    </a:lnTo>
                  </a:path>
                </a:pathLst>
              </a:custGeom>
              <a:grpFill/>
              <a:ln w="2540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手繪多邊形: 圖案 186">
                <a:extLst>
                  <a:ext uri="{FF2B5EF4-FFF2-40B4-BE49-F238E27FC236}">
                    <a16:creationId xmlns:a16="http://schemas.microsoft.com/office/drawing/2014/main" id="{DDF5DDE7-CE76-4468-B2B0-74C5C87F8E2E}"/>
                  </a:ext>
                </a:extLst>
              </p:cNvPr>
              <p:cNvSpPr/>
              <p:nvPr/>
            </p:nvSpPr>
            <p:spPr>
              <a:xfrm>
                <a:off x="16253744" y="11184419"/>
                <a:ext cx="354991" cy="94664"/>
              </a:xfrm>
              <a:custGeom>
                <a:avLst/>
                <a:gdLst>
                  <a:gd name="connsiteX0" fmla="*/ 50314 w 354990"/>
                  <a:gd name="connsiteY0" fmla="*/ 50314 h 94664"/>
                  <a:gd name="connsiteX1" fmla="*/ 312415 w 354990"/>
                  <a:gd name="connsiteY1" fmla="*/ 50314 h 9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990" h="94664">
                    <a:moveTo>
                      <a:pt x="50314" y="50314"/>
                    </a:moveTo>
                    <a:lnTo>
                      <a:pt x="312415" y="50314"/>
                    </a:lnTo>
                  </a:path>
                </a:pathLst>
              </a:custGeom>
              <a:grpFill/>
              <a:ln w="2540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手繪多邊形: 圖案 187">
                <a:extLst>
                  <a:ext uri="{FF2B5EF4-FFF2-40B4-BE49-F238E27FC236}">
                    <a16:creationId xmlns:a16="http://schemas.microsoft.com/office/drawing/2014/main" id="{92C20FFF-F923-4FBD-B960-E493412BDE2A}"/>
                  </a:ext>
                </a:extLst>
              </p:cNvPr>
              <p:cNvSpPr/>
              <p:nvPr/>
            </p:nvSpPr>
            <p:spPr>
              <a:xfrm>
                <a:off x="16253744" y="11341207"/>
                <a:ext cx="615317" cy="94664"/>
              </a:xfrm>
              <a:custGeom>
                <a:avLst/>
                <a:gdLst>
                  <a:gd name="connsiteX0" fmla="*/ 50314 w 615317"/>
                  <a:gd name="connsiteY0" fmla="*/ 50314 h 94664"/>
                  <a:gd name="connsiteX1" fmla="*/ 574517 w 615317"/>
                  <a:gd name="connsiteY1" fmla="*/ 50314 h 9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317" h="94664">
                    <a:moveTo>
                      <a:pt x="50314" y="50314"/>
                    </a:moveTo>
                    <a:lnTo>
                      <a:pt x="574517" y="50314"/>
                    </a:lnTo>
                  </a:path>
                </a:pathLst>
              </a:custGeom>
              <a:grpFill/>
              <a:ln w="2540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手繪多邊形: 圖案 188">
                <a:extLst>
                  <a:ext uri="{FF2B5EF4-FFF2-40B4-BE49-F238E27FC236}">
                    <a16:creationId xmlns:a16="http://schemas.microsoft.com/office/drawing/2014/main" id="{7B77E40D-01A0-4AC9-AB91-504E20C9B1EF}"/>
                  </a:ext>
                </a:extLst>
              </p:cNvPr>
              <p:cNvSpPr/>
              <p:nvPr/>
            </p:nvSpPr>
            <p:spPr>
              <a:xfrm>
                <a:off x="16253744" y="11497876"/>
                <a:ext cx="615317" cy="94664"/>
              </a:xfrm>
              <a:custGeom>
                <a:avLst/>
                <a:gdLst>
                  <a:gd name="connsiteX0" fmla="*/ 50314 w 615317"/>
                  <a:gd name="connsiteY0" fmla="*/ 50314 h 94664"/>
                  <a:gd name="connsiteX1" fmla="*/ 574517 w 615317"/>
                  <a:gd name="connsiteY1" fmla="*/ 50314 h 9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317" h="94664">
                    <a:moveTo>
                      <a:pt x="50314" y="50314"/>
                    </a:moveTo>
                    <a:lnTo>
                      <a:pt x="574517" y="50314"/>
                    </a:lnTo>
                  </a:path>
                </a:pathLst>
              </a:custGeom>
              <a:grpFill/>
              <a:ln w="2540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手繪多邊形: 圖案 189">
                <a:extLst>
                  <a:ext uri="{FF2B5EF4-FFF2-40B4-BE49-F238E27FC236}">
                    <a16:creationId xmlns:a16="http://schemas.microsoft.com/office/drawing/2014/main" id="{91674B2A-9D44-41A6-8FFB-63E9925A13BC}"/>
                  </a:ext>
                </a:extLst>
              </p:cNvPr>
              <p:cNvSpPr/>
              <p:nvPr/>
            </p:nvSpPr>
            <p:spPr>
              <a:xfrm>
                <a:off x="16253744" y="11654545"/>
                <a:ext cx="615317" cy="94664"/>
              </a:xfrm>
              <a:custGeom>
                <a:avLst/>
                <a:gdLst>
                  <a:gd name="connsiteX0" fmla="*/ 50314 w 615317"/>
                  <a:gd name="connsiteY0" fmla="*/ 50314 h 94664"/>
                  <a:gd name="connsiteX1" fmla="*/ 574517 w 615317"/>
                  <a:gd name="connsiteY1" fmla="*/ 50314 h 9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317" h="94664">
                    <a:moveTo>
                      <a:pt x="50314" y="50314"/>
                    </a:moveTo>
                    <a:lnTo>
                      <a:pt x="574517" y="50314"/>
                    </a:lnTo>
                  </a:path>
                </a:pathLst>
              </a:custGeom>
              <a:grpFill/>
              <a:ln w="2540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9" name="圖形 113">
              <a:extLst>
                <a:ext uri="{FF2B5EF4-FFF2-40B4-BE49-F238E27FC236}">
                  <a16:creationId xmlns:a16="http://schemas.microsoft.com/office/drawing/2014/main" id="{EDC8D5BF-02CA-4000-B0C4-D879CB3F7494}"/>
                </a:ext>
              </a:extLst>
            </p:cNvPr>
            <p:cNvGrpSpPr/>
            <p:nvPr/>
          </p:nvGrpSpPr>
          <p:grpSpPr>
            <a:xfrm>
              <a:off x="7312118" y="3899144"/>
              <a:ext cx="408248" cy="502034"/>
              <a:chOff x="5884043" y="5462967"/>
              <a:chExt cx="467409" cy="574787"/>
            </a:xfrm>
          </p:grpSpPr>
          <p:sp>
            <p:nvSpPr>
              <p:cNvPr id="180" name="手繪多邊形: 圖案 179">
                <a:extLst>
                  <a:ext uri="{FF2B5EF4-FFF2-40B4-BE49-F238E27FC236}">
                    <a16:creationId xmlns:a16="http://schemas.microsoft.com/office/drawing/2014/main" id="{D9A73321-DF5E-4509-9513-370191324550}"/>
                  </a:ext>
                </a:extLst>
              </p:cNvPr>
              <p:cNvSpPr/>
              <p:nvPr/>
            </p:nvSpPr>
            <p:spPr>
              <a:xfrm>
                <a:off x="5884043" y="5462967"/>
                <a:ext cx="467409" cy="568471"/>
              </a:xfrm>
              <a:custGeom>
                <a:avLst/>
                <a:gdLst>
                  <a:gd name="connsiteX0" fmla="*/ 0 w 467409"/>
                  <a:gd name="connsiteY0" fmla="*/ 286825 h 568470"/>
                  <a:gd name="connsiteX1" fmla="*/ 0 w 467409"/>
                  <a:gd name="connsiteY1" fmla="*/ 49520 h 568470"/>
                  <a:gd name="connsiteX2" fmla="*/ 49646 w 467409"/>
                  <a:gd name="connsiteY2" fmla="*/ 0 h 568470"/>
                  <a:gd name="connsiteX3" fmla="*/ 421679 w 467409"/>
                  <a:gd name="connsiteY3" fmla="*/ 0 h 568470"/>
                  <a:gd name="connsiteX4" fmla="*/ 463177 w 467409"/>
                  <a:gd name="connsiteY4" fmla="*/ 22865 h 568470"/>
                  <a:gd name="connsiteX5" fmla="*/ 469620 w 467409"/>
                  <a:gd name="connsiteY5" fmla="*/ 46804 h 568470"/>
                  <a:gd name="connsiteX6" fmla="*/ 469872 w 467409"/>
                  <a:gd name="connsiteY6" fmla="*/ 527541 h 568470"/>
                  <a:gd name="connsiteX7" fmla="*/ 423005 w 467409"/>
                  <a:gd name="connsiteY7" fmla="*/ 574282 h 568470"/>
                  <a:gd name="connsiteX8" fmla="*/ 46930 w 467409"/>
                  <a:gd name="connsiteY8" fmla="*/ 574282 h 568470"/>
                  <a:gd name="connsiteX9" fmla="*/ 0 w 467409"/>
                  <a:gd name="connsiteY9" fmla="*/ 526151 h 568470"/>
                  <a:gd name="connsiteX10" fmla="*/ 0 w 467409"/>
                  <a:gd name="connsiteY10" fmla="*/ 286825 h 568470"/>
                  <a:gd name="connsiteX11" fmla="*/ 211345 w 467409"/>
                  <a:gd name="connsiteY11" fmla="*/ 424016 h 568470"/>
                  <a:gd name="connsiteX12" fmla="*/ 226314 w 467409"/>
                  <a:gd name="connsiteY12" fmla="*/ 425342 h 568470"/>
                  <a:gd name="connsiteX13" fmla="*/ 261749 w 467409"/>
                  <a:gd name="connsiteY13" fmla="*/ 423637 h 568470"/>
                  <a:gd name="connsiteX14" fmla="*/ 419531 w 467409"/>
                  <a:gd name="connsiteY14" fmla="*/ 208945 h 568470"/>
                  <a:gd name="connsiteX15" fmla="*/ 205849 w 467409"/>
                  <a:gd name="connsiteY15" fmla="*/ 54257 h 568470"/>
                  <a:gd name="connsiteX16" fmla="*/ 88366 w 467409"/>
                  <a:gd name="connsiteY16" fmla="*/ 354599 h 568470"/>
                  <a:gd name="connsiteX17" fmla="*/ 98472 w 467409"/>
                  <a:gd name="connsiteY17" fmla="*/ 357821 h 568470"/>
                  <a:gd name="connsiteX18" fmla="*/ 220630 w 467409"/>
                  <a:gd name="connsiteY18" fmla="*/ 316512 h 568470"/>
                  <a:gd name="connsiteX19" fmla="*/ 274508 w 467409"/>
                  <a:gd name="connsiteY19" fmla="*/ 299205 h 568470"/>
                  <a:gd name="connsiteX20" fmla="*/ 306974 w 467409"/>
                  <a:gd name="connsiteY20" fmla="*/ 317207 h 568470"/>
                  <a:gd name="connsiteX21" fmla="*/ 298573 w 467409"/>
                  <a:gd name="connsiteY21" fmla="*/ 350999 h 568470"/>
                  <a:gd name="connsiteX22" fmla="*/ 262381 w 467409"/>
                  <a:gd name="connsiteY22" fmla="*/ 381254 h 568470"/>
                  <a:gd name="connsiteX23" fmla="*/ 211345 w 467409"/>
                  <a:gd name="connsiteY23" fmla="*/ 424016 h 568470"/>
                  <a:gd name="connsiteX24" fmla="*/ 113568 w 467409"/>
                  <a:gd name="connsiteY24" fmla="*/ 473536 h 568470"/>
                  <a:gd name="connsiteX25" fmla="*/ 154119 w 467409"/>
                  <a:gd name="connsiteY25" fmla="*/ 456861 h 568470"/>
                  <a:gd name="connsiteX26" fmla="*/ 289794 w 467409"/>
                  <a:gd name="connsiteY26" fmla="*/ 343293 h 568470"/>
                  <a:gd name="connsiteX27" fmla="*/ 297879 w 467409"/>
                  <a:gd name="connsiteY27" fmla="*/ 329208 h 568470"/>
                  <a:gd name="connsiteX28" fmla="*/ 271224 w 467409"/>
                  <a:gd name="connsiteY28" fmla="*/ 311143 h 568470"/>
                  <a:gd name="connsiteX29" fmla="*/ 97461 w 467409"/>
                  <a:gd name="connsiteY29" fmla="*/ 370074 h 568470"/>
                  <a:gd name="connsiteX30" fmla="*/ 61900 w 467409"/>
                  <a:gd name="connsiteY30" fmla="*/ 411825 h 568470"/>
                  <a:gd name="connsiteX31" fmla="*/ 113568 w 467409"/>
                  <a:gd name="connsiteY31" fmla="*/ 473536 h 56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7409" h="568470">
                    <a:moveTo>
                      <a:pt x="0" y="286825"/>
                    </a:moveTo>
                    <a:cubicBezTo>
                      <a:pt x="0" y="207744"/>
                      <a:pt x="0" y="128664"/>
                      <a:pt x="0" y="49520"/>
                    </a:cubicBezTo>
                    <a:cubicBezTo>
                      <a:pt x="0" y="19265"/>
                      <a:pt x="19328" y="0"/>
                      <a:pt x="49646" y="0"/>
                    </a:cubicBezTo>
                    <a:cubicBezTo>
                      <a:pt x="173699" y="0"/>
                      <a:pt x="297689" y="0"/>
                      <a:pt x="421679" y="0"/>
                    </a:cubicBezTo>
                    <a:cubicBezTo>
                      <a:pt x="439743" y="0"/>
                      <a:pt x="454397" y="7011"/>
                      <a:pt x="463177" y="22865"/>
                    </a:cubicBezTo>
                    <a:cubicBezTo>
                      <a:pt x="467093" y="29939"/>
                      <a:pt x="469620" y="38782"/>
                      <a:pt x="469620" y="46804"/>
                    </a:cubicBezTo>
                    <a:cubicBezTo>
                      <a:pt x="469999" y="207050"/>
                      <a:pt x="469936" y="367295"/>
                      <a:pt x="469872" y="527541"/>
                    </a:cubicBezTo>
                    <a:cubicBezTo>
                      <a:pt x="469872" y="554196"/>
                      <a:pt x="449723" y="574219"/>
                      <a:pt x="423005" y="574282"/>
                    </a:cubicBezTo>
                    <a:cubicBezTo>
                      <a:pt x="297626" y="574408"/>
                      <a:pt x="172247" y="574345"/>
                      <a:pt x="46930" y="574282"/>
                    </a:cubicBezTo>
                    <a:cubicBezTo>
                      <a:pt x="19770" y="574219"/>
                      <a:pt x="0" y="553817"/>
                      <a:pt x="0" y="526151"/>
                    </a:cubicBezTo>
                    <a:cubicBezTo>
                      <a:pt x="0" y="446376"/>
                      <a:pt x="0" y="366600"/>
                      <a:pt x="0" y="286825"/>
                    </a:cubicBezTo>
                    <a:close/>
                    <a:moveTo>
                      <a:pt x="211345" y="424016"/>
                    </a:moveTo>
                    <a:cubicBezTo>
                      <a:pt x="217724" y="424584"/>
                      <a:pt x="222019" y="425406"/>
                      <a:pt x="226314" y="425342"/>
                    </a:cubicBezTo>
                    <a:cubicBezTo>
                      <a:pt x="238126" y="425027"/>
                      <a:pt x="250064" y="425342"/>
                      <a:pt x="261749" y="423637"/>
                    </a:cubicBezTo>
                    <a:cubicBezTo>
                      <a:pt x="364705" y="408983"/>
                      <a:pt x="435827" y="311964"/>
                      <a:pt x="419531" y="208945"/>
                    </a:cubicBezTo>
                    <a:cubicBezTo>
                      <a:pt x="403425" y="107441"/>
                      <a:pt x="307416" y="37961"/>
                      <a:pt x="205849" y="54257"/>
                    </a:cubicBezTo>
                    <a:cubicBezTo>
                      <a:pt x="64490" y="76933"/>
                      <a:pt x="-253" y="242421"/>
                      <a:pt x="88366" y="354599"/>
                    </a:cubicBezTo>
                    <a:cubicBezTo>
                      <a:pt x="91271" y="358326"/>
                      <a:pt x="93671" y="359463"/>
                      <a:pt x="98472" y="357821"/>
                    </a:cubicBezTo>
                    <a:cubicBezTo>
                      <a:pt x="139149" y="343862"/>
                      <a:pt x="179889" y="330155"/>
                      <a:pt x="220630" y="316512"/>
                    </a:cubicBezTo>
                    <a:cubicBezTo>
                      <a:pt x="238505" y="310511"/>
                      <a:pt x="256317" y="304132"/>
                      <a:pt x="274508" y="299205"/>
                    </a:cubicBezTo>
                    <a:cubicBezTo>
                      <a:pt x="287772" y="295668"/>
                      <a:pt x="300658" y="303690"/>
                      <a:pt x="306974" y="317207"/>
                    </a:cubicBezTo>
                    <a:cubicBezTo>
                      <a:pt x="312343" y="328702"/>
                      <a:pt x="308932" y="342409"/>
                      <a:pt x="298573" y="350999"/>
                    </a:cubicBezTo>
                    <a:cubicBezTo>
                      <a:pt x="286509" y="361042"/>
                      <a:pt x="274445" y="371148"/>
                      <a:pt x="262381" y="381254"/>
                    </a:cubicBezTo>
                    <a:cubicBezTo>
                      <a:pt x="245895" y="395024"/>
                      <a:pt x="229409" y="408920"/>
                      <a:pt x="211345" y="424016"/>
                    </a:cubicBezTo>
                    <a:close/>
                    <a:moveTo>
                      <a:pt x="113568" y="473536"/>
                    </a:moveTo>
                    <a:cubicBezTo>
                      <a:pt x="129548" y="473978"/>
                      <a:pt x="142244" y="466841"/>
                      <a:pt x="154119" y="456861"/>
                    </a:cubicBezTo>
                    <a:cubicBezTo>
                      <a:pt x="199280" y="418900"/>
                      <a:pt x="244758" y="381317"/>
                      <a:pt x="289794" y="343293"/>
                    </a:cubicBezTo>
                    <a:cubicBezTo>
                      <a:pt x="293773" y="339945"/>
                      <a:pt x="297310" y="334198"/>
                      <a:pt x="297879" y="329208"/>
                    </a:cubicBezTo>
                    <a:cubicBezTo>
                      <a:pt x="299584" y="315185"/>
                      <a:pt x="285941" y="306216"/>
                      <a:pt x="271224" y="311143"/>
                    </a:cubicBezTo>
                    <a:cubicBezTo>
                      <a:pt x="213303" y="330660"/>
                      <a:pt x="155319" y="350241"/>
                      <a:pt x="97461" y="370074"/>
                    </a:cubicBezTo>
                    <a:cubicBezTo>
                      <a:pt x="77628" y="376896"/>
                      <a:pt x="65437" y="390729"/>
                      <a:pt x="61900" y="411825"/>
                    </a:cubicBezTo>
                    <a:cubicBezTo>
                      <a:pt x="56531" y="443344"/>
                      <a:pt x="81544" y="473347"/>
                      <a:pt x="113568" y="473536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81" name="手繪多邊形: 圖案 180">
                <a:extLst>
                  <a:ext uri="{FF2B5EF4-FFF2-40B4-BE49-F238E27FC236}">
                    <a16:creationId xmlns:a16="http://schemas.microsoft.com/office/drawing/2014/main" id="{34707418-070B-4DC0-B1B5-C7C96D0C080E}"/>
                  </a:ext>
                </a:extLst>
              </p:cNvPr>
              <p:cNvSpPr/>
              <p:nvPr/>
            </p:nvSpPr>
            <p:spPr>
              <a:xfrm>
                <a:off x="6084523" y="5667046"/>
                <a:ext cx="63163" cy="63163"/>
              </a:xfrm>
              <a:custGeom>
                <a:avLst/>
                <a:gdLst>
                  <a:gd name="connsiteX0" fmla="*/ 1 w 63163"/>
                  <a:gd name="connsiteY0" fmla="*/ 34552 h 63163"/>
                  <a:gd name="connsiteX1" fmla="*/ 34804 w 63163"/>
                  <a:gd name="connsiteY1" fmla="*/ 2 h 63163"/>
                  <a:gd name="connsiteX2" fmla="*/ 68912 w 63163"/>
                  <a:gd name="connsiteY2" fmla="*/ 35247 h 63163"/>
                  <a:gd name="connsiteX3" fmla="*/ 33793 w 63163"/>
                  <a:gd name="connsiteY3" fmla="*/ 69355 h 63163"/>
                  <a:gd name="connsiteX4" fmla="*/ 1 w 63163"/>
                  <a:gd name="connsiteY4" fmla="*/ 34552 h 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63" h="63163">
                    <a:moveTo>
                      <a:pt x="1" y="34552"/>
                    </a:moveTo>
                    <a:cubicBezTo>
                      <a:pt x="190" y="15161"/>
                      <a:pt x="15602" y="-188"/>
                      <a:pt x="34804" y="2"/>
                    </a:cubicBezTo>
                    <a:cubicBezTo>
                      <a:pt x="54005" y="191"/>
                      <a:pt x="69165" y="15856"/>
                      <a:pt x="68912" y="35247"/>
                    </a:cubicBezTo>
                    <a:cubicBezTo>
                      <a:pt x="68659" y="54575"/>
                      <a:pt x="53184" y="69608"/>
                      <a:pt x="33793" y="69355"/>
                    </a:cubicBezTo>
                    <a:cubicBezTo>
                      <a:pt x="14907" y="69039"/>
                      <a:pt x="-126" y="53564"/>
                      <a:pt x="1" y="3455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82" name="手繪多邊形: 圖案 181">
                <a:extLst>
                  <a:ext uri="{FF2B5EF4-FFF2-40B4-BE49-F238E27FC236}">
                    <a16:creationId xmlns:a16="http://schemas.microsoft.com/office/drawing/2014/main" id="{714501C9-46B7-42E9-ACEE-FF481C66BC89}"/>
                  </a:ext>
                </a:extLst>
              </p:cNvPr>
              <p:cNvSpPr/>
              <p:nvPr/>
            </p:nvSpPr>
            <p:spPr>
              <a:xfrm>
                <a:off x="5978467" y="5863228"/>
                <a:ext cx="37898" cy="37898"/>
              </a:xfrm>
              <a:custGeom>
                <a:avLst/>
                <a:gdLst>
                  <a:gd name="connsiteX0" fmla="*/ 20344 w 37898"/>
                  <a:gd name="connsiteY0" fmla="*/ 40051 h 37898"/>
                  <a:gd name="connsiteX1" fmla="*/ 5 w 37898"/>
                  <a:gd name="connsiteY1" fmla="*/ 20344 h 37898"/>
                  <a:gd name="connsiteX2" fmla="*/ 19649 w 37898"/>
                  <a:gd name="connsiteY2" fmla="*/ 5 h 37898"/>
                  <a:gd name="connsiteX3" fmla="*/ 40367 w 37898"/>
                  <a:gd name="connsiteY3" fmla="*/ 19965 h 37898"/>
                  <a:gd name="connsiteX4" fmla="*/ 20344 w 37898"/>
                  <a:gd name="connsiteY4" fmla="*/ 40051 h 3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98" h="37898">
                    <a:moveTo>
                      <a:pt x="20344" y="40051"/>
                    </a:moveTo>
                    <a:cubicBezTo>
                      <a:pt x="9353" y="40177"/>
                      <a:pt x="258" y="31334"/>
                      <a:pt x="5" y="20344"/>
                    </a:cubicBezTo>
                    <a:cubicBezTo>
                      <a:pt x="-247" y="9416"/>
                      <a:pt x="8595" y="258"/>
                      <a:pt x="19649" y="5"/>
                    </a:cubicBezTo>
                    <a:cubicBezTo>
                      <a:pt x="31019" y="-247"/>
                      <a:pt x="40430" y="8848"/>
                      <a:pt x="40367" y="19965"/>
                    </a:cubicBezTo>
                    <a:cubicBezTo>
                      <a:pt x="40240" y="30955"/>
                      <a:pt x="31271" y="39924"/>
                      <a:pt x="20344" y="4005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204" name="群組 203">
            <a:extLst>
              <a:ext uri="{FF2B5EF4-FFF2-40B4-BE49-F238E27FC236}">
                <a16:creationId xmlns:a16="http://schemas.microsoft.com/office/drawing/2014/main" id="{777F93B8-251A-445A-9434-6268A695D5A5}"/>
              </a:ext>
            </a:extLst>
          </p:cNvPr>
          <p:cNvGrpSpPr/>
          <p:nvPr/>
        </p:nvGrpSpPr>
        <p:grpSpPr>
          <a:xfrm>
            <a:off x="7985887" y="3170481"/>
            <a:ext cx="1870179" cy="1672483"/>
            <a:chOff x="8275596" y="3247697"/>
            <a:chExt cx="1870179" cy="1672483"/>
          </a:xfrm>
        </p:grpSpPr>
        <p:grpSp>
          <p:nvGrpSpPr>
            <p:cNvPr id="205" name="圖形 18">
              <a:extLst>
                <a:ext uri="{FF2B5EF4-FFF2-40B4-BE49-F238E27FC236}">
                  <a16:creationId xmlns:a16="http://schemas.microsoft.com/office/drawing/2014/main" id="{BD026DD9-3253-4B2E-8867-756350D5D396}"/>
                </a:ext>
              </a:extLst>
            </p:cNvPr>
            <p:cNvGrpSpPr/>
            <p:nvPr/>
          </p:nvGrpSpPr>
          <p:grpSpPr>
            <a:xfrm>
              <a:off x="8275596" y="3437991"/>
              <a:ext cx="1870179" cy="1482189"/>
              <a:chOff x="8338475" y="3282973"/>
              <a:chExt cx="1365427" cy="1085848"/>
            </a:xfrm>
          </p:grpSpPr>
          <p:sp>
            <p:nvSpPr>
              <p:cNvPr id="207" name="手繪多邊形: 圖案 206">
                <a:extLst>
                  <a:ext uri="{FF2B5EF4-FFF2-40B4-BE49-F238E27FC236}">
                    <a16:creationId xmlns:a16="http://schemas.microsoft.com/office/drawing/2014/main" id="{573232CB-932B-41E6-904F-65830946E597}"/>
                  </a:ext>
                </a:extLst>
              </p:cNvPr>
              <p:cNvSpPr/>
              <p:nvPr/>
            </p:nvSpPr>
            <p:spPr>
              <a:xfrm>
                <a:off x="8338475" y="3282974"/>
                <a:ext cx="1365427" cy="1085847"/>
              </a:xfrm>
              <a:custGeom>
                <a:avLst/>
                <a:gdLst>
                  <a:gd name="connsiteX0" fmla="*/ 1282256 w 1323975"/>
                  <a:gd name="connsiteY0" fmla="*/ 9525 h 1085850"/>
                  <a:gd name="connsiteX1" fmla="*/ 1315498 w 1323975"/>
                  <a:gd name="connsiteY1" fmla="*/ 42767 h 1085850"/>
                  <a:gd name="connsiteX2" fmla="*/ 1315498 w 1323975"/>
                  <a:gd name="connsiteY2" fmla="*/ 1045464 h 1085850"/>
                  <a:gd name="connsiteX3" fmla="*/ 1282256 w 1323975"/>
                  <a:gd name="connsiteY3" fmla="*/ 1078706 h 1085850"/>
                  <a:gd name="connsiteX4" fmla="*/ 42767 w 1323975"/>
                  <a:gd name="connsiteY4" fmla="*/ 1078706 h 1085850"/>
                  <a:gd name="connsiteX5" fmla="*/ 9525 w 1323975"/>
                  <a:gd name="connsiteY5" fmla="*/ 1045464 h 1085850"/>
                  <a:gd name="connsiteX6" fmla="*/ 9525 w 1323975"/>
                  <a:gd name="connsiteY6" fmla="*/ 42767 h 1085850"/>
                  <a:gd name="connsiteX7" fmla="*/ 42767 w 1323975"/>
                  <a:gd name="connsiteY7" fmla="*/ 9525 h 1085850"/>
                  <a:gd name="connsiteX8" fmla="*/ 1282256 w 1323975"/>
                  <a:gd name="connsiteY8" fmla="*/ 9525 h 1085850"/>
                  <a:gd name="connsiteX9" fmla="*/ 1282256 w 1323975"/>
                  <a:gd name="connsiteY9" fmla="*/ 0 h 1085850"/>
                  <a:gd name="connsiteX10" fmla="*/ 42767 w 1323975"/>
                  <a:gd name="connsiteY10" fmla="*/ 0 h 1085850"/>
                  <a:gd name="connsiteX11" fmla="*/ 0 w 1323975"/>
                  <a:gd name="connsiteY11" fmla="*/ 42767 h 1085850"/>
                  <a:gd name="connsiteX12" fmla="*/ 0 w 1323975"/>
                  <a:gd name="connsiteY12" fmla="*/ 1045464 h 1085850"/>
                  <a:gd name="connsiteX13" fmla="*/ 42767 w 1323975"/>
                  <a:gd name="connsiteY13" fmla="*/ 1088231 h 1085850"/>
                  <a:gd name="connsiteX14" fmla="*/ 1282256 w 1323975"/>
                  <a:gd name="connsiteY14" fmla="*/ 1088231 h 1085850"/>
                  <a:gd name="connsiteX15" fmla="*/ 1325023 w 1323975"/>
                  <a:gd name="connsiteY15" fmla="*/ 1045464 h 1085850"/>
                  <a:gd name="connsiteX16" fmla="*/ 1325023 w 1323975"/>
                  <a:gd name="connsiteY16" fmla="*/ 42767 h 1085850"/>
                  <a:gd name="connsiteX17" fmla="*/ 1282256 w 1323975"/>
                  <a:gd name="connsiteY17" fmla="*/ 0 h 1085850"/>
                  <a:gd name="connsiteX18" fmla="*/ 1282256 w 1323975"/>
                  <a:gd name="connsiteY18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23975" h="1085850">
                    <a:moveTo>
                      <a:pt x="1282256" y="9525"/>
                    </a:moveTo>
                    <a:cubicBezTo>
                      <a:pt x="1300639" y="9525"/>
                      <a:pt x="1315498" y="24479"/>
                      <a:pt x="1315498" y="42767"/>
                    </a:cubicBezTo>
                    <a:lnTo>
                      <a:pt x="1315498" y="1045464"/>
                    </a:lnTo>
                    <a:cubicBezTo>
                      <a:pt x="1315498" y="1063847"/>
                      <a:pt x="1300543" y="1078706"/>
                      <a:pt x="1282256" y="1078706"/>
                    </a:cubicBezTo>
                    <a:lnTo>
                      <a:pt x="42767" y="1078706"/>
                    </a:lnTo>
                    <a:cubicBezTo>
                      <a:pt x="24384" y="1078706"/>
                      <a:pt x="9525" y="1063752"/>
                      <a:pt x="9525" y="1045464"/>
                    </a:cubicBezTo>
                    <a:lnTo>
                      <a:pt x="9525" y="42767"/>
                    </a:lnTo>
                    <a:cubicBezTo>
                      <a:pt x="9525" y="24384"/>
                      <a:pt x="24479" y="9525"/>
                      <a:pt x="42767" y="9525"/>
                    </a:cubicBezTo>
                    <a:lnTo>
                      <a:pt x="1282256" y="9525"/>
                    </a:lnTo>
                    <a:moveTo>
                      <a:pt x="1282256" y="0"/>
                    </a:moveTo>
                    <a:lnTo>
                      <a:pt x="42767" y="0"/>
                    </a:lnTo>
                    <a:cubicBezTo>
                      <a:pt x="19145" y="0"/>
                      <a:pt x="0" y="19145"/>
                      <a:pt x="0" y="42767"/>
                    </a:cubicBezTo>
                    <a:lnTo>
                      <a:pt x="0" y="1045464"/>
                    </a:lnTo>
                    <a:cubicBezTo>
                      <a:pt x="0" y="1069086"/>
                      <a:pt x="19145" y="1088231"/>
                      <a:pt x="42767" y="1088231"/>
                    </a:cubicBezTo>
                    <a:lnTo>
                      <a:pt x="1282256" y="1088231"/>
                    </a:lnTo>
                    <a:cubicBezTo>
                      <a:pt x="1305878" y="1088231"/>
                      <a:pt x="1325023" y="1069086"/>
                      <a:pt x="1325023" y="1045464"/>
                    </a:cubicBezTo>
                    <a:lnTo>
                      <a:pt x="1325023" y="42767"/>
                    </a:lnTo>
                    <a:cubicBezTo>
                      <a:pt x="1325118" y="19145"/>
                      <a:pt x="1305878" y="0"/>
                      <a:pt x="1282256" y="0"/>
                    </a:cubicBezTo>
                    <a:lnTo>
                      <a:pt x="12822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08" name="手繪多邊形: 圖案 207">
                <a:extLst>
                  <a:ext uri="{FF2B5EF4-FFF2-40B4-BE49-F238E27FC236}">
                    <a16:creationId xmlns:a16="http://schemas.microsoft.com/office/drawing/2014/main" id="{19A0B2AC-E69A-4920-B541-8CCE83DDB240}"/>
                  </a:ext>
                </a:extLst>
              </p:cNvPr>
              <p:cNvSpPr/>
              <p:nvPr/>
            </p:nvSpPr>
            <p:spPr>
              <a:xfrm>
                <a:off x="8646399" y="3282973"/>
                <a:ext cx="9525" cy="1085847"/>
              </a:xfrm>
              <a:custGeom>
                <a:avLst/>
                <a:gdLst>
                  <a:gd name="connsiteX0" fmla="*/ 0 w 9525"/>
                  <a:gd name="connsiteY0" fmla="*/ 0 h 1085850"/>
                  <a:gd name="connsiteX1" fmla="*/ 9525 w 9525"/>
                  <a:gd name="connsiteY1" fmla="*/ 0 h 1085850"/>
                  <a:gd name="connsiteX2" fmla="*/ 9525 w 9525"/>
                  <a:gd name="connsiteY2" fmla="*/ 1088327 h 1085850"/>
                  <a:gd name="connsiteX3" fmla="*/ 0 w 9525"/>
                  <a:gd name="connsiteY3" fmla="*/ 1088327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0858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88327"/>
                    </a:lnTo>
                    <a:lnTo>
                      <a:pt x="0" y="108832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09" name="手繪多邊形: 圖案 208">
                <a:extLst>
                  <a:ext uri="{FF2B5EF4-FFF2-40B4-BE49-F238E27FC236}">
                    <a16:creationId xmlns:a16="http://schemas.microsoft.com/office/drawing/2014/main" id="{8DCB38B2-0E29-48D1-BF6B-C615D1BB0793}"/>
                  </a:ext>
                </a:extLst>
              </p:cNvPr>
              <p:cNvSpPr/>
              <p:nvPr/>
            </p:nvSpPr>
            <p:spPr>
              <a:xfrm>
                <a:off x="8410585" y="4023444"/>
                <a:ext cx="161929" cy="85725"/>
              </a:xfrm>
              <a:custGeom>
                <a:avLst/>
                <a:gdLst>
                  <a:gd name="connsiteX0" fmla="*/ 151638 w 161925"/>
                  <a:gd name="connsiteY0" fmla="*/ 9525 h 85725"/>
                  <a:gd name="connsiteX1" fmla="*/ 156972 w 161925"/>
                  <a:gd name="connsiteY1" fmla="*/ 14859 h 85725"/>
                  <a:gd name="connsiteX2" fmla="*/ 156972 w 161925"/>
                  <a:gd name="connsiteY2" fmla="*/ 78296 h 85725"/>
                  <a:gd name="connsiteX3" fmla="*/ 151638 w 161925"/>
                  <a:gd name="connsiteY3" fmla="*/ 83629 h 85725"/>
                  <a:gd name="connsiteX4" fmla="*/ 14859 w 161925"/>
                  <a:gd name="connsiteY4" fmla="*/ 83629 h 85725"/>
                  <a:gd name="connsiteX5" fmla="*/ 9525 w 161925"/>
                  <a:gd name="connsiteY5" fmla="*/ 78296 h 85725"/>
                  <a:gd name="connsiteX6" fmla="*/ 9525 w 161925"/>
                  <a:gd name="connsiteY6" fmla="*/ 14859 h 85725"/>
                  <a:gd name="connsiteX7" fmla="*/ 14859 w 161925"/>
                  <a:gd name="connsiteY7" fmla="*/ 9525 h 85725"/>
                  <a:gd name="connsiteX8" fmla="*/ 151638 w 161925"/>
                  <a:gd name="connsiteY8" fmla="*/ 9525 h 85725"/>
                  <a:gd name="connsiteX9" fmla="*/ 151638 w 161925"/>
                  <a:gd name="connsiteY9" fmla="*/ 0 h 85725"/>
                  <a:gd name="connsiteX10" fmla="*/ 14859 w 161925"/>
                  <a:gd name="connsiteY10" fmla="*/ 0 h 85725"/>
                  <a:gd name="connsiteX11" fmla="*/ 0 w 161925"/>
                  <a:gd name="connsiteY11" fmla="*/ 14859 h 85725"/>
                  <a:gd name="connsiteX12" fmla="*/ 0 w 161925"/>
                  <a:gd name="connsiteY12" fmla="*/ 78296 h 85725"/>
                  <a:gd name="connsiteX13" fmla="*/ 14859 w 161925"/>
                  <a:gd name="connsiteY13" fmla="*/ 93154 h 85725"/>
                  <a:gd name="connsiteX14" fmla="*/ 151638 w 161925"/>
                  <a:gd name="connsiteY14" fmla="*/ 93154 h 85725"/>
                  <a:gd name="connsiteX15" fmla="*/ 166497 w 161925"/>
                  <a:gd name="connsiteY15" fmla="*/ 78296 h 85725"/>
                  <a:gd name="connsiteX16" fmla="*/ 166497 w 161925"/>
                  <a:gd name="connsiteY16" fmla="*/ 14859 h 85725"/>
                  <a:gd name="connsiteX17" fmla="*/ 151638 w 161925"/>
                  <a:gd name="connsiteY17" fmla="*/ 0 h 85725"/>
                  <a:gd name="connsiteX18" fmla="*/ 151638 w 161925"/>
                  <a:gd name="connsiteY18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85725">
                    <a:moveTo>
                      <a:pt x="151638" y="9525"/>
                    </a:moveTo>
                    <a:cubicBezTo>
                      <a:pt x="154591" y="9525"/>
                      <a:pt x="156972" y="11906"/>
                      <a:pt x="156972" y="14859"/>
                    </a:cubicBezTo>
                    <a:lnTo>
                      <a:pt x="156972" y="78296"/>
                    </a:lnTo>
                    <a:cubicBezTo>
                      <a:pt x="156972" y="81248"/>
                      <a:pt x="154591" y="83629"/>
                      <a:pt x="151638" y="83629"/>
                    </a:cubicBezTo>
                    <a:lnTo>
                      <a:pt x="14859" y="83629"/>
                    </a:lnTo>
                    <a:cubicBezTo>
                      <a:pt x="11906" y="83629"/>
                      <a:pt x="9525" y="81248"/>
                      <a:pt x="9525" y="78296"/>
                    </a:cubicBezTo>
                    <a:lnTo>
                      <a:pt x="9525" y="14859"/>
                    </a:lnTo>
                    <a:cubicBezTo>
                      <a:pt x="9525" y="11906"/>
                      <a:pt x="11906" y="9525"/>
                      <a:pt x="14859" y="9525"/>
                    </a:cubicBezTo>
                    <a:lnTo>
                      <a:pt x="151638" y="9525"/>
                    </a:lnTo>
                    <a:moveTo>
                      <a:pt x="151638" y="0"/>
                    </a:move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lnTo>
                      <a:pt x="0" y="78296"/>
                    </a:lnTo>
                    <a:cubicBezTo>
                      <a:pt x="0" y="86487"/>
                      <a:pt x="6667" y="93154"/>
                      <a:pt x="14859" y="93154"/>
                    </a:cubicBezTo>
                    <a:lnTo>
                      <a:pt x="151638" y="93154"/>
                    </a:lnTo>
                    <a:cubicBezTo>
                      <a:pt x="159830" y="93154"/>
                      <a:pt x="166497" y="86487"/>
                      <a:pt x="166497" y="78296"/>
                    </a:cubicBezTo>
                    <a:lnTo>
                      <a:pt x="166497" y="14859"/>
                    </a:lnTo>
                    <a:cubicBezTo>
                      <a:pt x="166497" y="6668"/>
                      <a:pt x="159830" y="0"/>
                      <a:pt x="151638" y="0"/>
                    </a:cubicBezTo>
                    <a:lnTo>
                      <a:pt x="1516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0" name="手繪多邊形: 圖案 209">
                <a:extLst>
                  <a:ext uri="{FF2B5EF4-FFF2-40B4-BE49-F238E27FC236}">
                    <a16:creationId xmlns:a16="http://schemas.microsoft.com/office/drawing/2014/main" id="{9D566169-4662-4133-B3C0-AB11F8F45A52}"/>
                  </a:ext>
                </a:extLst>
              </p:cNvPr>
              <p:cNvSpPr/>
              <p:nvPr/>
            </p:nvSpPr>
            <p:spPr>
              <a:xfrm>
                <a:off x="8410585" y="4169939"/>
                <a:ext cx="161929" cy="133350"/>
              </a:xfrm>
              <a:custGeom>
                <a:avLst/>
                <a:gdLst>
                  <a:gd name="connsiteX0" fmla="*/ 152019 w 161925"/>
                  <a:gd name="connsiteY0" fmla="*/ 9525 h 133350"/>
                  <a:gd name="connsiteX1" fmla="*/ 156972 w 161925"/>
                  <a:gd name="connsiteY1" fmla="*/ 14478 h 133350"/>
                  <a:gd name="connsiteX2" fmla="*/ 156972 w 161925"/>
                  <a:gd name="connsiteY2" fmla="*/ 122587 h 133350"/>
                  <a:gd name="connsiteX3" fmla="*/ 152019 w 161925"/>
                  <a:gd name="connsiteY3" fmla="*/ 127540 h 133350"/>
                  <a:gd name="connsiteX4" fmla="*/ 14478 w 161925"/>
                  <a:gd name="connsiteY4" fmla="*/ 127540 h 133350"/>
                  <a:gd name="connsiteX5" fmla="*/ 9525 w 161925"/>
                  <a:gd name="connsiteY5" fmla="*/ 122587 h 133350"/>
                  <a:gd name="connsiteX6" fmla="*/ 9525 w 161925"/>
                  <a:gd name="connsiteY6" fmla="*/ 14478 h 133350"/>
                  <a:gd name="connsiteX7" fmla="*/ 14478 w 161925"/>
                  <a:gd name="connsiteY7" fmla="*/ 9525 h 133350"/>
                  <a:gd name="connsiteX8" fmla="*/ 152019 w 161925"/>
                  <a:gd name="connsiteY8" fmla="*/ 9525 h 133350"/>
                  <a:gd name="connsiteX9" fmla="*/ 152019 w 161925"/>
                  <a:gd name="connsiteY9" fmla="*/ 0 h 133350"/>
                  <a:gd name="connsiteX10" fmla="*/ 14478 w 161925"/>
                  <a:gd name="connsiteY10" fmla="*/ 0 h 133350"/>
                  <a:gd name="connsiteX11" fmla="*/ 0 w 161925"/>
                  <a:gd name="connsiteY11" fmla="*/ 14478 h 133350"/>
                  <a:gd name="connsiteX12" fmla="*/ 0 w 161925"/>
                  <a:gd name="connsiteY12" fmla="*/ 122587 h 133350"/>
                  <a:gd name="connsiteX13" fmla="*/ 14478 w 161925"/>
                  <a:gd name="connsiteY13" fmla="*/ 137065 h 133350"/>
                  <a:gd name="connsiteX14" fmla="*/ 152114 w 161925"/>
                  <a:gd name="connsiteY14" fmla="*/ 137065 h 133350"/>
                  <a:gd name="connsiteX15" fmla="*/ 166592 w 161925"/>
                  <a:gd name="connsiteY15" fmla="*/ 122587 h 133350"/>
                  <a:gd name="connsiteX16" fmla="*/ 166592 w 161925"/>
                  <a:gd name="connsiteY16" fmla="*/ 14478 h 133350"/>
                  <a:gd name="connsiteX17" fmla="*/ 152019 w 161925"/>
                  <a:gd name="connsiteY17" fmla="*/ 0 h 133350"/>
                  <a:gd name="connsiteX18" fmla="*/ 152019 w 161925"/>
                  <a:gd name="connsiteY18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133350">
                    <a:moveTo>
                      <a:pt x="152019" y="9525"/>
                    </a:moveTo>
                    <a:cubicBezTo>
                      <a:pt x="154781" y="9525"/>
                      <a:pt x="156972" y="11716"/>
                      <a:pt x="156972" y="14478"/>
                    </a:cubicBezTo>
                    <a:lnTo>
                      <a:pt x="156972" y="122587"/>
                    </a:lnTo>
                    <a:cubicBezTo>
                      <a:pt x="156972" y="125349"/>
                      <a:pt x="154781" y="127540"/>
                      <a:pt x="152019" y="127540"/>
                    </a:cubicBezTo>
                    <a:lnTo>
                      <a:pt x="14478" y="127540"/>
                    </a:lnTo>
                    <a:cubicBezTo>
                      <a:pt x="11716" y="127540"/>
                      <a:pt x="9525" y="125349"/>
                      <a:pt x="9525" y="122587"/>
                    </a:cubicBezTo>
                    <a:lnTo>
                      <a:pt x="9525" y="14478"/>
                    </a:lnTo>
                    <a:cubicBezTo>
                      <a:pt x="9525" y="11716"/>
                      <a:pt x="11716" y="9525"/>
                      <a:pt x="14478" y="9525"/>
                    </a:cubicBezTo>
                    <a:lnTo>
                      <a:pt x="152019" y="9525"/>
                    </a:lnTo>
                    <a:moveTo>
                      <a:pt x="152019" y="0"/>
                    </a:moveTo>
                    <a:lnTo>
                      <a:pt x="14478" y="0"/>
                    </a:lnTo>
                    <a:cubicBezTo>
                      <a:pt x="6477" y="0"/>
                      <a:pt x="0" y="6477"/>
                      <a:pt x="0" y="14478"/>
                    </a:cubicBezTo>
                    <a:lnTo>
                      <a:pt x="0" y="122587"/>
                    </a:lnTo>
                    <a:cubicBezTo>
                      <a:pt x="0" y="130588"/>
                      <a:pt x="6477" y="137065"/>
                      <a:pt x="14478" y="137065"/>
                    </a:cubicBezTo>
                    <a:lnTo>
                      <a:pt x="152114" y="137065"/>
                    </a:lnTo>
                    <a:cubicBezTo>
                      <a:pt x="160115" y="137065"/>
                      <a:pt x="166592" y="130588"/>
                      <a:pt x="166592" y="122587"/>
                    </a:cubicBezTo>
                    <a:lnTo>
                      <a:pt x="166592" y="14478"/>
                    </a:lnTo>
                    <a:cubicBezTo>
                      <a:pt x="166497" y="6477"/>
                      <a:pt x="160020" y="0"/>
                      <a:pt x="152019" y="0"/>
                    </a:cubicBezTo>
                    <a:lnTo>
                      <a:pt x="1520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1" name="手繪多邊形: 圖案 210">
                <a:extLst>
                  <a:ext uri="{FF2B5EF4-FFF2-40B4-BE49-F238E27FC236}">
                    <a16:creationId xmlns:a16="http://schemas.microsoft.com/office/drawing/2014/main" id="{4C4A5A1D-AC6B-43D7-92F3-89D4776D9F96}"/>
                  </a:ext>
                </a:extLst>
              </p:cNvPr>
              <p:cNvSpPr/>
              <p:nvPr/>
            </p:nvSpPr>
            <p:spPr>
              <a:xfrm>
                <a:off x="9105639" y="3356506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2 w 152400"/>
                  <a:gd name="connsiteY1" fmla="*/ 24860 h 666750"/>
                  <a:gd name="connsiteX2" fmla="*/ 149162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4" y="9525"/>
                      <a:pt x="149162" y="16383"/>
                      <a:pt x="149162" y="24860"/>
                    </a:cubicBezTo>
                    <a:lnTo>
                      <a:pt x="149162" y="650653"/>
                    </a:lnTo>
                    <a:cubicBezTo>
                      <a:pt x="149162" y="659130"/>
                      <a:pt x="142304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687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2" name="手繪多邊形: 圖案 211">
                <a:extLst>
                  <a:ext uri="{FF2B5EF4-FFF2-40B4-BE49-F238E27FC236}">
                    <a16:creationId xmlns:a16="http://schemas.microsoft.com/office/drawing/2014/main" id="{6D658340-A9F9-4D32-9F64-3AF3F03D6A3E}"/>
                  </a:ext>
                </a:extLst>
              </p:cNvPr>
              <p:cNvSpPr/>
              <p:nvPr/>
            </p:nvSpPr>
            <p:spPr>
              <a:xfrm>
                <a:off x="9105639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7 w 152400"/>
                  <a:gd name="connsiteY1" fmla="*/ 0 h 9525"/>
                  <a:gd name="connsiteX2" fmla="*/ 158687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7" y="0"/>
                    </a:lnTo>
                    <a:lnTo>
                      <a:pt x="15868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3" name="手繪多邊形: 圖案 212">
                <a:extLst>
                  <a:ext uri="{FF2B5EF4-FFF2-40B4-BE49-F238E27FC236}">
                    <a16:creationId xmlns:a16="http://schemas.microsoft.com/office/drawing/2014/main" id="{3CDADAD2-4E8F-4A03-BBC3-918859737D5E}"/>
                  </a:ext>
                </a:extLst>
              </p:cNvPr>
              <p:cNvSpPr/>
              <p:nvPr/>
            </p:nvSpPr>
            <p:spPr>
              <a:xfrm>
                <a:off x="8918088" y="3356506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2 w 152400"/>
                  <a:gd name="connsiteY1" fmla="*/ 24860 h 666750"/>
                  <a:gd name="connsiteX2" fmla="*/ 149162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3" y="9525"/>
                      <a:pt x="149162" y="16383"/>
                      <a:pt x="149162" y="24860"/>
                    </a:cubicBezTo>
                    <a:lnTo>
                      <a:pt x="149162" y="650653"/>
                    </a:lnTo>
                    <a:cubicBezTo>
                      <a:pt x="149162" y="659130"/>
                      <a:pt x="142303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687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4" name="手繪多邊形: 圖案 213">
                <a:extLst>
                  <a:ext uri="{FF2B5EF4-FFF2-40B4-BE49-F238E27FC236}">
                    <a16:creationId xmlns:a16="http://schemas.microsoft.com/office/drawing/2014/main" id="{A1351864-46DD-4B4D-B6EE-24C8E589F2A8}"/>
                  </a:ext>
                </a:extLst>
              </p:cNvPr>
              <p:cNvSpPr/>
              <p:nvPr/>
            </p:nvSpPr>
            <p:spPr>
              <a:xfrm>
                <a:off x="8918088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5" name="手繪多邊形: 圖案 214">
                <a:extLst>
                  <a:ext uri="{FF2B5EF4-FFF2-40B4-BE49-F238E27FC236}">
                    <a16:creationId xmlns:a16="http://schemas.microsoft.com/office/drawing/2014/main" id="{02C9ABF5-6765-44F3-9C1A-9FC2E76C5095}"/>
                  </a:ext>
                </a:extLst>
              </p:cNvPr>
              <p:cNvSpPr/>
              <p:nvPr/>
            </p:nvSpPr>
            <p:spPr>
              <a:xfrm>
                <a:off x="8730631" y="3356506"/>
                <a:ext cx="152404" cy="666748"/>
              </a:xfrm>
              <a:custGeom>
                <a:avLst/>
                <a:gdLst>
                  <a:gd name="connsiteX0" fmla="*/ 133731 w 152400"/>
                  <a:gd name="connsiteY0" fmla="*/ 9525 h 666750"/>
                  <a:gd name="connsiteX1" fmla="*/ 149066 w 152400"/>
                  <a:gd name="connsiteY1" fmla="*/ 24860 h 666750"/>
                  <a:gd name="connsiteX2" fmla="*/ 149066 w 152400"/>
                  <a:gd name="connsiteY2" fmla="*/ 650653 h 666750"/>
                  <a:gd name="connsiteX3" fmla="*/ 133731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731 w 152400"/>
                  <a:gd name="connsiteY8" fmla="*/ 9525 h 666750"/>
                  <a:gd name="connsiteX9" fmla="*/ 133731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7 w 152400"/>
                  <a:gd name="connsiteY15" fmla="*/ 650653 h 666750"/>
                  <a:gd name="connsiteX16" fmla="*/ 158687 w 152400"/>
                  <a:gd name="connsiteY16" fmla="*/ 24860 h 666750"/>
                  <a:gd name="connsiteX17" fmla="*/ 133731 w 152400"/>
                  <a:gd name="connsiteY17" fmla="*/ 0 h 666750"/>
                  <a:gd name="connsiteX18" fmla="*/ 133731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731" y="9525"/>
                    </a:moveTo>
                    <a:cubicBezTo>
                      <a:pt x="142208" y="9525"/>
                      <a:pt x="149066" y="16383"/>
                      <a:pt x="149066" y="24860"/>
                    </a:cubicBezTo>
                    <a:lnTo>
                      <a:pt x="149066" y="650653"/>
                    </a:lnTo>
                    <a:cubicBezTo>
                      <a:pt x="149066" y="659130"/>
                      <a:pt x="142208" y="665988"/>
                      <a:pt x="133731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731" y="9525"/>
                    </a:lnTo>
                    <a:moveTo>
                      <a:pt x="133731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7" y="664369"/>
                      <a:pt x="158687" y="650653"/>
                    </a:cubicBezTo>
                    <a:lnTo>
                      <a:pt x="158687" y="24860"/>
                    </a:lnTo>
                    <a:cubicBezTo>
                      <a:pt x="158591" y="11049"/>
                      <a:pt x="147542" y="0"/>
                      <a:pt x="133731" y="0"/>
                    </a:cubicBezTo>
                    <a:lnTo>
                      <a:pt x="1337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6" name="手繪多邊形: 圖案 215">
                <a:extLst>
                  <a:ext uri="{FF2B5EF4-FFF2-40B4-BE49-F238E27FC236}">
                    <a16:creationId xmlns:a16="http://schemas.microsoft.com/office/drawing/2014/main" id="{269698CA-5A12-4CED-BA4C-6CF854497EB7}"/>
                  </a:ext>
                </a:extLst>
              </p:cNvPr>
              <p:cNvSpPr/>
              <p:nvPr/>
            </p:nvSpPr>
            <p:spPr>
              <a:xfrm>
                <a:off x="8730631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7" name="手繪多邊形: 圖案 216">
                <a:extLst>
                  <a:ext uri="{FF2B5EF4-FFF2-40B4-BE49-F238E27FC236}">
                    <a16:creationId xmlns:a16="http://schemas.microsoft.com/office/drawing/2014/main" id="{7C90119A-3112-4EF9-A5F8-15C753578980}"/>
                  </a:ext>
                </a:extLst>
              </p:cNvPr>
              <p:cNvSpPr/>
              <p:nvPr/>
            </p:nvSpPr>
            <p:spPr>
              <a:xfrm>
                <a:off x="9293191" y="3356506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1 w 152400"/>
                  <a:gd name="connsiteY1" fmla="*/ 24860 h 666750"/>
                  <a:gd name="connsiteX2" fmla="*/ 149161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6 w 152400"/>
                  <a:gd name="connsiteY15" fmla="*/ 650653 h 666750"/>
                  <a:gd name="connsiteX16" fmla="*/ 158686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4" y="9525"/>
                      <a:pt x="149161" y="16383"/>
                      <a:pt x="149161" y="24860"/>
                    </a:cubicBezTo>
                    <a:lnTo>
                      <a:pt x="149161" y="650653"/>
                    </a:lnTo>
                    <a:cubicBezTo>
                      <a:pt x="149161" y="659130"/>
                      <a:pt x="142304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6" y="664369"/>
                      <a:pt x="158686" y="650653"/>
                    </a:cubicBezTo>
                    <a:lnTo>
                      <a:pt x="158686" y="24860"/>
                    </a:lnTo>
                    <a:cubicBezTo>
                      <a:pt x="158686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8" name="手繪多邊形: 圖案 217">
                <a:extLst>
                  <a:ext uri="{FF2B5EF4-FFF2-40B4-BE49-F238E27FC236}">
                    <a16:creationId xmlns:a16="http://schemas.microsoft.com/office/drawing/2014/main" id="{B1543230-C6CE-4C8E-822B-A8F60246978B}"/>
                  </a:ext>
                </a:extLst>
              </p:cNvPr>
              <p:cNvSpPr/>
              <p:nvPr/>
            </p:nvSpPr>
            <p:spPr>
              <a:xfrm>
                <a:off x="9293191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7 w 152400"/>
                  <a:gd name="connsiteY1" fmla="*/ 0 h 9525"/>
                  <a:gd name="connsiteX2" fmla="*/ 158687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7" y="0"/>
                    </a:lnTo>
                    <a:lnTo>
                      <a:pt x="15868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9" name="手繪多邊形: 圖案 218">
                <a:extLst>
                  <a:ext uri="{FF2B5EF4-FFF2-40B4-BE49-F238E27FC236}">
                    <a16:creationId xmlns:a16="http://schemas.microsoft.com/office/drawing/2014/main" id="{88C1375A-90BD-4696-82DA-E523BAB8B8CC}"/>
                  </a:ext>
                </a:extLst>
              </p:cNvPr>
              <p:cNvSpPr/>
              <p:nvPr/>
            </p:nvSpPr>
            <p:spPr>
              <a:xfrm>
                <a:off x="9480742" y="3356507"/>
                <a:ext cx="152404" cy="666748"/>
              </a:xfrm>
              <a:custGeom>
                <a:avLst/>
                <a:gdLst>
                  <a:gd name="connsiteX0" fmla="*/ 133826 w 152400"/>
                  <a:gd name="connsiteY0" fmla="*/ 9525 h 666750"/>
                  <a:gd name="connsiteX1" fmla="*/ 149161 w 152400"/>
                  <a:gd name="connsiteY1" fmla="*/ 24860 h 666750"/>
                  <a:gd name="connsiteX2" fmla="*/ 149161 w 152400"/>
                  <a:gd name="connsiteY2" fmla="*/ 650653 h 666750"/>
                  <a:gd name="connsiteX3" fmla="*/ 133826 w 152400"/>
                  <a:gd name="connsiteY3" fmla="*/ 665988 h 666750"/>
                  <a:gd name="connsiteX4" fmla="*/ 24860 w 152400"/>
                  <a:gd name="connsiteY4" fmla="*/ 665988 h 666750"/>
                  <a:gd name="connsiteX5" fmla="*/ 9525 w 152400"/>
                  <a:gd name="connsiteY5" fmla="*/ 650653 h 666750"/>
                  <a:gd name="connsiteX6" fmla="*/ 9525 w 152400"/>
                  <a:gd name="connsiteY6" fmla="*/ 24860 h 666750"/>
                  <a:gd name="connsiteX7" fmla="*/ 24860 w 152400"/>
                  <a:gd name="connsiteY7" fmla="*/ 9525 h 666750"/>
                  <a:gd name="connsiteX8" fmla="*/ 133826 w 152400"/>
                  <a:gd name="connsiteY8" fmla="*/ 9525 h 666750"/>
                  <a:gd name="connsiteX9" fmla="*/ 133826 w 152400"/>
                  <a:gd name="connsiteY9" fmla="*/ 0 h 666750"/>
                  <a:gd name="connsiteX10" fmla="*/ 24860 w 152400"/>
                  <a:gd name="connsiteY10" fmla="*/ 0 h 666750"/>
                  <a:gd name="connsiteX11" fmla="*/ 0 w 152400"/>
                  <a:gd name="connsiteY11" fmla="*/ 24860 h 666750"/>
                  <a:gd name="connsiteX12" fmla="*/ 0 w 152400"/>
                  <a:gd name="connsiteY12" fmla="*/ 650653 h 666750"/>
                  <a:gd name="connsiteX13" fmla="*/ 24860 w 152400"/>
                  <a:gd name="connsiteY13" fmla="*/ 675513 h 666750"/>
                  <a:gd name="connsiteX14" fmla="*/ 133826 w 152400"/>
                  <a:gd name="connsiteY14" fmla="*/ 675513 h 666750"/>
                  <a:gd name="connsiteX15" fmla="*/ 158686 w 152400"/>
                  <a:gd name="connsiteY15" fmla="*/ 650653 h 666750"/>
                  <a:gd name="connsiteX16" fmla="*/ 158686 w 152400"/>
                  <a:gd name="connsiteY16" fmla="*/ 24860 h 666750"/>
                  <a:gd name="connsiteX17" fmla="*/ 133826 w 152400"/>
                  <a:gd name="connsiteY17" fmla="*/ 0 h 666750"/>
                  <a:gd name="connsiteX18" fmla="*/ 133826 w 152400"/>
                  <a:gd name="connsiteY18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400" h="666750">
                    <a:moveTo>
                      <a:pt x="133826" y="9525"/>
                    </a:moveTo>
                    <a:cubicBezTo>
                      <a:pt x="142303" y="9525"/>
                      <a:pt x="149161" y="16383"/>
                      <a:pt x="149161" y="24860"/>
                    </a:cubicBezTo>
                    <a:lnTo>
                      <a:pt x="149161" y="650653"/>
                    </a:lnTo>
                    <a:cubicBezTo>
                      <a:pt x="149161" y="659130"/>
                      <a:pt x="142303" y="665988"/>
                      <a:pt x="133826" y="665988"/>
                    </a:cubicBezTo>
                    <a:lnTo>
                      <a:pt x="24860" y="665988"/>
                    </a:lnTo>
                    <a:cubicBezTo>
                      <a:pt x="16383" y="665988"/>
                      <a:pt x="9525" y="659130"/>
                      <a:pt x="9525" y="650653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133826" y="9525"/>
                    </a:lnTo>
                    <a:moveTo>
                      <a:pt x="133826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650653"/>
                    </a:lnTo>
                    <a:cubicBezTo>
                      <a:pt x="0" y="664369"/>
                      <a:pt x="11144" y="675513"/>
                      <a:pt x="24860" y="675513"/>
                    </a:cubicBezTo>
                    <a:lnTo>
                      <a:pt x="133826" y="675513"/>
                    </a:lnTo>
                    <a:cubicBezTo>
                      <a:pt x="147542" y="675513"/>
                      <a:pt x="158686" y="664369"/>
                      <a:pt x="158686" y="650653"/>
                    </a:cubicBezTo>
                    <a:lnTo>
                      <a:pt x="158686" y="24860"/>
                    </a:lnTo>
                    <a:cubicBezTo>
                      <a:pt x="158686" y="11049"/>
                      <a:pt x="147542" y="0"/>
                      <a:pt x="133826" y="0"/>
                    </a:cubicBez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0" name="手繪多邊形: 圖案 219">
                <a:extLst>
                  <a:ext uri="{FF2B5EF4-FFF2-40B4-BE49-F238E27FC236}">
                    <a16:creationId xmlns:a16="http://schemas.microsoft.com/office/drawing/2014/main" id="{972AA8DD-611D-453B-BB33-E034D8B7BC09}"/>
                  </a:ext>
                </a:extLst>
              </p:cNvPr>
              <p:cNvSpPr/>
              <p:nvPr/>
            </p:nvSpPr>
            <p:spPr>
              <a:xfrm>
                <a:off x="9480742" y="3886952"/>
                <a:ext cx="152404" cy="9525"/>
              </a:xfrm>
              <a:custGeom>
                <a:avLst/>
                <a:gdLst>
                  <a:gd name="connsiteX0" fmla="*/ 0 w 152400"/>
                  <a:gd name="connsiteY0" fmla="*/ 0 h 9525"/>
                  <a:gd name="connsiteX1" fmla="*/ 158686 w 152400"/>
                  <a:gd name="connsiteY1" fmla="*/ 0 h 9525"/>
                  <a:gd name="connsiteX2" fmla="*/ 158686 w 152400"/>
                  <a:gd name="connsiteY2" fmla="*/ 9525 h 9525"/>
                  <a:gd name="connsiteX3" fmla="*/ 0 w 15240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525">
                    <a:moveTo>
                      <a:pt x="0" y="0"/>
                    </a:moveTo>
                    <a:lnTo>
                      <a:pt x="158686" y="0"/>
                    </a:lnTo>
                    <a:lnTo>
                      <a:pt x="15868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1" name="手繪多邊形: 圖案 220">
                <a:extLst>
                  <a:ext uri="{FF2B5EF4-FFF2-40B4-BE49-F238E27FC236}">
                    <a16:creationId xmlns:a16="http://schemas.microsoft.com/office/drawing/2014/main" id="{5C520218-7828-4C0E-99E9-5CED6CE59EC1}"/>
                  </a:ext>
                </a:extLst>
              </p:cNvPr>
              <p:cNvSpPr/>
              <p:nvPr/>
            </p:nvSpPr>
            <p:spPr>
              <a:xfrm>
                <a:off x="8501074" y="3357745"/>
                <a:ext cx="47626" cy="38100"/>
              </a:xfrm>
              <a:custGeom>
                <a:avLst/>
                <a:gdLst>
                  <a:gd name="connsiteX0" fmla="*/ 39148 w 47625"/>
                  <a:gd name="connsiteY0" fmla="*/ 0 h 38100"/>
                  <a:gd name="connsiteX1" fmla="*/ 11049 w 47625"/>
                  <a:gd name="connsiteY1" fmla="*/ 0 h 38100"/>
                  <a:gd name="connsiteX2" fmla="*/ 2857 w 47625"/>
                  <a:gd name="connsiteY2" fmla="*/ 2286 h 38100"/>
                  <a:gd name="connsiteX3" fmla="*/ 0 w 47625"/>
                  <a:gd name="connsiteY3" fmla="*/ 8477 h 38100"/>
                  <a:gd name="connsiteX4" fmla="*/ 0 w 47625"/>
                  <a:gd name="connsiteY4" fmla="*/ 38671 h 38100"/>
                  <a:gd name="connsiteX5" fmla="*/ 14668 w 47625"/>
                  <a:gd name="connsiteY5" fmla="*/ 38671 h 38100"/>
                  <a:gd name="connsiteX6" fmla="*/ 14668 w 47625"/>
                  <a:gd name="connsiteY6" fmla="*/ 28384 h 38100"/>
                  <a:gd name="connsiteX7" fmla="*/ 35338 w 47625"/>
                  <a:gd name="connsiteY7" fmla="*/ 28384 h 38100"/>
                  <a:gd name="connsiteX8" fmla="*/ 35338 w 47625"/>
                  <a:gd name="connsiteY8" fmla="*/ 38671 h 38100"/>
                  <a:gd name="connsiteX9" fmla="*/ 50102 w 47625"/>
                  <a:gd name="connsiteY9" fmla="*/ 38671 h 38100"/>
                  <a:gd name="connsiteX10" fmla="*/ 50102 w 47625"/>
                  <a:gd name="connsiteY10" fmla="*/ 8382 h 38100"/>
                  <a:gd name="connsiteX11" fmla="*/ 47244 w 47625"/>
                  <a:gd name="connsiteY11" fmla="*/ 2191 h 38100"/>
                  <a:gd name="connsiteX12" fmla="*/ 39148 w 47625"/>
                  <a:gd name="connsiteY12" fmla="*/ 0 h 38100"/>
                  <a:gd name="connsiteX13" fmla="*/ 39148 w 47625"/>
                  <a:gd name="connsiteY13" fmla="*/ 0 h 38100"/>
                  <a:gd name="connsiteX14" fmla="*/ 14764 w 47625"/>
                  <a:gd name="connsiteY14" fmla="*/ 21241 h 38100"/>
                  <a:gd name="connsiteX15" fmla="*/ 14764 w 47625"/>
                  <a:gd name="connsiteY15" fmla="*/ 10096 h 38100"/>
                  <a:gd name="connsiteX16" fmla="*/ 35433 w 47625"/>
                  <a:gd name="connsiteY16" fmla="*/ 10096 h 38100"/>
                  <a:gd name="connsiteX17" fmla="*/ 35433 w 47625"/>
                  <a:gd name="connsiteY17" fmla="*/ 21241 h 38100"/>
                  <a:gd name="connsiteX18" fmla="*/ 14764 w 47625"/>
                  <a:gd name="connsiteY18" fmla="*/ 21241 h 38100"/>
                  <a:gd name="connsiteX19" fmla="*/ 14764 w 47625"/>
                  <a:gd name="connsiteY19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" h="38100">
                    <a:moveTo>
                      <a:pt x="39148" y="0"/>
                    </a:moveTo>
                    <a:lnTo>
                      <a:pt x="11049" y="0"/>
                    </a:lnTo>
                    <a:cubicBezTo>
                      <a:pt x="7525" y="0"/>
                      <a:pt x="4858" y="762"/>
                      <a:pt x="2857" y="2286"/>
                    </a:cubicBezTo>
                    <a:cubicBezTo>
                      <a:pt x="953" y="3810"/>
                      <a:pt x="0" y="5905"/>
                      <a:pt x="0" y="8477"/>
                    </a:cubicBezTo>
                    <a:lnTo>
                      <a:pt x="0" y="38671"/>
                    </a:lnTo>
                    <a:lnTo>
                      <a:pt x="14668" y="38671"/>
                    </a:lnTo>
                    <a:lnTo>
                      <a:pt x="14668" y="28384"/>
                    </a:lnTo>
                    <a:lnTo>
                      <a:pt x="35338" y="28384"/>
                    </a:lnTo>
                    <a:lnTo>
                      <a:pt x="35338" y="38671"/>
                    </a:lnTo>
                    <a:lnTo>
                      <a:pt x="50102" y="38671"/>
                    </a:lnTo>
                    <a:lnTo>
                      <a:pt x="50102" y="8382"/>
                    </a:lnTo>
                    <a:cubicBezTo>
                      <a:pt x="50102" y="5810"/>
                      <a:pt x="49149" y="3715"/>
                      <a:pt x="47244" y="2191"/>
                    </a:cubicBezTo>
                    <a:cubicBezTo>
                      <a:pt x="45339" y="762"/>
                      <a:pt x="42672" y="0"/>
                      <a:pt x="39148" y="0"/>
                    </a:cubicBezTo>
                    <a:lnTo>
                      <a:pt x="39148" y="0"/>
                    </a:lnTo>
                    <a:close/>
                    <a:moveTo>
                      <a:pt x="14764" y="21241"/>
                    </a:moveTo>
                    <a:lnTo>
                      <a:pt x="14764" y="10096"/>
                    </a:lnTo>
                    <a:lnTo>
                      <a:pt x="35433" y="10096"/>
                    </a:lnTo>
                    <a:lnTo>
                      <a:pt x="35433" y="21241"/>
                    </a:lnTo>
                    <a:lnTo>
                      <a:pt x="14764" y="21241"/>
                    </a:lnTo>
                    <a:lnTo>
                      <a:pt x="14764" y="2124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2" name="手繪多邊形: 圖案 221">
                <a:extLst>
                  <a:ext uri="{FF2B5EF4-FFF2-40B4-BE49-F238E27FC236}">
                    <a16:creationId xmlns:a16="http://schemas.microsoft.com/office/drawing/2014/main" id="{DE5B891B-34B5-40B2-9B2C-60E74D96CDFD}"/>
                  </a:ext>
                </a:extLst>
              </p:cNvPr>
              <p:cNvSpPr/>
              <p:nvPr/>
            </p:nvSpPr>
            <p:spPr>
              <a:xfrm>
                <a:off x="8558129" y="3357745"/>
                <a:ext cx="47626" cy="38100"/>
              </a:xfrm>
              <a:custGeom>
                <a:avLst/>
                <a:gdLst>
                  <a:gd name="connsiteX0" fmla="*/ 39148 w 47625"/>
                  <a:gd name="connsiteY0" fmla="*/ 0 h 38100"/>
                  <a:gd name="connsiteX1" fmla="*/ 38576 w 47625"/>
                  <a:gd name="connsiteY1" fmla="*/ 0 h 38100"/>
                  <a:gd name="connsiteX2" fmla="*/ 38195 w 47625"/>
                  <a:gd name="connsiteY2" fmla="*/ 0 h 38100"/>
                  <a:gd name="connsiteX3" fmla="*/ 11906 w 47625"/>
                  <a:gd name="connsiteY3" fmla="*/ 0 h 38100"/>
                  <a:gd name="connsiteX4" fmla="*/ 11049 w 47625"/>
                  <a:gd name="connsiteY4" fmla="*/ 0 h 38100"/>
                  <a:gd name="connsiteX5" fmla="*/ 2953 w 47625"/>
                  <a:gd name="connsiteY5" fmla="*/ 2286 h 38100"/>
                  <a:gd name="connsiteX6" fmla="*/ 0 w 47625"/>
                  <a:gd name="connsiteY6" fmla="*/ 8287 h 38100"/>
                  <a:gd name="connsiteX7" fmla="*/ 0 w 47625"/>
                  <a:gd name="connsiteY7" fmla="*/ 8382 h 38100"/>
                  <a:gd name="connsiteX8" fmla="*/ 0 w 47625"/>
                  <a:gd name="connsiteY8" fmla="*/ 8382 h 38100"/>
                  <a:gd name="connsiteX9" fmla="*/ 0 w 47625"/>
                  <a:gd name="connsiteY9" fmla="*/ 8382 h 38100"/>
                  <a:gd name="connsiteX10" fmla="*/ 0 w 47625"/>
                  <a:gd name="connsiteY10" fmla="*/ 38576 h 38100"/>
                  <a:gd name="connsiteX11" fmla="*/ 14764 w 47625"/>
                  <a:gd name="connsiteY11" fmla="*/ 38576 h 38100"/>
                  <a:gd name="connsiteX12" fmla="*/ 14764 w 47625"/>
                  <a:gd name="connsiteY12" fmla="*/ 28480 h 38100"/>
                  <a:gd name="connsiteX13" fmla="*/ 38576 w 47625"/>
                  <a:gd name="connsiteY13" fmla="*/ 28480 h 38100"/>
                  <a:gd name="connsiteX14" fmla="*/ 48292 w 47625"/>
                  <a:gd name="connsiteY14" fmla="*/ 20669 h 38100"/>
                  <a:gd name="connsiteX15" fmla="*/ 48292 w 47625"/>
                  <a:gd name="connsiteY15" fmla="*/ 8287 h 38100"/>
                  <a:gd name="connsiteX16" fmla="*/ 45910 w 47625"/>
                  <a:gd name="connsiteY16" fmla="*/ 1905 h 38100"/>
                  <a:gd name="connsiteX17" fmla="*/ 39148 w 47625"/>
                  <a:gd name="connsiteY17" fmla="*/ 0 h 38100"/>
                  <a:gd name="connsiteX18" fmla="*/ 39148 w 47625"/>
                  <a:gd name="connsiteY18" fmla="*/ 0 h 38100"/>
                  <a:gd name="connsiteX19" fmla="*/ 39148 w 47625"/>
                  <a:gd name="connsiteY19" fmla="*/ 0 h 38100"/>
                  <a:gd name="connsiteX20" fmla="*/ 14573 w 47625"/>
                  <a:gd name="connsiteY20" fmla="*/ 20098 h 38100"/>
                  <a:gd name="connsiteX21" fmla="*/ 14573 w 47625"/>
                  <a:gd name="connsiteY21" fmla="*/ 10096 h 38100"/>
                  <a:gd name="connsiteX22" fmla="*/ 33338 w 47625"/>
                  <a:gd name="connsiteY22" fmla="*/ 10096 h 38100"/>
                  <a:gd name="connsiteX23" fmla="*/ 33338 w 47625"/>
                  <a:gd name="connsiteY23" fmla="*/ 20098 h 38100"/>
                  <a:gd name="connsiteX24" fmla="*/ 14573 w 47625"/>
                  <a:gd name="connsiteY24" fmla="*/ 20098 h 38100"/>
                  <a:gd name="connsiteX25" fmla="*/ 14573 w 47625"/>
                  <a:gd name="connsiteY25" fmla="*/ 2009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25" h="38100">
                    <a:moveTo>
                      <a:pt x="39148" y="0"/>
                    </a:moveTo>
                    <a:lnTo>
                      <a:pt x="38576" y="0"/>
                    </a:lnTo>
                    <a:cubicBezTo>
                      <a:pt x="38481" y="0"/>
                      <a:pt x="38291" y="0"/>
                      <a:pt x="38195" y="0"/>
                    </a:cubicBezTo>
                    <a:lnTo>
                      <a:pt x="11906" y="0"/>
                    </a:lnTo>
                    <a:lnTo>
                      <a:pt x="11049" y="0"/>
                    </a:lnTo>
                    <a:cubicBezTo>
                      <a:pt x="7525" y="0"/>
                      <a:pt x="4763" y="762"/>
                      <a:pt x="2953" y="2286"/>
                    </a:cubicBezTo>
                    <a:cubicBezTo>
                      <a:pt x="1048" y="3810"/>
                      <a:pt x="95" y="5810"/>
                      <a:pt x="0" y="8287"/>
                    </a:cubicBezTo>
                    <a:lnTo>
                      <a:pt x="0" y="8382"/>
                    </a:lnTo>
                    <a:lnTo>
                      <a:pt x="0" y="8382"/>
                    </a:lnTo>
                    <a:lnTo>
                      <a:pt x="0" y="8382"/>
                    </a:lnTo>
                    <a:lnTo>
                      <a:pt x="0" y="38576"/>
                    </a:lnTo>
                    <a:lnTo>
                      <a:pt x="14764" y="38576"/>
                    </a:lnTo>
                    <a:lnTo>
                      <a:pt x="14764" y="28480"/>
                    </a:lnTo>
                    <a:lnTo>
                      <a:pt x="38576" y="28480"/>
                    </a:lnTo>
                    <a:cubicBezTo>
                      <a:pt x="45053" y="28480"/>
                      <a:pt x="48292" y="25908"/>
                      <a:pt x="48292" y="20669"/>
                    </a:cubicBezTo>
                    <a:lnTo>
                      <a:pt x="48292" y="8287"/>
                    </a:lnTo>
                    <a:cubicBezTo>
                      <a:pt x="48292" y="5239"/>
                      <a:pt x="47530" y="3143"/>
                      <a:pt x="45910" y="1905"/>
                    </a:cubicBezTo>
                    <a:cubicBezTo>
                      <a:pt x="44387" y="762"/>
                      <a:pt x="42196" y="95"/>
                      <a:pt x="39148" y="0"/>
                    </a:cubicBezTo>
                    <a:lnTo>
                      <a:pt x="39148" y="0"/>
                    </a:lnTo>
                    <a:lnTo>
                      <a:pt x="39148" y="0"/>
                    </a:lnTo>
                    <a:close/>
                    <a:moveTo>
                      <a:pt x="14573" y="20098"/>
                    </a:moveTo>
                    <a:lnTo>
                      <a:pt x="14573" y="10096"/>
                    </a:lnTo>
                    <a:lnTo>
                      <a:pt x="33338" y="10096"/>
                    </a:lnTo>
                    <a:lnTo>
                      <a:pt x="33338" y="20098"/>
                    </a:lnTo>
                    <a:lnTo>
                      <a:pt x="14573" y="20098"/>
                    </a:lnTo>
                    <a:lnTo>
                      <a:pt x="14573" y="20098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3" name="手繪多邊形: 圖案 222">
                <a:extLst>
                  <a:ext uri="{FF2B5EF4-FFF2-40B4-BE49-F238E27FC236}">
                    <a16:creationId xmlns:a16="http://schemas.microsoft.com/office/drawing/2014/main" id="{8406C0CC-047B-4337-BBBC-1C724B58A921}"/>
                  </a:ext>
                </a:extLst>
              </p:cNvPr>
              <p:cNvSpPr/>
              <p:nvPr/>
            </p:nvSpPr>
            <p:spPr>
              <a:xfrm>
                <a:off x="8443923" y="3357745"/>
                <a:ext cx="47626" cy="38100"/>
              </a:xfrm>
              <a:custGeom>
                <a:avLst/>
                <a:gdLst>
                  <a:gd name="connsiteX0" fmla="*/ 50482 w 47625"/>
                  <a:gd name="connsiteY0" fmla="*/ 0 h 38100"/>
                  <a:gd name="connsiteX1" fmla="*/ 38576 w 47625"/>
                  <a:gd name="connsiteY1" fmla="*/ 0 h 38100"/>
                  <a:gd name="connsiteX2" fmla="*/ 36385 w 47625"/>
                  <a:gd name="connsiteY2" fmla="*/ 0 h 38100"/>
                  <a:gd name="connsiteX3" fmla="*/ 36385 w 47625"/>
                  <a:gd name="connsiteY3" fmla="*/ 22479 h 38100"/>
                  <a:gd name="connsiteX4" fmla="*/ 35909 w 47625"/>
                  <a:gd name="connsiteY4" fmla="*/ 22860 h 38100"/>
                  <a:gd name="connsiteX5" fmla="*/ 35623 w 47625"/>
                  <a:gd name="connsiteY5" fmla="*/ 22860 h 38100"/>
                  <a:gd name="connsiteX6" fmla="*/ 35147 w 47625"/>
                  <a:gd name="connsiteY6" fmla="*/ 22574 h 38100"/>
                  <a:gd name="connsiteX7" fmla="*/ 20002 w 47625"/>
                  <a:gd name="connsiteY7" fmla="*/ 1429 h 38100"/>
                  <a:gd name="connsiteX8" fmla="*/ 20002 w 47625"/>
                  <a:gd name="connsiteY8" fmla="*/ 1429 h 38100"/>
                  <a:gd name="connsiteX9" fmla="*/ 20002 w 47625"/>
                  <a:gd name="connsiteY9" fmla="*/ 1429 h 38100"/>
                  <a:gd name="connsiteX10" fmla="*/ 19812 w 47625"/>
                  <a:gd name="connsiteY10" fmla="*/ 1333 h 38100"/>
                  <a:gd name="connsiteX11" fmla="*/ 19812 w 47625"/>
                  <a:gd name="connsiteY11" fmla="*/ 1238 h 38100"/>
                  <a:gd name="connsiteX12" fmla="*/ 16573 w 47625"/>
                  <a:gd name="connsiteY12" fmla="*/ 190 h 38100"/>
                  <a:gd name="connsiteX13" fmla="*/ 4667 w 47625"/>
                  <a:gd name="connsiteY13" fmla="*/ 190 h 38100"/>
                  <a:gd name="connsiteX14" fmla="*/ 1238 w 47625"/>
                  <a:gd name="connsiteY14" fmla="*/ 1429 h 38100"/>
                  <a:gd name="connsiteX15" fmla="*/ 0 w 47625"/>
                  <a:gd name="connsiteY15" fmla="*/ 4858 h 38100"/>
                  <a:gd name="connsiteX16" fmla="*/ 0 w 47625"/>
                  <a:gd name="connsiteY16" fmla="*/ 4858 h 38100"/>
                  <a:gd name="connsiteX17" fmla="*/ 0 w 47625"/>
                  <a:gd name="connsiteY17" fmla="*/ 38862 h 38100"/>
                  <a:gd name="connsiteX18" fmla="*/ 13906 w 47625"/>
                  <a:gd name="connsiteY18" fmla="*/ 38862 h 38100"/>
                  <a:gd name="connsiteX19" fmla="*/ 13811 w 47625"/>
                  <a:gd name="connsiteY19" fmla="*/ 15621 h 38100"/>
                  <a:gd name="connsiteX20" fmla="*/ 14954 w 47625"/>
                  <a:gd name="connsiteY20" fmla="*/ 14859 h 38100"/>
                  <a:gd name="connsiteX21" fmla="*/ 15240 w 47625"/>
                  <a:gd name="connsiteY21" fmla="*/ 14859 h 38100"/>
                  <a:gd name="connsiteX22" fmla="*/ 15811 w 47625"/>
                  <a:gd name="connsiteY22" fmla="*/ 15240 h 38100"/>
                  <a:gd name="connsiteX23" fmla="*/ 36100 w 47625"/>
                  <a:gd name="connsiteY23" fmla="*/ 38862 h 38100"/>
                  <a:gd name="connsiteX24" fmla="*/ 50578 w 47625"/>
                  <a:gd name="connsiteY24" fmla="*/ 38862 h 38100"/>
                  <a:gd name="connsiteX25" fmla="*/ 50578 w 47625"/>
                  <a:gd name="connsiteY25" fmla="*/ 0 h 38100"/>
                  <a:gd name="connsiteX26" fmla="*/ 50482 w 47625"/>
                  <a:gd name="connsiteY2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625" h="38100">
                    <a:moveTo>
                      <a:pt x="50482" y="0"/>
                    </a:moveTo>
                    <a:lnTo>
                      <a:pt x="38576" y="0"/>
                    </a:lnTo>
                    <a:lnTo>
                      <a:pt x="36385" y="0"/>
                    </a:lnTo>
                    <a:lnTo>
                      <a:pt x="36385" y="22479"/>
                    </a:lnTo>
                    <a:cubicBezTo>
                      <a:pt x="36290" y="22669"/>
                      <a:pt x="36195" y="22860"/>
                      <a:pt x="35909" y="22860"/>
                    </a:cubicBezTo>
                    <a:cubicBezTo>
                      <a:pt x="35814" y="22860"/>
                      <a:pt x="35719" y="22860"/>
                      <a:pt x="35623" y="22860"/>
                    </a:cubicBezTo>
                    <a:cubicBezTo>
                      <a:pt x="35623" y="22860"/>
                      <a:pt x="35338" y="22860"/>
                      <a:pt x="35147" y="22574"/>
                    </a:cubicBezTo>
                    <a:cubicBezTo>
                      <a:pt x="32671" y="18764"/>
                      <a:pt x="23050" y="5620"/>
                      <a:pt x="20002" y="1429"/>
                    </a:cubicBezTo>
                    <a:cubicBezTo>
                      <a:pt x="20002" y="1429"/>
                      <a:pt x="20002" y="1429"/>
                      <a:pt x="20002" y="1429"/>
                    </a:cubicBezTo>
                    <a:lnTo>
                      <a:pt x="20002" y="1429"/>
                    </a:lnTo>
                    <a:cubicBezTo>
                      <a:pt x="20002" y="1429"/>
                      <a:pt x="19907" y="1333"/>
                      <a:pt x="19812" y="1333"/>
                    </a:cubicBezTo>
                    <a:cubicBezTo>
                      <a:pt x="19812" y="1238"/>
                      <a:pt x="19812" y="1238"/>
                      <a:pt x="19812" y="1238"/>
                    </a:cubicBezTo>
                    <a:cubicBezTo>
                      <a:pt x="19050" y="571"/>
                      <a:pt x="18002" y="190"/>
                      <a:pt x="16573" y="190"/>
                    </a:cubicBezTo>
                    <a:lnTo>
                      <a:pt x="4667" y="190"/>
                    </a:lnTo>
                    <a:cubicBezTo>
                      <a:pt x="3143" y="190"/>
                      <a:pt x="2000" y="667"/>
                      <a:pt x="1238" y="1429"/>
                    </a:cubicBezTo>
                    <a:cubicBezTo>
                      <a:pt x="476" y="2286"/>
                      <a:pt x="0" y="3429"/>
                      <a:pt x="0" y="4858"/>
                    </a:cubicBezTo>
                    <a:lnTo>
                      <a:pt x="0" y="4858"/>
                    </a:lnTo>
                    <a:lnTo>
                      <a:pt x="0" y="38862"/>
                    </a:lnTo>
                    <a:lnTo>
                      <a:pt x="13906" y="38862"/>
                    </a:lnTo>
                    <a:cubicBezTo>
                      <a:pt x="13906" y="38862"/>
                      <a:pt x="13811" y="20955"/>
                      <a:pt x="13811" y="15621"/>
                    </a:cubicBezTo>
                    <a:cubicBezTo>
                      <a:pt x="13906" y="15335"/>
                      <a:pt x="14097" y="14859"/>
                      <a:pt x="14954" y="14859"/>
                    </a:cubicBezTo>
                    <a:cubicBezTo>
                      <a:pt x="15049" y="14859"/>
                      <a:pt x="15145" y="14859"/>
                      <a:pt x="15240" y="14859"/>
                    </a:cubicBezTo>
                    <a:cubicBezTo>
                      <a:pt x="15240" y="14859"/>
                      <a:pt x="15621" y="14859"/>
                      <a:pt x="15811" y="15240"/>
                    </a:cubicBezTo>
                    <a:cubicBezTo>
                      <a:pt x="18478" y="19526"/>
                      <a:pt x="36100" y="38862"/>
                      <a:pt x="36100" y="38862"/>
                    </a:cubicBezTo>
                    <a:lnTo>
                      <a:pt x="50578" y="38862"/>
                    </a:lnTo>
                    <a:lnTo>
                      <a:pt x="50578" y="0"/>
                    </a:lnTo>
                    <a:lnTo>
                      <a:pt x="504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4" name="手繪多邊形: 圖案 223">
                <a:extLst>
                  <a:ext uri="{FF2B5EF4-FFF2-40B4-BE49-F238E27FC236}">
                    <a16:creationId xmlns:a16="http://schemas.microsoft.com/office/drawing/2014/main" id="{02A95AA9-80A6-4724-996C-60FFBD65442A}"/>
                  </a:ext>
                </a:extLst>
              </p:cNvPr>
              <p:cNvSpPr/>
              <p:nvPr/>
            </p:nvSpPr>
            <p:spPr>
              <a:xfrm>
                <a:off x="8388107" y="3357271"/>
                <a:ext cx="47626" cy="38100"/>
              </a:xfrm>
              <a:custGeom>
                <a:avLst/>
                <a:gdLst>
                  <a:gd name="connsiteX0" fmla="*/ 38767 w 47625"/>
                  <a:gd name="connsiteY0" fmla="*/ 0 h 38100"/>
                  <a:gd name="connsiteX1" fmla="*/ 37529 w 47625"/>
                  <a:gd name="connsiteY1" fmla="*/ 0 h 38100"/>
                  <a:gd name="connsiteX2" fmla="*/ 37433 w 47625"/>
                  <a:gd name="connsiteY2" fmla="*/ 0 h 38100"/>
                  <a:gd name="connsiteX3" fmla="*/ 12668 w 47625"/>
                  <a:gd name="connsiteY3" fmla="*/ 0 h 38100"/>
                  <a:gd name="connsiteX4" fmla="*/ 0 w 47625"/>
                  <a:gd name="connsiteY4" fmla="*/ 10192 h 38100"/>
                  <a:gd name="connsiteX5" fmla="*/ 0 w 47625"/>
                  <a:gd name="connsiteY5" fmla="*/ 29051 h 38100"/>
                  <a:gd name="connsiteX6" fmla="*/ 12668 w 47625"/>
                  <a:gd name="connsiteY6" fmla="*/ 39243 h 38100"/>
                  <a:gd name="connsiteX7" fmla="*/ 37433 w 47625"/>
                  <a:gd name="connsiteY7" fmla="*/ 39243 h 38100"/>
                  <a:gd name="connsiteX8" fmla="*/ 41053 w 47625"/>
                  <a:gd name="connsiteY8" fmla="*/ 38957 h 38100"/>
                  <a:gd name="connsiteX9" fmla="*/ 31528 w 47625"/>
                  <a:gd name="connsiteY9" fmla="*/ 30194 h 38100"/>
                  <a:gd name="connsiteX10" fmla="*/ 30861 w 47625"/>
                  <a:gd name="connsiteY10" fmla="*/ 29718 h 38100"/>
                  <a:gd name="connsiteX11" fmla="*/ 15431 w 47625"/>
                  <a:gd name="connsiteY11" fmla="*/ 29718 h 38100"/>
                  <a:gd name="connsiteX12" fmla="*/ 15431 w 47625"/>
                  <a:gd name="connsiteY12" fmla="*/ 9334 h 38100"/>
                  <a:gd name="connsiteX13" fmla="*/ 36005 w 47625"/>
                  <a:gd name="connsiteY13" fmla="*/ 9334 h 38100"/>
                  <a:gd name="connsiteX14" fmla="*/ 36005 w 47625"/>
                  <a:gd name="connsiteY14" fmla="*/ 26575 h 38100"/>
                  <a:gd name="connsiteX15" fmla="*/ 49340 w 47625"/>
                  <a:gd name="connsiteY15" fmla="*/ 33338 h 38100"/>
                  <a:gd name="connsiteX16" fmla="*/ 50102 w 47625"/>
                  <a:gd name="connsiteY16" fmla="*/ 29051 h 38100"/>
                  <a:gd name="connsiteX17" fmla="*/ 50102 w 47625"/>
                  <a:gd name="connsiteY17" fmla="*/ 10192 h 38100"/>
                  <a:gd name="connsiteX18" fmla="*/ 38767 w 47625"/>
                  <a:gd name="connsiteY18" fmla="*/ 0 h 38100"/>
                  <a:gd name="connsiteX19" fmla="*/ 38767 w 47625"/>
                  <a:gd name="connsiteY19" fmla="*/ 0 h 38100"/>
                  <a:gd name="connsiteX20" fmla="*/ 38767 w 47625"/>
                  <a:gd name="connsiteY20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625" h="38100">
                    <a:moveTo>
                      <a:pt x="38767" y="0"/>
                    </a:moveTo>
                    <a:lnTo>
                      <a:pt x="37529" y="0"/>
                    </a:lnTo>
                    <a:cubicBezTo>
                      <a:pt x="37529" y="0"/>
                      <a:pt x="37433" y="0"/>
                      <a:pt x="37433" y="0"/>
                    </a:cubicBezTo>
                    <a:lnTo>
                      <a:pt x="12668" y="0"/>
                    </a:lnTo>
                    <a:cubicBezTo>
                      <a:pt x="4191" y="0"/>
                      <a:pt x="0" y="3429"/>
                      <a:pt x="0" y="10192"/>
                    </a:cubicBezTo>
                    <a:lnTo>
                      <a:pt x="0" y="29051"/>
                    </a:lnTo>
                    <a:cubicBezTo>
                      <a:pt x="0" y="35814"/>
                      <a:pt x="4286" y="39243"/>
                      <a:pt x="12668" y="39243"/>
                    </a:cubicBezTo>
                    <a:lnTo>
                      <a:pt x="37433" y="39243"/>
                    </a:lnTo>
                    <a:cubicBezTo>
                      <a:pt x="38767" y="39243"/>
                      <a:pt x="40005" y="39148"/>
                      <a:pt x="41053" y="38957"/>
                    </a:cubicBezTo>
                    <a:cubicBezTo>
                      <a:pt x="38957" y="36004"/>
                      <a:pt x="35147" y="32766"/>
                      <a:pt x="31528" y="30194"/>
                    </a:cubicBezTo>
                    <a:cubicBezTo>
                      <a:pt x="31337" y="30099"/>
                      <a:pt x="31052" y="29908"/>
                      <a:pt x="30861" y="29718"/>
                    </a:cubicBezTo>
                    <a:lnTo>
                      <a:pt x="15431" y="29718"/>
                    </a:lnTo>
                    <a:lnTo>
                      <a:pt x="15431" y="9334"/>
                    </a:lnTo>
                    <a:lnTo>
                      <a:pt x="36005" y="9334"/>
                    </a:lnTo>
                    <a:lnTo>
                      <a:pt x="36005" y="26575"/>
                    </a:lnTo>
                    <a:cubicBezTo>
                      <a:pt x="42196" y="28480"/>
                      <a:pt x="46387" y="30956"/>
                      <a:pt x="49340" y="33338"/>
                    </a:cubicBezTo>
                    <a:cubicBezTo>
                      <a:pt x="49816" y="32099"/>
                      <a:pt x="50102" y="30671"/>
                      <a:pt x="50102" y="29051"/>
                    </a:cubicBezTo>
                    <a:lnTo>
                      <a:pt x="50102" y="10192"/>
                    </a:lnTo>
                    <a:cubicBezTo>
                      <a:pt x="50102" y="3810"/>
                      <a:pt x="46292" y="381"/>
                      <a:pt x="38767" y="0"/>
                    </a:cubicBezTo>
                    <a:lnTo>
                      <a:pt x="38767" y="0"/>
                    </a:lnTo>
                    <a:lnTo>
                      <a:pt x="387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5" name="手繪多邊形: 圖案 224">
                <a:extLst>
                  <a:ext uri="{FF2B5EF4-FFF2-40B4-BE49-F238E27FC236}">
                    <a16:creationId xmlns:a16="http://schemas.microsoft.com/office/drawing/2014/main" id="{6BBA6973-916D-41C1-85E9-7385D2A15E42}"/>
                  </a:ext>
                </a:extLst>
              </p:cNvPr>
              <p:cNvSpPr/>
              <p:nvPr/>
            </p:nvSpPr>
            <p:spPr>
              <a:xfrm>
                <a:off x="8414872" y="3382701"/>
                <a:ext cx="19050" cy="9525"/>
              </a:xfrm>
              <a:custGeom>
                <a:avLst/>
                <a:gdLst>
                  <a:gd name="connsiteX0" fmla="*/ 0 w 19050"/>
                  <a:gd name="connsiteY0" fmla="*/ 0 h 9525"/>
                  <a:gd name="connsiteX1" fmla="*/ 15812 w 19050"/>
                  <a:gd name="connsiteY1" fmla="*/ 14097 h 9525"/>
                  <a:gd name="connsiteX2" fmla="*/ 26289 w 19050"/>
                  <a:gd name="connsiteY2" fmla="*/ 14097 h 9525"/>
                  <a:gd name="connsiteX3" fmla="*/ 0 w 19050"/>
                  <a:gd name="connsiteY3" fmla="*/ 0 h 9525"/>
                  <a:gd name="connsiteX4" fmla="*/ 0 w 19050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0" y="0"/>
                    </a:moveTo>
                    <a:cubicBezTo>
                      <a:pt x="4667" y="2953"/>
                      <a:pt x="13049" y="8763"/>
                      <a:pt x="15812" y="14097"/>
                    </a:cubicBezTo>
                    <a:lnTo>
                      <a:pt x="26289" y="14097"/>
                    </a:lnTo>
                    <a:cubicBezTo>
                      <a:pt x="24575" y="10858"/>
                      <a:pt x="18479" y="3143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6" name="手繪多邊形: 圖案 225">
                <a:extLst>
                  <a:ext uri="{FF2B5EF4-FFF2-40B4-BE49-F238E27FC236}">
                    <a16:creationId xmlns:a16="http://schemas.microsoft.com/office/drawing/2014/main" id="{E277E9E8-685D-4518-B89D-1AAA787A3332}"/>
                  </a:ext>
                </a:extLst>
              </p:cNvPr>
              <p:cNvSpPr/>
              <p:nvPr/>
            </p:nvSpPr>
            <p:spPr>
              <a:xfrm>
                <a:off x="8433064" y="4242045"/>
                <a:ext cx="114303" cy="38100"/>
              </a:xfrm>
              <a:custGeom>
                <a:avLst/>
                <a:gdLst>
                  <a:gd name="connsiteX0" fmla="*/ 103537 w 114300"/>
                  <a:gd name="connsiteY0" fmla="*/ 9525 h 38100"/>
                  <a:gd name="connsiteX1" fmla="*/ 111538 w 114300"/>
                  <a:gd name="connsiteY1" fmla="*/ 17526 h 38100"/>
                  <a:gd name="connsiteX2" fmla="*/ 111538 w 114300"/>
                  <a:gd name="connsiteY2" fmla="*/ 23241 h 38100"/>
                  <a:gd name="connsiteX3" fmla="*/ 103537 w 114300"/>
                  <a:gd name="connsiteY3" fmla="*/ 31242 h 38100"/>
                  <a:gd name="connsiteX4" fmla="*/ 17526 w 114300"/>
                  <a:gd name="connsiteY4" fmla="*/ 31242 h 38100"/>
                  <a:gd name="connsiteX5" fmla="*/ 9525 w 114300"/>
                  <a:gd name="connsiteY5" fmla="*/ 23241 h 38100"/>
                  <a:gd name="connsiteX6" fmla="*/ 9525 w 114300"/>
                  <a:gd name="connsiteY6" fmla="*/ 17526 h 38100"/>
                  <a:gd name="connsiteX7" fmla="*/ 17526 w 114300"/>
                  <a:gd name="connsiteY7" fmla="*/ 9525 h 38100"/>
                  <a:gd name="connsiteX8" fmla="*/ 103537 w 114300"/>
                  <a:gd name="connsiteY8" fmla="*/ 9525 h 38100"/>
                  <a:gd name="connsiteX9" fmla="*/ 103537 w 114300"/>
                  <a:gd name="connsiteY9" fmla="*/ 0 h 38100"/>
                  <a:gd name="connsiteX10" fmla="*/ 17526 w 114300"/>
                  <a:gd name="connsiteY10" fmla="*/ 0 h 38100"/>
                  <a:gd name="connsiteX11" fmla="*/ 0 w 114300"/>
                  <a:gd name="connsiteY11" fmla="*/ 17526 h 38100"/>
                  <a:gd name="connsiteX12" fmla="*/ 0 w 114300"/>
                  <a:gd name="connsiteY12" fmla="*/ 23241 h 38100"/>
                  <a:gd name="connsiteX13" fmla="*/ 17526 w 114300"/>
                  <a:gd name="connsiteY13" fmla="*/ 40767 h 38100"/>
                  <a:gd name="connsiteX14" fmla="*/ 103537 w 114300"/>
                  <a:gd name="connsiteY14" fmla="*/ 40767 h 38100"/>
                  <a:gd name="connsiteX15" fmla="*/ 121063 w 114300"/>
                  <a:gd name="connsiteY15" fmla="*/ 23241 h 38100"/>
                  <a:gd name="connsiteX16" fmla="*/ 121063 w 114300"/>
                  <a:gd name="connsiteY16" fmla="*/ 17526 h 38100"/>
                  <a:gd name="connsiteX17" fmla="*/ 103537 w 114300"/>
                  <a:gd name="connsiteY17" fmla="*/ 0 h 38100"/>
                  <a:gd name="connsiteX18" fmla="*/ 103537 w 114300"/>
                  <a:gd name="connsiteY18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38100">
                    <a:moveTo>
                      <a:pt x="103537" y="9525"/>
                    </a:moveTo>
                    <a:cubicBezTo>
                      <a:pt x="107918" y="9525"/>
                      <a:pt x="111538" y="13144"/>
                      <a:pt x="111538" y="17526"/>
                    </a:cubicBezTo>
                    <a:lnTo>
                      <a:pt x="111538" y="23241"/>
                    </a:lnTo>
                    <a:cubicBezTo>
                      <a:pt x="111538" y="27622"/>
                      <a:pt x="107918" y="31242"/>
                      <a:pt x="103537" y="31242"/>
                    </a:cubicBezTo>
                    <a:lnTo>
                      <a:pt x="17526" y="31242"/>
                    </a:lnTo>
                    <a:cubicBezTo>
                      <a:pt x="13145" y="31242"/>
                      <a:pt x="9525" y="27622"/>
                      <a:pt x="9525" y="23241"/>
                    </a:cubicBezTo>
                    <a:lnTo>
                      <a:pt x="9525" y="17526"/>
                    </a:lnTo>
                    <a:cubicBezTo>
                      <a:pt x="9525" y="13144"/>
                      <a:pt x="13145" y="9525"/>
                      <a:pt x="17526" y="9525"/>
                    </a:cubicBezTo>
                    <a:lnTo>
                      <a:pt x="103537" y="9525"/>
                    </a:lnTo>
                    <a:moveTo>
                      <a:pt x="103537" y="0"/>
                    </a:moveTo>
                    <a:lnTo>
                      <a:pt x="17526" y="0"/>
                    </a:lnTo>
                    <a:cubicBezTo>
                      <a:pt x="7810" y="0"/>
                      <a:pt x="0" y="7810"/>
                      <a:pt x="0" y="17526"/>
                    </a:cubicBezTo>
                    <a:lnTo>
                      <a:pt x="0" y="23241"/>
                    </a:lnTo>
                    <a:cubicBezTo>
                      <a:pt x="0" y="32956"/>
                      <a:pt x="7810" y="40767"/>
                      <a:pt x="17526" y="40767"/>
                    </a:cubicBezTo>
                    <a:lnTo>
                      <a:pt x="103537" y="40767"/>
                    </a:lnTo>
                    <a:cubicBezTo>
                      <a:pt x="113252" y="40767"/>
                      <a:pt x="121063" y="32956"/>
                      <a:pt x="121063" y="23241"/>
                    </a:cubicBezTo>
                    <a:lnTo>
                      <a:pt x="121063" y="17526"/>
                    </a:lnTo>
                    <a:cubicBezTo>
                      <a:pt x="121063" y="7810"/>
                      <a:pt x="113157" y="0"/>
                      <a:pt x="103537" y="0"/>
                    </a:cubicBezTo>
                    <a:lnTo>
                      <a:pt x="1035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7" name="手繪多邊形: 圖案 226">
                <a:extLst>
                  <a:ext uri="{FF2B5EF4-FFF2-40B4-BE49-F238E27FC236}">
                    <a16:creationId xmlns:a16="http://schemas.microsoft.com/office/drawing/2014/main" id="{6B5FAC5E-49F5-4392-AE67-ADF88E4AB0EE}"/>
                  </a:ext>
                </a:extLst>
              </p:cNvPr>
              <p:cNvSpPr/>
              <p:nvPr/>
            </p:nvSpPr>
            <p:spPr>
              <a:xfrm>
                <a:off x="8727868" y="4077734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5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144"/>
                      <a:pt x="428815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8" name="手繪多邊形: 圖案 227">
                <a:extLst>
                  <a:ext uri="{FF2B5EF4-FFF2-40B4-BE49-F238E27FC236}">
                    <a16:creationId xmlns:a16="http://schemas.microsoft.com/office/drawing/2014/main" id="{9808090C-8568-4F41-B847-AF8E53F2EB2A}"/>
                  </a:ext>
                </a:extLst>
              </p:cNvPr>
              <p:cNvSpPr/>
              <p:nvPr/>
            </p:nvSpPr>
            <p:spPr>
              <a:xfrm>
                <a:off x="9071633" y="4077737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9" name="手繪多邊形: 圖案 228">
                <a:extLst>
                  <a:ext uri="{FF2B5EF4-FFF2-40B4-BE49-F238E27FC236}">
                    <a16:creationId xmlns:a16="http://schemas.microsoft.com/office/drawing/2014/main" id="{F9BB3144-DE10-4BFF-8224-FE45B0ECD13F}"/>
                  </a:ext>
                </a:extLst>
              </p:cNvPr>
              <p:cNvSpPr/>
              <p:nvPr/>
            </p:nvSpPr>
            <p:spPr>
              <a:xfrm>
                <a:off x="9199458" y="4077745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6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144"/>
                      <a:pt x="428816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0" name="手繪多邊形: 圖案 229">
                <a:extLst>
                  <a:ext uri="{FF2B5EF4-FFF2-40B4-BE49-F238E27FC236}">
                    <a16:creationId xmlns:a16="http://schemas.microsoft.com/office/drawing/2014/main" id="{0652FFFF-E989-4626-B4FB-BAD3C5FA54BD}"/>
                  </a:ext>
                </a:extLst>
              </p:cNvPr>
              <p:cNvSpPr/>
              <p:nvPr/>
            </p:nvSpPr>
            <p:spPr>
              <a:xfrm>
                <a:off x="9543224" y="4077750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1" name="手繪多邊形: 圖案 230">
                <a:extLst>
                  <a:ext uri="{FF2B5EF4-FFF2-40B4-BE49-F238E27FC236}">
                    <a16:creationId xmlns:a16="http://schemas.microsoft.com/office/drawing/2014/main" id="{C2825C8E-A86B-4395-9A00-CE9D8F0E4BE1}"/>
                  </a:ext>
                </a:extLst>
              </p:cNvPr>
              <p:cNvSpPr/>
              <p:nvPr/>
            </p:nvSpPr>
            <p:spPr>
              <a:xfrm>
                <a:off x="8727869" y="4209385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5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049"/>
                      <a:pt x="428815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2" name="手繪多邊形: 圖案 231">
                <a:extLst>
                  <a:ext uri="{FF2B5EF4-FFF2-40B4-BE49-F238E27FC236}">
                    <a16:creationId xmlns:a16="http://schemas.microsoft.com/office/drawing/2014/main" id="{13DAB0B5-A96F-457E-86C0-3CDA5F996BDC}"/>
                  </a:ext>
                </a:extLst>
              </p:cNvPr>
              <p:cNvSpPr/>
              <p:nvPr/>
            </p:nvSpPr>
            <p:spPr>
              <a:xfrm>
                <a:off x="9071626" y="4209385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3" name="手繪多邊形: 圖案 232">
                <a:extLst>
                  <a:ext uri="{FF2B5EF4-FFF2-40B4-BE49-F238E27FC236}">
                    <a16:creationId xmlns:a16="http://schemas.microsoft.com/office/drawing/2014/main" id="{386EEA61-8643-4BFC-A972-51FB0BB9541F}"/>
                  </a:ext>
                </a:extLst>
              </p:cNvPr>
              <p:cNvSpPr/>
              <p:nvPr/>
            </p:nvSpPr>
            <p:spPr>
              <a:xfrm>
                <a:off x="9199455" y="4209385"/>
                <a:ext cx="438159" cy="95250"/>
              </a:xfrm>
              <a:custGeom>
                <a:avLst/>
                <a:gdLst>
                  <a:gd name="connsiteX0" fmla="*/ 415100 w 438150"/>
                  <a:gd name="connsiteY0" fmla="*/ 9525 h 95250"/>
                  <a:gd name="connsiteX1" fmla="*/ 430435 w 438150"/>
                  <a:gd name="connsiteY1" fmla="*/ 24860 h 95250"/>
                  <a:gd name="connsiteX2" fmla="*/ 430435 w 438150"/>
                  <a:gd name="connsiteY2" fmla="*/ 78486 h 95250"/>
                  <a:gd name="connsiteX3" fmla="*/ 415100 w 438150"/>
                  <a:gd name="connsiteY3" fmla="*/ 93821 h 95250"/>
                  <a:gd name="connsiteX4" fmla="*/ 24860 w 438150"/>
                  <a:gd name="connsiteY4" fmla="*/ 93821 h 95250"/>
                  <a:gd name="connsiteX5" fmla="*/ 9525 w 438150"/>
                  <a:gd name="connsiteY5" fmla="*/ 78486 h 95250"/>
                  <a:gd name="connsiteX6" fmla="*/ 9525 w 438150"/>
                  <a:gd name="connsiteY6" fmla="*/ 24860 h 95250"/>
                  <a:gd name="connsiteX7" fmla="*/ 24860 w 438150"/>
                  <a:gd name="connsiteY7" fmla="*/ 9525 h 95250"/>
                  <a:gd name="connsiteX8" fmla="*/ 415100 w 438150"/>
                  <a:gd name="connsiteY8" fmla="*/ 9525 h 95250"/>
                  <a:gd name="connsiteX9" fmla="*/ 415100 w 438150"/>
                  <a:gd name="connsiteY9" fmla="*/ 0 h 95250"/>
                  <a:gd name="connsiteX10" fmla="*/ 24860 w 438150"/>
                  <a:gd name="connsiteY10" fmla="*/ 0 h 95250"/>
                  <a:gd name="connsiteX11" fmla="*/ 0 w 438150"/>
                  <a:gd name="connsiteY11" fmla="*/ 24860 h 95250"/>
                  <a:gd name="connsiteX12" fmla="*/ 0 w 438150"/>
                  <a:gd name="connsiteY12" fmla="*/ 78486 h 95250"/>
                  <a:gd name="connsiteX13" fmla="*/ 24860 w 438150"/>
                  <a:gd name="connsiteY13" fmla="*/ 103346 h 95250"/>
                  <a:gd name="connsiteX14" fmla="*/ 415100 w 438150"/>
                  <a:gd name="connsiteY14" fmla="*/ 103346 h 95250"/>
                  <a:gd name="connsiteX15" fmla="*/ 439960 w 438150"/>
                  <a:gd name="connsiteY15" fmla="*/ 78486 h 95250"/>
                  <a:gd name="connsiteX16" fmla="*/ 439960 w 438150"/>
                  <a:gd name="connsiteY16" fmla="*/ 24860 h 95250"/>
                  <a:gd name="connsiteX17" fmla="*/ 415100 w 438150"/>
                  <a:gd name="connsiteY17" fmla="*/ 0 h 95250"/>
                  <a:gd name="connsiteX18" fmla="*/ 415100 w 438150"/>
                  <a:gd name="connsiteY18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150" h="95250">
                    <a:moveTo>
                      <a:pt x="415100" y="9525"/>
                    </a:moveTo>
                    <a:cubicBezTo>
                      <a:pt x="423577" y="9525"/>
                      <a:pt x="430435" y="16383"/>
                      <a:pt x="430435" y="24860"/>
                    </a:cubicBezTo>
                    <a:lnTo>
                      <a:pt x="430435" y="78486"/>
                    </a:lnTo>
                    <a:cubicBezTo>
                      <a:pt x="430435" y="86963"/>
                      <a:pt x="423577" y="93821"/>
                      <a:pt x="415100" y="93821"/>
                    </a:cubicBezTo>
                    <a:lnTo>
                      <a:pt x="24860" y="93821"/>
                    </a:lnTo>
                    <a:cubicBezTo>
                      <a:pt x="16383" y="93821"/>
                      <a:pt x="9525" y="86963"/>
                      <a:pt x="9525" y="78486"/>
                    </a:cubicBezTo>
                    <a:lnTo>
                      <a:pt x="9525" y="24860"/>
                    </a:lnTo>
                    <a:cubicBezTo>
                      <a:pt x="9525" y="16383"/>
                      <a:pt x="16383" y="9525"/>
                      <a:pt x="24860" y="9525"/>
                    </a:cubicBezTo>
                    <a:lnTo>
                      <a:pt x="415100" y="9525"/>
                    </a:lnTo>
                    <a:moveTo>
                      <a:pt x="415100" y="0"/>
                    </a:moveTo>
                    <a:lnTo>
                      <a:pt x="24860" y="0"/>
                    </a:lnTo>
                    <a:cubicBezTo>
                      <a:pt x="11144" y="0"/>
                      <a:pt x="0" y="11144"/>
                      <a:pt x="0" y="24860"/>
                    </a:cubicBezTo>
                    <a:lnTo>
                      <a:pt x="0" y="78486"/>
                    </a:lnTo>
                    <a:cubicBezTo>
                      <a:pt x="0" y="92202"/>
                      <a:pt x="11144" y="103346"/>
                      <a:pt x="24860" y="103346"/>
                    </a:cubicBezTo>
                    <a:lnTo>
                      <a:pt x="415100" y="103346"/>
                    </a:lnTo>
                    <a:cubicBezTo>
                      <a:pt x="428816" y="103346"/>
                      <a:pt x="439960" y="92202"/>
                      <a:pt x="439960" y="78486"/>
                    </a:cubicBezTo>
                    <a:lnTo>
                      <a:pt x="439960" y="24860"/>
                    </a:lnTo>
                    <a:cubicBezTo>
                      <a:pt x="439960" y="11049"/>
                      <a:pt x="428816" y="0"/>
                      <a:pt x="415100" y="0"/>
                    </a:cubicBezTo>
                    <a:lnTo>
                      <a:pt x="415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4" name="手繪多邊形: 圖案 233">
                <a:extLst>
                  <a:ext uri="{FF2B5EF4-FFF2-40B4-BE49-F238E27FC236}">
                    <a16:creationId xmlns:a16="http://schemas.microsoft.com/office/drawing/2014/main" id="{74B07D3C-B906-4D4F-825D-C5718FB6C6B7}"/>
                  </a:ext>
                </a:extLst>
              </p:cNvPr>
              <p:cNvSpPr/>
              <p:nvPr/>
            </p:nvSpPr>
            <p:spPr>
              <a:xfrm>
                <a:off x="9543017" y="4209385"/>
                <a:ext cx="9525" cy="95250"/>
              </a:xfrm>
              <a:custGeom>
                <a:avLst/>
                <a:gdLst>
                  <a:gd name="connsiteX0" fmla="*/ 0 w 9525"/>
                  <a:gd name="connsiteY0" fmla="*/ 0 h 95250"/>
                  <a:gd name="connsiteX1" fmla="*/ 9525 w 9525"/>
                  <a:gd name="connsiteY1" fmla="*/ 0 h 95250"/>
                  <a:gd name="connsiteX2" fmla="*/ 9525 w 9525"/>
                  <a:gd name="connsiteY2" fmla="*/ 103346 h 95250"/>
                  <a:gd name="connsiteX3" fmla="*/ 0 w 9525"/>
                  <a:gd name="connsiteY3" fmla="*/ 1033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03346"/>
                    </a:lnTo>
                    <a:lnTo>
                      <a:pt x="0" y="10334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206" name="矩形 12">
              <a:extLst>
                <a:ext uri="{FF2B5EF4-FFF2-40B4-BE49-F238E27FC236}">
                  <a16:creationId xmlns:a16="http://schemas.microsoft.com/office/drawing/2014/main" id="{AB3F66EA-83D9-436F-982F-332A8416C9BD}"/>
                </a:ext>
              </a:extLst>
            </p:cNvPr>
            <p:cNvSpPr/>
            <p:nvPr/>
          </p:nvSpPr>
          <p:spPr>
            <a:xfrm>
              <a:off x="8320929" y="3247697"/>
              <a:ext cx="1779513" cy="210207"/>
            </a:xfrm>
            <a:custGeom>
              <a:avLst/>
              <a:gdLst>
                <a:gd name="connsiteX0" fmla="*/ 0 w 1615155"/>
                <a:gd name="connsiteY0" fmla="*/ 0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0 w 1615155"/>
                <a:gd name="connsiteY4" fmla="*/ 0 h 273465"/>
                <a:gd name="connsiteX0" fmla="*/ 0 w 1615155"/>
                <a:gd name="connsiteY0" fmla="*/ 0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0 w 1615155"/>
                <a:gd name="connsiteY4" fmla="*/ 0 h 273465"/>
                <a:gd name="connsiteX0" fmla="*/ 299103 w 1615155"/>
                <a:gd name="connsiteY0" fmla="*/ 17092 h 273465"/>
                <a:gd name="connsiteX1" fmla="*/ 1615155 w 1615155"/>
                <a:gd name="connsiteY1" fmla="*/ 0 h 273465"/>
                <a:gd name="connsiteX2" fmla="*/ 1615155 w 1615155"/>
                <a:gd name="connsiteY2" fmla="*/ 273465 h 273465"/>
                <a:gd name="connsiteX3" fmla="*/ 0 w 1615155"/>
                <a:gd name="connsiteY3" fmla="*/ 273465 h 273465"/>
                <a:gd name="connsiteX4" fmla="*/ 299103 w 1615155"/>
                <a:gd name="connsiteY4" fmla="*/ 17092 h 273465"/>
                <a:gd name="connsiteX0" fmla="*/ 299103 w 1615155"/>
                <a:gd name="connsiteY0" fmla="*/ 0 h 256373"/>
                <a:gd name="connsiteX1" fmla="*/ 1316052 w 1615155"/>
                <a:gd name="connsiteY1" fmla="*/ 0 h 256373"/>
                <a:gd name="connsiteX2" fmla="*/ 1615155 w 1615155"/>
                <a:gd name="connsiteY2" fmla="*/ 256373 h 256373"/>
                <a:gd name="connsiteX3" fmla="*/ 0 w 1615155"/>
                <a:gd name="connsiteY3" fmla="*/ 256373 h 256373"/>
                <a:gd name="connsiteX4" fmla="*/ 299103 w 1615155"/>
                <a:gd name="connsiteY4" fmla="*/ 0 h 25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155" h="256373">
                  <a:moveTo>
                    <a:pt x="299103" y="0"/>
                  </a:moveTo>
                  <a:lnTo>
                    <a:pt x="1316052" y="0"/>
                  </a:lnTo>
                  <a:lnTo>
                    <a:pt x="1615155" y="256373"/>
                  </a:lnTo>
                  <a:lnTo>
                    <a:pt x="0" y="256373"/>
                  </a:lnTo>
                  <a:lnTo>
                    <a:pt x="299103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5" name="群組 244">
            <a:extLst>
              <a:ext uri="{FF2B5EF4-FFF2-40B4-BE49-F238E27FC236}">
                <a16:creationId xmlns:a16="http://schemas.microsoft.com/office/drawing/2014/main" id="{4AB7FBBC-A6D1-498A-AD25-402685A9B2A7}"/>
              </a:ext>
            </a:extLst>
          </p:cNvPr>
          <p:cNvGrpSpPr/>
          <p:nvPr/>
        </p:nvGrpSpPr>
        <p:grpSpPr>
          <a:xfrm>
            <a:off x="10454669" y="4112845"/>
            <a:ext cx="1407224" cy="533850"/>
            <a:chOff x="8648700" y="4436457"/>
            <a:chExt cx="1562678" cy="592824"/>
          </a:xfrm>
        </p:grpSpPr>
        <p:sp>
          <p:nvSpPr>
            <p:cNvPr id="246" name="文字方塊 245">
              <a:extLst>
                <a:ext uri="{FF2B5EF4-FFF2-40B4-BE49-F238E27FC236}">
                  <a16:creationId xmlns:a16="http://schemas.microsoft.com/office/drawing/2014/main" id="{04ED7FDB-EEC7-4EE1-ADAB-57F928EAB234}"/>
                </a:ext>
              </a:extLst>
            </p:cNvPr>
            <p:cNvSpPr txBox="1"/>
            <p:nvPr/>
          </p:nvSpPr>
          <p:spPr>
            <a:xfrm>
              <a:off x="9571705" y="4601495"/>
              <a:ext cx="639673" cy="341777"/>
            </a:xfrm>
            <a:prstGeom prst="rect">
              <a:avLst/>
            </a:prstGeom>
            <a:solidFill>
              <a:srgbClr val="5B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zh-TW" altLang="en-US" sz="14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快照</a:t>
              </a:r>
            </a:p>
          </p:txBody>
        </p:sp>
        <p:grpSp>
          <p:nvGrpSpPr>
            <p:cNvPr id="247" name="圖形 152">
              <a:extLst>
                <a:ext uri="{FF2B5EF4-FFF2-40B4-BE49-F238E27FC236}">
                  <a16:creationId xmlns:a16="http://schemas.microsoft.com/office/drawing/2014/main" id="{1FB31011-486E-4E9B-82A8-1D0DD22DF82A}"/>
                </a:ext>
              </a:extLst>
            </p:cNvPr>
            <p:cNvGrpSpPr/>
            <p:nvPr/>
          </p:nvGrpSpPr>
          <p:grpSpPr>
            <a:xfrm flipH="1">
              <a:off x="8648700" y="4436457"/>
              <a:ext cx="458537" cy="590550"/>
              <a:chOff x="9272428" y="5069210"/>
              <a:chExt cx="458537" cy="590550"/>
            </a:xfrm>
          </p:grpSpPr>
          <p:sp>
            <p:nvSpPr>
              <p:cNvPr id="262" name="手繪多邊形: 圖案 261">
                <a:extLst>
                  <a:ext uri="{FF2B5EF4-FFF2-40B4-BE49-F238E27FC236}">
                    <a16:creationId xmlns:a16="http://schemas.microsoft.com/office/drawing/2014/main" id="{5FCF3CD3-A97F-4799-BFED-154FA58A5582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3" name="手繪多邊形: 圖案 262">
                <a:extLst>
                  <a:ext uri="{FF2B5EF4-FFF2-40B4-BE49-F238E27FC236}">
                    <a16:creationId xmlns:a16="http://schemas.microsoft.com/office/drawing/2014/main" id="{546E35B7-0420-4161-B30D-6942B3E2FA39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4" name="手繪多邊形: 圖案 263">
                <a:extLst>
                  <a:ext uri="{FF2B5EF4-FFF2-40B4-BE49-F238E27FC236}">
                    <a16:creationId xmlns:a16="http://schemas.microsoft.com/office/drawing/2014/main" id="{963961CE-B42F-499B-8B9B-12DA9DEA903E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5" name="手繪多邊形: 圖案 264">
                <a:extLst>
                  <a:ext uri="{FF2B5EF4-FFF2-40B4-BE49-F238E27FC236}">
                    <a16:creationId xmlns:a16="http://schemas.microsoft.com/office/drawing/2014/main" id="{C2987EA0-94D5-4685-ACDC-5EF6BCD07365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6" name="手繪多邊形: 圖案 265">
                <a:extLst>
                  <a:ext uri="{FF2B5EF4-FFF2-40B4-BE49-F238E27FC236}">
                    <a16:creationId xmlns:a16="http://schemas.microsoft.com/office/drawing/2014/main" id="{1CE3287C-1D59-43F6-98C4-AD1230F95D08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7" name="手繪多邊形: 圖案 266">
                <a:extLst>
                  <a:ext uri="{FF2B5EF4-FFF2-40B4-BE49-F238E27FC236}">
                    <a16:creationId xmlns:a16="http://schemas.microsoft.com/office/drawing/2014/main" id="{3C8C183E-6907-4024-AEC2-F572DBA2D232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8" name="手繪多邊形: 圖案 267">
                <a:extLst>
                  <a:ext uri="{FF2B5EF4-FFF2-40B4-BE49-F238E27FC236}">
                    <a16:creationId xmlns:a16="http://schemas.microsoft.com/office/drawing/2014/main" id="{5CA91EFF-09E3-4878-93A9-04507593FC93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9" name="手繪多邊形: 圖案 268">
                <a:extLst>
                  <a:ext uri="{FF2B5EF4-FFF2-40B4-BE49-F238E27FC236}">
                    <a16:creationId xmlns:a16="http://schemas.microsoft.com/office/drawing/2014/main" id="{5C9E6A41-4B84-4C06-86E3-93D54E78FF54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0" name="手繪多邊形: 圖案 269">
                <a:extLst>
                  <a:ext uri="{FF2B5EF4-FFF2-40B4-BE49-F238E27FC236}">
                    <a16:creationId xmlns:a16="http://schemas.microsoft.com/office/drawing/2014/main" id="{2C229167-26B1-4BAE-AA7E-74E5E74AEC10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1" name="手繪多邊形: 圖案 270">
                <a:extLst>
                  <a:ext uri="{FF2B5EF4-FFF2-40B4-BE49-F238E27FC236}">
                    <a16:creationId xmlns:a16="http://schemas.microsoft.com/office/drawing/2014/main" id="{5C27CE86-C7CE-4F53-B4FD-99AE99101BEB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2" name="手繪多邊形: 圖案 271">
                <a:extLst>
                  <a:ext uri="{FF2B5EF4-FFF2-40B4-BE49-F238E27FC236}">
                    <a16:creationId xmlns:a16="http://schemas.microsoft.com/office/drawing/2014/main" id="{8FAE2BEE-A46A-4491-B943-5D5E5FF35D94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3" name="手繪多邊形: 圖案 272">
                <a:extLst>
                  <a:ext uri="{FF2B5EF4-FFF2-40B4-BE49-F238E27FC236}">
                    <a16:creationId xmlns:a16="http://schemas.microsoft.com/office/drawing/2014/main" id="{27808759-FA2D-40D8-ADDC-4E341F482C4F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4" name="手繪多邊形: 圖案 273">
                <a:extLst>
                  <a:ext uri="{FF2B5EF4-FFF2-40B4-BE49-F238E27FC236}">
                    <a16:creationId xmlns:a16="http://schemas.microsoft.com/office/drawing/2014/main" id="{96EFA798-49F6-4746-AF65-342A07FDCFAC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248" name="圖形 152">
              <a:extLst>
                <a:ext uri="{FF2B5EF4-FFF2-40B4-BE49-F238E27FC236}">
                  <a16:creationId xmlns:a16="http://schemas.microsoft.com/office/drawing/2014/main" id="{63AEBEDC-035A-40D4-A190-8F290F7364C3}"/>
                </a:ext>
              </a:extLst>
            </p:cNvPr>
            <p:cNvGrpSpPr/>
            <p:nvPr/>
          </p:nvGrpSpPr>
          <p:grpSpPr>
            <a:xfrm flipH="1">
              <a:off x="9121822" y="4438731"/>
              <a:ext cx="458537" cy="590550"/>
              <a:chOff x="9272428" y="5069210"/>
              <a:chExt cx="458537" cy="590550"/>
            </a:xfrm>
          </p:grpSpPr>
          <p:sp>
            <p:nvSpPr>
              <p:cNvPr id="249" name="手繪多邊形: 圖案 248">
                <a:extLst>
                  <a:ext uri="{FF2B5EF4-FFF2-40B4-BE49-F238E27FC236}">
                    <a16:creationId xmlns:a16="http://schemas.microsoft.com/office/drawing/2014/main" id="{737C4E18-60BE-4BF0-9327-FF1B3D6E0913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0" name="手繪多邊形: 圖案 249">
                <a:extLst>
                  <a:ext uri="{FF2B5EF4-FFF2-40B4-BE49-F238E27FC236}">
                    <a16:creationId xmlns:a16="http://schemas.microsoft.com/office/drawing/2014/main" id="{4CC280A6-BE43-4702-AEC2-CAA9A15FE94C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1" name="手繪多邊形: 圖案 250">
                <a:extLst>
                  <a:ext uri="{FF2B5EF4-FFF2-40B4-BE49-F238E27FC236}">
                    <a16:creationId xmlns:a16="http://schemas.microsoft.com/office/drawing/2014/main" id="{2C087BFD-C76C-4B53-B5C9-86EBE65B16C3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2" name="手繪多邊形: 圖案 251">
                <a:extLst>
                  <a:ext uri="{FF2B5EF4-FFF2-40B4-BE49-F238E27FC236}">
                    <a16:creationId xmlns:a16="http://schemas.microsoft.com/office/drawing/2014/main" id="{DD606E01-2C5A-4AA1-9AAF-F5D4399ADEF2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3" name="手繪多邊形: 圖案 252">
                <a:extLst>
                  <a:ext uri="{FF2B5EF4-FFF2-40B4-BE49-F238E27FC236}">
                    <a16:creationId xmlns:a16="http://schemas.microsoft.com/office/drawing/2014/main" id="{6ECCB3A7-9D81-40F2-9615-93BD5B0BD069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4" name="手繪多邊形: 圖案 253">
                <a:extLst>
                  <a:ext uri="{FF2B5EF4-FFF2-40B4-BE49-F238E27FC236}">
                    <a16:creationId xmlns:a16="http://schemas.microsoft.com/office/drawing/2014/main" id="{3F353575-DCF4-43B6-A1E2-9C830DD211C3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5" name="手繪多邊形: 圖案 254">
                <a:extLst>
                  <a:ext uri="{FF2B5EF4-FFF2-40B4-BE49-F238E27FC236}">
                    <a16:creationId xmlns:a16="http://schemas.microsoft.com/office/drawing/2014/main" id="{69D84BD4-FE2F-4CAC-8FA7-48FBADC9DC94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6" name="手繪多邊形: 圖案 255">
                <a:extLst>
                  <a:ext uri="{FF2B5EF4-FFF2-40B4-BE49-F238E27FC236}">
                    <a16:creationId xmlns:a16="http://schemas.microsoft.com/office/drawing/2014/main" id="{2CD7FB05-66A7-4140-A428-0051C44FDB2D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7" name="手繪多邊形: 圖案 256">
                <a:extLst>
                  <a:ext uri="{FF2B5EF4-FFF2-40B4-BE49-F238E27FC236}">
                    <a16:creationId xmlns:a16="http://schemas.microsoft.com/office/drawing/2014/main" id="{05C7A088-A7B3-4CB5-A689-130690D7A504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8" name="手繪多邊形: 圖案 257">
                <a:extLst>
                  <a:ext uri="{FF2B5EF4-FFF2-40B4-BE49-F238E27FC236}">
                    <a16:creationId xmlns:a16="http://schemas.microsoft.com/office/drawing/2014/main" id="{692949A8-37FA-4AEB-BEE4-623358B89581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9" name="手繪多邊形: 圖案 258">
                <a:extLst>
                  <a:ext uri="{FF2B5EF4-FFF2-40B4-BE49-F238E27FC236}">
                    <a16:creationId xmlns:a16="http://schemas.microsoft.com/office/drawing/2014/main" id="{A4878F25-5233-4F60-AEDE-3A2E98233B15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0" name="手繪多邊形: 圖案 259">
                <a:extLst>
                  <a:ext uri="{FF2B5EF4-FFF2-40B4-BE49-F238E27FC236}">
                    <a16:creationId xmlns:a16="http://schemas.microsoft.com/office/drawing/2014/main" id="{EB310351-EC3E-4FE7-80C2-B6BEF6474839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1" name="手繪多邊形: 圖案 260">
                <a:extLst>
                  <a:ext uri="{FF2B5EF4-FFF2-40B4-BE49-F238E27FC236}">
                    <a16:creationId xmlns:a16="http://schemas.microsoft.com/office/drawing/2014/main" id="{EA7871F3-E6EA-4C05-B72A-5164F60795F6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82" name="文字方塊 281">
            <a:extLst>
              <a:ext uri="{FF2B5EF4-FFF2-40B4-BE49-F238E27FC236}">
                <a16:creationId xmlns:a16="http://schemas.microsoft.com/office/drawing/2014/main" id="{65E6732B-7214-471B-AB41-8A59B463DF0E}"/>
              </a:ext>
            </a:extLst>
          </p:cNvPr>
          <p:cNvSpPr txBox="1"/>
          <p:nvPr/>
        </p:nvSpPr>
        <p:spPr>
          <a:xfrm>
            <a:off x="6579924" y="3623144"/>
            <a:ext cx="11731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2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Cloud LUN</a:t>
            </a:r>
          </a:p>
        </p:txBody>
      </p:sp>
      <p:grpSp>
        <p:nvGrpSpPr>
          <p:cNvPr id="283" name="群組 282">
            <a:extLst>
              <a:ext uri="{FF2B5EF4-FFF2-40B4-BE49-F238E27FC236}">
                <a16:creationId xmlns:a16="http://schemas.microsoft.com/office/drawing/2014/main" id="{3D87E6A6-7F53-4710-A61B-4A88AAFBC1E6}"/>
              </a:ext>
            </a:extLst>
          </p:cNvPr>
          <p:cNvGrpSpPr/>
          <p:nvPr/>
        </p:nvGrpSpPr>
        <p:grpSpPr>
          <a:xfrm>
            <a:off x="6664616" y="2889479"/>
            <a:ext cx="849928" cy="666134"/>
            <a:chOff x="6612338" y="3841845"/>
            <a:chExt cx="1023583" cy="696036"/>
          </a:xfrm>
        </p:grpSpPr>
        <p:sp>
          <p:nvSpPr>
            <p:cNvPr id="284" name="手繪多邊形: 圖案 283">
              <a:extLst>
                <a:ext uri="{FF2B5EF4-FFF2-40B4-BE49-F238E27FC236}">
                  <a16:creationId xmlns:a16="http://schemas.microsoft.com/office/drawing/2014/main" id="{C78B9EF5-54A3-4985-A9D4-95A2416D6D6C}"/>
                </a:ext>
              </a:extLst>
            </p:cNvPr>
            <p:cNvSpPr/>
            <p:nvPr/>
          </p:nvSpPr>
          <p:spPr>
            <a:xfrm>
              <a:off x="6730153" y="4185314"/>
              <a:ext cx="877057" cy="168376"/>
            </a:xfrm>
            <a:custGeom>
              <a:avLst/>
              <a:gdLst>
                <a:gd name="connsiteX0" fmla="*/ 0 w 877057"/>
                <a:gd name="connsiteY0" fmla="*/ 164925 h 162064"/>
                <a:gd name="connsiteX1" fmla="*/ 47666 w 877057"/>
                <a:gd name="connsiteY1" fmla="*/ 110585 h 162064"/>
                <a:gd name="connsiteX2" fmla="*/ 119165 w 877057"/>
                <a:gd name="connsiteY2" fmla="*/ 32413 h 162064"/>
                <a:gd name="connsiteX3" fmla="*/ 138232 w 877057"/>
                <a:gd name="connsiteY3" fmla="*/ 10487 h 162064"/>
                <a:gd name="connsiteX4" fmla="*/ 162065 w 877057"/>
                <a:gd name="connsiteY4" fmla="*/ 0 h 162064"/>
                <a:gd name="connsiteX5" fmla="*/ 720712 w 877057"/>
                <a:gd name="connsiteY5" fmla="*/ 0 h 162064"/>
                <a:gd name="connsiteX6" fmla="*/ 747405 w 877057"/>
                <a:gd name="connsiteY6" fmla="*/ 10487 h 162064"/>
                <a:gd name="connsiteX7" fmla="*/ 882777 w 877057"/>
                <a:gd name="connsiteY7" fmla="*/ 162065 h 162064"/>
                <a:gd name="connsiteX8" fmla="*/ 882777 w 877057"/>
                <a:gd name="connsiteY8" fmla="*/ 164925 h 162064"/>
                <a:gd name="connsiteX9" fmla="*/ 0 w 877057"/>
                <a:gd name="connsiteY9" fmla="*/ 1649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7057" h="162064">
                  <a:moveTo>
                    <a:pt x="0" y="164925"/>
                  </a:moveTo>
                  <a:cubicBezTo>
                    <a:pt x="16206" y="145858"/>
                    <a:pt x="32413" y="128699"/>
                    <a:pt x="47666" y="110585"/>
                  </a:cubicBezTo>
                  <a:cubicBezTo>
                    <a:pt x="71499" y="83892"/>
                    <a:pt x="95332" y="58153"/>
                    <a:pt x="119165" y="32413"/>
                  </a:cubicBezTo>
                  <a:cubicBezTo>
                    <a:pt x="125839" y="25740"/>
                    <a:pt x="132512" y="18113"/>
                    <a:pt x="138232" y="10487"/>
                  </a:cubicBezTo>
                  <a:cubicBezTo>
                    <a:pt x="143952" y="2860"/>
                    <a:pt x="151578" y="0"/>
                    <a:pt x="162065" y="0"/>
                  </a:cubicBezTo>
                  <a:cubicBezTo>
                    <a:pt x="347963" y="0"/>
                    <a:pt x="534814" y="0"/>
                    <a:pt x="720712" y="0"/>
                  </a:cubicBezTo>
                  <a:cubicBezTo>
                    <a:pt x="731199" y="0"/>
                    <a:pt x="739779" y="1907"/>
                    <a:pt x="747405" y="10487"/>
                  </a:cubicBezTo>
                  <a:cubicBezTo>
                    <a:pt x="792211" y="61966"/>
                    <a:pt x="837971" y="111539"/>
                    <a:pt x="882777" y="162065"/>
                  </a:cubicBezTo>
                  <a:cubicBezTo>
                    <a:pt x="882777" y="162065"/>
                    <a:pt x="882777" y="163018"/>
                    <a:pt x="882777" y="164925"/>
                  </a:cubicBezTo>
                  <a:cubicBezTo>
                    <a:pt x="589154" y="164925"/>
                    <a:pt x="295530" y="164925"/>
                    <a:pt x="0" y="164925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85" name="手繪多邊形: 圖案 284">
              <a:extLst>
                <a:ext uri="{FF2B5EF4-FFF2-40B4-BE49-F238E27FC236}">
                  <a16:creationId xmlns:a16="http://schemas.microsoft.com/office/drawing/2014/main" id="{15C4F408-45A3-4493-AC00-ADBEAF804986}"/>
                </a:ext>
              </a:extLst>
            </p:cNvPr>
            <p:cNvSpPr/>
            <p:nvPr/>
          </p:nvSpPr>
          <p:spPr>
            <a:xfrm>
              <a:off x="6844837" y="4408227"/>
              <a:ext cx="75696" cy="75692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86" name="手繪多邊形: 圖案 285">
              <a:extLst>
                <a:ext uri="{FF2B5EF4-FFF2-40B4-BE49-F238E27FC236}">
                  <a16:creationId xmlns:a16="http://schemas.microsoft.com/office/drawing/2014/main" id="{D8AEE9E0-10C4-4EB0-AF36-0C9AB3E8EDC3}"/>
                </a:ext>
              </a:extLst>
            </p:cNvPr>
            <p:cNvSpPr/>
            <p:nvPr/>
          </p:nvSpPr>
          <p:spPr>
            <a:xfrm flipH="1">
              <a:off x="6612338" y="3841845"/>
              <a:ext cx="754387" cy="409433"/>
            </a:xfrm>
            <a:custGeom>
              <a:avLst/>
              <a:gdLst>
                <a:gd name="connsiteX0" fmla="*/ 460275 w 841660"/>
                <a:gd name="connsiteY0" fmla="*/ 0 h 542595"/>
                <a:gd name="connsiteX1" fmla="*/ 683491 w 841660"/>
                <a:gd name="connsiteY1" fmla="*/ 207169 h 542595"/>
                <a:gd name="connsiteX2" fmla="*/ 841660 w 841660"/>
                <a:gd name="connsiteY2" fmla="*/ 374651 h 542595"/>
                <a:gd name="connsiteX3" fmla="*/ 670697 w 841660"/>
                <a:gd name="connsiteY3" fmla="*/ 542595 h 542595"/>
                <a:gd name="connsiteX4" fmla="*/ 596375 w 841660"/>
                <a:gd name="connsiteY4" fmla="*/ 542595 h 542595"/>
                <a:gd name="connsiteX5" fmla="*/ 596375 w 841660"/>
                <a:gd name="connsiteY5" fmla="*/ 516753 h 542595"/>
                <a:gd name="connsiteX6" fmla="*/ 670697 w 841660"/>
                <a:gd name="connsiteY6" fmla="*/ 516753 h 542595"/>
                <a:gd name="connsiteX7" fmla="*/ 815354 w 841660"/>
                <a:gd name="connsiteY7" fmla="*/ 374651 h 542595"/>
                <a:gd name="connsiteX8" fmla="*/ 670697 w 841660"/>
                <a:gd name="connsiteY8" fmla="*/ 232548 h 542595"/>
                <a:gd name="connsiteX9" fmla="*/ 657544 w 841660"/>
                <a:gd name="connsiteY9" fmla="*/ 232548 h 542595"/>
                <a:gd name="connsiteX10" fmla="*/ 657544 w 841660"/>
                <a:gd name="connsiteY10" fmla="*/ 219628 h 542595"/>
                <a:gd name="connsiteX11" fmla="*/ 460275 w 841660"/>
                <a:gd name="connsiteY11" fmla="*/ 25842 h 542595"/>
                <a:gd name="connsiteX12" fmla="*/ 287651 w 841660"/>
                <a:gd name="connsiteY12" fmla="*/ 122544 h 542595"/>
                <a:gd name="connsiteX13" fmla="*/ 283913 w 841660"/>
                <a:gd name="connsiteY13" fmla="*/ 129209 h 542595"/>
                <a:gd name="connsiteX14" fmla="*/ 263006 w 841660"/>
                <a:gd name="connsiteY14" fmla="*/ 129209 h 542595"/>
                <a:gd name="connsiteX15" fmla="*/ 157809 w 841660"/>
                <a:gd name="connsiteY15" fmla="*/ 232548 h 542595"/>
                <a:gd name="connsiteX16" fmla="*/ 157809 w 841660"/>
                <a:gd name="connsiteY16" fmla="*/ 245469 h 542595"/>
                <a:gd name="connsiteX17" fmla="*/ 144656 w 841660"/>
                <a:gd name="connsiteY17" fmla="*/ 245469 h 542595"/>
                <a:gd name="connsiteX18" fmla="*/ 26306 w 841660"/>
                <a:gd name="connsiteY18" fmla="*/ 374651 h 542595"/>
                <a:gd name="connsiteX19" fmla="*/ 36794 w 841660"/>
                <a:gd name="connsiteY19" fmla="*/ 425556 h 542595"/>
                <a:gd name="connsiteX20" fmla="*/ 10491 w 841660"/>
                <a:gd name="connsiteY20" fmla="*/ 425556 h 542595"/>
                <a:gd name="connsiteX21" fmla="*/ 0 w 841660"/>
                <a:gd name="connsiteY21" fmla="*/ 374651 h 542595"/>
                <a:gd name="connsiteX22" fmla="*/ 131946 w 841660"/>
                <a:gd name="connsiteY22" fmla="*/ 220144 h 542595"/>
                <a:gd name="connsiteX23" fmla="*/ 263006 w 841660"/>
                <a:gd name="connsiteY23" fmla="*/ 103340 h 542595"/>
                <a:gd name="connsiteX24" fmla="*/ 268572 w 841660"/>
                <a:gd name="connsiteY24" fmla="*/ 103340 h 542595"/>
                <a:gd name="connsiteX25" fmla="*/ 460275 w 841660"/>
                <a:gd name="connsiteY25" fmla="*/ 0 h 54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1660" h="542595">
                  <a:moveTo>
                    <a:pt x="460275" y="0"/>
                  </a:moveTo>
                  <a:cubicBezTo>
                    <a:pt x="579318" y="0"/>
                    <a:pt x="676900" y="91833"/>
                    <a:pt x="683491" y="207169"/>
                  </a:cubicBezTo>
                  <a:cubicBezTo>
                    <a:pt x="771796" y="213616"/>
                    <a:pt x="841660" y="286272"/>
                    <a:pt x="841660" y="374651"/>
                  </a:cubicBezTo>
                  <a:cubicBezTo>
                    <a:pt x="841660" y="467246"/>
                    <a:pt x="764985" y="542595"/>
                    <a:pt x="670697" y="542595"/>
                  </a:cubicBezTo>
                  <a:lnTo>
                    <a:pt x="596375" y="542595"/>
                  </a:lnTo>
                  <a:lnTo>
                    <a:pt x="596375" y="516753"/>
                  </a:lnTo>
                  <a:lnTo>
                    <a:pt x="670697" y="516753"/>
                  </a:lnTo>
                  <a:cubicBezTo>
                    <a:pt x="750447" y="516753"/>
                    <a:pt x="815354" y="452992"/>
                    <a:pt x="815354" y="374651"/>
                  </a:cubicBezTo>
                  <a:cubicBezTo>
                    <a:pt x="815354" y="296309"/>
                    <a:pt x="750475" y="232548"/>
                    <a:pt x="670697" y="232548"/>
                  </a:cubicBezTo>
                  <a:lnTo>
                    <a:pt x="657544" y="232548"/>
                  </a:lnTo>
                  <a:lnTo>
                    <a:pt x="657544" y="219628"/>
                  </a:lnTo>
                  <a:cubicBezTo>
                    <a:pt x="657544" y="112752"/>
                    <a:pt x="569045" y="25842"/>
                    <a:pt x="460275" y="25842"/>
                  </a:cubicBezTo>
                  <a:cubicBezTo>
                    <a:pt x="386341" y="25842"/>
                    <a:pt x="321822" y="61993"/>
                    <a:pt x="287651" y="122544"/>
                  </a:cubicBezTo>
                  <a:lnTo>
                    <a:pt x="283913" y="129209"/>
                  </a:lnTo>
                  <a:lnTo>
                    <a:pt x="263006" y="129209"/>
                  </a:lnTo>
                  <a:cubicBezTo>
                    <a:pt x="185444" y="129209"/>
                    <a:pt x="157809" y="182579"/>
                    <a:pt x="157809" y="232548"/>
                  </a:cubicBezTo>
                  <a:lnTo>
                    <a:pt x="157809" y="245469"/>
                  </a:lnTo>
                  <a:lnTo>
                    <a:pt x="144656" y="245469"/>
                  </a:lnTo>
                  <a:cubicBezTo>
                    <a:pt x="77201" y="245469"/>
                    <a:pt x="26306" y="300988"/>
                    <a:pt x="26306" y="374651"/>
                  </a:cubicBezTo>
                  <a:lnTo>
                    <a:pt x="36794" y="425556"/>
                  </a:lnTo>
                  <a:lnTo>
                    <a:pt x="10491" y="425556"/>
                  </a:lnTo>
                  <a:lnTo>
                    <a:pt x="0" y="374651"/>
                  </a:lnTo>
                  <a:cubicBezTo>
                    <a:pt x="0" y="290869"/>
                    <a:pt x="55880" y="226618"/>
                    <a:pt x="131946" y="220144"/>
                  </a:cubicBezTo>
                  <a:cubicBezTo>
                    <a:pt x="137124" y="148767"/>
                    <a:pt x="187411" y="103340"/>
                    <a:pt x="263006" y="103340"/>
                  </a:cubicBezTo>
                  <a:lnTo>
                    <a:pt x="268572" y="103340"/>
                  </a:lnTo>
                  <a:cubicBezTo>
                    <a:pt x="308281" y="38491"/>
                    <a:pt x="379363" y="0"/>
                    <a:pt x="460275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7" name="矩形: 圓角化同側角落 286">
              <a:extLst>
                <a:ext uri="{FF2B5EF4-FFF2-40B4-BE49-F238E27FC236}">
                  <a16:creationId xmlns:a16="http://schemas.microsoft.com/office/drawing/2014/main" id="{6332F32B-83EF-495F-899F-71EC8E04C303}"/>
                </a:ext>
              </a:extLst>
            </p:cNvPr>
            <p:cNvSpPr/>
            <p:nvPr/>
          </p:nvSpPr>
          <p:spPr>
            <a:xfrm>
              <a:off x="6707874" y="4360460"/>
              <a:ext cx="928047" cy="177421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8" name="矩形: 圓角 287">
              <a:extLst>
                <a:ext uri="{FF2B5EF4-FFF2-40B4-BE49-F238E27FC236}">
                  <a16:creationId xmlns:a16="http://schemas.microsoft.com/office/drawing/2014/main" id="{B516203A-8CBB-444C-81C1-DE6DB1433C10}"/>
                </a:ext>
              </a:extLst>
            </p:cNvPr>
            <p:cNvSpPr/>
            <p:nvPr/>
          </p:nvSpPr>
          <p:spPr>
            <a:xfrm>
              <a:off x="7327167" y="4427815"/>
              <a:ext cx="211760" cy="5306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9" name="文字方塊 288">
            <a:extLst>
              <a:ext uri="{FF2B5EF4-FFF2-40B4-BE49-F238E27FC236}">
                <a16:creationId xmlns:a16="http://schemas.microsoft.com/office/drawing/2014/main" id="{2F811D02-BA4D-495E-A1B1-A3BADBC860C4}"/>
              </a:ext>
            </a:extLst>
          </p:cNvPr>
          <p:cNvSpPr txBox="1"/>
          <p:nvPr/>
        </p:nvSpPr>
        <p:spPr>
          <a:xfrm>
            <a:off x="6730429" y="2571428"/>
            <a:ext cx="9268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</a:p>
        </p:txBody>
      </p:sp>
      <p:grpSp>
        <p:nvGrpSpPr>
          <p:cNvPr id="293" name="群組 292">
            <a:extLst>
              <a:ext uri="{FF2B5EF4-FFF2-40B4-BE49-F238E27FC236}">
                <a16:creationId xmlns:a16="http://schemas.microsoft.com/office/drawing/2014/main" id="{4C9761F3-298F-438C-8880-2950FF04EFF8}"/>
              </a:ext>
            </a:extLst>
          </p:cNvPr>
          <p:cNvGrpSpPr/>
          <p:nvPr/>
        </p:nvGrpSpPr>
        <p:grpSpPr>
          <a:xfrm>
            <a:off x="2159892" y="3228813"/>
            <a:ext cx="796372" cy="1147941"/>
            <a:chOff x="4912659" y="5498353"/>
            <a:chExt cx="905540" cy="1225175"/>
          </a:xfrm>
        </p:grpSpPr>
        <p:sp>
          <p:nvSpPr>
            <p:cNvPr id="294" name="手繪多邊形: 圖案 293">
              <a:extLst>
                <a:ext uri="{FF2B5EF4-FFF2-40B4-BE49-F238E27FC236}">
                  <a16:creationId xmlns:a16="http://schemas.microsoft.com/office/drawing/2014/main" id="{F7F0750A-AF9E-4533-A5FB-CE1B96182782}"/>
                </a:ext>
              </a:extLst>
            </p:cNvPr>
            <p:cNvSpPr/>
            <p:nvPr/>
          </p:nvSpPr>
          <p:spPr>
            <a:xfrm>
              <a:off x="4937945" y="5498353"/>
              <a:ext cx="841976" cy="121336"/>
            </a:xfrm>
            <a:custGeom>
              <a:avLst/>
              <a:gdLst>
                <a:gd name="connsiteX0" fmla="*/ 0 w 877057"/>
                <a:gd name="connsiteY0" fmla="*/ 164925 h 162064"/>
                <a:gd name="connsiteX1" fmla="*/ 47666 w 877057"/>
                <a:gd name="connsiteY1" fmla="*/ 110585 h 162064"/>
                <a:gd name="connsiteX2" fmla="*/ 119165 w 877057"/>
                <a:gd name="connsiteY2" fmla="*/ 32413 h 162064"/>
                <a:gd name="connsiteX3" fmla="*/ 138232 w 877057"/>
                <a:gd name="connsiteY3" fmla="*/ 10487 h 162064"/>
                <a:gd name="connsiteX4" fmla="*/ 162065 w 877057"/>
                <a:gd name="connsiteY4" fmla="*/ 0 h 162064"/>
                <a:gd name="connsiteX5" fmla="*/ 720712 w 877057"/>
                <a:gd name="connsiteY5" fmla="*/ 0 h 162064"/>
                <a:gd name="connsiteX6" fmla="*/ 747405 w 877057"/>
                <a:gd name="connsiteY6" fmla="*/ 10487 h 162064"/>
                <a:gd name="connsiteX7" fmla="*/ 882777 w 877057"/>
                <a:gd name="connsiteY7" fmla="*/ 162065 h 162064"/>
                <a:gd name="connsiteX8" fmla="*/ 882777 w 877057"/>
                <a:gd name="connsiteY8" fmla="*/ 164925 h 162064"/>
                <a:gd name="connsiteX9" fmla="*/ 0 w 877057"/>
                <a:gd name="connsiteY9" fmla="*/ 1649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7057" h="162064">
                  <a:moveTo>
                    <a:pt x="0" y="164925"/>
                  </a:moveTo>
                  <a:cubicBezTo>
                    <a:pt x="16206" y="145858"/>
                    <a:pt x="32413" y="128699"/>
                    <a:pt x="47666" y="110585"/>
                  </a:cubicBezTo>
                  <a:cubicBezTo>
                    <a:pt x="71499" y="83892"/>
                    <a:pt x="95332" y="58153"/>
                    <a:pt x="119165" y="32413"/>
                  </a:cubicBezTo>
                  <a:cubicBezTo>
                    <a:pt x="125839" y="25740"/>
                    <a:pt x="132512" y="18113"/>
                    <a:pt x="138232" y="10487"/>
                  </a:cubicBezTo>
                  <a:cubicBezTo>
                    <a:pt x="143952" y="2860"/>
                    <a:pt x="151578" y="0"/>
                    <a:pt x="162065" y="0"/>
                  </a:cubicBezTo>
                  <a:cubicBezTo>
                    <a:pt x="347963" y="0"/>
                    <a:pt x="534814" y="0"/>
                    <a:pt x="720712" y="0"/>
                  </a:cubicBezTo>
                  <a:cubicBezTo>
                    <a:pt x="731199" y="0"/>
                    <a:pt x="739779" y="1907"/>
                    <a:pt x="747405" y="10487"/>
                  </a:cubicBezTo>
                  <a:cubicBezTo>
                    <a:pt x="792211" y="61966"/>
                    <a:pt x="837971" y="111539"/>
                    <a:pt x="882777" y="162065"/>
                  </a:cubicBezTo>
                  <a:cubicBezTo>
                    <a:pt x="882777" y="162065"/>
                    <a:pt x="882777" y="163018"/>
                    <a:pt x="882777" y="164925"/>
                  </a:cubicBezTo>
                  <a:cubicBezTo>
                    <a:pt x="589154" y="164925"/>
                    <a:pt x="295530" y="164925"/>
                    <a:pt x="0" y="164925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95" name="手繪多邊形: 圖案 294">
              <a:extLst>
                <a:ext uri="{FF2B5EF4-FFF2-40B4-BE49-F238E27FC236}">
                  <a16:creationId xmlns:a16="http://schemas.microsoft.com/office/drawing/2014/main" id="{92570D56-C214-418F-AA23-4232F71035A0}"/>
                </a:ext>
              </a:extLst>
            </p:cNvPr>
            <p:cNvSpPr/>
            <p:nvPr/>
          </p:nvSpPr>
          <p:spPr>
            <a:xfrm>
              <a:off x="5048040" y="5726315"/>
              <a:ext cx="85747" cy="77638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96" name="矩形: 圓角 295">
              <a:extLst>
                <a:ext uri="{FF2B5EF4-FFF2-40B4-BE49-F238E27FC236}">
                  <a16:creationId xmlns:a16="http://schemas.microsoft.com/office/drawing/2014/main" id="{D3B17FE5-45CB-4FB6-AC45-959A594206F5}"/>
                </a:ext>
              </a:extLst>
            </p:cNvPr>
            <p:cNvSpPr/>
            <p:nvPr/>
          </p:nvSpPr>
          <p:spPr>
            <a:xfrm>
              <a:off x="5511079" y="5715000"/>
              <a:ext cx="203290" cy="57222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7" name="手繪多邊形: 圖案 296">
              <a:extLst>
                <a:ext uri="{FF2B5EF4-FFF2-40B4-BE49-F238E27FC236}">
                  <a16:creationId xmlns:a16="http://schemas.microsoft.com/office/drawing/2014/main" id="{189EEEC6-2576-441C-89A7-B4D759FF64D8}"/>
                </a:ext>
              </a:extLst>
            </p:cNvPr>
            <p:cNvSpPr/>
            <p:nvPr/>
          </p:nvSpPr>
          <p:spPr>
            <a:xfrm>
              <a:off x="5048040" y="5976528"/>
              <a:ext cx="85747" cy="77638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98" name="矩形: 圓角化同側角落 297">
              <a:extLst>
                <a:ext uri="{FF2B5EF4-FFF2-40B4-BE49-F238E27FC236}">
                  <a16:creationId xmlns:a16="http://schemas.microsoft.com/office/drawing/2014/main" id="{ADA6C972-8A61-44CD-8406-664010955460}"/>
                </a:ext>
              </a:extLst>
            </p:cNvPr>
            <p:cNvSpPr/>
            <p:nvPr/>
          </p:nvSpPr>
          <p:spPr>
            <a:xfrm flipV="1">
              <a:off x="4922535" y="5623858"/>
              <a:ext cx="895664" cy="1099670"/>
            </a:xfrm>
            <a:prstGeom prst="round2SameRect">
              <a:avLst>
                <a:gd name="adj1" fmla="val 8603"/>
                <a:gd name="adj2" fmla="val 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9" name="矩形: 圓角 298">
              <a:extLst>
                <a:ext uri="{FF2B5EF4-FFF2-40B4-BE49-F238E27FC236}">
                  <a16:creationId xmlns:a16="http://schemas.microsoft.com/office/drawing/2014/main" id="{B4D8D1DF-A38E-4932-BF61-9A6A4AF938D5}"/>
                </a:ext>
              </a:extLst>
            </p:cNvPr>
            <p:cNvSpPr/>
            <p:nvPr/>
          </p:nvSpPr>
          <p:spPr>
            <a:xfrm>
              <a:off x="5511079" y="5997651"/>
              <a:ext cx="203290" cy="57222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0" name="直線接點 299">
              <a:extLst>
                <a:ext uri="{FF2B5EF4-FFF2-40B4-BE49-F238E27FC236}">
                  <a16:creationId xmlns:a16="http://schemas.microsoft.com/office/drawing/2014/main" id="{020C9F44-7D9F-4D24-90D6-4398FB1BEB57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57" y="6136906"/>
              <a:ext cx="8909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接點 300">
              <a:extLst>
                <a:ext uri="{FF2B5EF4-FFF2-40B4-BE49-F238E27FC236}">
                  <a16:creationId xmlns:a16="http://schemas.microsoft.com/office/drawing/2014/main" id="{E0519C78-7865-4821-A52D-0FF13E0D2B7D}"/>
                </a:ext>
              </a:extLst>
            </p:cNvPr>
            <p:cNvCxnSpPr>
              <a:cxnSpLocks/>
            </p:cNvCxnSpPr>
            <p:nvPr/>
          </p:nvCxnSpPr>
          <p:spPr>
            <a:xfrm>
              <a:off x="4912659" y="5886822"/>
              <a:ext cx="8838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手繪多邊形: 圖案 301">
              <a:extLst>
                <a:ext uri="{FF2B5EF4-FFF2-40B4-BE49-F238E27FC236}">
                  <a16:creationId xmlns:a16="http://schemas.microsoft.com/office/drawing/2014/main" id="{51B25F2E-E704-4FA7-A11F-1EBC146E8C2A}"/>
                </a:ext>
              </a:extLst>
            </p:cNvPr>
            <p:cNvSpPr/>
            <p:nvPr/>
          </p:nvSpPr>
          <p:spPr>
            <a:xfrm>
              <a:off x="5048040" y="6233516"/>
              <a:ext cx="85747" cy="77638"/>
            </a:xfrm>
            <a:custGeom>
              <a:avLst/>
              <a:gdLst>
                <a:gd name="connsiteX0" fmla="*/ 43853 w 38132"/>
                <a:gd name="connsiteY0" fmla="*/ 21926 h 38132"/>
                <a:gd name="connsiteX1" fmla="*/ 21926 w 38132"/>
                <a:gd name="connsiteY1" fmla="*/ 43853 h 38132"/>
                <a:gd name="connsiteX2" fmla="*/ 0 w 38132"/>
                <a:gd name="connsiteY2" fmla="*/ 21926 h 38132"/>
                <a:gd name="connsiteX3" fmla="*/ 21926 w 38132"/>
                <a:gd name="connsiteY3" fmla="*/ 0 h 38132"/>
                <a:gd name="connsiteX4" fmla="*/ 43853 w 38132"/>
                <a:gd name="connsiteY4" fmla="*/ 21926 h 3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" h="38132">
                  <a:moveTo>
                    <a:pt x="43853" y="21926"/>
                  </a:moveTo>
                  <a:cubicBezTo>
                    <a:pt x="43853" y="34036"/>
                    <a:pt x="34036" y="43853"/>
                    <a:pt x="21926" y="43853"/>
                  </a:cubicBezTo>
                  <a:cubicBezTo>
                    <a:pt x="9817" y="43853"/>
                    <a:pt x="0" y="34036"/>
                    <a:pt x="0" y="21926"/>
                  </a:cubicBezTo>
                  <a:cubicBezTo>
                    <a:pt x="0" y="9817"/>
                    <a:pt x="9817" y="0"/>
                    <a:pt x="21926" y="0"/>
                  </a:cubicBezTo>
                  <a:cubicBezTo>
                    <a:pt x="34036" y="0"/>
                    <a:pt x="43853" y="9817"/>
                    <a:pt x="43853" y="21926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03" name="矩形: 圓角 302">
              <a:extLst>
                <a:ext uri="{FF2B5EF4-FFF2-40B4-BE49-F238E27FC236}">
                  <a16:creationId xmlns:a16="http://schemas.microsoft.com/office/drawing/2014/main" id="{12D35C2F-AAFA-4512-8CE3-DAC6ADD99D94}"/>
                </a:ext>
              </a:extLst>
            </p:cNvPr>
            <p:cNvSpPr/>
            <p:nvPr/>
          </p:nvSpPr>
          <p:spPr>
            <a:xfrm>
              <a:off x="5511079" y="6254639"/>
              <a:ext cx="203290" cy="57222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4" name="直線接點 303">
              <a:extLst>
                <a:ext uri="{FF2B5EF4-FFF2-40B4-BE49-F238E27FC236}">
                  <a16:creationId xmlns:a16="http://schemas.microsoft.com/office/drawing/2014/main" id="{7FC85B71-E1F7-486D-8B57-B816406E0A44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57" y="6393894"/>
              <a:ext cx="8909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文字方塊 350">
            <a:extLst>
              <a:ext uri="{FF2B5EF4-FFF2-40B4-BE49-F238E27FC236}">
                <a16:creationId xmlns:a16="http://schemas.microsoft.com/office/drawing/2014/main" id="{FE47A378-8FA1-471C-9744-9F9FADE72AB0}"/>
              </a:ext>
            </a:extLst>
          </p:cNvPr>
          <p:cNvSpPr txBox="1"/>
          <p:nvPr/>
        </p:nvSpPr>
        <p:spPr>
          <a:xfrm>
            <a:off x="1837459" y="4368652"/>
            <a:ext cx="141299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Application </a:t>
            </a:r>
          </a:p>
          <a:p>
            <a:pPr algn="ctr"/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Server</a:t>
            </a:r>
          </a:p>
          <a:p>
            <a:pPr algn="ctr"/>
            <a:endParaRPr lang="zh-TW" sz="1400" b="1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352" name="箭號: 左-右雙向 351">
            <a:extLst>
              <a:ext uri="{FF2B5EF4-FFF2-40B4-BE49-F238E27FC236}">
                <a16:creationId xmlns:a16="http://schemas.microsoft.com/office/drawing/2014/main" id="{80AB96BE-7255-467A-AA63-1952019869A7}"/>
              </a:ext>
            </a:extLst>
          </p:cNvPr>
          <p:cNvSpPr/>
          <p:nvPr/>
        </p:nvSpPr>
        <p:spPr>
          <a:xfrm>
            <a:off x="3196758" y="3507100"/>
            <a:ext cx="2960249" cy="208906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文字方塊 352">
            <a:extLst>
              <a:ext uri="{FF2B5EF4-FFF2-40B4-BE49-F238E27FC236}">
                <a16:creationId xmlns:a16="http://schemas.microsoft.com/office/drawing/2014/main" id="{1C5FB618-434A-4E5A-BC6E-6BBAE3659F7E}"/>
              </a:ext>
            </a:extLst>
          </p:cNvPr>
          <p:cNvSpPr txBox="1"/>
          <p:nvPr/>
        </p:nvSpPr>
        <p:spPr>
          <a:xfrm>
            <a:off x="2955525" y="3727274"/>
            <a:ext cx="11312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sz="1600">
                <a:latin typeface="Arial"/>
                <a:ea typeface="新細明體"/>
                <a:cs typeface="Arial"/>
              </a:rPr>
              <a:t>I</a:t>
            </a:r>
            <a:r>
              <a:rPr lang="zh-TW" sz="1600">
                <a:latin typeface="Arial"/>
                <a:ea typeface="新細明體"/>
                <a:cs typeface="Arial"/>
              </a:rPr>
              <a:t>nitiator</a:t>
            </a:r>
          </a:p>
        </p:txBody>
      </p:sp>
      <p:sp>
        <p:nvSpPr>
          <p:cNvPr id="354" name="箭號: 左-右雙向 353">
            <a:extLst>
              <a:ext uri="{FF2B5EF4-FFF2-40B4-BE49-F238E27FC236}">
                <a16:creationId xmlns:a16="http://schemas.microsoft.com/office/drawing/2014/main" id="{19090117-6BE8-494F-A581-0D19451C5729}"/>
              </a:ext>
            </a:extLst>
          </p:cNvPr>
          <p:cNvSpPr/>
          <p:nvPr/>
        </p:nvSpPr>
        <p:spPr>
          <a:xfrm>
            <a:off x="2263806" y="5280176"/>
            <a:ext cx="3971472" cy="179592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文字方塊 354">
            <a:extLst>
              <a:ext uri="{FF2B5EF4-FFF2-40B4-BE49-F238E27FC236}">
                <a16:creationId xmlns:a16="http://schemas.microsoft.com/office/drawing/2014/main" id="{F4002467-4411-4E4B-84E4-6AE4D8EEF4E4}"/>
              </a:ext>
            </a:extLst>
          </p:cNvPr>
          <p:cNvSpPr txBox="1"/>
          <p:nvPr/>
        </p:nvSpPr>
        <p:spPr>
          <a:xfrm>
            <a:off x="3574565" y="5432373"/>
            <a:ext cx="21476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40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SMB/NFS/AFP/</a:t>
            </a:r>
            <a:endParaRPr lang="en-US" altLang="zh-TW" sz="140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  <a:p>
            <a:pPr algn="ctr"/>
            <a:r>
              <a:rPr lang="zh-TW" altLang="en-US" sz="140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FTP/WebDAV</a:t>
            </a:r>
          </a:p>
        </p:txBody>
      </p:sp>
      <p:sp>
        <p:nvSpPr>
          <p:cNvPr id="356" name="箭號: 左-右雙向 355">
            <a:extLst>
              <a:ext uri="{FF2B5EF4-FFF2-40B4-BE49-F238E27FC236}">
                <a16:creationId xmlns:a16="http://schemas.microsoft.com/office/drawing/2014/main" id="{8086700E-D988-4DB6-B341-3464AAC349AD}"/>
              </a:ext>
            </a:extLst>
          </p:cNvPr>
          <p:cNvSpPr/>
          <p:nvPr/>
        </p:nvSpPr>
        <p:spPr>
          <a:xfrm>
            <a:off x="3191156" y="4126706"/>
            <a:ext cx="2989323" cy="241108"/>
          </a:xfrm>
          <a:prstGeom prst="left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文字方塊 359">
            <a:extLst>
              <a:ext uri="{FF2B5EF4-FFF2-40B4-BE49-F238E27FC236}">
                <a16:creationId xmlns:a16="http://schemas.microsoft.com/office/drawing/2014/main" id="{68194F5E-37B9-40E6-8CCD-8EF781BABE3B}"/>
              </a:ext>
            </a:extLst>
          </p:cNvPr>
          <p:cNvSpPr txBox="1"/>
          <p:nvPr/>
        </p:nvSpPr>
        <p:spPr>
          <a:xfrm>
            <a:off x="4439445" y="3734426"/>
            <a:ext cx="7115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iSCSI</a:t>
            </a:r>
          </a:p>
        </p:txBody>
      </p:sp>
      <p:sp>
        <p:nvSpPr>
          <p:cNvPr id="361" name="文字方塊 360">
            <a:extLst>
              <a:ext uri="{FF2B5EF4-FFF2-40B4-BE49-F238E27FC236}">
                <a16:creationId xmlns:a16="http://schemas.microsoft.com/office/drawing/2014/main" id="{57DE188A-75FE-41C6-A0EF-CEF2FA64278E}"/>
              </a:ext>
            </a:extLst>
          </p:cNvPr>
          <p:cNvSpPr txBox="1"/>
          <p:nvPr/>
        </p:nvSpPr>
        <p:spPr>
          <a:xfrm>
            <a:off x="3973268" y="4338713"/>
            <a:ext cx="13832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400">
                <a:solidFill>
                  <a:srgbClr val="FF0099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Fibre Channel</a:t>
            </a:r>
          </a:p>
        </p:txBody>
      </p:sp>
      <p:sp>
        <p:nvSpPr>
          <p:cNvPr id="387" name="文字方塊 386">
            <a:extLst>
              <a:ext uri="{FF2B5EF4-FFF2-40B4-BE49-F238E27FC236}">
                <a16:creationId xmlns:a16="http://schemas.microsoft.com/office/drawing/2014/main" id="{A754B1F1-9E2B-4778-9523-4793075A9FBD}"/>
              </a:ext>
            </a:extLst>
          </p:cNvPr>
          <p:cNvSpPr txBox="1"/>
          <p:nvPr/>
        </p:nvSpPr>
        <p:spPr>
          <a:xfrm>
            <a:off x="613625" y="4222872"/>
            <a:ext cx="934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400" b="1">
                <a:latin typeface="Arial"/>
                <a:ea typeface="微軟正黑體"/>
                <a:cs typeface="Arial"/>
              </a:rPr>
              <a:t>Client</a:t>
            </a:r>
            <a:endParaRPr lang="zh-TW" altLang="en-US" sz="14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388" name="箭號: 左-右雙向 387">
            <a:extLst>
              <a:ext uri="{FF2B5EF4-FFF2-40B4-BE49-F238E27FC236}">
                <a16:creationId xmlns:a16="http://schemas.microsoft.com/office/drawing/2014/main" id="{E99D8E79-3C97-486B-A9C3-E84D1CE806AA}"/>
              </a:ext>
            </a:extLst>
          </p:cNvPr>
          <p:cNvSpPr/>
          <p:nvPr/>
        </p:nvSpPr>
        <p:spPr>
          <a:xfrm>
            <a:off x="1473694" y="3752116"/>
            <a:ext cx="625982" cy="16293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FE5E564-132F-4BBD-99CA-BF89365D736D}"/>
              </a:ext>
            </a:extLst>
          </p:cNvPr>
          <p:cNvGrpSpPr/>
          <p:nvPr/>
        </p:nvGrpSpPr>
        <p:grpSpPr>
          <a:xfrm>
            <a:off x="865928" y="5110040"/>
            <a:ext cx="1554982" cy="1019888"/>
            <a:chOff x="436450" y="4576310"/>
            <a:chExt cx="1554982" cy="1019888"/>
          </a:xfrm>
        </p:grpSpPr>
        <p:sp>
          <p:nvSpPr>
            <p:cNvPr id="317" name="文字方塊 316">
              <a:extLst>
                <a:ext uri="{FF2B5EF4-FFF2-40B4-BE49-F238E27FC236}">
                  <a16:creationId xmlns:a16="http://schemas.microsoft.com/office/drawing/2014/main" id="{D5AEF4A1-2221-4BA3-A6AE-CA69385D5E9C}"/>
                </a:ext>
              </a:extLst>
            </p:cNvPr>
            <p:cNvSpPr txBox="1"/>
            <p:nvPr/>
          </p:nvSpPr>
          <p:spPr>
            <a:xfrm>
              <a:off x="646366" y="5288421"/>
              <a:ext cx="13450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Local user</a:t>
              </a: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00700564-8FFF-4EEB-A5C6-43B77930B14F}"/>
                </a:ext>
              </a:extLst>
            </p:cNvPr>
            <p:cNvGrpSpPr/>
            <p:nvPr/>
          </p:nvGrpSpPr>
          <p:grpSpPr>
            <a:xfrm>
              <a:off x="436450" y="4576310"/>
              <a:ext cx="1329598" cy="712928"/>
              <a:chOff x="698667" y="4569586"/>
              <a:chExt cx="1329598" cy="712928"/>
            </a:xfrm>
          </p:grpSpPr>
          <p:grpSp>
            <p:nvGrpSpPr>
              <p:cNvPr id="318" name="群組 317">
                <a:extLst>
                  <a:ext uri="{FF2B5EF4-FFF2-40B4-BE49-F238E27FC236}">
                    <a16:creationId xmlns:a16="http://schemas.microsoft.com/office/drawing/2014/main" id="{436B2D80-E11D-4C67-8B66-DFECF2F7CAF3}"/>
                  </a:ext>
                </a:extLst>
              </p:cNvPr>
              <p:cNvGrpSpPr/>
              <p:nvPr/>
            </p:nvGrpSpPr>
            <p:grpSpPr>
              <a:xfrm>
                <a:off x="902213" y="4569586"/>
                <a:ext cx="1126052" cy="712928"/>
                <a:chOff x="672980" y="1981685"/>
                <a:chExt cx="1108180" cy="651099"/>
              </a:xfrm>
              <a:noFill/>
            </p:grpSpPr>
            <p:sp>
              <p:nvSpPr>
                <p:cNvPr id="319" name="手繪多邊形: 圖案 318">
                  <a:extLst>
                    <a:ext uri="{FF2B5EF4-FFF2-40B4-BE49-F238E27FC236}">
                      <a16:creationId xmlns:a16="http://schemas.microsoft.com/office/drawing/2014/main" id="{5CF5B645-140D-41AF-AA12-D002C18DF533}"/>
                    </a:ext>
                  </a:extLst>
                </p:cNvPr>
                <p:cNvSpPr/>
                <p:nvPr/>
              </p:nvSpPr>
              <p:spPr>
                <a:xfrm>
                  <a:off x="984565" y="1981685"/>
                  <a:ext cx="796595" cy="651099"/>
                </a:xfrm>
                <a:custGeom>
                  <a:avLst/>
                  <a:gdLst>
                    <a:gd name="connsiteX0" fmla="*/ 63593 w 796595"/>
                    <a:gd name="connsiteY0" fmla="*/ 607620 h 651099"/>
                    <a:gd name="connsiteX1" fmla="*/ 733001 w 796595"/>
                    <a:gd name="connsiteY1" fmla="*/ 607620 h 651099"/>
                    <a:gd name="connsiteX2" fmla="*/ 733001 w 796595"/>
                    <a:gd name="connsiteY2" fmla="*/ 651099 h 651099"/>
                    <a:gd name="connsiteX3" fmla="*/ 63593 w 796595"/>
                    <a:gd name="connsiteY3" fmla="*/ 651099 h 651099"/>
                    <a:gd name="connsiteX4" fmla="*/ 63148 w 796595"/>
                    <a:gd name="connsiteY4" fmla="*/ 60404 h 651099"/>
                    <a:gd name="connsiteX5" fmla="*/ 63148 w 796595"/>
                    <a:gd name="connsiteY5" fmla="*/ 464625 h 651099"/>
                    <a:gd name="connsiteX6" fmla="*/ 733390 w 796595"/>
                    <a:gd name="connsiteY6" fmla="*/ 464625 h 651099"/>
                    <a:gd name="connsiteX7" fmla="*/ 733390 w 796595"/>
                    <a:gd name="connsiteY7" fmla="*/ 60404 h 651099"/>
                    <a:gd name="connsiteX8" fmla="*/ 0 w 796595"/>
                    <a:gd name="connsiteY8" fmla="*/ 0 h 651099"/>
                    <a:gd name="connsiteX9" fmla="*/ 796595 w 796595"/>
                    <a:gd name="connsiteY9" fmla="*/ 0 h 651099"/>
                    <a:gd name="connsiteX10" fmla="*/ 796595 w 796595"/>
                    <a:gd name="connsiteY10" fmla="*/ 525032 h 651099"/>
                    <a:gd name="connsiteX11" fmla="*/ 509142 w 796595"/>
                    <a:gd name="connsiteY11" fmla="*/ 525032 h 651099"/>
                    <a:gd name="connsiteX12" fmla="*/ 509142 w 796595"/>
                    <a:gd name="connsiteY12" fmla="*/ 603286 h 651099"/>
                    <a:gd name="connsiteX13" fmla="*/ 287451 w 796595"/>
                    <a:gd name="connsiteY13" fmla="*/ 603286 h 651099"/>
                    <a:gd name="connsiteX14" fmla="*/ 287451 w 796595"/>
                    <a:gd name="connsiteY14" fmla="*/ 525032 h 651099"/>
                    <a:gd name="connsiteX15" fmla="*/ 0 w 796595"/>
                    <a:gd name="connsiteY15" fmla="*/ 525032 h 65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96595" h="651099">
                      <a:moveTo>
                        <a:pt x="63593" y="607620"/>
                      </a:moveTo>
                      <a:lnTo>
                        <a:pt x="733001" y="607620"/>
                      </a:lnTo>
                      <a:lnTo>
                        <a:pt x="733001" y="651099"/>
                      </a:lnTo>
                      <a:lnTo>
                        <a:pt x="63593" y="651099"/>
                      </a:lnTo>
                      <a:close/>
                      <a:moveTo>
                        <a:pt x="63148" y="60404"/>
                      </a:moveTo>
                      <a:lnTo>
                        <a:pt x="63148" y="464625"/>
                      </a:lnTo>
                      <a:lnTo>
                        <a:pt x="733390" y="464625"/>
                      </a:lnTo>
                      <a:lnTo>
                        <a:pt x="733390" y="60404"/>
                      </a:lnTo>
                      <a:close/>
                      <a:moveTo>
                        <a:pt x="0" y="0"/>
                      </a:moveTo>
                      <a:lnTo>
                        <a:pt x="796595" y="0"/>
                      </a:lnTo>
                      <a:lnTo>
                        <a:pt x="796595" y="525032"/>
                      </a:lnTo>
                      <a:lnTo>
                        <a:pt x="509142" y="525032"/>
                      </a:lnTo>
                      <a:lnTo>
                        <a:pt x="509142" y="603286"/>
                      </a:lnTo>
                      <a:lnTo>
                        <a:pt x="287451" y="603286"/>
                      </a:lnTo>
                      <a:lnTo>
                        <a:pt x="287451" y="525032"/>
                      </a:lnTo>
                      <a:lnTo>
                        <a:pt x="0" y="525032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" name="手繪多邊形: 圖案 319">
                  <a:extLst>
                    <a:ext uri="{FF2B5EF4-FFF2-40B4-BE49-F238E27FC236}">
                      <a16:creationId xmlns:a16="http://schemas.microsoft.com/office/drawing/2014/main" id="{3D93D4AD-E0FF-41D3-B6F1-339C9E428EED}"/>
                    </a:ext>
                  </a:extLst>
                </p:cNvPr>
                <p:cNvSpPr/>
                <p:nvPr/>
              </p:nvSpPr>
              <p:spPr>
                <a:xfrm>
                  <a:off x="672980" y="2002209"/>
                  <a:ext cx="269504" cy="586820"/>
                </a:xfrm>
                <a:custGeom>
                  <a:avLst/>
                  <a:gdLst>
                    <a:gd name="connsiteX0" fmla="*/ 52181 w 269504"/>
                    <a:gd name="connsiteY0" fmla="*/ 469456 h 586820"/>
                    <a:gd name="connsiteX1" fmla="*/ 52181 w 269504"/>
                    <a:gd name="connsiteY1" fmla="*/ 508565 h 586820"/>
                    <a:gd name="connsiteX2" fmla="*/ 213024 w 269504"/>
                    <a:gd name="connsiteY2" fmla="*/ 508565 h 586820"/>
                    <a:gd name="connsiteX3" fmla="*/ 213024 w 269504"/>
                    <a:gd name="connsiteY3" fmla="*/ 469456 h 586820"/>
                    <a:gd name="connsiteX4" fmla="*/ 52181 w 269504"/>
                    <a:gd name="connsiteY4" fmla="*/ 397738 h 586820"/>
                    <a:gd name="connsiteX5" fmla="*/ 52181 w 269504"/>
                    <a:gd name="connsiteY5" fmla="*/ 436847 h 586820"/>
                    <a:gd name="connsiteX6" fmla="*/ 213024 w 269504"/>
                    <a:gd name="connsiteY6" fmla="*/ 436847 h 586820"/>
                    <a:gd name="connsiteX7" fmla="*/ 213024 w 269504"/>
                    <a:gd name="connsiteY7" fmla="*/ 397738 h 586820"/>
                    <a:gd name="connsiteX8" fmla="*/ 52181 w 269504"/>
                    <a:gd name="connsiteY8" fmla="*/ 256468 h 586820"/>
                    <a:gd name="connsiteX9" fmla="*/ 52181 w 269504"/>
                    <a:gd name="connsiteY9" fmla="*/ 365129 h 586820"/>
                    <a:gd name="connsiteX10" fmla="*/ 213024 w 269504"/>
                    <a:gd name="connsiteY10" fmla="*/ 365129 h 586820"/>
                    <a:gd name="connsiteX11" fmla="*/ 213024 w 269504"/>
                    <a:gd name="connsiteY11" fmla="*/ 256468 h 586820"/>
                    <a:gd name="connsiteX12" fmla="*/ 68469 w 269504"/>
                    <a:gd name="connsiteY12" fmla="*/ 203203 h 586820"/>
                    <a:gd name="connsiteX13" fmla="*/ 56516 w 269504"/>
                    <a:gd name="connsiteY13" fmla="*/ 215156 h 586820"/>
                    <a:gd name="connsiteX14" fmla="*/ 68469 w 269504"/>
                    <a:gd name="connsiteY14" fmla="*/ 227109 h 586820"/>
                    <a:gd name="connsiteX15" fmla="*/ 80422 w 269504"/>
                    <a:gd name="connsiteY15" fmla="*/ 215156 h 586820"/>
                    <a:gd name="connsiteX16" fmla="*/ 68469 w 269504"/>
                    <a:gd name="connsiteY16" fmla="*/ 203203 h 586820"/>
                    <a:gd name="connsiteX17" fmla="*/ 0 w 269504"/>
                    <a:gd name="connsiteY17" fmla="*/ 0 h 586820"/>
                    <a:gd name="connsiteX18" fmla="*/ 269504 w 269504"/>
                    <a:gd name="connsiteY18" fmla="*/ 0 h 586820"/>
                    <a:gd name="connsiteX19" fmla="*/ 269504 w 269504"/>
                    <a:gd name="connsiteY19" fmla="*/ 586820 h 586820"/>
                    <a:gd name="connsiteX20" fmla="*/ 0 w 269504"/>
                    <a:gd name="connsiteY20" fmla="*/ 586820 h 58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9504" h="586820">
                      <a:moveTo>
                        <a:pt x="52181" y="469456"/>
                      </a:moveTo>
                      <a:lnTo>
                        <a:pt x="52181" y="508565"/>
                      </a:lnTo>
                      <a:lnTo>
                        <a:pt x="213024" y="508565"/>
                      </a:lnTo>
                      <a:lnTo>
                        <a:pt x="213024" y="469456"/>
                      </a:lnTo>
                      <a:close/>
                      <a:moveTo>
                        <a:pt x="52181" y="397738"/>
                      </a:moveTo>
                      <a:lnTo>
                        <a:pt x="52181" y="436847"/>
                      </a:lnTo>
                      <a:lnTo>
                        <a:pt x="213024" y="436847"/>
                      </a:lnTo>
                      <a:lnTo>
                        <a:pt x="213024" y="397738"/>
                      </a:lnTo>
                      <a:close/>
                      <a:moveTo>
                        <a:pt x="52181" y="256468"/>
                      </a:moveTo>
                      <a:lnTo>
                        <a:pt x="52181" y="365129"/>
                      </a:lnTo>
                      <a:lnTo>
                        <a:pt x="213024" y="365129"/>
                      </a:lnTo>
                      <a:lnTo>
                        <a:pt x="213024" y="256468"/>
                      </a:lnTo>
                      <a:close/>
                      <a:moveTo>
                        <a:pt x="68469" y="203203"/>
                      </a:moveTo>
                      <a:cubicBezTo>
                        <a:pt x="61867" y="203203"/>
                        <a:pt x="56516" y="208554"/>
                        <a:pt x="56516" y="215156"/>
                      </a:cubicBezTo>
                      <a:cubicBezTo>
                        <a:pt x="56516" y="221758"/>
                        <a:pt x="61867" y="227109"/>
                        <a:pt x="68469" y="227109"/>
                      </a:cubicBezTo>
                      <a:cubicBezTo>
                        <a:pt x="75070" y="227109"/>
                        <a:pt x="80422" y="221758"/>
                        <a:pt x="80422" y="215156"/>
                      </a:cubicBezTo>
                      <a:cubicBezTo>
                        <a:pt x="80422" y="208554"/>
                        <a:pt x="75070" y="203203"/>
                        <a:pt x="68469" y="203203"/>
                      </a:cubicBezTo>
                      <a:close/>
                      <a:moveTo>
                        <a:pt x="0" y="0"/>
                      </a:moveTo>
                      <a:lnTo>
                        <a:pt x="269504" y="0"/>
                      </a:lnTo>
                      <a:lnTo>
                        <a:pt x="269504" y="586820"/>
                      </a:lnTo>
                      <a:lnTo>
                        <a:pt x="0" y="58682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93" name="圖形 392">
                <a:extLst>
                  <a:ext uri="{FF2B5EF4-FFF2-40B4-BE49-F238E27FC236}">
                    <a16:creationId xmlns:a16="http://schemas.microsoft.com/office/drawing/2014/main" id="{C4CCFA73-5510-4F64-BE92-2DAA494D5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8667" y="4909095"/>
                <a:ext cx="391767" cy="372521"/>
              </a:xfrm>
              <a:prstGeom prst="rect">
                <a:avLst/>
              </a:prstGeom>
            </p:spPr>
          </p:pic>
        </p:grpSp>
      </p:grpSp>
      <p:grpSp>
        <p:nvGrpSpPr>
          <p:cNvPr id="394" name="群組 393">
            <a:extLst>
              <a:ext uri="{FF2B5EF4-FFF2-40B4-BE49-F238E27FC236}">
                <a16:creationId xmlns:a16="http://schemas.microsoft.com/office/drawing/2014/main" id="{449294AA-1E3B-4E6F-818D-D71A284181F6}"/>
              </a:ext>
            </a:extLst>
          </p:cNvPr>
          <p:cNvGrpSpPr/>
          <p:nvPr/>
        </p:nvGrpSpPr>
        <p:grpSpPr>
          <a:xfrm>
            <a:off x="1790337" y="2014757"/>
            <a:ext cx="1554982" cy="1036510"/>
            <a:chOff x="436450" y="4559688"/>
            <a:chExt cx="1554982" cy="1036510"/>
          </a:xfrm>
        </p:grpSpPr>
        <p:sp>
          <p:nvSpPr>
            <p:cNvPr id="395" name="文字方塊 394">
              <a:extLst>
                <a:ext uri="{FF2B5EF4-FFF2-40B4-BE49-F238E27FC236}">
                  <a16:creationId xmlns:a16="http://schemas.microsoft.com/office/drawing/2014/main" id="{1EF5A2FE-FEC9-440B-8545-4B70A00B2EEA}"/>
                </a:ext>
              </a:extLst>
            </p:cNvPr>
            <p:cNvSpPr txBox="1"/>
            <p:nvPr/>
          </p:nvSpPr>
          <p:spPr>
            <a:xfrm>
              <a:off x="646366" y="5288421"/>
              <a:ext cx="13450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Local user</a:t>
              </a:r>
            </a:p>
          </p:txBody>
        </p:sp>
        <p:grpSp>
          <p:nvGrpSpPr>
            <p:cNvPr id="396" name="群組 395">
              <a:extLst>
                <a:ext uri="{FF2B5EF4-FFF2-40B4-BE49-F238E27FC236}">
                  <a16:creationId xmlns:a16="http://schemas.microsoft.com/office/drawing/2014/main" id="{D13FBA32-98DA-493C-9992-9168F2C59808}"/>
                </a:ext>
              </a:extLst>
            </p:cNvPr>
            <p:cNvGrpSpPr/>
            <p:nvPr/>
          </p:nvGrpSpPr>
          <p:grpSpPr>
            <a:xfrm>
              <a:off x="436450" y="4559688"/>
              <a:ext cx="1278050" cy="728652"/>
              <a:chOff x="698667" y="4552964"/>
              <a:chExt cx="1278050" cy="728652"/>
            </a:xfrm>
          </p:grpSpPr>
          <p:grpSp>
            <p:nvGrpSpPr>
              <p:cNvPr id="397" name="群組 396">
                <a:extLst>
                  <a:ext uri="{FF2B5EF4-FFF2-40B4-BE49-F238E27FC236}">
                    <a16:creationId xmlns:a16="http://schemas.microsoft.com/office/drawing/2014/main" id="{C33B0932-7575-4EB0-80A2-5A2EE9EFD330}"/>
                  </a:ext>
                </a:extLst>
              </p:cNvPr>
              <p:cNvGrpSpPr/>
              <p:nvPr/>
            </p:nvGrpSpPr>
            <p:grpSpPr>
              <a:xfrm>
                <a:off x="902213" y="4552964"/>
                <a:ext cx="1074504" cy="712928"/>
                <a:chOff x="672980" y="1966505"/>
                <a:chExt cx="1057450" cy="651099"/>
              </a:xfrm>
              <a:noFill/>
            </p:grpSpPr>
            <p:sp>
              <p:nvSpPr>
                <p:cNvPr id="399" name="手繪多邊形: 圖案 398">
                  <a:extLst>
                    <a:ext uri="{FF2B5EF4-FFF2-40B4-BE49-F238E27FC236}">
                      <a16:creationId xmlns:a16="http://schemas.microsoft.com/office/drawing/2014/main" id="{954075C4-8FA8-4BA5-AF4E-028214F60395}"/>
                    </a:ext>
                  </a:extLst>
                </p:cNvPr>
                <p:cNvSpPr/>
                <p:nvPr/>
              </p:nvSpPr>
              <p:spPr>
                <a:xfrm>
                  <a:off x="933835" y="1966505"/>
                  <a:ext cx="796595" cy="651099"/>
                </a:xfrm>
                <a:custGeom>
                  <a:avLst/>
                  <a:gdLst>
                    <a:gd name="connsiteX0" fmla="*/ 63593 w 796595"/>
                    <a:gd name="connsiteY0" fmla="*/ 607620 h 651099"/>
                    <a:gd name="connsiteX1" fmla="*/ 733001 w 796595"/>
                    <a:gd name="connsiteY1" fmla="*/ 607620 h 651099"/>
                    <a:gd name="connsiteX2" fmla="*/ 733001 w 796595"/>
                    <a:gd name="connsiteY2" fmla="*/ 651099 h 651099"/>
                    <a:gd name="connsiteX3" fmla="*/ 63593 w 796595"/>
                    <a:gd name="connsiteY3" fmla="*/ 651099 h 651099"/>
                    <a:gd name="connsiteX4" fmla="*/ 63148 w 796595"/>
                    <a:gd name="connsiteY4" fmla="*/ 60404 h 651099"/>
                    <a:gd name="connsiteX5" fmla="*/ 63148 w 796595"/>
                    <a:gd name="connsiteY5" fmla="*/ 464625 h 651099"/>
                    <a:gd name="connsiteX6" fmla="*/ 733390 w 796595"/>
                    <a:gd name="connsiteY6" fmla="*/ 464625 h 651099"/>
                    <a:gd name="connsiteX7" fmla="*/ 733390 w 796595"/>
                    <a:gd name="connsiteY7" fmla="*/ 60404 h 651099"/>
                    <a:gd name="connsiteX8" fmla="*/ 0 w 796595"/>
                    <a:gd name="connsiteY8" fmla="*/ 0 h 651099"/>
                    <a:gd name="connsiteX9" fmla="*/ 796595 w 796595"/>
                    <a:gd name="connsiteY9" fmla="*/ 0 h 651099"/>
                    <a:gd name="connsiteX10" fmla="*/ 796595 w 796595"/>
                    <a:gd name="connsiteY10" fmla="*/ 525032 h 651099"/>
                    <a:gd name="connsiteX11" fmla="*/ 509142 w 796595"/>
                    <a:gd name="connsiteY11" fmla="*/ 525032 h 651099"/>
                    <a:gd name="connsiteX12" fmla="*/ 509142 w 796595"/>
                    <a:gd name="connsiteY12" fmla="*/ 603286 h 651099"/>
                    <a:gd name="connsiteX13" fmla="*/ 287451 w 796595"/>
                    <a:gd name="connsiteY13" fmla="*/ 603286 h 651099"/>
                    <a:gd name="connsiteX14" fmla="*/ 287451 w 796595"/>
                    <a:gd name="connsiteY14" fmla="*/ 525032 h 651099"/>
                    <a:gd name="connsiteX15" fmla="*/ 0 w 796595"/>
                    <a:gd name="connsiteY15" fmla="*/ 525032 h 65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96595" h="651099">
                      <a:moveTo>
                        <a:pt x="63593" y="607620"/>
                      </a:moveTo>
                      <a:lnTo>
                        <a:pt x="733001" y="607620"/>
                      </a:lnTo>
                      <a:lnTo>
                        <a:pt x="733001" y="651099"/>
                      </a:lnTo>
                      <a:lnTo>
                        <a:pt x="63593" y="651099"/>
                      </a:lnTo>
                      <a:close/>
                      <a:moveTo>
                        <a:pt x="63148" y="60404"/>
                      </a:moveTo>
                      <a:lnTo>
                        <a:pt x="63148" y="464625"/>
                      </a:lnTo>
                      <a:lnTo>
                        <a:pt x="733390" y="464625"/>
                      </a:lnTo>
                      <a:lnTo>
                        <a:pt x="733390" y="60404"/>
                      </a:lnTo>
                      <a:close/>
                      <a:moveTo>
                        <a:pt x="0" y="0"/>
                      </a:moveTo>
                      <a:lnTo>
                        <a:pt x="796595" y="0"/>
                      </a:lnTo>
                      <a:lnTo>
                        <a:pt x="796595" y="525032"/>
                      </a:lnTo>
                      <a:lnTo>
                        <a:pt x="509142" y="525032"/>
                      </a:lnTo>
                      <a:lnTo>
                        <a:pt x="509142" y="603286"/>
                      </a:lnTo>
                      <a:lnTo>
                        <a:pt x="287451" y="603286"/>
                      </a:lnTo>
                      <a:lnTo>
                        <a:pt x="287451" y="525032"/>
                      </a:lnTo>
                      <a:lnTo>
                        <a:pt x="0" y="525032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" name="手繪多邊形: 圖案 399">
                  <a:extLst>
                    <a:ext uri="{FF2B5EF4-FFF2-40B4-BE49-F238E27FC236}">
                      <a16:creationId xmlns:a16="http://schemas.microsoft.com/office/drawing/2014/main" id="{DD9A4203-107F-47C0-8637-2470B67A0D39}"/>
                    </a:ext>
                  </a:extLst>
                </p:cNvPr>
                <p:cNvSpPr/>
                <p:nvPr/>
              </p:nvSpPr>
              <p:spPr>
                <a:xfrm>
                  <a:off x="672980" y="2002209"/>
                  <a:ext cx="269504" cy="586820"/>
                </a:xfrm>
                <a:custGeom>
                  <a:avLst/>
                  <a:gdLst>
                    <a:gd name="connsiteX0" fmla="*/ 52181 w 269504"/>
                    <a:gd name="connsiteY0" fmla="*/ 469456 h 586820"/>
                    <a:gd name="connsiteX1" fmla="*/ 52181 w 269504"/>
                    <a:gd name="connsiteY1" fmla="*/ 508565 h 586820"/>
                    <a:gd name="connsiteX2" fmla="*/ 213024 w 269504"/>
                    <a:gd name="connsiteY2" fmla="*/ 508565 h 586820"/>
                    <a:gd name="connsiteX3" fmla="*/ 213024 w 269504"/>
                    <a:gd name="connsiteY3" fmla="*/ 469456 h 586820"/>
                    <a:gd name="connsiteX4" fmla="*/ 52181 w 269504"/>
                    <a:gd name="connsiteY4" fmla="*/ 397738 h 586820"/>
                    <a:gd name="connsiteX5" fmla="*/ 52181 w 269504"/>
                    <a:gd name="connsiteY5" fmla="*/ 436847 h 586820"/>
                    <a:gd name="connsiteX6" fmla="*/ 213024 w 269504"/>
                    <a:gd name="connsiteY6" fmla="*/ 436847 h 586820"/>
                    <a:gd name="connsiteX7" fmla="*/ 213024 w 269504"/>
                    <a:gd name="connsiteY7" fmla="*/ 397738 h 586820"/>
                    <a:gd name="connsiteX8" fmla="*/ 52181 w 269504"/>
                    <a:gd name="connsiteY8" fmla="*/ 256468 h 586820"/>
                    <a:gd name="connsiteX9" fmla="*/ 52181 w 269504"/>
                    <a:gd name="connsiteY9" fmla="*/ 365129 h 586820"/>
                    <a:gd name="connsiteX10" fmla="*/ 213024 w 269504"/>
                    <a:gd name="connsiteY10" fmla="*/ 365129 h 586820"/>
                    <a:gd name="connsiteX11" fmla="*/ 213024 w 269504"/>
                    <a:gd name="connsiteY11" fmla="*/ 256468 h 586820"/>
                    <a:gd name="connsiteX12" fmla="*/ 68469 w 269504"/>
                    <a:gd name="connsiteY12" fmla="*/ 203203 h 586820"/>
                    <a:gd name="connsiteX13" fmla="*/ 56516 w 269504"/>
                    <a:gd name="connsiteY13" fmla="*/ 215156 h 586820"/>
                    <a:gd name="connsiteX14" fmla="*/ 68469 w 269504"/>
                    <a:gd name="connsiteY14" fmla="*/ 227109 h 586820"/>
                    <a:gd name="connsiteX15" fmla="*/ 80422 w 269504"/>
                    <a:gd name="connsiteY15" fmla="*/ 215156 h 586820"/>
                    <a:gd name="connsiteX16" fmla="*/ 68469 w 269504"/>
                    <a:gd name="connsiteY16" fmla="*/ 203203 h 586820"/>
                    <a:gd name="connsiteX17" fmla="*/ 0 w 269504"/>
                    <a:gd name="connsiteY17" fmla="*/ 0 h 586820"/>
                    <a:gd name="connsiteX18" fmla="*/ 269504 w 269504"/>
                    <a:gd name="connsiteY18" fmla="*/ 0 h 586820"/>
                    <a:gd name="connsiteX19" fmla="*/ 269504 w 269504"/>
                    <a:gd name="connsiteY19" fmla="*/ 586820 h 586820"/>
                    <a:gd name="connsiteX20" fmla="*/ 0 w 269504"/>
                    <a:gd name="connsiteY20" fmla="*/ 586820 h 58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9504" h="586820">
                      <a:moveTo>
                        <a:pt x="52181" y="469456"/>
                      </a:moveTo>
                      <a:lnTo>
                        <a:pt x="52181" y="508565"/>
                      </a:lnTo>
                      <a:lnTo>
                        <a:pt x="213024" y="508565"/>
                      </a:lnTo>
                      <a:lnTo>
                        <a:pt x="213024" y="469456"/>
                      </a:lnTo>
                      <a:close/>
                      <a:moveTo>
                        <a:pt x="52181" y="397738"/>
                      </a:moveTo>
                      <a:lnTo>
                        <a:pt x="52181" y="436847"/>
                      </a:lnTo>
                      <a:lnTo>
                        <a:pt x="213024" y="436847"/>
                      </a:lnTo>
                      <a:lnTo>
                        <a:pt x="213024" y="397738"/>
                      </a:lnTo>
                      <a:close/>
                      <a:moveTo>
                        <a:pt x="52181" y="256468"/>
                      </a:moveTo>
                      <a:lnTo>
                        <a:pt x="52181" y="365129"/>
                      </a:lnTo>
                      <a:lnTo>
                        <a:pt x="213024" y="365129"/>
                      </a:lnTo>
                      <a:lnTo>
                        <a:pt x="213024" y="256468"/>
                      </a:lnTo>
                      <a:close/>
                      <a:moveTo>
                        <a:pt x="68469" y="203203"/>
                      </a:moveTo>
                      <a:cubicBezTo>
                        <a:pt x="61867" y="203203"/>
                        <a:pt x="56516" y="208554"/>
                        <a:pt x="56516" y="215156"/>
                      </a:cubicBezTo>
                      <a:cubicBezTo>
                        <a:pt x="56516" y="221758"/>
                        <a:pt x="61867" y="227109"/>
                        <a:pt x="68469" y="227109"/>
                      </a:cubicBezTo>
                      <a:cubicBezTo>
                        <a:pt x="75070" y="227109"/>
                        <a:pt x="80422" y="221758"/>
                        <a:pt x="80422" y="215156"/>
                      </a:cubicBezTo>
                      <a:cubicBezTo>
                        <a:pt x="80422" y="208554"/>
                        <a:pt x="75070" y="203203"/>
                        <a:pt x="68469" y="203203"/>
                      </a:cubicBezTo>
                      <a:close/>
                      <a:moveTo>
                        <a:pt x="0" y="0"/>
                      </a:moveTo>
                      <a:lnTo>
                        <a:pt x="269504" y="0"/>
                      </a:lnTo>
                      <a:lnTo>
                        <a:pt x="269504" y="586820"/>
                      </a:lnTo>
                      <a:lnTo>
                        <a:pt x="0" y="586820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TW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98" name="圖形 397">
                <a:extLst>
                  <a:ext uri="{FF2B5EF4-FFF2-40B4-BE49-F238E27FC236}">
                    <a16:creationId xmlns:a16="http://schemas.microsoft.com/office/drawing/2014/main" id="{B22023E9-A404-41D2-B368-4D69F203B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8667" y="4909095"/>
                <a:ext cx="391767" cy="372521"/>
              </a:xfrm>
              <a:prstGeom prst="rect">
                <a:avLst/>
              </a:prstGeom>
            </p:spPr>
          </p:pic>
        </p:grpSp>
      </p:grpSp>
      <p:grpSp>
        <p:nvGrpSpPr>
          <p:cNvPr id="401" name="群組 400">
            <a:extLst>
              <a:ext uri="{FF2B5EF4-FFF2-40B4-BE49-F238E27FC236}">
                <a16:creationId xmlns:a16="http://schemas.microsoft.com/office/drawing/2014/main" id="{F4E954A0-1934-44DA-A366-FABCEDFEAB01}"/>
              </a:ext>
            </a:extLst>
          </p:cNvPr>
          <p:cNvGrpSpPr/>
          <p:nvPr/>
        </p:nvGrpSpPr>
        <p:grpSpPr>
          <a:xfrm>
            <a:off x="405227" y="3405900"/>
            <a:ext cx="1053055" cy="765063"/>
            <a:chOff x="4219147" y="3532915"/>
            <a:chExt cx="1243059" cy="854781"/>
          </a:xfrm>
        </p:grpSpPr>
        <p:pic>
          <p:nvPicPr>
            <p:cNvPr id="402" name="圖形 401">
              <a:extLst>
                <a:ext uri="{FF2B5EF4-FFF2-40B4-BE49-F238E27FC236}">
                  <a16:creationId xmlns:a16="http://schemas.microsoft.com/office/drawing/2014/main" id="{1A7A128F-ABAF-4874-95D8-25213A2E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66831" y="3532915"/>
              <a:ext cx="1095375" cy="847725"/>
            </a:xfrm>
            <a:prstGeom prst="rect">
              <a:avLst/>
            </a:prstGeom>
          </p:spPr>
        </p:pic>
        <p:pic>
          <p:nvPicPr>
            <p:cNvPr id="403" name="圖形 402">
              <a:extLst>
                <a:ext uri="{FF2B5EF4-FFF2-40B4-BE49-F238E27FC236}">
                  <a16:creationId xmlns:a16="http://schemas.microsoft.com/office/drawing/2014/main" id="{82CBA3A5-58D5-4822-9DAC-E1A62C23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9147" y="3971490"/>
              <a:ext cx="462454" cy="416206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03ED537-4F73-4C08-93B3-B2F3542F5216}"/>
              </a:ext>
            </a:extLst>
          </p:cNvPr>
          <p:cNvSpPr/>
          <p:nvPr/>
        </p:nvSpPr>
        <p:spPr>
          <a:xfrm>
            <a:off x="10551252" y="210092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ea typeface="微軟正黑體"/>
              </a:rPr>
              <a:t>雲端物件</a:t>
            </a:r>
            <a:endParaRPr lang="en-US" altLang="zh-TW" b="1">
              <a:ea typeface="微軟正黑體"/>
            </a:endParaRPr>
          </a:p>
          <a:p>
            <a:pPr algn="ctr"/>
            <a:r>
              <a:rPr lang="zh-TW" altLang="en-US" b="1">
                <a:ea typeface="微軟正黑體"/>
              </a:rPr>
              <a:t>儲存空間</a:t>
            </a:r>
            <a:endParaRPr lang="en-US" altLang="zh-TW" b="1">
              <a:ea typeface="微軟正黑體"/>
            </a:endParaRPr>
          </a:p>
        </p:txBody>
      </p:sp>
      <p:grpSp>
        <p:nvGrpSpPr>
          <p:cNvPr id="436" name="群組 435">
            <a:extLst>
              <a:ext uri="{FF2B5EF4-FFF2-40B4-BE49-F238E27FC236}">
                <a16:creationId xmlns:a16="http://schemas.microsoft.com/office/drawing/2014/main" id="{7EAA582B-7454-468A-B571-4D23424B2724}"/>
              </a:ext>
            </a:extLst>
          </p:cNvPr>
          <p:cNvGrpSpPr/>
          <p:nvPr/>
        </p:nvGrpSpPr>
        <p:grpSpPr>
          <a:xfrm>
            <a:off x="10365346" y="2834320"/>
            <a:ext cx="1449999" cy="1011720"/>
            <a:chOff x="6134382" y="1540701"/>
            <a:chExt cx="4347104" cy="3033140"/>
          </a:xfrm>
        </p:grpSpPr>
        <p:grpSp>
          <p:nvGrpSpPr>
            <p:cNvPr id="437" name="群組 436">
              <a:extLst>
                <a:ext uri="{FF2B5EF4-FFF2-40B4-BE49-F238E27FC236}">
                  <a16:creationId xmlns:a16="http://schemas.microsoft.com/office/drawing/2014/main" id="{15B256A0-76B2-465F-921B-BFF432C3DE70}"/>
                </a:ext>
              </a:extLst>
            </p:cNvPr>
            <p:cNvGrpSpPr/>
            <p:nvPr/>
          </p:nvGrpSpPr>
          <p:grpSpPr>
            <a:xfrm>
              <a:off x="6134382" y="1540701"/>
              <a:ext cx="4347104" cy="3013135"/>
              <a:chOff x="2426218" y="335742"/>
              <a:chExt cx="7276477" cy="5043588"/>
            </a:xfrm>
          </p:grpSpPr>
          <p:pic>
            <p:nvPicPr>
              <p:cNvPr id="441" name="圖形 440">
                <a:extLst>
                  <a:ext uri="{FF2B5EF4-FFF2-40B4-BE49-F238E27FC236}">
                    <a16:creationId xmlns:a16="http://schemas.microsoft.com/office/drawing/2014/main" id="{7A0C5C1F-DCD0-4B51-BC2D-9F75952FB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47477" y="335742"/>
                <a:ext cx="6258560" cy="4326014"/>
              </a:xfrm>
              <a:prstGeom prst="rect">
                <a:avLst/>
              </a:prstGeom>
            </p:spPr>
          </p:pic>
          <p:sp>
            <p:nvSpPr>
              <p:cNvPr id="442" name="矩形 441">
                <a:extLst>
                  <a:ext uri="{FF2B5EF4-FFF2-40B4-BE49-F238E27FC236}">
                    <a16:creationId xmlns:a16="http://schemas.microsoft.com/office/drawing/2014/main" id="{3014A457-AADB-467B-A6DD-63AB12304664}"/>
                  </a:ext>
                </a:extLst>
              </p:cNvPr>
              <p:cNvSpPr/>
              <p:nvPr/>
            </p:nvSpPr>
            <p:spPr>
              <a:xfrm>
                <a:off x="549923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3" name="矩形 442">
                <a:extLst>
                  <a:ext uri="{FF2B5EF4-FFF2-40B4-BE49-F238E27FC236}">
                    <a16:creationId xmlns:a16="http://schemas.microsoft.com/office/drawing/2014/main" id="{DF14F322-4192-4CBA-B141-E877C0A331A3}"/>
                  </a:ext>
                </a:extLst>
              </p:cNvPr>
              <p:cNvSpPr/>
              <p:nvPr/>
            </p:nvSpPr>
            <p:spPr>
              <a:xfrm>
                <a:off x="59462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4" name="矩形 443">
                <a:extLst>
                  <a:ext uri="{FF2B5EF4-FFF2-40B4-BE49-F238E27FC236}">
                    <a16:creationId xmlns:a16="http://schemas.microsoft.com/office/drawing/2014/main" id="{A8FD5397-A80B-4D9E-A77B-7AEDB9969505}"/>
                  </a:ext>
                </a:extLst>
              </p:cNvPr>
              <p:cNvSpPr/>
              <p:nvPr/>
            </p:nvSpPr>
            <p:spPr>
              <a:xfrm>
                <a:off x="64034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445" name="群組 444">
                <a:extLst>
                  <a:ext uri="{FF2B5EF4-FFF2-40B4-BE49-F238E27FC236}">
                    <a16:creationId xmlns:a16="http://schemas.microsoft.com/office/drawing/2014/main" id="{B9B6C846-0B1C-4528-BD7D-CE86C190FDEE}"/>
                  </a:ext>
                </a:extLst>
              </p:cNvPr>
              <p:cNvGrpSpPr/>
              <p:nvPr/>
            </p:nvGrpSpPr>
            <p:grpSpPr>
              <a:xfrm>
                <a:off x="2426218" y="4123037"/>
                <a:ext cx="1071485" cy="1071480"/>
                <a:chOff x="551616" y="5265594"/>
                <a:chExt cx="222492" cy="222491"/>
              </a:xfrm>
            </p:grpSpPr>
            <p:sp>
              <p:nvSpPr>
                <p:cNvPr id="453" name="手繪多邊形: 圖案 452">
                  <a:extLst>
                    <a:ext uri="{FF2B5EF4-FFF2-40B4-BE49-F238E27FC236}">
                      <a16:creationId xmlns:a16="http://schemas.microsoft.com/office/drawing/2014/main" id="{DBC5FF0F-7CC7-4D50-8B2B-072529194C63}"/>
                    </a:ext>
                  </a:extLst>
                </p:cNvPr>
                <p:cNvSpPr/>
                <p:nvPr/>
              </p:nvSpPr>
              <p:spPr>
                <a:xfrm>
                  <a:off x="731494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4" name="手繪多邊形: 圖案 453">
                  <a:extLst>
                    <a:ext uri="{FF2B5EF4-FFF2-40B4-BE49-F238E27FC236}">
                      <a16:creationId xmlns:a16="http://schemas.microsoft.com/office/drawing/2014/main" id="{6ED4E485-B5A5-4F54-BCCC-3543DB3B4036}"/>
                    </a:ext>
                  </a:extLst>
                </p:cNvPr>
                <p:cNvSpPr/>
                <p:nvPr/>
              </p:nvSpPr>
              <p:spPr>
                <a:xfrm>
                  <a:off x="64157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5" name="手繪多邊形: 圖案 454">
                  <a:extLst>
                    <a:ext uri="{FF2B5EF4-FFF2-40B4-BE49-F238E27FC236}">
                      <a16:creationId xmlns:a16="http://schemas.microsoft.com/office/drawing/2014/main" id="{4ECC2B0E-2D2F-4091-8C43-B1900A8FB00E}"/>
                    </a:ext>
                  </a:extLst>
                </p:cNvPr>
                <p:cNvSpPr/>
                <p:nvPr/>
              </p:nvSpPr>
              <p:spPr>
                <a:xfrm>
                  <a:off x="731494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6" name="手繪多邊形: 圖案 455">
                  <a:extLst>
                    <a:ext uri="{FF2B5EF4-FFF2-40B4-BE49-F238E27FC236}">
                      <a16:creationId xmlns:a16="http://schemas.microsoft.com/office/drawing/2014/main" id="{BE7B51C3-31D4-4457-A602-010F27A6865A}"/>
                    </a:ext>
                  </a:extLst>
                </p:cNvPr>
                <p:cNvSpPr/>
                <p:nvPr/>
              </p:nvSpPr>
              <p:spPr>
                <a:xfrm>
                  <a:off x="64157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7" name="手繪多邊形: 圖案 456">
                  <a:extLst>
                    <a:ext uri="{FF2B5EF4-FFF2-40B4-BE49-F238E27FC236}">
                      <a16:creationId xmlns:a16="http://schemas.microsoft.com/office/drawing/2014/main" id="{2E12E695-AEC8-4110-A16F-8DB75046DE3E}"/>
                    </a:ext>
                  </a:extLst>
                </p:cNvPr>
                <p:cNvSpPr/>
                <p:nvPr/>
              </p:nvSpPr>
              <p:spPr>
                <a:xfrm>
                  <a:off x="731494" y="5445471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8" name="手繪多邊形: 圖案 457">
                  <a:extLst>
                    <a:ext uri="{FF2B5EF4-FFF2-40B4-BE49-F238E27FC236}">
                      <a16:creationId xmlns:a16="http://schemas.microsoft.com/office/drawing/2014/main" id="{2E983F30-0BFD-4D84-BB52-EFFBEB1AB7DB}"/>
                    </a:ext>
                  </a:extLst>
                </p:cNvPr>
                <p:cNvSpPr/>
                <p:nvPr/>
              </p:nvSpPr>
              <p:spPr>
                <a:xfrm>
                  <a:off x="551616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46" name="群組 445">
                <a:extLst>
                  <a:ext uri="{FF2B5EF4-FFF2-40B4-BE49-F238E27FC236}">
                    <a16:creationId xmlns:a16="http://schemas.microsoft.com/office/drawing/2014/main" id="{718DBCF2-FB69-43CF-AA86-89195CF2DBDA}"/>
                  </a:ext>
                </a:extLst>
              </p:cNvPr>
              <p:cNvGrpSpPr/>
              <p:nvPr/>
            </p:nvGrpSpPr>
            <p:grpSpPr>
              <a:xfrm>
                <a:off x="8614059" y="4290924"/>
                <a:ext cx="1088636" cy="1088406"/>
                <a:chOff x="1385335" y="5265594"/>
                <a:chExt cx="222540" cy="222492"/>
              </a:xfrm>
            </p:grpSpPr>
            <p:sp>
              <p:nvSpPr>
                <p:cNvPr id="447" name="手繪多邊形: 圖案 446">
                  <a:extLst>
                    <a:ext uri="{FF2B5EF4-FFF2-40B4-BE49-F238E27FC236}">
                      <a16:creationId xmlns:a16="http://schemas.microsoft.com/office/drawing/2014/main" id="{F08276DA-1C5E-47C6-98C2-6114D7DE923D}"/>
                    </a:ext>
                  </a:extLst>
                </p:cNvPr>
                <p:cNvSpPr/>
                <p:nvPr/>
              </p:nvSpPr>
              <p:spPr>
                <a:xfrm>
                  <a:off x="1385335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48" name="手繪多邊形: 圖案 447">
                  <a:extLst>
                    <a:ext uri="{FF2B5EF4-FFF2-40B4-BE49-F238E27FC236}">
                      <a16:creationId xmlns:a16="http://schemas.microsoft.com/office/drawing/2014/main" id="{75F26158-3632-46EF-8638-94AC5DD6F259}"/>
                    </a:ext>
                  </a:extLst>
                </p:cNvPr>
                <p:cNvSpPr/>
                <p:nvPr/>
              </p:nvSpPr>
              <p:spPr>
                <a:xfrm>
                  <a:off x="147529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49" name="手繪多邊形: 圖案 448">
                  <a:extLst>
                    <a:ext uri="{FF2B5EF4-FFF2-40B4-BE49-F238E27FC236}">
                      <a16:creationId xmlns:a16="http://schemas.microsoft.com/office/drawing/2014/main" id="{DFD5F641-082E-4436-B669-455EE462EFB5}"/>
                    </a:ext>
                  </a:extLst>
                </p:cNvPr>
                <p:cNvSpPr/>
                <p:nvPr/>
              </p:nvSpPr>
              <p:spPr>
                <a:xfrm>
                  <a:off x="1385335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0" name="手繪多邊形: 圖案 449">
                  <a:extLst>
                    <a:ext uri="{FF2B5EF4-FFF2-40B4-BE49-F238E27FC236}">
                      <a16:creationId xmlns:a16="http://schemas.microsoft.com/office/drawing/2014/main" id="{5D4224AA-A3C1-4EC4-9712-6F971F3E3245}"/>
                    </a:ext>
                  </a:extLst>
                </p:cNvPr>
                <p:cNvSpPr/>
                <p:nvPr/>
              </p:nvSpPr>
              <p:spPr>
                <a:xfrm>
                  <a:off x="147529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1" name="手繪多邊形: 圖案 450">
                  <a:extLst>
                    <a:ext uri="{FF2B5EF4-FFF2-40B4-BE49-F238E27FC236}">
                      <a16:creationId xmlns:a16="http://schemas.microsoft.com/office/drawing/2014/main" id="{DA762789-57CD-4A00-A715-75F853DD3659}"/>
                    </a:ext>
                  </a:extLst>
                </p:cNvPr>
                <p:cNvSpPr/>
                <p:nvPr/>
              </p:nvSpPr>
              <p:spPr>
                <a:xfrm>
                  <a:off x="1385335" y="5445472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452" name="手繪多邊形: 圖案 451">
                  <a:extLst>
                    <a:ext uri="{FF2B5EF4-FFF2-40B4-BE49-F238E27FC236}">
                      <a16:creationId xmlns:a16="http://schemas.microsoft.com/office/drawing/2014/main" id="{A28CDE9D-1057-4D81-AD53-DFB6D9BC1F3A}"/>
                    </a:ext>
                  </a:extLst>
                </p:cNvPr>
                <p:cNvSpPr/>
                <p:nvPr/>
              </p:nvSpPr>
              <p:spPr>
                <a:xfrm>
                  <a:off x="1565261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38" name="矩形 437">
              <a:extLst>
                <a:ext uri="{FF2B5EF4-FFF2-40B4-BE49-F238E27FC236}">
                  <a16:creationId xmlns:a16="http://schemas.microsoft.com/office/drawing/2014/main" id="{CB03ECB6-11F5-498A-B3C2-B9561E43A8C9}"/>
                </a:ext>
              </a:extLst>
            </p:cNvPr>
            <p:cNvSpPr/>
            <p:nvPr/>
          </p:nvSpPr>
          <p:spPr>
            <a:xfrm>
              <a:off x="7019442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9" name="矩形 438">
              <a:extLst>
                <a:ext uri="{FF2B5EF4-FFF2-40B4-BE49-F238E27FC236}">
                  <a16:creationId xmlns:a16="http://schemas.microsoft.com/office/drawing/2014/main" id="{5EA1B084-0431-4107-B54F-67DF9495CA90}"/>
                </a:ext>
              </a:extLst>
            </p:cNvPr>
            <p:cNvSpPr/>
            <p:nvPr/>
          </p:nvSpPr>
          <p:spPr>
            <a:xfrm>
              <a:off x="80772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0" name="矩形 439">
              <a:extLst>
                <a:ext uri="{FF2B5EF4-FFF2-40B4-BE49-F238E27FC236}">
                  <a16:creationId xmlns:a16="http://schemas.microsoft.com/office/drawing/2014/main" id="{F8F97A7B-27BA-4EEC-8B7E-715C973AF99F}"/>
                </a:ext>
              </a:extLst>
            </p:cNvPr>
            <p:cNvSpPr/>
            <p:nvPr/>
          </p:nvSpPr>
          <p:spPr>
            <a:xfrm>
              <a:off x="90678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9" name="圖形 211">
            <a:extLst>
              <a:ext uri="{FF2B5EF4-FFF2-40B4-BE49-F238E27FC236}">
                <a16:creationId xmlns:a16="http://schemas.microsoft.com/office/drawing/2014/main" id="{21266B02-FA5E-4BEB-BD2B-A9D110056D93}"/>
              </a:ext>
            </a:extLst>
          </p:cNvPr>
          <p:cNvGrpSpPr/>
          <p:nvPr/>
        </p:nvGrpSpPr>
        <p:grpSpPr>
          <a:xfrm>
            <a:off x="11070934" y="3163107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460" name="手繪多邊形: 圖案 459">
              <a:extLst>
                <a:ext uri="{FF2B5EF4-FFF2-40B4-BE49-F238E27FC236}">
                  <a16:creationId xmlns:a16="http://schemas.microsoft.com/office/drawing/2014/main" id="{76B99502-BE58-4738-9105-C4E7C85F5FA1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61" name="手繪多邊形: 圖案 460">
              <a:extLst>
                <a:ext uri="{FF2B5EF4-FFF2-40B4-BE49-F238E27FC236}">
                  <a16:creationId xmlns:a16="http://schemas.microsoft.com/office/drawing/2014/main" id="{9A36A388-16E2-4891-B814-75EAD2CE6241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62" name="手繪多邊形: 圖案 461">
              <a:extLst>
                <a:ext uri="{FF2B5EF4-FFF2-40B4-BE49-F238E27FC236}">
                  <a16:creationId xmlns:a16="http://schemas.microsoft.com/office/drawing/2014/main" id="{6FFE39C3-7413-4911-ADB6-546588DF07AE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463" name="圖形 211">
            <a:extLst>
              <a:ext uri="{FF2B5EF4-FFF2-40B4-BE49-F238E27FC236}">
                <a16:creationId xmlns:a16="http://schemas.microsoft.com/office/drawing/2014/main" id="{E53ADF60-DF45-4B88-9903-D98C41C2697B}"/>
              </a:ext>
            </a:extLst>
          </p:cNvPr>
          <p:cNvGrpSpPr/>
          <p:nvPr/>
        </p:nvGrpSpPr>
        <p:grpSpPr>
          <a:xfrm>
            <a:off x="10787033" y="3163107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464" name="手繪多邊形: 圖案 463">
              <a:extLst>
                <a:ext uri="{FF2B5EF4-FFF2-40B4-BE49-F238E27FC236}">
                  <a16:creationId xmlns:a16="http://schemas.microsoft.com/office/drawing/2014/main" id="{80E48FAD-5E2C-4B07-80BC-6841174E1621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65" name="手繪多邊形: 圖案 464">
              <a:extLst>
                <a:ext uri="{FF2B5EF4-FFF2-40B4-BE49-F238E27FC236}">
                  <a16:creationId xmlns:a16="http://schemas.microsoft.com/office/drawing/2014/main" id="{A071547E-E941-4D98-962E-9531009676B5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66" name="手繪多邊形: 圖案 465">
              <a:extLst>
                <a:ext uri="{FF2B5EF4-FFF2-40B4-BE49-F238E27FC236}">
                  <a16:creationId xmlns:a16="http://schemas.microsoft.com/office/drawing/2014/main" id="{9A97EBD5-BF1A-48F7-826E-428ED80781D0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235" name="文字方塊 352">
            <a:extLst>
              <a:ext uri="{FF2B5EF4-FFF2-40B4-BE49-F238E27FC236}">
                <a16:creationId xmlns:a16="http://schemas.microsoft.com/office/drawing/2014/main" id="{4B4B246B-714E-4ECB-B818-4F2E0E422FDD}"/>
              </a:ext>
            </a:extLst>
          </p:cNvPr>
          <p:cNvSpPr txBox="1"/>
          <p:nvPr/>
        </p:nvSpPr>
        <p:spPr>
          <a:xfrm>
            <a:off x="3107916" y="2140186"/>
            <a:ext cx="11312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sz="1600">
                <a:latin typeface="Arial"/>
                <a:ea typeface="新細明體"/>
                <a:cs typeface="Arial"/>
              </a:rPr>
              <a:t>I</a:t>
            </a:r>
            <a:r>
              <a:rPr lang="zh-TW" sz="1600">
                <a:latin typeface="Arial"/>
                <a:ea typeface="新細明體"/>
                <a:cs typeface="Arial"/>
              </a:rPr>
              <a:t>nitiator</a:t>
            </a:r>
          </a:p>
        </p:txBody>
      </p:sp>
      <p:sp>
        <p:nvSpPr>
          <p:cNvPr id="236" name="箭號: 左-右雙向 351">
            <a:extLst>
              <a:ext uri="{FF2B5EF4-FFF2-40B4-BE49-F238E27FC236}">
                <a16:creationId xmlns:a16="http://schemas.microsoft.com/office/drawing/2014/main" id="{FFCF47E7-CD1D-45EA-8A8F-3EA6E42D16C0}"/>
              </a:ext>
            </a:extLst>
          </p:cNvPr>
          <p:cNvSpPr/>
          <p:nvPr/>
        </p:nvSpPr>
        <p:spPr>
          <a:xfrm>
            <a:off x="3168144" y="2525087"/>
            <a:ext cx="2960249" cy="208906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文字方塊 359">
            <a:extLst>
              <a:ext uri="{FF2B5EF4-FFF2-40B4-BE49-F238E27FC236}">
                <a16:creationId xmlns:a16="http://schemas.microsoft.com/office/drawing/2014/main" id="{51777329-7F2C-48E1-9355-42979D476401}"/>
              </a:ext>
            </a:extLst>
          </p:cNvPr>
          <p:cNvSpPr txBox="1"/>
          <p:nvPr/>
        </p:nvSpPr>
        <p:spPr>
          <a:xfrm>
            <a:off x="4419709" y="2708025"/>
            <a:ext cx="7115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iSCSI</a:t>
            </a:r>
          </a:p>
        </p:txBody>
      </p:sp>
      <p:pic>
        <p:nvPicPr>
          <p:cNvPr id="196" name="圖形 195">
            <a:extLst>
              <a:ext uri="{FF2B5EF4-FFF2-40B4-BE49-F238E27FC236}">
                <a16:creationId xmlns:a16="http://schemas.microsoft.com/office/drawing/2014/main" id="{F108D46C-E283-46CD-8860-51998E1C3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7305" y="4023327"/>
            <a:ext cx="523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1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394EC-5E82-4B2E-AA1D-352961706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033" y="2080753"/>
            <a:ext cx="6352353" cy="26964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>
                <a:latin typeface="Arial" panose="020B0604020202020204" pitchFamily="34" charset="0"/>
                <a:ea typeface="微軟正黑體"/>
              </a:rPr>
              <a:t>VJBOD</a:t>
            </a:r>
            <a:r>
              <a:rPr lang="zh-TW" altLang="en-US">
                <a:latin typeface="Arial" panose="020B0604020202020204" pitchFamily="34" charset="0"/>
                <a:ea typeface="微軟正黑體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/>
              </a:rPr>
              <a:t>C</a:t>
            </a:r>
            <a:r>
              <a:rPr lang="en-US" altLang="zh-TW" cap="none">
                <a:latin typeface="Arial" panose="020B0604020202020204" pitchFamily="34" charset="0"/>
                <a:ea typeface="微軟正黑體"/>
              </a:rPr>
              <a:t>loud</a:t>
            </a:r>
            <a:br>
              <a:rPr lang="en-US" altLang="zh-TW" cap="none">
                <a:latin typeface="Arial" panose="020B0604020202020204" pitchFamily="34" charset="0"/>
                <a:ea typeface="微軟正黑體"/>
              </a:rPr>
            </a:br>
            <a:r>
              <a:rPr lang="zh-TW" altLang="en-US">
                <a:latin typeface="Arial" panose="020B0604020202020204" pitchFamily="34" charset="0"/>
                <a:ea typeface="Microsoft JhengHei"/>
              </a:rPr>
              <a:t>區塊型雲網關</a:t>
            </a:r>
            <a:r>
              <a:rPr lang="en-US" altLang="zh-TW" err="1">
                <a:latin typeface="Arial" panose="020B0604020202020204" pitchFamily="34" charset="0"/>
                <a:ea typeface="微軟正黑體"/>
              </a:rPr>
              <a:t>整體</a:t>
            </a:r>
            <a:r>
              <a:rPr lang="zh-TW" altLang="en-US">
                <a:latin typeface="Arial" panose="020B0604020202020204" pitchFamily="34" charset="0"/>
                <a:ea typeface="微軟正黑體"/>
              </a:rPr>
              <a:t>架構及優勢介紹</a:t>
            </a:r>
            <a:endParaRPr lang="en-US" altLang="zh-TW">
              <a:latin typeface="Arial" panose="020B0604020202020204" pitchFamily="34" charset="0"/>
              <a:ea typeface="微軟正黑體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D04340-8971-4B5E-B0A5-EC35110BF64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92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矩形: 圓角 184">
            <a:extLst>
              <a:ext uri="{FF2B5EF4-FFF2-40B4-BE49-F238E27FC236}">
                <a16:creationId xmlns:a16="http://schemas.microsoft.com/office/drawing/2014/main" id="{A9BDE49C-579C-4362-913B-4535295F9D19}"/>
              </a:ext>
            </a:extLst>
          </p:cNvPr>
          <p:cNvSpPr/>
          <p:nvPr/>
        </p:nvSpPr>
        <p:spPr>
          <a:xfrm>
            <a:off x="328473" y="3914274"/>
            <a:ext cx="1251751" cy="1090864"/>
          </a:xfrm>
          <a:prstGeom prst="roundRect">
            <a:avLst/>
          </a:prstGeom>
          <a:solidFill>
            <a:schemeClr val="tx1"/>
          </a:solidFill>
          <a:ln w="38100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7000">
                  <a:schemeClr val="accent3">
                    <a:lumMod val="7500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5F2A350-0FF9-4FBC-8786-94FCFD434B14}"/>
              </a:ext>
            </a:extLst>
          </p:cNvPr>
          <p:cNvSpPr/>
          <p:nvPr/>
        </p:nvSpPr>
        <p:spPr>
          <a:xfrm>
            <a:off x="328473" y="1393794"/>
            <a:ext cx="1251751" cy="2166151"/>
          </a:xfrm>
          <a:prstGeom prst="roundRect">
            <a:avLst/>
          </a:prstGeom>
          <a:solidFill>
            <a:schemeClr val="tx1"/>
          </a:solidFill>
          <a:ln w="38100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7000">
                  <a:schemeClr val="accent3">
                    <a:lumMod val="7500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6" name="矩形: 圓角 315">
            <a:extLst>
              <a:ext uri="{FF2B5EF4-FFF2-40B4-BE49-F238E27FC236}">
                <a16:creationId xmlns:a16="http://schemas.microsoft.com/office/drawing/2014/main" id="{4CE739FD-C1B9-4F94-B73F-2891BFF7BE80}"/>
              </a:ext>
            </a:extLst>
          </p:cNvPr>
          <p:cNvSpPr/>
          <p:nvPr/>
        </p:nvSpPr>
        <p:spPr>
          <a:xfrm rot="16200000" flipH="1">
            <a:off x="8538756" y="2479539"/>
            <a:ext cx="4563291" cy="2133601"/>
          </a:xfrm>
          <a:prstGeom prst="roundRect">
            <a:avLst>
              <a:gd name="adj" fmla="val 15080"/>
            </a:avLst>
          </a:prstGeom>
          <a:solidFill>
            <a:srgbClr val="5BFFFF">
              <a:alpha val="50000"/>
            </a:srgb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D0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: 圓角化同側角落 32">
            <a:extLst>
              <a:ext uri="{FF2B5EF4-FFF2-40B4-BE49-F238E27FC236}">
                <a16:creationId xmlns:a16="http://schemas.microsoft.com/office/drawing/2014/main" id="{A79BA7C0-B43C-41BB-BF56-930A56F38588}"/>
              </a:ext>
            </a:extLst>
          </p:cNvPr>
          <p:cNvSpPr/>
          <p:nvPr/>
        </p:nvSpPr>
        <p:spPr>
          <a:xfrm>
            <a:off x="9753599" y="1259744"/>
            <a:ext cx="2133600" cy="990600"/>
          </a:xfrm>
          <a:prstGeom prst="round2SameRect">
            <a:avLst>
              <a:gd name="adj1" fmla="val 27037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8" name="矩形: 圓角化同側角落 387">
            <a:extLst>
              <a:ext uri="{FF2B5EF4-FFF2-40B4-BE49-F238E27FC236}">
                <a16:creationId xmlns:a16="http://schemas.microsoft.com/office/drawing/2014/main" id="{6203B05F-9CAB-4D40-8B9B-A0EB42740486}"/>
              </a:ext>
            </a:extLst>
          </p:cNvPr>
          <p:cNvSpPr/>
          <p:nvPr/>
        </p:nvSpPr>
        <p:spPr>
          <a:xfrm flipV="1">
            <a:off x="9753599" y="5353280"/>
            <a:ext cx="2133600" cy="769224"/>
          </a:xfrm>
          <a:prstGeom prst="round2SameRect">
            <a:avLst>
              <a:gd name="adj1" fmla="val 27037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796DA8F-CF4A-40B8-986C-EC0A6002C9EA}"/>
              </a:ext>
            </a:extLst>
          </p:cNvPr>
          <p:cNvSpPr txBox="1">
            <a:spLocks/>
          </p:cNvSpPr>
          <p:nvPr/>
        </p:nvSpPr>
        <p:spPr>
          <a:xfrm>
            <a:off x="519630" y="414697"/>
            <a:ext cx="10747768" cy="7348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VJBOD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TW" sz="4400" cap="none">
                <a:latin typeface="Arial" panose="020B0604020202020204" pitchFamily="34" charset="0"/>
                <a:cs typeface="Arial" panose="020B0604020202020204" pitchFamily="34" charset="0"/>
              </a:rPr>
              <a:t>loud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區塊型雲網關整體架構</a:t>
            </a:r>
            <a:endParaRPr lang="en-US" altLang="zh-TW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矩形: 圓角 127">
            <a:extLst>
              <a:ext uri="{FF2B5EF4-FFF2-40B4-BE49-F238E27FC236}">
                <a16:creationId xmlns:a16="http://schemas.microsoft.com/office/drawing/2014/main" id="{B906D29F-E2E4-4FF6-9FE2-E0C0FE0B4740}"/>
              </a:ext>
            </a:extLst>
          </p:cNvPr>
          <p:cNvSpPr/>
          <p:nvPr/>
        </p:nvSpPr>
        <p:spPr>
          <a:xfrm>
            <a:off x="1689652" y="1402458"/>
            <a:ext cx="6084074" cy="5227983"/>
          </a:xfrm>
          <a:prstGeom prst="roundRect">
            <a:avLst>
              <a:gd name="adj" fmla="val 4312"/>
            </a:avLst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9" name="矩形: 圓角 298">
            <a:extLst>
              <a:ext uri="{FF2B5EF4-FFF2-40B4-BE49-F238E27FC236}">
                <a16:creationId xmlns:a16="http://schemas.microsoft.com/office/drawing/2014/main" id="{E7CC1FCF-D3AA-40A6-9FF9-1B087CCD55FE}"/>
              </a:ext>
            </a:extLst>
          </p:cNvPr>
          <p:cNvSpPr/>
          <p:nvPr/>
        </p:nvSpPr>
        <p:spPr>
          <a:xfrm>
            <a:off x="436662" y="2331479"/>
            <a:ext cx="1050444" cy="3484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C57AE01D-C8BF-4BB5-A804-97DCDA381B72}"/>
              </a:ext>
            </a:extLst>
          </p:cNvPr>
          <p:cNvSpPr/>
          <p:nvPr/>
        </p:nvSpPr>
        <p:spPr>
          <a:xfrm>
            <a:off x="3429000" y="1635215"/>
            <a:ext cx="5705272" cy="4991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E6841F5C-76F0-4246-983B-C19A1C3BC907}"/>
              </a:ext>
            </a:extLst>
          </p:cNvPr>
          <p:cNvSpPr/>
          <p:nvPr/>
        </p:nvSpPr>
        <p:spPr>
          <a:xfrm>
            <a:off x="3892732" y="1677687"/>
            <a:ext cx="4850044" cy="478600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29" name="图片 57">
            <a:extLst>
              <a:ext uri="{FF2B5EF4-FFF2-40B4-BE49-F238E27FC236}">
                <a16:creationId xmlns:a16="http://schemas.microsoft.com/office/drawing/2014/main" id="{F02B6511-297B-4320-849B-8D77E93E6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75"/>
          <a:stretch>
            <a:fillRect/>
          </a:stretch>
        </p:blipFill>
        <p:spPr>
          <a:xfrm rot="5400000">
            <a:off x="447024" y="3470735"/>
            <a:ext cx="4963102" cy="1022822"/>
          </a:xfrm>
          <a:prstGeom prst="rect">
            <a:avLst/>
          </a:prstGeom>
        </p:spPr>
      </p:pic>
      <p:sp>
        <p:nvSpPr>
          <p:cNvPr id="131" name="L-圖案 189">
            <a:extLst>
              <a:ext uri="{FF2B5EF4-FFF2-40B4-BE49-F238E27FC236}">
                <a16:creationId xmlns:a16="http://schemas.microsoft.com/office/drawing/2014/main" id="{CB7D56C7-63CE-4CA4-A166-80849AAAEC38}"/>
              </a:ext>
            </a:extLst>
          </p:cNvPr>
          <p:cNvSpPr/>
          <p:nvPr/>
        </p:nvSpPr>
        <p:spPr>
          <a:xfrm flipH="1">
            <a:off x="4430607" y="2155078"/>
            <a:ext cx="3369364" cy="3688235"/>
          </a:xfrm>
          <a:prstGeom prst="corner">
            <a:avLst>
              <a:gd name="adj1" fmla="val 15402"/>
              <a:gd name="adj2" fmla="val 12762"/>
            </a:avLst>
          </a:prstGeom>
          <a:solidFill>
            <a:schemeClr val="accent2">
              <a:lumMod val="40000"/>
              <a:lumOff val="60000"/>
            </a:schemeClr>
          </a:solidFill>
          <a:ln w="28575"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4FE98B29-16DE-4F00-A225-311D43823853}"/>
              </a:ext>
            </a:extLst>
          </p:cNvPr>
          <p:cNvSpPr/>
          <p:nvPr/>
        </p:nvSpPr>
        <p:spPr>
          <a:xfrm>
            <a:off x="6123683" y="2152201"/>
            <a:ext cx="1252407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</a:p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25E0BA2B-EFA2-46F5-A1FE-838C2C0E81B0}"/>
              </a:ext>
            </a:extLst>
          </p:cNvPr>
          <p:cNvSpPr/>
          <p:nvPr/>
        </p:nvSpPr>
        <p:spPr>
          <a:xfrm>
            <a:off x="4425922" y="3846685"/>
            <a:ext cx="1694785" cy="1541768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 Cloud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Volume</a:t>
            </a:r>
            <a:b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105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(EXT4 File System)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B820577B-65F8-401B-9E29-CDEA3436A06E}"/>
              </a:ext>
            </a:extLst>
          </p:cNvPr>
          <p:cNvCxnSpPr>
            <a:cxnSpLocks/>
          </p:cNvCxnSpPr>
          <p:nvPr/>
        </p:nvCxnSpPr>
        <p:spPr>
          <a:xfrm flipV="1">
            <a:off x="8915400" y="2246050"/>
            <a:ext cx="903303" cy="2272879"/>
          </a:xfrm>
          <a:prstGeom prst="straightConnector1">
            <a:avLst/>
          </a:prstGeom>
          <a:ln w="76200">
            <a:solidFill>
              <a:srgbClr val="5BFFFF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矩形 135">
            <a:extLst>
              <a:ext uri="{FF2B5EF4-FFF2-40B4-BE49-F238E27FC236}">
                <a16:creationId xmlns:a16="http://schemas.microsoft.com/office/drawing/2014/main" id="{D94D7546-4AA4-4EC2-B433-A859869DEE77}"/>
              </a:ext>
            </a:extLst>
          </p:cNvPr>
          <p:cNvSpPr/>
          <p:nvPr/>
        </p:nvSpPr>
        <p:spPr>
          <a:xfrm>
            <a:off x="4430405" y="2153260"/>
            <a:ext cx="1714359" cy="1528326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Cloud</a:t>
            </a:r>
            <a:endParaRPr lang="en-US" altLang="zh-TW" sz="1200" kern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A31BC5D8-ACDA-4967-9F09-B0B89253CF93}"/>
              </a:ext>
            </a:extLst>
          </p:cNvPr>
          <p:cNvSpPr/>
          <p:nvPr/>
        </p:nvSpPr>
        <p:spPr>
          <a:xfrm>
            <a:off x="6123684" y="3844550"/>
            <a:ext cx="1262538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endParaRPr lang="en-US" sz="1200" kern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 Stored 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algn="ctr" defTabSz="1329202">
              <a:defRPr/>
            </a:pPr>
            <a:r>
              <a:rPr lang="en-US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Space</a:t>
            </a:r>
            <a:endParaRPr lang="en-US" sz="1200" kern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214B2D47-2266-494C-A8AB-04B21F79D6BE}"/>
              </a:ext>
            </a:extLst>
          </p:cNvPr>
          <p:cNvSpPr/>
          <p:nvPr/>
        </p:nvSpPr>
        <p:spPr>
          <a:xfrm>
            <a:off x="6143348" y="3204843"/>
            <a:ext cx="1233996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B319A1F7-8200-478F-8C4B-125F83E5DA16}"/>
              </a:ext>
            </a:extLst>
          </p:cNvPr>
          <p:cNvSpPr/>
          <p:nvPr/>
        </p:nvSpPr>
        <p:spPr>
          <a:xfrm>
            <a:off x="3640123" y="2181402"/>
            <a:ext cx="785800" cy="37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44450" h="381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  <a:endParaRPr kumimoji="0" lang="zh-TW" altLang="en-US" sz="11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30680661-0D86-435D-A06B-9FB3C7AA365C}"/>
              </a:ext>
            </a:extLst>
          </p:cNvPr>
          <p:cNvSpPr/>
          <p:nvPr/>
        </p:nvSpPr>
        <p:spPr>
          <a:xfrm>
            <a:off x="2459566" y="1867239"/>
            <a:ext cx="988917" cy="408843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latin typeface="Arial"/>
                <a:ea typeface="新細明體"/>
                <a:cs typeface="Arial"/>
              </a:rPr>
              <a:t>iSCSI (Ethernet)</a:t>
            </a:r>
            <a:endParaRPr lang="zh-TW" altLang="en-US">
              <a:latin typeface="Arial"/>
              <a:ea typeface="新細明體"/>
              <a:cs typeface="Arial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6209606A-741E-486F-BBA5-21ED7FE4EA7E}"/>
              </a:ext>
            </a:extLst>
          </p:cNvPr>
          <p:cNvSpPr/>
          <p:nvPr/>
        </p:nvSpPr>
        <p:spPr>
          <a:xfrm>
            <a:off x="2457510" y="2634886"/>
            <a:ext cx="939324" cy="364973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 err="1">
                <a:solidFill>
                  <a:srgbClr val="C00072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Fibre</a:t>
            </a:r>
            <a:r>
              <a:rPr lang="en-US" altLang="zh-TW" sz="1200" kern="0">
                <a:solidFill>
                  <a:srgbClr val="C00072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Channel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solidFill>
                <a:srgbClr val="C00072"/>
              </a:solidFill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4" name="矩形: 圓角 153">
            <a:extLst>
              <a:ext uri="{FF2B5EF4-FFF2-40B4-BE49-F238E27FC236}">
                <a16:creationId xmlns:a16="http://schemas.microsoft.com/office/drawing/2014/main" id="{8D12EB2F-ABBF-43B5-8E93-51799FF2CB58}"/>
              </a:ext>
            </a:extLst>
          </p:cNvPr>
          <p:cNvSpPr/>
          <p:nvPr/>
        </p:nvSpPr>
        <p:spPr>
          <a:xfrm>
            <a:off x="4426416" y="5838374"/>
            <a:ext cx="3374234" cy="417766"/>
          </a:xfrm>
          <a:prstGeom prst="roundRect">
            <a:avLst>
              <a:gd name="adj" fmla="val 6051"/>
            </a:avLst>
          </a:prstGeom>
          <a:solidFill>
            <a:srgbClr val="00B0F0"/>
          </a:solidFill>
          <a:ln w="3175">
            <a:noFill/>
          </a:ln>
          <a:scene3d>
            <a:camera prst="orthographicFront"/>
            <a:lightRig rig="threePt" dir="t"/>
          </a:scene3d>
          <a:sp3d contourW="12700">
            <a:bevelT w="50800" h="38100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94E0AD05-6451-4B8D-9BBC-499652C01758}"/>
              </a:ext>
            </a:extLst>
          </p:cNvPr>
          <p:cNvSpPr/>
          <p:nvPr/>
        </p:nvSpPr>
        <p:spPr>
          <a:xfrm>
            <a:off x="4609783" y="5880936"/>
            <a:ext cx="2985311" cy="325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Local Disks/</a:t>
            </a: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HDDs/SSDs</a:t>
            </a:r>
            <a:endParaRPr kumimoji="0" lang="zh-TW" altLang="en-US" sz="14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75FDB4AA-E93B-456D-8E93-58F077451C47}"/>
              </a:ext>
            </a:extLst>
          </p:cNvPr>
          <p:cNvSpPr/>
          <p:nvPr/>
        </p:nvSpPr>
        <p:spPr>
          <a:xfrm>
            <a:off x="6123683" y="4908783"/>
            <a:ext cx="1266173" cy="46960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0D36513A-3EC1-4961-ACB1-2B76AA3A033B}"/>
              </a:ext>
            </a:extLst>
          </p:cNvPr>
          <p:cNvSpPr/>
          <p:nvPr/>
        </p:nvSpPr>
        <p:spPr>
          <a:xfrm>
            <a:off x="5315842" y="5490164"/>
            <a:ext cx="144935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 defTabSz="1329202">
              <a:defRPr/>
            </a:pP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 Engine</a:t>
            </a:r>
            <a:endParaRPr lang="zh-TW" altLang="en-US" sz="1400" kern="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4EE5A32A-8445-41BF-B0C8-2E0D52097038}"/>
              </a:ext>
            </a:extLst>
          </p:cNvPr>
          <p:cNvSpPr/>
          <p:nvPr/>
        </p:nvSpPr>
        <p:spPr>
          <a:xfrm>
            <a:off x="266772" y="2302977"/>
            <a:ext cx="1393994" cy="4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新細明體"/>
                <a:cs typeface="Arial"/>
              </a:rPr>
              <a:t>Customer</a:t>
            </a:r>
            <a:endParaRPr lang="en-US" altLang="zh-TW" sz="9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新細明體"/>
              <a:cs typeface="Arial"/>
            </a:endParaRP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1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File System</a:t>
            </a:r>
            <a:endParaRPr lang="zh-TW" altLang="en-US" sz="9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新細明體"/>
              <a:cs typeface="Arial"/>
            </a:endParaRPr>
          </a:p>
        </p:txBody>
      </p:sp>
      <p:sp>
        <p:nvSpPr>
          <p:cNvPr id="217" name="文字方塊 216">
            <a:extLst>
              <a:ext uri="{FF2B5EF4-FFF2-40B4-BE49-F238E27FC236}">
                <a16:creationId xmlns:a16="http://schemas.microsoft.com/office/drawing/2014/main" id="{20C039E7-F33B-4197-8A30-EEE12721DEDC}"/>
              </a:ext>
            </a:extLst>
          </p:cNvPr>
          <p:cNvSpPr txBox="1"/>
          <p:nvPr/>
        </p:nvSpPr>
        <p:spPr>
          <a:xfrm>
            <a:off x="431225" y="3291733"/>
            <a:ext cx="11571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200">
                <a:solidFill>
                  <a:schemeClr val="bg1"/>
                </a:solidFill>
                <a:latin typeface="Arial"/>
                <a:ea typeface="新細明體"/>
              </a:rPr>
              <a:t>Local Servers</a:t>
            </a:r>
            <a:r>
              <a:rPr lang="zh-TW" sz="120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​</a:t>
            </a:r>
            <a:endParaRPr lang="zh-TW" altLang="en-US" sz="1200">
              <a:solidFill>
                <a:schemeClr val="bg1"/>
              </a:solidFill>
              <a:ea typeface="新細明體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1EB5D10-84E8-4433-B30D-AE026EF3975D}"/>
              </a:ext>
            </a:extLst>
          </p:cNvPr>
          <p:cNvGrpSpPr/>
          <p:nvPr/>
        </p:nvGrpSpPr>
        <p:grpSpPr>
          <a:xfrm>
            <a:off x="509378" y="2794789"/>
            <a:ext cx="819660" cy="526438"/>
            <a:chOff x="-1372085" y="2581557"/>
            <a:chExt cx="819660" cy="526438"/>
          </a:xfrm>
        </p:grpSpPr>
        <p:grpSp>
          <p:nvGrpSpPr>
            <p:cNvPr id="216" name="群組 215">
              <a:extLst>
                <a:ext uri="{FF2B5EF4-FFF2-40B4-BE49-F238E27FC236}">
                  <a16:creationId xmlns:a16="http://schemas.microsoft.com/office/drawing/2014/main" id="{AF92ABBA-B461-4E7C-931E-E411270D5330}"/>
                </a:ext>
              </a:extLst>
            </p:cNvPr>
            <p:cNvGrpSpPr/>
            <p:nvPr/>
          </p:nvGrpSpPr>
          <p:grpSpPr>
            <a:xfrm>
              <a:off x="-1372085" y="2581557"/>
              <a:ext cx="734444" cy="506418"/>
              <a:chOff x="315956" y="2573846"/>
              <a:chExt cx="832784" cy="574228"/>
            </a:xfrm>
          </p:grpSpPr>
          <p:grpSp>
            <p:nvGrpSpPr>
              <p:cNvPr id="219" name="群組 218">
                <a:extLst>
                  <a:ext uri="{FF2B5EF4-FFF2-40B4-BE49-F238E27FC236}">
                    <a16:creationId xmlns:a16="http://schemas.microsoft.com/office/drawing/2014/main" id="{1DE85468-118B-4319-B7A7-329EC73E73CE}"/>
                  </a:ext>
                </a:extLst>
              </p:cNvPr>
              <p:cNvGrpSpPr/>
              <p:nvPr/>
            </p:nvGrpSpPr>
            <p:grpSpPr>
              <a:xfrm>
                <a:off x="315956" y="2626868"/>
                <a:ext cx="252544" cy="514000"/>
                <a:chOff x="315956" y="2626868"/>
                <a:chExt cx="252544" cy="514000"/>
              </a:xfrm>
            </p:grpSpPr>
            <p:sp>
              <p:nvSpPr>
                <p:cNvPr id="235" name="手繪多邊形: 圖案 234">
                  <a:extLst>
                    <a:ext uri="{FF2B5EF4-FFF2-40B4-BE49-F238E27FC236}">
                      <a16:creationId xmlns:a16="http://schemas.microsoft.com/office/drawing/2014/main" id="{AE53F9FB-32AC-4585-836E-98F041505D57}"/>
                    </a:ext>
                  </a:extLst>
                </p:cNvPr>
                <p:cNvSpPr/>
                <p:nvPr/>
              </p:nvSpPr>
              <p:spPr>
                <a:xfrm>
                  <a:off x="315956" y="2626868"/>
                  <a:ext cx="252544" cy="514000"/>
                </a:xfrm>
                <a:custGeom>
                  <a:avLst/>
                  <a:gdLst>
                    <a:gd name="connsiteX0" fmla="*/ 63199 w 1005807"/>
                    <a:gd name="connsiteY0" fmla="*/ 63199 h 2047113"/>
                    <a:gd name="connsiteX1" fmla="*/ 946298 w 1005807"/>
                    <a:gd name="connsiteY1" fmla="*/ 63199 h 2047113"/>
                    <a:gd name="connsiteX2" fmla="*/ 946298 w 1005807"/>
                    <a:gd name="connsiteY2" fmla="*/ 1986066 h 2047113"/>
                    <a:gd name="connsiteX3" fmla="*/ 63199 w 1005807"/>
                    <a:gd name="connsiteY3" fmla="*/ 1986066 h 2047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07" h="2047113">
                      <a:moveTo>
                        <a:pt x="63199" y="63199"/>
                      </a:moveTo>
                      <a:lnTo>
                        <a:pt x="946298" y="63199"/>
                      </a:lnTo>
                      <a:lnTo>
                        <a:pt x="946298" y="1986066"/>
                      </a:lnTo>
                      <a:lnTo>
                        <a:pt x="63199" y="1986066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手繪多邊形: 圖案 235">
                  <a:extLst>
                    <a:ext uri="{FF2B5EF4-FFF2-40B4-BE49-F238E27FC236}">
                      <a16:creationId xmlns:a16="http://schemas.microsoft.com/office/drawing/2014/main" id="{EF47B24E-CC5C-41B0-8CBA-20774B3AD19E}"/>
                    </a:ext>
                  </a:extLst>
                </p:cNvPr>
                <p:cNvSpPr/>
                <p:nvPr/>
              </p:nvSpPr>
              <p:spPr>
                <a:xfrm>
                  <a:off x="372445" y="2851431"/>
                  <a:ext cx="136671" cy="92104"/>
                </a:xfrm>
                <a:custGeom>
                  <a:avLst/>
                  <a:gdLst>
                    <a:gd name="connsiteX0" fmla="*/ 9209 w 544319"/>
                    <a:gd name="connsiteY0" fmla="*/ 9210 h 366823"/>
                    <a:gd name="connsiteX1" fmla="*/ 536252 w 544319"/>
                    <a:gd name="connsiteY1" fmla="*/ 9210 h 366823"/>
                    <a:gd name="connsiteX2" fmla="*/ 536252 w 544319"/>
                    <a:gd name="connsiteY2" fmla="*/ 365265 h 366823"/>
                    <a:gd name="connsiteX3" fmla="*/ 9209 w 544319"/>
                    <a:gd name="connsiteY3" fmla="*/ 365265 h 366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319" h="366823">
                      <a:moveTo>
                        <a:pt x="9209" y="9210"/>
                      </a:moveTo>
                      <a:lnTo>
                        <a:pt x="536252" y="9210"/>
                      </a:lnTo>
                      <a:lnTo>
                        <a:pt x="536252" y="365265"/>
                      </a:lnTo>
                      <a:lnTo>
                        <a:pt x="9209" y="36526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手繪多邊形: 圖案 236">
                  <a:extLst>
                    <a:ext uri="{FF2B5EF4-FFF2-40B4-BE49-F238E27FC236}">
                      <a16:creationId xmlns:a16="http://schemas.microsoft.com/office/drawing/2014/main" id="{35169EDD-9B3C-4CE8-BF28-11460BB07457}"/>
                    </a:ext>
                  </a:extLst>
                </p:cNvPr>
                <p:cNvSpPr/>
                <p:nvPr/>
              </p:nvSpPr>
              <p:spPr>
                <a:xfrm>
                  <a:off x="372444" y="2967661"/>
                  <a:ext cx="136671" cy="35653"/>
                </a:xfrm>
                <a:custGeom>
                  <a:avLst/>
                  <a:gdLst>
                    <a:gd name="connsiteX0" fmla="*/ 9209 w 544319"/>
                    <a:gd name="connsiteY0" fmla="*/ 9209 h 141996"/>
                    <a:gd name="connsiteX1" fmla="*/ 536252 w 544319"/>
                    <a:gd name="connsiteY1" fmla="*/ 9209 h 141996"/>
                    <a:gd name="connsiteX2" fmla="*/ 536252 w 544319"/>
                    <a:gd name="connsiteY2" fmla="*/ 137361 h 141996"/>
                    <a:gd name="connsiteX3" fmla="*/ 9209 w 544319"/>
                    <a:gd name="connsiteY3" fmla="*/ 137361 h 14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319" h="141996">
                      <a:moveTo>
                        <a:pt x="9209" y="9209"/>
                      </a:moveTo>
                      <a:lnTo>
                        <a:pt x="536252" y="9209"/>
                      </a:lnTo>
                      <a:lnTo>
                        <a:pt x="536252" y="137361"/>
                      </a:lnTo>
                      <a:lnTo>
                        <a:pt x="9209" y="1373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手繪多邊形: 圖案 237">
                  <a:extLst>
                    <a:ext uri="{FF2B5EF4-FFF2-40B4-BE49-F238E27FC236}">
                      <a16:creationId xmlns:a16="http://schemas.microsoft.com/office/drawing/2014/main" id="{5D9DECCE-74AE-45F4-AF19-9A6525F385E6}"/>
                    </a:ext>
                  </a:extLst>
                </p:cNvPr>
                <p:cNvSpPr/>
                <p:nvPr/>
              </p:nvSpPr>
              <p:spPr>
                <a:xfrm>
                  <a:off x="372444" y="3026667"/>
                  <a:ext cx="136671" cy="35653"/>
                </a:xfrm>
                <a:custGeom>
                  <a:avLst/>
                  <a:gdLst>
                    <a:gd name="connsiteX0" fmla="*/ 9209 w 544319"/>
                    <a:gd name="connsiteY0" fmla="*/ 9209 h 141996"/>
                    <a:gd name="connsiteX1" fmla="*/ 536252 w 544319"/>
                    <a:gd name="connsiteY1" fmla="*/ 9209 h 141996"/>
                    <a:gd name="connsiteX2" fmla="*/ 536252 w 544319"/>
                    <a:gd name="connsiteY2" fmla="*/ 137361 h 141996"/>
                    <a:gd name="connsiteX3" fmla="*/ 9209 w 544319"/>
                    <a:gd name="connsiteY3" fmla="*/ 137361 h 14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319" h="141996">
                      <a:moveTo>
                        <a:pt x="9209" y="9209"/>
                      </a:moveTo>
                      <a:lnTo>
                        <a:pt x="536252" y="9209"/>
                      </a:lnTo>
                      <a:lnTo>
                        <a:pt x="536252" y="137361"/>
                      </a:lnTo>
                      <a:lnTo>
                        <a:pt x="9209" y="1373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手繪多邊形: 圖案 238">
                  <a:extLst>
                    <a:ext uri="{FF2B5EF4-FFF2-40B4-BE49-F238E27FC236}">
                      <a16:creationId xmlns:a16="http://schemas.microsoft.com/office/drawing/2014/main" id="{C81EBC00-AB63-4CE2-A1DD-CFC1D016DE96}"/>
                    </a:ext>
                  </a:extLst>
                </p:cNvPr>
                <p:cNvSpPr/>
                <p:nvPr/>
              </p:nvSpPr>
              <p:spPr>
                <a:xfrm>
                  <a:off x="376094" y="2807691"/>
                  <a:ext cx="23769" cy="23769"/>
                </a:xfrm>
                <a:custGeom>
                  <a:avLst/>
                  <a:gdLst>
                    <a:gd name="connsiteX0" fmla="*/ 87209 w 94664"/>
                    <a:gd name="connsiteY0" fmla="*/ 48042 h 94664"/>
                    <a:gd name="connsiteX1" fmla="*/ 48042 w 94664"/>
                    <a:gd name="connsiteY1" fmla="*/ 87210 h 94664"/>
                    <a:gd name="connsiteX2" fmla="*/ 8875 w 94664"/>
                    <a:gd name="connsiteY2" fmla="*/ 48042 h 94664"/>
                    <a:gd name="connsiteX3" fmla="*/ 48042 w 94664"/>
                    <a:gd name="connsiteY3" fmla="*/ 8875 h 94664"/>
                    <a:gd name="connsiteX4" fmla="*/ 87209 w 94664"/>
                    <a:gd name="connsiteY4" fmla="*/ 48042 h 9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64" h="94664">
                      <a:moveTo>
                        <a:pt x="87209" y="48042"/>
                      </a:moveTo>
                      <a:cubicBezTo>
                        <a:pt x="87209" y="69674"/>
                        <a:pt x="69674" y="87210"/>
                        <a:pt x="48042" y="87210"/>
                      </a:cubicBezTo>
                      <a:cubicBezTo>
                        <a:pt x="26411" y="87210"/>
                        <a:pt x="8875" y="69674"/>
                        <a:pt x="8875" y="48042"/>
                      </a:cubicBezTo>
                      <a:cubicBezTo>
                        <a:pt x="8875" y="26411"/>
                        <a:pt x="26411" y="8875"/>
                        <a:pt x="48042" y="8875"/>
                      </a:cubicBezTo>
                      <a:cubicBezTo>
                        <a:pt x="69674" y="8875"/>
                        <a:pt x="87209" y="26411"/>
                        <a:pt x="87209" y="480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0" name="群組 219">
                <a:extLst>
                  <a:ext uri="{FF2B5EF4-FFF2-40B4-BE49-F238E27FC236}">
                    <a16:creationId xmlns:a16="http://schemas.microsoft.com/office/drawing/2014/main" id="{055CE19A-AED4-48DE-85B5-CE2ED12407B8}"/>
                  </a:ext>
                </a:extLst>
              </p:cNvPr>
              <p:cNvGrpSpPr/>
              <p:nvPr/>
            </p:nvGrpSpPr>
            <p:grpSpPr>
              <a:xfrm>
                <a:off x="469527" y="2573846"/>
                <a:ext cx="679213" cy="574228"/>
                <a:chOff x="576639" y="2568822"/>
                <a:chExt cx="679213" cy="574228"/>
              </a:xfrm>
            </p:grpSpPr>
            <p:sp>
              <p:nvSpPr>
                <p:cNvPr id="221" name="手繪多邊形: 圖案 220">
                  <a:extLst>
                    <a:ext uri="{FF2B5EF4-FFF2-40B4-BE49-F238E27FC236}">
                      <a16:creationId xmlns:a16="http://schemas.microsoft.com/office/drawing/2014/main" id="{472A202F-8F2C-4157-B62D-215335E605DD}"/>
                    </a:ext>
                  </a:extLst>
                </p:cNvPr>
                <p:cNvSpPr/>
                <p:nvPr/>
              </p:nvSpPr>
              <p:spPr>
                <a:xfrm>
                  <a:off x="807868" y="2977559"/>
                  <a:ext cx="213919" cy="127758"/>
                </a:xfrm>
                <a:custGeom>
                  <a:avLst/>
                  <a:gdLst>
                    <a:gd name="connsiteX0" fmla="*/ 63199 w 851977"/>
                    <a:gd name="connsiteY0" fmla="*/ 63199 h 508820"/>
                    <a:gd name="connsiteX1" fmla="*/ 789628 w 851977"/>
                    <a:gd name="connsiteY1" fmla="*/ 63199 h 508820"/>
                    <a:gd name="connsiteX2" fmla="*/ 789628 w 851977"/>
                    <a:gd name="connsiteY2" fmla="*/ 447772 h 508820"/>
                    <a:gd name="connsiteX3" fmla="*/ 63199 w 851977"/>
                    <a:gd name="connsiteY3" fmla="*/ 447772 h 508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1977" h="508820">
                      <a:moveTo>
                        <a:pt x="63199" y="63199"/>
                      </a:moveTo>
                      <a:lnTo>
                        <a:pt x="789628" y="63199"/>
                      </a:lnTo>
                      <a:lnTo>
                        <a:pt x="789628" y="447772"/>
                      </a:lnTo>
                      <a:lnTo>
                        <a:pt x="63199" y="44777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手繪多邊形: 圖案 221">
                  <a:extLst>
                    <a:ext uri="{FF2B5EF4-FFF2-40B4-BE49-F238E27FC236}">
                      <a16:creationId xmlns:a16="http://schemas.microsoft.com/office/drawing/2014/main" id="{0551090B-9B54-4E12-81FF-3670AC721A60}"/>
                    </a:ext>
                  </a:extLst>
                </p:cNvPr>
                <p:cNvSpPr/>
                <p:nvPr/>
              </p:nvSpPr>
              <p:spPr>
                <a:xfrm>
                  <a:off x="623688" y="3077685"/>
                  <a:ext cx="582336" cy="65365"/>
                </a:xfrm>
                <a:custGeom>
                  <a:avLst/>
                  <a:gdLst>
                    <a:gd name="connsiteX0" fmla="*/ 63199 w 2319272"/>
                    <a:gd name="connsiteY0" fmla="*/ 63199 h 260326"/>
                    <a:gd name="connsiteX1" fmla="*/ 2256687 w 2319272"/>
                    <a:gd name="connsiteY1" fmla="*/ 63199 h 260326"/>
                    <a:gd name="connsiteX2" fmla="*/ 2256687 w 2319272"/>
                    <a:gd name="connsiteY2" fmla="*/ 205669 h 260326"/>
                    <a:gd name="connsiteX3" fmla="*/ 63199 w 2319272"/>
                    <a:gd name="connsiteY3" fmla="*/ 205669 h 26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9272" h="260326">
                      <a:moveTo>
                        <a:pt x="63199" y="63199"/>
                      </a:moveTo>
                      <a:lnTo>
                        <a:pt x="2256687" y="63199"/>
                      </a:lnTo>
                      <a:lnTo>
                        <a:pt x="2256687" y="205669"/>
                      </a:lnTo>
                      <a:lnTo>
                        <a:pt x="63199" y="2056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手繪多邊形: 圖案 222">
                  <a:extLst>
                    <a:ext uri="{FF2B5EF4-FFF2-40B4-BE49-F238E27FC236}">
                      <a16:creationId xmlns:a16="http://schemas.microsoft.com/office/drawing/2014/main" id="{1E63A894-A515-44F4-94F8-09CFE1460A6F}"/>
                    </a:ext>
                  </a:extLst>
                </p:cNvPr>
                <p:cNvSpPr/>
                <p:nvPr/>
              </p:nvSpPr>
              <p:spPr>
                <a:xfrm>
                  <a:off x="576639" y="2568822"/>
                  <a:ext cx="679213" cy="475722"/>
                </a:xfrm>
                <a:custGeom>
                  <a:avLst/>
                  <a:gdLst>
                    <a:gd name="connsiteX0" fmla="*/ 38547 w 2283773"/>
                    <a:gd name="connsiteY0" fmla="*/ 38547 h 1431796"/>
                    <a:gd name="connsiteX1" fmla="*/ 2253452 w 2283773"/>
                    <a:gd name="connsiteY1" fmla="*/ 38547 h 1431796"/>
                    <a:gd name="connsiteX2" fmla="*/ 2253452 w 2283773"/>
                    <a:gd name="connsiteY2" fmla="*/ 1393783 h 1431796"/>
                    <a:gd name="connsiteX3" fmla="*/ 38547 w 2283773"/>
                    <a:gd name="connsiteY3" fmla="*/ 1393783 h 1431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3773" h="1431796">
                      <a:moveTo>
                        <a:pt x="38547" y="38547"/>
                      </a:moveTo>
                      <a:lnTo>
                        <a:pt x="2253452" y="38547"/>
                      </a:lnTo>
                      <a:lnTo>
                        <a:pt x="2253452" y="1393783"/>
                      </a:lnTo>
                      <a:lnTo>
                        <a:pt x="38547" y="13937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rnd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4" name="群組 223">
                  <a:extLst>
                    <a:ext uri="{FF2B5EF4-FFF2-40B4-BE49-F238E27FC236}">
                      <a16:creationId xmlns:a16="http://schemas.microsoft.com/office/drawing/2014/main" id="{8340FD0F-FD83-4DAE-9589-BE322B38601F}"/>
                    </a:ext>
                  </a:extLst>
                </p:cNvPr>
                <p:cNvGrpSpPr/>
                <p:nvPr/>
              </p:nvGrpSpPr>
              <p:grpSpPr>
                <a:xfrm>
                  <a:off x="627174" y="2629802"/>
                  <a:ext cx="573422" cy="359503"/>
                  <a:chOff x="7380172" y="1874094"/>
                  <a:chExt cx="958662" cy="601018"/>
                </a:xfrm>
                <a:solidFill>
                  <a:schemeClr val="tx1"/>
                </a:solidFill>
              </p:grpSpPr>
              <p:sp>
                <p:nvSpPr>
                  <p:cNvPr id="225" name="手繪多邊形: 圖案 224">
                    <a:extLst>
                      <a:ext uri="{FF2B5EF4-FFF2-40B4-BE49-F238E27FC236}">
                        <a16:creationId xmlns:a16="http://schemas.microsoft.com/office/drawing/2014/main" id="{3D9EEC1B-878C-4E96-B6E9-98764D99FD88}"/>
                      </a:ext>
                    </a:extLst>
                  </p:cNvPr>
                  <p:cNvSpPr/>
                  <p:nvPr/>
                </p:nvSpPr>
                <p:spPr>
                  <a:xfrm>
                    <a:off x="7380172" y="1874094"/>
                    <a:ext cx="958662" cy="601018"/>
                  </a:xfrm>
                  <a:custGeom>
                    <a:avLst/>
                    <a:gdLst>
                      <a:gd name="connsiteX0" fmla="*/ 38547 w 2283773"/>
                      <a:gd name="connsiteY0" fmla="*/ 38547 h 1431796"/>
                      <a:gd name="connsiteX1" fmla="*/ 2253452 w 2283773"/>
                      <a:gd name="connsiteY1" fmla="*/ 38547 h 1431796"/>
                      <a:gd name="connsiteX2" fmla="*/ 2253452 w 2283773"/>
                      <a:gd name="connsiteY2" fmla="*/ 1393783 h 1431796"/>
                      <a:gd name="connsiteX3" fmla="*/ 38547 w 2283773"/>
                      <a:gd name="connsiteY3" fmla="*/ 1393783 h 143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3773" h="1431796">
                        <a:moveTo>
                          <a:pt x="38547" y="38547"/>
                        </a:moveTo>
                        <a:lnTo>
                          <a:pt x="2253452" y="38547"/>
                        </a:lnTo>
                        <a:lnTo>
                          <a:pt x="2253452" y="1393783"/>
                        </a:lnTo>
                        <a:lnTo>
                          <a:pt x="38547" y="1393783"/>
                        </a:lnTo>
                        <a:close/>
                      </a:path>
                    </a:pathLst>
                  </a:custGeom>
                  <a:grpFill/>
                  <a:ln w="1270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6" name="手繪多邊形: 圖案 225">
                    <a:extLst>
                      <a:ext uri="{FF2B5EF4-FFF2-40B4-BE49-F238E27FC236}">
                        <a16:creationId xmlns:a16="http://schemas.microsoft.com/office/drawing/2014/main" id="{8AFEB263-A108-467F-8838-611F62E86B57}"/>
                      </a:ext>
                    </a:extLst>
                  </p:cNvPr>
                  <p:cNvSpPr/>
                  <p:nvPr/>
                </p:nvSpPr>
                <p:spPr>
                  <a:xfrm>
                    <a:off x="7524461" y="1960613"/>
                    <a:ext cx="407307" cy="412268"/>
                  </a:xfrm>
                  <a:custGeom>
                    <a:avLst/>
                    <a:gdLst>
                      <a:gd name="connsiteX0" fmla="*/ 26377 w 970308"/>
                      <a:gd name="connsiteY0" fmla="*/ 26377 h 982141"/>
                      <a:gd name="connsiteX1" fmla="*/ 947814 w 970308"/>
                      <a:gd name="connsiteY1" fmla="*/ 26377 h 982141"/>
                      <a:gd name="connsiteX2" fmla="*/ 947814 w 970308"/>
                      <a:gd name="connsiteY2" fmla="*/ 958583 h 982141"/>
                      <a:gd name="connsiteX3" fmla="*/ 26377 w 970308"/>
                      <a:gd name="connsiteY3" fmla="*/ 958583 h 982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0308" h="982141">
                        <a:moveTo>
                          <a:pt x="26377" y="26377"/>
                        </a:moveTo>
                        <a:lnTo>
                          <a:pt x="947814" y="26377"/>
                        </a:lnTo>
                        <a:lnTo>
                          <a:pt x="947814" y="958583"/>
                        </a:lnTo>
                        <a:lnTo>
                          <a:pt x="26377" y="958583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7" name="手繪多邊形: 圖案 226">
                    <a:extLst>
                      <a:ext uri="{FF2B5EF4-FFF2-40B4-BE49-F238E27FC236}">
                        <a16:creationId xmlns:a16="http://schemas.microsoft.com/office/drawing/2014/main" id="{A608DC79-C676-49FA-9512-80CC7F16AA55}"/>
                      </a:ext>
                    </a:extLst>
                  </p:cNvPr>
                  <p:cNvSpPr/>
                  <p:nvPr/>
                </p:nvSpPr>
                <p:spPr>
                  <a:xfrm>
                    <a:off x="7821758" y="1982779"/>
                    <a:ext cx="19870" cy="19869"/>
                  </a:xfrm>
                  <a:custGeom>
                    <a:avLst/>
                    <a:gdLst>
                      <a:gd name="connsiteX0" fmla="*/ 9305 w 47332"/>
                      <a:gd name="connsiteY0" fmla="*/ 9305 h 47332"/>
                      <a:gd name="connsiteX1" fmla="*/ 41491 w 47332"/>
                      <a:gd name="connsiteY1" fmla="*/ 9305 h 47332"/>
                      <a:gd name="connsiteX2" fmla="*/ 41491 w 47332"/>
                      <a:gd name="connsiteY2" fmla="*/ 41491 h 47332"/>
                      <a:gd name="connsiteX3" fmla="*/ 9305 w 47332"/>
                      <a:gd name="connsiteY3" fmla="*/ 41491 h 4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32" h="47332">
                        <a:moveTo>
                          <a:pt x="9305" y="9305"/>
                        </a:moveTo>
                        <a:lnTo>
                          <a:pt x="41491" y="9305"/>
                        </a:lnTo>
                        <a:lnTo>
                          <a:pt x="41491" y="41491"/>
                        </a:lnTo>
                        <a:lnTo>
                          <a:pt x="9305" y="41491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8" name="手繪多邊形: 圖案 227">
                    <a:extLst>
                      <a:ext uri="{FF2B5EF4-FFF2-40B4-BE49-F238E27FC236}">
                        <a16:creationId xmlns:a16="http://schemas.microsoft.com/office/drawing/2014/main" id="{2CD54686-DB34-46DF-A03D-20FAFC9C638B}"/>
                      </a:ext>
                    </a:extLst>
                  </p:cNvPr>
                  <p:cNvSpPr/>
                  <p:nvPr/>
                </p:nvSpPr>
                <p:spPr>
                  <a:xfrm>
                    <a:off x="7850967" y="1982784"/>
                    <a:ext cx="19870" cy="19869"/>
                  </a:xfrm>
                  <a:custGeom>
                    <a:avLst/>
                    <a:gdLst>
                      <a:gd name="connsiteX0" fmla="*/ 9305 w 47332"/>
                      <a:gd name="connsiteY0" fmla="*/ 9305 h 47332"/>
                      <a:gd name="connsiteX1" fmla="*/ 41491 w 47332"/>
                      <a:gd name="connsiteY1" fmla="*/ 9305 h 47332"/>
                      <a:gd name="connsiteX2" fmla="*/ 41491 w 47332"/>
                      <a:gd name="connsiteY2" fmla="*/ 41491 h 47332"/>
                      <a:gd name="connsiteX3" fmla="*/ 9305 w 47332"/>
                      <a:gd name="connsiteY3" fmla="*/ 41491 h 4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32" h="47332">
                        <a:moveTo>
                          <a:pt x="9305" y="9305"/>
                        </a:moveTo>
                        <a:lnTo>
                          <a:pt x="41491" y="9305"/>
                        </a:lnTo>
                        <a:lnTo>
                          <a:pt x="41491" y="41491"/>
                        </a:lnTo>
                        <a:lnTo>
                          <a:pt x="9305" y="41491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9" name="手繪多邊形: 圖案 228">
                    <a:extLst>
                      <a:ext uri="{FF2B5EF4-FFF2-40B4-BE49-F238E27FC236}">
                        <a16:creationId xmlns:a16="http://schemas.microsoft.com/office/drawing/2014/main" id="{984AE1E2-A8B0-4378-BE3F-999CFA1B3754}"/>
                      </a:ext>
                    </a:extLst>
                  </p:cNvPr>
                  <p:cNvSpPr/>
                  <p:nvPr/>
                </p:nvSpPr>
                <p:spPr>
                  <a:xfrm>
                    <a:off x="7880222" y="1982787"/>
                    <a:ext cx="19870" cy="19869"/>
                  </a:xfrm>
                  <a:custGeom>
                    <a:avLst/>
                    <a:gdLst>
                      <a:gd name="connsiteX0" fmla="*/ 9305 w 47332"/>
                      <a:gd name="connsiteY0" fmla="*/ 9305 h 47332"/>
                      <a:gd name="connsiteX1" fmla="*/ 41491 w 47332"/>
                      <a:gd name="connsiteY1" fmla="*/ 9305 h 47332"/>
                      <a:gd name="connsiteX2" fmla="*/ 41491 w 47332"/>
                      <a:gd name="connsiteY2" fmla="*/ 41491 h 47332"/>
                      <a:gd name="connsiteX3" fmla="*/ 9305 w 47332"/>
                      <a:gd name="connsiteY3" fmla="*/ 41491 h 4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32" h="47332">
                        <a:moveTo>
                          <a:pt x="9305" y="9305"/>
                        </a:moveTo>
                        <a:lnTo>
                          <a:pt x="41491" y="9305"/>
                        </a:lnTo>
                        <a:lnTo>
                          <a:pt x="41491" y="41491"/>
                        </a:lnTo>
                        <a:lnTo>
                          <a:pt x="9305" y="41491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0" name="手繪多邊形: 圖案 229">
                    <a:extLst>
                      <a:ext uri="{FF2B5EF4-FFF2-40B4-BE49-F238E27FC236}">
                        <a16:creationId xmlns:a16="http://schemas.microsoft.com/office/drawing/2014/main" id="{042DA458-FB52-4F5C-AD23-DAD1FF36863F}"/>
                      </a:ext>
                    </a:extLst>
                  </p:cNvPr>
                  <p:cNvSpPr/>
                  <p:nvPr/>
                </p:nvSpPr>
                <p:spPr>
                  <a:xfrm>
                    <a:off x="7533910" y="2011251"/>
                    <a:ext cx="387439" cy="4967"/>
                  </a:xfrm>
                  <a:custGeom>
                    <a:avLst/>
                    <a:gdLst>
                      <a:gd name="connsiteX0" fmla="*/ 9305 w 922975"/>
                      <a:gd name="connsiteY0" fmla="*/ 9305 h 11833"/>
                      <a:gd name="connsiteX1" fmla="*/ 923525 w 922975"/>
                      <a:gd name="connsiteY1" fmla="*/ 9305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2975" h="11833">
                        <a:moveTo>
                          <a:pt x="9305" y="9305"/>
                        </a:moveTo>
                        <a:lnTo>
                          <a:pt x="923525" y="9305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手繪多邊形: 圖案 230">
                    <a:extLst>
                      <a:ext uri="{FF2B5EF4-FFF2-40B4-BE49-F238E27FC236}">
                        <a16:creationId xmlns:a16="http://schemas.microsoft.com/office/drawing/2014/main" id="{70793DEF-5A6A-4777-991A-7376C03344C8}"/>
                      </a:ext>
                    </a:extLst>
                  </p:cNvPr>
                  <p:cNvSpPr/>
                  <p:nvPr/>
                </p:nvSpPr>
                <p:spPr>
                  <a:xfrm>
                    <a:off x="7563157" y="2046511"/>
                    <a:ext cx="327832" cy="4967"/>
                  </a:xfrm>
                  <a:custGeom>
                    <a:avLst/>
                    <a:gdLst>
                      <a:gd name="connsiteX0" fmla="*/ 9209 w 780979"/>
                      <a:gd name="connsiteY0" fmla="*/ 9209 h 11833"/>
                      <a:gd name="connsiteX1" fmla="*/ 778001 w 780979"/>
                      <a:gd name="connsiteY1" fmla="*/ 9209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0979" h="11833">
                        <a:moveTo>
                          <a:pt x="9209" y="9209"/>
                        </a:moveTo>
                        <a:lnTo>
                          <a:pt x="778001" y="9209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手繪多邊形: 圖案 231">
                    <a:extLst>
                      <a:ext uri="{FF2B5EF4-FFF2-40B4-BE49-F238E27FC236}">
                        <a16:creationId xmlns:a16="http://schemas.microsoft.com/office/drawing/2014/main" id="{22C760A2-0B9C-463A-95F0-EC938550248B}"/>
                      </a:ext>
                    </a:extLst>
                  </p:cNvPr>
                  <p:cNvSpPr/>
                  <p:nvPr/>
                </p:nvSpPr>
                <p:spPr>
                  <a:xfrm>
                    <a:off x="7563157" y="2073534"/>
                    <a:ext cx="327832" cy="4967"/>
                  </a:xfrm>
                  <a:custGeom>
                    <a:avLst/>
                    <a:gdLst>
                      <a:gd name="connsiteX0" fmla="*/ 9209 w 780979"/>
                      <a:gd name="connsiteY0" fmla="*/ 9210 h 11833"/>
                      <a:gd name="connsiteX1" fmla="*/ 778001 w 780979"/>
                      <a:gd name="connsiteY1" fmla="*/ 9210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0979" h="11833">
                        <a:moveTo>
                          <a:pt x="9209" y="9210"/>
                        </a:moveTo>
                        <a:lnTo>
                          <a:pt x="778001" y="9210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3" name="手繪多邊形: 圖案 232">
                    <a:extLst>
                      <a:ext uri="{FF2B5EF4-FFF2-40B4-BE49-F238E27FC236}">
                        <a16:creationId xmlns:a16="http://schemas.microsoft.com/office/drawing/2014/main" id="{3A188476-A40F-4E2C-99BF-F5FA26E393C2}"/>
                      </a:ext>
                    </a:extLst>
                  </p:cNvPr>
                  <p:cNvSpPr/>
                  <p:nvPr/>
                </p:nvSpPr>
                <p:spPr>
                  <a:xfrm>
                    <a:off x="7563165" y="2100522"/>
                    <a:ext cx="327832" cy="4967"/>
                  </a:xfrm>
                  <a:custGeom>
                    <a:avLst/>
                    <a:gdLst>
                      <a:gd name="connsiteX0" fmla="*/ 9209 w 780979"/>
                      <a:gd name="connsiteY0" fmla="*/ 9209 h 11833"/>
                      <a:gd name="connsiteX1" fmla="*/ 778001 w 780979"/>
                      <a:gd name="connsiteY1" fmla="*/ 9209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0979" h="11833">
                        <a:moveTo>
                          <a:pt x="9209" y="9209"/>
                        </a:moveTo>
                        <a:lnTo>
                          <a:pt x="778001" y="9209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手繪多邊形: 圖案 233">
                    <a:extLst>
                      <a:ext uri="{FF2B5EF4-FFF2-40B4-BE49-F238E27FC236}">
                        <a16:creationId xmlns:a16="http://schemas.microsoft.com/office/drawing/2014/main" id="{CBC4C4FB-333E-4AE8-9737-384131B881ED}"/>
                      </a:ext>
                    </a:extLst>
                  </p:cNvPr>
                  <p:cNvSpPr/>
                  <p:nvPr/>
                </p:nvSpPr>
                <p:spPr>
                  <a:xfrm>
                    <a:off x="7563147" y="2127490"/>
                    <a:ext cx="139081" cy="4967"/>
                  </a:xfrm>
                  <a:custGeom>
                    <a:avLst/>
                    <a:gdLst>
                      <a:gd name="connsiteX0" fmla="*/ 9209 w 331324"/>
                      <a:gd name="connsiteY0" fmla="*/ 9209 h 11833"/>
                      <a:gd name="connsiteX1" fmla="*/ 324086 w 331324"/>
                      <a:gd name="connsiteY1" fmla="*/ 9209 h 1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1324" h="11833">
                        <a:moveTo>
                          <a:pt x="9209" y="9209"/>
                        </a:moveTo>
                        <a:lnTo>
                          <a:pt x="324086" y="9209"/>
                        </a:lnTo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pic>
          <p:nvPicPr>
            <p:cNvPr id="218" name="圖形 217">
              <a:extLst>
                <a:ext uri="{FF2B5EF4-FFF2-40B4-BE49-F238E27FC236}">
                  <a16:creationId xmlns:a16="http://schemas.microsoft.com/office/drawing/2014/main" id="{257ADD97-2780-43EA-9A17-EE461824E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845545" y="2844189"/>
              <a:ext cx="293120" cy="263806"/>
            </a:xfrm>
            <a:prstGeom prst="rect">
              <a:avLst/>
            </a:prstGeom>
          </p:spPr>
        </p:pic>
      </p:grpSp>
      <p:sp>
        <p:nvSpPr>
          <p:cNvPr id="241" name="左-右雙向箭號 240">
            <a:extLst>
              <a:ext uri="{FF2B5EF4-FFF2-40B4-BE49-F238E27FC236}">
                <a16:creationId xmlns:a16="http://schemas.microsoft.com/office/drawing/2014/main" id="{1C50D987-03E9-4E55-9770-B6F780A4DD55}"/>
              </a:ext>
            </a:extLst>
          </p:cNvPr>
          <p:cNvSpPr/>
          <p:nvPr/>
        </p:nvSpPr>
        <p:spPr>
          <a:xfrm>
            <a:off x="1524019" y="2146475"/>
            <a:ext cx="2062379" cy="613955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Block Access</a:t>
            </a:r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7222BDB2-E9E8-4F9B-9913-215C089D9676}"/>
              </a:ext>
            </a:extLst>
          </p:cNvPr>
          <p:cNvSpPr/>
          <p:nvPr/>
        </p:nvSpPr>
        <p:spPr>
          <a:xfrm>
            <a:off x="3438236" y="1378564"/>
            <a:ext cx="5313775" cy="615440"/>
          </a:xfrm>
          <a:prstGeom prst="rect">
            <a:avLst/>
          </a:prstGeom>
          <a:solidFill>
            <a:srgbClr val="002060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/>
            <a:r>
              <a:rPr lang="en-US" altLang="zh-TW" sz="28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QTS 4.4.1 </a:t>
            </a:r>
            <a:endParaRPr lang="zh-TW" altLang="en-US" sz="2800" b="1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pic>
        <p:nvPicPr>
          <p:cNvPr id="243" name="圖片 242" descr="一張含有 向量圖形 的圖片&#10;&#10;自動產生的描述">
            <a:extLst>
              <a:ext uri="{FF2B5EF4-FFF2-40B4-BE49-F238E27FC236}">
                <a16:creationId xmlns:a16="http://schemas.microsoft.com/office/drawing/2014/main" id="{2A04ABCA-E00B-44C8-9A6F-B02A3FE04F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611" y="1248656"/>
            <a:ext cx="1096752" cy="1096749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09690407-E351-4C08-B40A-7757DB8724BF}"/>
              </a:ext>
            </a:extLst>
          </p:cNvPr>
          <p:cNvGrpSpPr/>
          <p:nvPr/>
        </p:nvGrpSpPr>
        <p:grpSpPr>
          <a:xfrm>
            <a:off x="3429129" y="2978029"/>
            <a:ext cx="481019" cy="3482960"/>
            <a:chOff x="3709981" y="2827901"/>
            <a:chExt cx="481019" cy="3482960"/>
          </a:xfrm>
        </p:grpSpPr>
        <p:sp>
          <p:nvSpPr>
            <p:cNvPr id="297" name="矩形: 圓角 296">
              <a:extLst>
                <a:ext uri="{FF2B5EF4-FFF2-40B4-BE49-F238E27FC236}">
                  <a16:creationId xmlns:a16="http://schemas.microsoft.com/office/drawing/2014/main" id="{20C5BF32-9CDE-4068-AE99-9C6669522A23}"/>
                </a:ext>
              </a:extLst>
            </p:cNvPr>
            <p:cNvSpPr/>
            <p:nvPr/>
          </p:nvSpPr>
          <p:spPr>
            <a:xfrm rot="5400000">
              <a:off x="2301571" y="4421432"/>
              <a:ext cx="3297839" cy="481019"/>
            </a:xfrm>
            <a:prstGeom prst="roundRect">
              <a:avLst>
                <a:gd name="adj" fmla="val 6051"/>
              </a:avLst>
            </a:prstGeom>
            <a:solidFill>
              <a:srgbClr val="0070C0"/>
            </a:solidFill>
            <a:ln w="3175">
              <a:noFill/>
            </a:ln>
            <a:scene3d>
              <a:camera prst="orthographicFront"/>
              <a:lightRig rig="threePt" dir="t"/>
            </a:scene3d>
            <a:sp3d contourW="12700">
              <a:bevelT w="50800" h="38100"/>
              <a:contourClr>
                <a:schemeClr val="accent6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文字方塊 294">
              <a:extLst>
                <a:ext uri="{FF2B5EF4-FFF2-40B4-BE49-F238E27FC236}">
                  <a16:creationId xmlns:a16="http://schemas.microsoft.com/office/drawing/2014/main" id="{848B5CA4-31A3-449C-8A26-32ECC55B5969}"/>
                </a:ext>
              </a:extLst>
            </p:cNvPr>
            <p:cNvSpPr txBox="1"/>
            <p:nvPr/>
          </p:nvSpPr>
          <p:spPr>
            <a:xfrm>
              <a:off x="3729335" y="2827901"/>
              <a:ext cx="461665" cy="3278782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eaVert" wrap="square" rtlCol="0" anchor="ctr">
              <a:spAutoFit/>
            </a:bodyPr>
            <a:lstStyle/>
            <a:p>
              <a:pPr marL="0" marR="0" lvl="0" indent="0" algn="ctr" defTabSz="1329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kern="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File Services</a:t>
              </a:r>
              <a:endParaRPr kumimoji="1" lang="zh-TW" altLang="en-US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300" name="左大括弧 299">
            <a:extLst>
              <a:ext uri="{FF2B5EF4-FFF2-40B4-BE49-F238E27FC236}">
                <a16:creationId xmlns:a16="http://schemas.microsoft.com/office/drawing/2014/main" id="{1654CAD8-0EC4-46B4-B90E-3988A187B4C6}"/>
              </a:ext>
            </a:extLst>
          </p:cNvPr>
          <p:cNvSpPr/>
          <p:nvPr/>
        </p:nvSpPr>
        <p:spPr>
          <a:xfrm>
            <a:off x="1851990" y="3350528"/>
            <a:ext cx="457200" cy="2936317"/>
          </a:xfrm>
          <a:prstGeom prst="leftBrace">
            <a:avLst>
              <a:gd name="adj1" fmla="val 48235"/>
              <a:gd name="adj2" fmla="val 50000"/>
            </a:avLst>
          </a:prstGeom>
          <a:ln w="57150">
            <a:solidFill>
              <a:srgbClr val="005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1" name="群組 300">
            <a:extLst>
              <a:ext uri="{FF2B5EF4-FFF2-40B4-BE49-F238E27FC236}">
                <a16:creationId xmlns:a16="http://schemas.microsoft.com/office/drawing/2014/main" id="{46C418C1-172A-4369-8BAB-1A1150AAAFA6}"/>
              </a:ext>
            </a:extLst>
          </p:cNvPr>
          <p:cNvGrpSpPr/>
          <p:nvPr/>
        </p:nvGrpSpPr>
        <p:grpSpPr>
          <a:xfrm>
            <a:off x="2438400" y="3151745"/>
            <a:ext cx="946090" cy="3260895"/>
            <a:chOff x="1213531" y="-4701377"/>
            <a:chExt cx="946090" cy="3443112"/>
          </a:xfrm>
        </p:grpSpPr>
        <p:grpSp>
          <p:nvGrpSpPr>
            <p:cNvPr id="302" name="群組 301">
              <a:extLst>
                <a:ext uri="{FF2B5EF4-FFF2-40B4-BE49-F238E27FC236}">
                  <a16:creationId xmlns:a16="http://schemas.microsoft.com/office/drawing/2014/main" id="{1A73AC90-EB8D-41DB-8ED5-08538D3026E9}"/>
                </a:ext>
              </a:extLst>
            </p:cNvPr>
            <p:cNvGrpSpPr/>
            <p:nvPr/>
          </p:nvGrpSpPr>
          <p:grpSpPr>
            <a:xfrm>
              <a:off x="1213531" y="-4051312"/>
              <a:ext cx="938581" cy="2793047"/>
              <a:chOff x="1213531" y="-4051312"/>
              <a:chExt cx="938581" cy="2793047"/>
            </a:xfrm>
          </p:grpSpPr>
          <p:sp>
            <p:nvSpPr>
              <p:cNvPr id="304" name="矩形 303">
                <a:extLst>
                  <a:ext uri="{FF2B5EF4-FFF2-40B4-BE49-F238E27FC236}">
                    <a16:creationId xmlns:a16="http://schemas.microsoft.com/office/drawing/2014/main" id="{CF71C66E-035F-4B39-A051-3DC555882A76}"/>
                  </a:ext>
                </a:extLst>
              </p:cNvPr>
              <p:cNvSpPr/>
              <p:nvPr/>
            </p:nvSpPr>
            <p:spPr>
              <a:xfrm>
                <a:off x="1213531" y="-1676400"/>
                <a:ext cx="938581" cy="418135"/>
              </a:xfrm>
              <a:prstGeom prst="rect">
                <a:avLst/>
              </a:prstGeom>
              <a:solidFill>
                <a:srgbClr val="00B0F0"/>
              </a:solidFill>
              <a:ln w="12700">
                <a:noFill/>
              </a:ln>
              <a:effectLst/>
            </p:spPr>
            <p:txBody>
              <a:bodyPr lIns="132920" tIns="66460" rIns="132920" bIns="66460" rtlCol="0" anchor="ctr"/>
              <a:lstStyle/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i="0" u="none" strike="noStrike" kern="0" cap="none" spc="0" normalizeH="0" baseline="0" noProof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Qsync</a:t>
                </a:r>
                <a:endParaRPr kumimoji="0" lang="zh-TW" altLang="en-US" sz="105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矩形 304">
                <a:extLst>
                  <a:ext uri="{FF2B5EF4-FFF2-40B4-BE49-F238E27FC236}">
                    <a16:creationId xmlns:a16="http://schemas.microsoft.com/office/drawing/2014/main" id="{BB31DFF0-2977-4D51-84DA-7B425B8A45C0}"/>
                  </a:ext>
                </a:extLst>
              </p:cNvPr>
              <p:cNvSpPr/>
              <p:nvPr/>
            </p:nvSpPr>
            <p:spPr>
              <a:xfrm>
                <a:off x="1213531" y="-3576330"/>
                <a:ext cx="925690" cy="418135"/>
              </a:xfrm>
              <a:prstGeom prst="rect">
                <a:avLst/>
              </a:prstGeom>
              <a:solidFill>
                <a:srgbClr val="00B0F0"/>
              </a:solidFill>
              <a:ln w="12700">
                <a:noFill/>
              </a:ln>
              <a:effectLst/>
            </p:spPr>
            <p:txBody>
              <a:bodyPr lIns="132920" tIns="66460" rIns="132920" bIns="66460" rtlCol="0" anchor="ctr"/>
              <a:lstStyle/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NFS</a:t>
                </a:r>
                <a:endParaRPr kumimoji="0" lang="zh-TW" altLang="en-US" sz="12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矩形 305">
                <a:extLst>
                  <a:ext uri="{FF2B5EF4-FFF2-40B4-BE49-F238E27FC236}">
                    <a16:creationId xmlns:a16="http://schemas.microsoft.com/office/drawing/2014/main" id="{4D496D0A-F337-404A-98A4-F403DDD7F8C2}"/>
                  </a:ext>
                </a:extLst>
              </p:cNvPr>
              <p:cNvSpPr/>
              <p:nvPr/>
            </p:nvSpPr>
            <p:spPr>
              <a:xfrm>
                <a:off x="1213531" y="-3101348"/>
                <a:ext cx="925690" cy="418135"/>
              </a:xfrm>
              <a:prstGeom prst="rect">
                <a:avLst/>
              </a:prstGeom>
              <a:solidFill>
                <a:srgbClr val="00B0F0"/>
              </a:solidFill>
              <a:ln w="12700">
                <a:noFill/>
              </a:ln>
              <a:effectLst/>
            </p:spPr>
            <p:txBody>
              <a:bodyPr lIns="132920" tIns="66460" rIns="132920" bIns="66460" rtlCol="0" anchor="ctr"/>
              <a:lstStyle/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AFP</a:t>
                </a:r>
                <a:endParaRPr kumimoji="0" lang="zh-TW" altLang="en-US" sz="12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CCE27DFA-0ABF-448D-B676-04B237224470}"/>
                  </a:ext>
                </a:extLst>
              </p:cNvPr>
              <p:cNvSpPr/>
              <p:nvPr/>
            </p:nvSpPr>
            <p:spPr>
              <a:xfrm>
                <a:off x="1213531" y="-4051312"/>
                <a:ext cx="925690" cy="418135"/>
              </a:xfrm>
              <a:prstGeom prst="rect">
                <a:avLst/>
              </a:prstGeom>
              <a:solidFill>
                <a:srgbClr val="00B0F0"/>
              </a:solidFill>
              <a:ln w="12700">
                <a:noFill/>
              </a:ln>
              <a:effectLst/>
            </p:spPr>
            <p:txBody>
              <a:bodyPr lIns="132920" tIns="66460" rIns="132920" bIns="66460" rtlCol="0" anchor="ctr"/>
              <a:lstStyle/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SMB</a:t>
                </a:r>
                <a:endParaRPr kumimoji="0" lang="zh-TW" altLang="en-US" sz="12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矩形 307">
                <a:extLst>
                  <a:ext uri="{FF2B5EF4-FFF2-40B4-BE49-F238E27FC236}">
                    <a16:creationId xmlns:a16="http://schemas.microsoft.com/office/drawing/2014/main" id="{560F9013-43A6-407E-B3F3-401B0D3F7B0D}"/>
                  </a:ext>
                </a:extLst>
              </p:cNvPr>
              <p:cNvSpPr/>
              <p:nvPr/>
            </p:nvSpPr>
            <p:spPr>
              <a:xfrm>
                <a:off x="1213531" y="-2626366"/>
                <a:ext cx="938581" cy="418135"/>
              </a:xfrm>
              <a:prstGeom prst="rect">
                <a:avLst/>
              </a:prstGeom>
              <a:solidFill>
                <a:srgbClr val="00B0F0"/>
              </a:solidFill>
              <a:ln w="12700">
                <a:noFill/>
              </a:ln>
              <a:effectLst/>
            </p:spPr>
            <p:txBody>
              <a:bodyPr lIns="132920" tIns="66460" rIns="132920" bIns="66460" rtlCol="0" anchor="ctr"/>
              <a:lstStyle/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FTP</a:t>
                </a:r>
                <a:endParaRPr kumimoji="0" lang="zh-TW" altLang="en-US" sz="105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矩形 308">
                <a:extLst>
                  <a:ext uri="{FF2B5EF4-FFF2-40B4-BE49-F238E27FC236}">
                    <a16:creationId xmlns:a16="http://schemas.microsoft.com/office/drawing/2014/main" id="{622AAA80-75DF-485E-88C7-08553773E016}"/>
                  </a:ext>
                </a:extLst>
              </p:cNvPr>
              <p:cNvSpPr/>
              <p:nvPr/>
            </p:nvSpPr>
            <p:spPr>
              <a:xfrm>
                <a:off x="1213531" y="-2151384"/>
                <a:ext cx="938581" cy="418135"/>
              </a:xfrm>
              <a:prstGeom prst="rect">
                <a:avLst/>
              </a:prstGeom>
              <a:solidFill>
                <a:srgbClr val="00B0F0"/>
              </a:solidFill>
              <a:ln w="12700">
                <a:noFill/>
              </a:ln>
              <a:effectLst/>
            </p:spPr>
            <p:txBody>
              <a:bodyPr lIns="132920" tIns="66460" rIns="132920" bIns="66460" rtlCol="0" anchor="ctr"/>
              <a:lstStyle/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Web</a:t>
                </a:r>
              </a:p>
              <a:p>
                <a:pPr marL="0" marR="0" lvl="0" indent="0" algn="ctr" defTabSz="1329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DAV</a:t>
                </a:r>
                <a:endParaRPr kumimoji="0" lang="zh-TW" altLang="en-US" sz="105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4CC9953E-2F70-4428-B4F5-0D6819A9C557}"/>
                </a:ext>
              </a:extLst>
            </p:cNvPr>
            <p:cNvSpPr/>
            <p:nvPr/>
          </p:nvSpPr>
          <p:spPr>
            <a:xfrm>
              <a:off x="1221040" y="-4701377"/>
              <a:ext cx="938581" cy="528661"/>
            </a:xfrm>
            <a:prstGeom prst="rect">
              <a:avLst/>
            </a:prstGeom>
            <a:solidFill>
              <a:srgbClr val="0070C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2920" tIns="66460" rIns="132920" bIns="66460" rtlCol="0" anchor="ctr"/>
            <a:lstStyle/>
            <a:p>
              <a:pPr marL="0" marR="0" lvl="0" indent="0" algn="ctr" defTabSz="1329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310" name="矩形 309">
            <a:extLst>
              <a:ext uri="{FF2B5EF4-FFF2-40B4-BE49-F238E27FC236}">
                <a16:creationId xmlns:a16="http://schemas.microsoft.com/office/drawing/2014/main" id="{540A8439-A12B-4E3C-A659-C28893894F4C}"/>
              </a:ext>
            </a:extLst>
          </p:cNvPr>
          <p:cNvSpPr/>
          <p:nvPr/>
        </p:nvSpPr>
        <p:spPr>
          <a:xfrm>
            <a:off x="2401956" y="3200168"/>
            <a:ext cx="105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29202">
              <a:defRPr/>
            </a:pPr>
            <a:r>
              <a:rPr lang="en-US" altLang="zh-TW" sz="10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lvl="0" algn="ctr" defTabSz="1329202">
              <a:defRPr/>
            </a:pPr>
            <a:r>
              <a:rPr lang="en-US" altLang="zh-TW" sz="10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zh-TW" altLang="en-US" sz="1000" b="1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矩形 312">
            <a:extLst>
              <a:ext uri="{FF2B5EF4-FFF2-40B4-BE49-F238E27FC236}">
                <a16:creationId xmlns:a16="http://schemas.microsoft.com/office/drawing/2014/main" id="{2CA30A06-ADED-4689-A2AC-AC19CF365CC9}"/>
              </a:ext>
            </a:extLst>
          </p:cNvPr>
          <p:cNvSpPr/>
          <p:nvPr/>
        </p:nvSpPr>
        <p:spPr>
          <a:xfrm>
            <a:off x="7924800" y="4264928"/>
            <a:ext cx="918223" cy="596183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Object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Storage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Connector</a:t>
            </a:r>
            <a:endParaRPr kumimoji="0" lang="zh-TW" altLang="en-US" sz="10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F338CB65-CEC8-45A8-BB46-A694E0B41053}"/>
              </a:ext>
            </a:extLst>
          </p:cNvPr>
          <p:cNvSpPr/>
          <p:nvPr/>
        </p:nvSpPr>
        <p:spPr>
          <a:xfrm>
            <a:off x="7911737" y="2588528"/>
            <a:ext cx="943851" cy="596183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Object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Storage</a:t>
            </a:r>
          </a:p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Connector</a:t>
            </a:r>
            <a:endParaRPr kumimoji="0" lang="zh-TW" altLang="en-US" sz="10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334" name="群組 333">
            <a:extLst>
              <a:ext uri="{FF2B5EF4-FFF2-40B4-BE49-F238E27FC236}">
                <a16:creationId xmlns:a16="http://schemas.microsoft.com/office/drawing/2014/main" id="{7FC447C6-6D6D-45F6-8EB1-CBF4711D945A}"/>
              </a:ext>
            </a:extLst>
          </p:cNvPr>
          <p:cNvGrpSpPr/>
          <p:nvPr/>
        </p:nvGrpSpPr>
        <p:grpSpPr>
          <a:xfrm>
            <a:off x="9945857" y="5425719"/>
            <a:ext cx="838978" cy="533850"/>
            <a:chOff x="8648700" y="4436457"/>
            <a:chExt cx="931659" cy="592824"/>
          </a:xfrm>
        </p:grpSpPr>
        <p:grpSp>
          <p:nvGrpSpPr>
            <p:cNvPr id="336" name="圖形 152">
              <a:extLst>
                <a:ext uri="{FF2B5EF4-FFF2-40B4-BE49-F238E27FC236}">
                  <a16:creationId xmlns:a16="http://schemas.microsoft.com/office/drawing/2014/main" id="{48279E3D-752E-4D94-807E-111820A2403E}"/>
                </a:ext>
              </a:extLst>
            </p:cNvPr>
            <p:cNvGrpSpPr/>
            <p:nvPr/>
          </p:nvGrpSpPr>
          <p:grpSpPr>
            <a:xfrm flipH="1">
              <a:off x="8648700" y="4436457"/>
              <a:ext cx="458537" cy="590550"/>
              <a:chOff x="9272428" y="5069210"/>
              <a:chExt cx="458537" cy="590550"/>
            </a:xfrm>
          </p:grpSpPr>
          <p:sp>
            <p:nvSpPr>
              <p:cNvPr id="351" name="手繪多邊形: 圖案 350">
                <a:extLst>
                  <a:ext uri="{FF2B5EF4-FFF2-40B4-BE49-F238E27FC236}">
                    <a16:creationId xmlns:a16="http://schemas.microsoft.com/office/drawing/2014/main" id="{7AE95FE8-E3DD-4E9A-AB41-2DEF3C074C31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2" name="手繪多邊形: 圖案 351">
                <a:extLst>
                  <a:ext uri="{FF2B5EF4-FFF2-40B4-BE49-F238E27FC236}">
                    <a16:creationId xmlns:a16="http://schemas.microsoft.com/office/drawing/2014/main" id="{211309B0-5095-4FFF-9FF0-5649E159D0EF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3" name="手繪多邊形: 圖案 352">
                <a:extLst>
                  <a:ext uri="{FF2B5EF4-FFF2-40B4-BE49-F238E27FC236}">
                    <a16:creationId xmlns:a16="http://schemas.microsoft.com/office/drawing/2014/main" id="{03F9CD99-3EA8-477F-B88E-DF43AC7BF1CE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4" name="手繪多邊形: 圖案 353">
                <a:extLst>
                  <a:ext uri="{FF2B5EF4-FFF2-40B4-BE49-F238E27FC236}">
                    <a16:creationId xmlns:a16="http://schemas.microsoft.com/office/drawing/2014/main" id="{8EE635E7-43EE-4347-8042-FADDD64EFDBC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5" name="手繪多邊形: 圖案 354">
                <a:extLst>
                  <a:ext uri="{FF2B5EF4-FFF2-40B4-BE49-F238E27FC236}">
                    <a16:creationId xmlns:a16="http://schemas.microsoft.com/office/drawing/2014/main" id="{A4CC9D7E-B184-4551-9B47-E184C3C571DC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6" name="手繪多邊形: 圖案 355">
                <a:extLst>
                  <a:ext uri="{FF2B5EF4-FFF2-40B4-BE49-F238E27FC236}">
                    <a16:creationId xmlns:a16="http://schemas.microsoft.com/office/drawing/2014/main" id="{8F3E0EA2-CF53-4C5F-BBB0-4AB5DD898A8F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7" name="手繪多邊形: 圖案 356">
                <a:extLst>
                  <a:ext uri="{FF2B5EF4-FFF2-40B4-BE49-F238E27FC236}">
                    <a16:creationId xmlns:a16="http://schemas.microsoft.com/office/drawing/2014/main" id="{E53C291B-71B6-4D3C-A502-49609ED6F4F9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8" name="手繪多邊形: 圖案 357">
                <a:extLst>
                  <a:ext uri="{FF2B5EF4-FFF2-40B4-BE49-F238E27FC236}">
                    <a16:creationId xmlns:a16="http://schemas.microsoft.com/office/drawing/2014/main" id="{9C76B779-3199-41ED-A1A1-BBF19BB40FBE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9" name="手繪多邊形: 圖案 358">
                <a:extLst>
                  <a:ext uri="{FF2B5EF4-FFF2-40B4-BE49-F238E27FC236}">
                    <a16:creationId xmlns:a16="http://schemas.microsoft.com/office/drawing/2014/main" id="{E892993D-CB38-448C-BC11-B843FAD35F7D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0" name="手繪多邊形: 圖案 359">
                <a:extLst>
                  <a:ext uri="{FF2B5EF4-FFF2-40B4-BE49-F238E27FC236}">
                    <a16:creationId xmlns:a16="http://schemas.microsoft.com/office/drawing/2014/main" id="{72D262B3-5D80-49E0-9A81-3F8E088E5114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1" name="手繪多邊形: 圖案 360">
                <a:extLst>
                  <a:ext uri="{FF2B5EF4-FFF2-40B4-BE49-F238E27FC236}">
                    <a16:creationId xmlns:a16="http://schemas.microsoft.com/office/drawing/2014/main" id="{964E34D3-D738-47D4-8410-CA219150A934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2" name="手繪多邊形: 圖案 361">
                <a:extLst>
                  <a:ext uri="{FF2B5EF4-FFF2-40B4-BE49-F238E27FC236}">
                    <a16:creationId xmlns:a16="http://schemas.microsoft.com/office/drawing/2014/main" id="{AB53BAB5-D2CD-4432-961C-8C5C446D7432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3" name="手繪多邊形: 圖案 362">
                <a:extLst>
                  <a:ext uri="{FF2B5EF4-FFF2-40B4-BE49-F238E27FC236}">
                    <a16:creationId xmlns:a16="http://schemas.microsoft.com/office/drawing/2014/main" id="{7213953E-09B6-4F9C-9E35-611DFECD2EC2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337" name="圖形 152">
              <a:extLst>
                <a:ext uri="{FF2B5EF4-FFF2-40B4-BE49-F238E27FC236}">
                  <a16:creationId xmlns:a16="http://schemas.microsoft.com/office/drawing/2014/main" id="{5F807685-2A23-4BFC-AA43-D4B26B5DE409}"/>
                </a:ext>
              </a:extLst>
            </p:cNvPr>
            <p:cNvGrpSpPr/>
            <p:nvPr/>
          </p:nvGrpSpPr>
          <p:grpSpPr>
            <a:xfrm flipH="1">
              <a:off x="9121822" y="4438731"/>
              <a:ext cx="458537" cy="590550"/>
              <a:chOff x="9272428" y="5069210"/>
              <a:chExt cx="458537" cy="590550"/>
            </a:xfrm>
          </p:grpSpPr>
          <p:sp>
            <p:nvSpPr>
              <p:cNvPr id="338" name="手繪多邊形: 圖案 337">
                <a:extLst>
                  <a:ext uri="{FF2B5EF4-FFF2-40B4-BE49-F238E27FC236}">
                    <a16:creationId xmlns:a16="http://schemas.microsoft.com/office/drawing/2014/main" id="{F86B4670-2290-444F-93B5-319834074B93}"/>
                  </a:ext>
                </a:extLst>
              </p:cNvPr>
              <p:cNvSpPr/>
              <p:nvPr/>
            </p:nvSpPr>
            <p:spPr>
              <a:xfrm>
                <a:off x="9329230" y="5130551"/>
                <a:ext cx="346242" cy="47625"/>
              </a:xfrm>
              <a:custGeom>
                <a:avLst/>
                <a:gdLst>
                  <a:gd name="connsiteX0" fmla="*/ 7112 w 346242"/>
                  <a:gd name="connsiteY0" fmla="*/ 53912 h 47625"/>
                  <a:gd name="connsiteX1" fmla="*/ 0 w 346242"/>
                  <a:gd name="connsiteY1" fmla="*/ 40957 h 47625"/>
                  <a:gd name="connsiteX2" fmla="*/ 174057 w 346242"/>
                  <a:gd name="connsiteY2" fmla="*/ 0 h 47625"/>
                  <a:gd name="connsiteX3" fmla="*/ 346429 w 346242"/>
                  <a:gd name="connsiteY3" fmla="*/ 40005 h 47625"/>
                  <a:gd name="connsiteX4" fmla="*/ 339505 w 346242"/>
                  <a:gd name="connsiteY4" fmla="*/ 53054 h 47625"/>
                  <a:gd name="connsiteX5" fmla="*/ 173963 w 346242"/>
                  <a:gd name="connsiteY5" fmla="*/ 14764 h 47625"/>
                  <a:gd name="connsiteX6" fmla="*/ 7112 w 346242"/>
                  <a:gd name="connsiteY6" fmla="*/ 539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42" h="47625">
                    <a:moveTo>
                      <a:pt x="7112" y="53912"/>
                    </a:moveTo>
                    <a:lnTo>
                      <a:pt x="0" y="40957"/>
                    </a:lnTo>
                    <a:cubicBezTo>
                      <a:pt x="33408" y="21907"/>
                      <a:pt x="83379" y="0"/>
                      <a:pt x="174057" y="0"/>
                    </a:cubicBezTo>
                    <a:cubicBezTo>
                      <a:pt x="262115" y="0"/>
                      <a:pt x="312460" y="21431"/>
                      <a:pt x="346429" y="40005"/>
                    </a:cubicBezTo>
                    <a:lnTo>
                      <a:pt x="339505" y="53054"/>
                    </a:lnTo>
                    <a:cubicBezTo>
                      <a:pt x="304974" y="34100"/>
                      <a:pt x="258278" y="14764"/>
                      <a:pt x="173963" y="14764"/>
                    </a:cubicBezTo>
                    <a:cubicBezTo>
                      <a:pt x="86748" y="14764"/>
                      <a:pt x="38929" y="35719"/>
                      <a:pt x="7112" y="53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39" name="手繪多邊形: 圖案 338">
                <a:extLst>
                  <a:ext uri="{FF2B5EF4-FFF2-40B4-BE49-F238E27FC236}">
                    <a16:creationId xmlns:a16="http://schemas.microsoft.com/office/drawing/2014/main" id="{432100E1-D8FD-48B5-BA61-376201CD39A4}"/>
                  </a:ext>
                </a:extLst>
              </p:cNvPr>
              <p:cNvSpPr/>
              <p:nvPr/>
            </p:nvSpPr>
            <p:spPr>
              <a:xfrm>
                <a:off x="9272428" y="5069210"/>
                <a:ext cx="458537" cy="590550"/>
              </a:xfrm>
              <a:custGeom>
                <a:avLst/>
                <a:gdLst>
                  <a:gd name="connsiteX0" fmla="*/ 231421 w 458537"/>
                  <a:gd name="connsiteY0" fmla="*/ 596265 h 590550"/>
                  <a:gd name="connsiteX1" fmla="*/ 0 w 458537"/>
                  <a:gd name="connsiteY1" fmla="*/ 530257 h 590550"/>
                  <a:gd name="connsiteX2" fmla="*/ 0 w 458537"/>
                  <a:gd name="connsiteY2" fmla="*/ 65913 h 590550"/>
                  <a:gd name="connsiteX3" fmla="*/ 231421 w 458537"/>
                  <a:gd name="connsiteY3" fmla="*/ 0 h 590550"/>
                  <a:gd name="connsiteX4" fmla="*/ 462842 w 458537"/>
                  <a:gd name="connsiteY4" fmla="*/ 65913 h 590550"/>
                  <a:gd name="connsiteX5" fmla="*/ 462842 w 458537"/>
                  <a:gd name="connsiteY5" fmla="*/ 530257 h 590550"/>
                  <a:gd name="connsiteX6" fmla="*/ 231421 w 458537"/>
                  <a:gd name="connsiteY6" fmla="*/ 596265 h 590550"/>
                  <a:gd name="connsiteX7" fmla="*/ 18716 w 458537"/>
                  <a:gd name="connsiteY7" fmla="*/ 93726 h 590550"/>
                  <a:gd name="connsiteX8" fmla="*/ 18716 w 458537"/>
                  <a:gd name="connsiteY8" fmla="*/ 530352 h 590550"/>
                  <a:gd name="connsiteX9" fmla="*/ 231421 w 458537"/>
                  <a:gd name="connsiteY9" fmla="*/ 577215 h 590550"/>
                  <a:gd name="connsiteX10" fmla="*/ 444126 w 458537"/>
                  <a:gd name="connsiteY10" fmla="*/ 530352 h 590550"/>
                  <a:gd name="connsiteX11" fmla="*/ 444126 w 458537"/>
                  <a:gd name="connsiteY11" fmla="*/ 93726 h 590550"/>
                  <a:gd name="connsiteX12" fmla="*/ 231421 w 458537"/>
                  <a:gd name="connsiteY12" fmla="*/ 131921 h 590550"/>
                  <a:gd name="connsiteX13" fmla="*/ 18716 w 458537"/>
                  <a:gd name="connsiteY13" fmla="*/ 93726 h 590550"/>
                  <a:gd name="connsiteX14" fmla="*/ 231421 w 458537"/>
                  <a:gd name="connsiteY14" fmla="*/ 19050 h 590550"/>
                  <a:gd name="connsiteX15" fmla="*/ 18716 w 458537"/>
                  <a:gd name="connsiteY15" fmla="*/ 65913 h 590550"/>
                  <a:gd name="connsiteX16" fmla="*/ 231421 w 458537"/>
                  <a:gd name="connsiteY16" fmla="*/ 112776 h 590550"/>
                  <a:gd name="connsiteX17" fmla="*/ 444126 w 458537"/>
                  <a:gd name="connsiteY17" fmla="*/ 65913 h 590550"/>
                  <a:gd name="connsiteX18" fmla="*/ 231421 w 458537"/>
                  <a:gd name="connsiteY18" fmla="*/ 190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537" h="590550">
                    <a:moveTo>
                      <a:pt x="231421" y="596265"/>
                    </a:moveTo>
                    <a:cubicBezTo>
                      <a:pt x="116412" y="596265"/>
                      <a:pt x="0" y="573596"/>
                      <a:pt x="0" y="530257"/>
                    </a:cubicBezTo>
                    <a:lnTo>
                      <a:pt x="0" y="65913"/>
                    </a:lnTo>
                    <a:cubicBezTo>
                      <a:pt x="0" y="22670"/>
                      <a:pt x="116412" y="0"/>
                      <a:pt x="231421" y="0"/>
                    </a:cubicBezTo>
                    <a:cubicBezTo>
                      <a:pt x="346429" y="0"/>
                      <a:pt x="462842" y="22670"/>
                      <a:pt x="462842" y="65913"/>
                    </a:cubicBezTo>
                    <a:lnTo>
                      <a:pt x="462842" y="530257"/>
                    </a:lnTo>
                    <a:cubicBezTo>
                      <a:pt x="462842" y="573596"/>
                      <a:pt x="346429" y="596265"/>
                      <a:pt x="231421" y="596265"/>
                    </a:cubicBezTo>
                    <a:close/>
                    <a:moveTo>
                      <a:pt x="18716" y="93726"/>
                    </a:moveTo>
                    <a:lnTo>
                      <a:pt x="18716" y="530352"/>
                    </a:lnTo>
                    <a:cubicBezTo>
                      <a:pt x="18716" y="549497"/>
                      <a:pt x="101533" y="577215"/>
                      <a:pt x="231421" y="577215"/>
                    </a:cubicBezTo>
                    <a:cubicBezTo>
                      <a:pt x="361308" y="577215"/>
                      <a:pt x="444126" y="549402"/>
                      <a:pt x="444126" y="530352"/>
                    </a:cubicBezTo>
                    <a:lnTo>
                      <a:pt x="444126" y="93726"/>
                    </a:lnTo>
                    <a:cubicBezTo>
                      <a:pt x="406694" y="118872"/>
                      <a:pt x="318636" y="131921"/>
                      <a:pt x="231421" y="131921"/>
                    </a:cubicBezTo>
                    <a:cubicBezTo>
                      <a:pt x="144205" y="131921"/>
                      <a:pt x="56147" y="118872"/>
                      <a:pt x="18716" y="93726"/>
                    </a:cubicBezTo>
                    <a:close/>
                    <a:moveTo>
                      <a:pt x="231421" y="19050"/>
                    </a:moveTo>
                    <a:cubicBezTo>
                      <a:pt x="101533" y="19050"/>
                      <a:pt x="18716" y="46863"/>
                      <a:pt x="18716" y="65913"/>
                    </a:cubicBezTo>
                    <a:cubicBezTo>
                      <a:pt x="18716" y="84963"/>
                      <a:pt x="101533" y="112776"/>
                      <a:pt x="231421" y="112776"/>
                    </a:cubicBezTo>
                    <a:cubicBezTo>
                      <a:pt x="361308" y="112776"/>
                      <a:pt x="444126" y="84963"/>
                      <a:pt x="444126" y="65913"/>
                    </a:cubicBezTo>
                    <a:cubicBezTo>
                      <a:pt x="444126" y="46863"/>
                      <a:pt x="361308" y="19050"/>
                      <a:pt x="231421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0" name="手繪多邊形: 圖案 339">
                <a:extLst>
                  <a:ext uri="{FF2B5EF4-FFF2-40B4-BE49-F238E27FC236}">
                    <a16:creationId xmlns:a16="http://schemas.microsoft.com/office/drawing/2014/main" id="{564B2E76-D669-4391-A535-4AC699F6AC21}"/>
                  </a:ext>
                </a:extLst>
              </p:cNvPr>
              <p:cNvSpPr/>
              <p:nvPr/>
            </p:nvSpPr>
            <p:spPr>
              <a:xfrm>
                <a:off x="9455562" y="5443638"/>
                <a:ext cx="56147" cy="57150"/>
              </a:xfrm>
              <a:custGeom>
                <a:avLst/>
                <a:gdLst>
                  <a:gd name="connsiteX0" fmla="*/ 55492 w 56147"/>
                  <a:gd name="connsiteY0" fmla="*/ 62674 h 57150"/>
                  <a:gd name="connsiteX1" fmla="*/ 55492 w 56147"/>
                  <a:gd name="connsiteY1" fmla="*/ 62674 h 57150"/>
                  <a:gd name="connsiteX2" fmla="*/ 36028 w 56147"/>
                  <a:gd name="connsiteY2" fmla="*/ 28289 h 57150"/>
                  <a:gd name="connsiteX3" fmla="*/ 36028 w 56147"/>
                  <a:gd name="connsiteY3" fmla="*/ 28289 h 57150"/>
                  <a:gd name="connsiteX4" fmla="*/ 35934 w 56147"/>
                  <a:gd name="connsiteY4" fmla="*/ 28194 h 57150"/>
                  <a:gd name="connsiteX5" fmla="*/ 35934 w 56147"/>
                  <a:gd name="connsiteY5" fmla="*/ 28099 h 57150"/>
                  <a:gd name="connsiteX6" fmla="*/ 35841 w 56147"/>
                  <a:gd name="connsiteY6" fmla="*/ 28003 h 57150"/>
                  <a:gd name="connsiteX7" fmla="*/ 35747 w 56147"/>
                  <a:gd name="connsiteY7" fmla="*/ 27908 h 57150"/>
                  <a:gd name="connsiteX8" fmla="*/ 30600 w 56147"/>
                  <a:gd name="connsiteY8" fmla="*/ 18859 h 57150"/>
                  <a:gd name="connsiteX9" fmla="*/ 19932 w 56147"/>
                  <a:gd name="connsiteY9" fmla="*/ 0 h 57150"/>
                  <a:gd name="connsiteX10" fmla="*/ 19932 w 56147"/>
                  <a:gd name="connsiteY10" fmla="*/ 0 h 57150"/>
                  <a:gd name="connsiteX11" fmla="*/ 1591 w 56147"/>
                  <a:gd name="connsiteY11" fmla="*/ 32290 h 57150"/>
                  <a:gd name="connsiteX12" fmla="*/ 0 w 56147"/>
                  <a:gd name="connsiteY12" fmla="*/ 35052 h 57150"/>
                  <a:gd name="connsiteX13" fmla="*/ 57177 w 56147"/>
                  <a:gd name="connsiteY13" fmla="*/ 65532 h 57150"/>
                  <a:gd name="connsiteX14" fmla="*/ 55492 w 56147"/>
                  <a:gd name="connsiteY14" fmla="*/ 62674 h 57150"/>
                  <a:gd name="connsiteX15" fmla="*/ 55492 w 56147"/>
                  <a:gd name="connsiteY15" fmla="*/ 62674 h 57150"/>
                  <a:gd name="connsiteX16" fmla="*/ 55492 w 56147"/>
                  <a:gd name="connsiteY16" fmla="*/ 62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47" h="57150">
                    <a:moveTo>
                      <a:pt x="55492" y="62674"/>
                    </a:moveTo>
                    <a:lnTo>
                      <a:pt x="55492" y="62674"/>
                    </a:lnTo>
                    <a:lnTo>
                      <a:pt x="36028" y="28289"/>
                    </a:lnTo>
                    <a:lnTo>
                      <a:pt x="36028" y="28289"/>
                    </a:lnTo>
                    <a:cubicBezTo>
                      <a:pt x="36028" y="28194"/>
                      <a:pt x="35934" y="28194"/>
                      <a:pt x="35934" y="28194"/>
                    </a:cubicBezTo>
                    <a:lnTo>
                      <a:pt x="35934" y="28099"/>
                    </a:lnTo>
                    <a:lnTo>
                      <a:pt x="35841" y="28003"/>
                    </a:lnTo>
                    <a:lnTo>
                      <a:pt x="35747" y="27908"/>
                    </a:lnTo>
                    <a:lnTo>
                      <a:pt x="30600" y="18859"/>
                    </a:lnTo>
                    <a:lnTo>
                      <a:pt x="19932" y="0"/>
                    </a:lnTo>
                    <a:lnTo>
                      <a:pt x="19932" y="0"/>
                    </a:lnTo>
                    <a:lnTo>
                      <a:pt x="1591" y="32290"/>
                    </a:lnTo>
                    <a:lnTo>
                      <a:pt x="0" y="35052"/>
                    </a:lnTo>
                    <a:cubicBezTo>
                      <a:pt x="12914" y="53149"/>
                      <a:pt x="33595" y="64960"/>
                      <a:pt x="57177" y="65532"/>
                    </a:cubicBezTo>
                    <a:lnTo>
                      <a:pt x="55492" y="62674"/>
                    </a:lnTo>
                    <a:lnTo>
                      <a:pt x="55492" y="62674"/>
                    </a:lnTo>
                    <a:lnTo>
                      <a:pt x="55492" y="6267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1" name="手繪多邊形: 圖案 340">
                <a:extLst>
                  <a:ext uri="{FF2B5EF4-FFF2-40B4-BE49-F238E27FC236}">
                    <a16:creationId xmlns:a16="http://schemas.microsoft.com/office/drawing/2014/main" id="{C0D767A0-6289-4CA1-9C3B-2311545AC2FD}"/>
                  </a:ext>
                </a:extLst>
              </p:cNvPr>
              <p:cNvSpPr/>
              <p:nvPr/>
            </p:nvSpPr>
            <p:spPr>
              <a:xfrm>
                <a:off x="9441806" y="5405252"/>
                <a:ext cx="37432" cy="57150"/>
              </a:xfrm>
              <a:custGeom>
                <a:avLst/>
                <a:gdLst>
                  <a:gd name="connsiteX0" fmla="*/ 6270 w 37431"/>
                  <a:gd name="connsiteY0" fmla="*/ 0 h 57150"/>
                  <a:gd name="connsiteX1" fmla="*/ 0 w 37431"/>
                  <a:gd name="connsiteY1" fmla="*/ 30099 h 57150"/>
                  <a:gd name="connsiteX2" fmla="*/ 8890 w 37431"/>
                  <a:gd name="connsiteY2" fmla="*/ 65532 h 57150"/>
                  <a:gd name="connsiteX3" fmla="*/ 10574 w 37431"/>
                  <a:gd name="connsiteY3" fmla="*/ 62579 h 57150"/>
                  <a:gd name="connsiteX4" fmla="*/ 30132 w 37431"/>
                  <a:gd name="connsiteY4" fmla="*/ 28099 h 57150"/>
                  <a:gd name="connsiteX5" fmla="*/ 30226 w 37431"/>
                  <a:gd name="connsiteY5" fmla="*/ 28004 h 57150"/>
                  <a:gd name="connsiteX6" fmla="*/ 30320 w 37431"/>
                  <a:gd name="connsiteY6" fmla="*/ 27908 h 57150"/>
                  <a:gd name="connsiteX7" fmla="*/ 46228 w 37431"/>
                  <a:gd name="connsiteY7" fmla="*/ 0 h 57150"/>
                  <a:gd name="connsiteX8" fmla="*/ 6270 w 37431"/>
                  <a:gd name="connsiteY8" fmla="*/ 0 h 57150"/>
                  <a:gd name="connsiteX9" fmla="*/ 6270 w 37431"/>
                  <a:gd name="connsiteY9" fmla="*/ 0 h 57150"/>
                  <a:gd name="connsiteX10" fmla="*/ 6270 w 37431"/>
                  <a:gd name="connsiteY10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31" h="57150">
                    <a:moveTo>
                      <a:pt x="6270" y="0"/>
                    </a:moveTo>
                    <a:cubicBezTo>
                      <a:pt x="2246" y="9239"/>
                      <a:pt x="0" y="19431"/>
                      <a:pt x="0" y="30099"/>
                    </a:cubicBezTo>
                    <a:cubicBezTo>
                      <a:pt x="0" y="42958"/>
                      <a:pt x="3182" y="55055"/>
                      <a:pt x="8890" y="65532"/>
                    </a:cubicBezTo>
                    <a:lnTo>
                      <a:pt x="10574" y="62579"/>
                    </a:lnTo>
                    <a:lnTo>
                      <a:pt x="30132" y="28099"/>
                    </a:lnTo>
                    <a:cubicBezTo>
                      <a:pt x="30132" y="28099"/>
                      <a:pt x="30132" y="28004"/>
                      <a:pt x="30226" y="28004"/>
                    </a:cubicBezTo>
                    <a:cubicBezTo>
                      <a:pt x="30226" y="27908"/>
                      <a:pt x="30320" y="27908"/>
                      <a:pt x="30320" y="27908"/>
                    </a:cubicBezTo>
                    <a:lnTo>
                      <a:pt x="46228" y="0"/>
                    </a:lnTo>
                    <a:lnTo>
                      <a:pt x="6270" y="0"/>
                    </a:lnTo>
                    <a:lnTo>
                      <a:pt x="6270" y="0"/>
                    </a:lnTo>
                    <a:lnTo>
                      <a:pt x="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2" name="手繪多邊形: 圖案 341">
                <a:extLst>
                  <a:ext uri="{FF2B5EF4-FFF2-40B4-BE49-F238E27FC236}">
                    <a16:creationId xmlns:a16="http://schemas.microsoft.com/office/drawing/2014/main" id="{91BB145C-FFD2-4948-9BEB-061C43545305}"/>
                  </a:ext>
                </a:extLst>
              </p:cNvPr>
              <p:cNvSpPr/>
              <p:nvPr/>
            </p:nvSpPr>
            <p:spPr>
              <a:xfrm>
                <a:off x="9516108" y="5361532"/>
                <a:ext cx="56147" cy="57150"/>
              </a:xfrm>
              <a:custGeom>
                <a:avLst/>
                <a:gdLst>
                  <a:gd name="connsiteX0" fmla="*/ 0 w 56147"/>
                  <a:gd name="connsiteY0" fmla="*/ 0 h 57150"/>
                  <a:gd name="connsiteX1" fmla="*/ 1684 w 56147"/>
                  <a:gd name="connsiteY1" fmla="*/ 2953 h 57150"/>
                  <a:gd name="connsiteX2" fmla="*/ 21242 w 56147"/>
                  <a:gd name="connsiteY2" fmla="*/ 37433 h 57150"/>
                  <a:gd name="connsiteX3" fmla="*/ 21336 w 56147"/>
                  <a:gd name="connsiteY3" fmla="*/ 37624 h 57150"/>
                  <a:gd name="connsiteX4" fmla="*/ 37244 w 56147"/>
                  <a:gd name="connsiteY4" fmla="*/ 65532 h 57150"/>
                  <a:gd name="connsiteX5" fmla="*/ 37244 w 56147"/>
                  <a:gd name="connsiteY5" fmla="*/ 65532 h 57150"/>
                  <a:gd name="connsiteX6" fmla="*/ 55586 w 56147"/>
                  <a:gd name="connsiteY6" fmla="*/ 33242 h 57150"/>
                  <a:gd name="connsiteX7" fmla="*/ 57177 w 56147"/>
                  <a:gd name="connsiteY7" fmla="*/ 30480 h 57150"/>
                  <a:gd name="connsiteX8" fmla="*/ 0 w 56147"/>
                  <a:gd name="connsiteY8" fmla="*/ 0 h 57150"/>
                  <a:gd name="connsiteX9" fmla="*/ 0 w 56147"/>
                  <a:gd name="connsiteY9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47" h="57150">
                    <a:moveTo>
                      <a:pt x="0" y="0"/>
                    </a:moveTo>
                    <a:lnTo>
                      <a:pt x="1684" y="2953"/>
                    </a:lnTo>
                    <a:lnTo>
                      <a:pt x="21242" y="37433"/>
                    </a:lnTo>
                    <a:lnTo>
                      <a:pt x="21336" y="37624"/>
                    </a:lnTo>
                    <a:lnTo>
                      <a:pt x="37244" y="65532"/>
                    </a:lnTo>
                    <a:lnTo>
                      <a:pt x="37244" y="65532"/>
                    </a:lnTo>
                    <a:lnTo>
                      <a:pt x="55586" y="33242"/>
                    </a:lnTo>
                    <a:lnTo>
                      <a:pt x="57177" y="30480"/>
                    </a:lnTo>
                    <a:cubicBezTo>
                      <a:pt x="44169" y="12382"/>
                      <a:pt x="23488" y="47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3" name="手繪多邊形: 圖案 342">
                <a:extLst>
                  <a:ext uri="{FF2B5EF4-FFF2-40B4-BE49-F238E27FC236}">
                    <a16:creationId xmlns:a16="http://schemas.microsoft.com/office/drawing/2014/main" id="{05A6ACDD-DEAF-4690-A97A-A65F7BF8054E}"/>
                  </a:ext>
                </a:extLst>
              </p:cNvPr>
              <p:cNvSpPr/>
              <p:nvPr/>
            </p:nvSpPr>
            <p:spPr>
              <a:xfrm>
                <a:off x="9452380" y="5361913"/>
                <a:ext cx="65505" cy="28575"/>
              </a:xfrm>
              <a:custGeom>
                <a:avLst/>
                <a:gdLst>
                  <a:gd name="connsiteX0" fmla="*/ 54463 w 65505"/>
                  <a:gd name="connsiteY0" fmla="*/ 0 h 28575"/>
                  <a:gd name="connsiteX1" fmla="*/ 0 w 65505"/>
                  <a:gd name="connsiteY1" fmla="*/ 35147 h 28575"/>
                  <a:gd name="connsiteX2" fmla="*/ 74395 w 65505"/>
                  <a:gd name="connsiteY2" fmla="*/ 35147 h 28575"/>
                  <a:gd name="connsiteX3" fmla="*/ 56054 w 65505"/>
                  <a:gd name="connsiteY3" fmla="*/ 2762 h 28575"/>
                  <a:gd name="connsiteX4" fmla="*/ 54463 w 65505"/>
                  <a:gd name="connsiteY4" fmla="*/ 0 h 28575"/>
                  <a:gd name="connsiteX5" fmla="*/ 54463 w 65505"/>
                  <a:gd name="connsiteY5" fmla="*/ 0 h 28575"/>
                  <a:gd name="connsiteX6" fmla="*/ 54463 w 6550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28575">
                    <a:moveTo>
                      <a:pt x="54463" y="0"/>
                    </a:moveTo>
                    <a:cubicBezTo>
                      <a:pt x="31443" y="2477"/>
                      <a:pt x="11510" y="15907"/>
                      <a:pt x="0" y="35147"/>
                    </a:cubicBezTo>
                    <a:lnTo>
                      <a:pt x="74395" y="35147"/>
                    </a:lnTo>
                    <a:lnTo>
                      <a:pt x="56054" y="2762"/>
                    </a:lnTo>
                    <a:lnTo>
                      <a:pt x="54463" y="0"/>
                    </a:lnTo>
                    <a:lnTo>
                      <a:pt x="54463" y="0"/>
                    </a:lnTo>
                    <a:lnTo>
                      <a:pt x="544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4" name="手繪多邊形: 圖案 343">
                <a:extLst>
                  <a:ext uri="{FF2B5EF4-FFF2-40B4-BE49-F238E27FC236}">
                    <a16:creationId xmlns:a16="http://schemas.microsoft.com/office/drawing/2014/main" id="{017C5B66-0F20-4BBA-81EF-8D64D4F2E551}"/>
                  </a:ext>
                </a:extLst>
              </p:cNvPr>
              <p:cNvSpPr/>
              <p:nvPr/>
            </p:nvSpPr>
            <p:spPr>
              <a:xfrm>
                <a:off x="9540906" y="5399918"/>
                <a:ext cx="37432" cy="57150"/>
              </a:xfrm>
              <a:custGeom>
                <a:avLst/>
                <a:gdLst>
                  <a:gd name="connsiteX0" fmla="*/ 37244 w 37431"/>
                  <a:gd name="connsiteY0" fmla="*/ 0 h 57150"/>
                  <a:gd name="connsiteX1" fmla="*/ 35560 w 37431"/>
                  <a:gd name="connsiteY1" fmla="*/ 2953 h 57150"/>
                  <a:gd name="connsiteX2" fmla="*/ 16002 w 37431"/>
                  <a:gd name="connsiteY2" fmla="*/ 37433 h 57150"/>
                  <a:gd name="connsiteX3" fmla="*/ 16096 w 37431"/>
                  <a:gd name="connsiteY3" fmla="*/ 37338 h 57150"/>
                  <a:gd name="connsiteX4" fmla="*/ 16002 w 37431"/>
                  <a:gd name="connsiteY4" fmla="*/ 37528 h 57150"/>
                  <a:gd name="connsiteX5" fmla="*/ 15908 w 37431"/>
                  <a:gd name="connsiteY5" fmla="*/ 37624 h 57150"/>
                  <a:gd name="connsiteX6" fmla="*/ 15815 w 37431"/>
                  <a:gd name="connsiteY6" fmla="*/ 37719 h 57150"/>
                  <a:gd name="connsiteX7" fmla="*/ 11417 w 37431"/>
                  <a:gd name="connsiteY7" fmla="*/ 45434 h 57150"/>
                  <a:gd name="connsiteX8" fmla="*/ 8703 w 37431"/>
                  <a:gd name="connsiteY8" fmla="*/ 50292 h 57150"/>
                  <a:gd name="connsiteX9" fmla="*/ 0 w 37431"/>
                  <a:gd name="connsiteY9" fmla="*/ 65627 h 57150"/>
                  <a:gd name="connsiteX10" fmla="*/ 39865 w 37431"/>
                  <a:gd name="connsiteY10" fmla="*/ 65627 h 57150"/>
                  <a:gd name="connsiteX11" fmla="*/ 46134 w 37431"/>
                  <a:gd name="connsiteY11" fmla="*/ 35528 h 57150"/>
                  <a:gd name="connsiteX12" fmla="*/ 37244 w 37431"/>
                  <a:gd name="connsiteY12" fmla="*/ 0 h 57150"/>
                  <a:gd name="connsiteX13" fmla="*/ 37244 w 37431"/>
                  <a:gd name="connsiteY1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31" h="57150">
                    <a:moveTo>
                      <a:pt x="37244" y="0"/>
                    </a:moveTo>
                    <a:lnTo>
                      <a:pt x="35560" y="2953"/>
                    </a:lnTo>
                    <a:lnTo>
                      <a:pt x="16002" y="37433"/>
                    </a:lnTo>
                    <a:cubicBezTo>
                      <a:pt x="16002" y="37338"/>
                      <a:pt x="16096" y="37338"/>
                      <a:pt x="16096" y="37338"/>
                    </a:cubicBezTo>
                    <a:cubicBezTo>
                      <a:pt x="16002" y="37433"/>
                      <a:pt x="16002" y="37433"/>
                      <a:pt x="16002" y="37528"/>
                    </a:cubicBezTo>
                    <a:cubicBezTo>
                      <a:pt x="16002" y="37624"/>
                      <a:pt x="15908" y="37624"/>
                      <a:pt x="15908" y="37624"/>
                    </a:cubicBezTo>
                    <a:cubicBezTo>
                      <a:pt x="15908" y="37624"/>
                      <a:pt x="15908" y="37719"/>
                      <a:pt x="15815" y="37719"/>
                    </a:cubicBezTo>
                    <a:lnTo>
                      <a:pt x="11417" y="45434"/>
                    </a:lnTo>
                    <a:lnTo>
                      <a:pt x="8703" y="50292"/>
                    </a:lnTo>
                    <a:lnTo>
                      <a:pt x="0" y="65627"/>
                    </a:lnTo>
                    <a:lnTo>
                      <a:pt x="39865" y="65627"/>
                    </a:lnTo>
                    <a:cubicBezTo>
                      <a:pt x="43889" y="56388"/>
                      <a:pt x="46134" y="46196"/>
                      <a:pt x="46134" y="35528"/>
                    </a:cubicBezTo>
                    <a:cubicBezTo>
                      <a:pt x="46134" y="22574"/>
                      <a:pt x="42953" y="10573"/>
                      <a:pt x="37244" y="0"/>
                    </a:cubicBezTo>
                    <a:lnTo>
                      <a:pt x="37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5" name="手繪多邊形: 圖案 344">
                <a:extLst>
                  <a:ext uri="{FF2B5EF4-FFF2-40B4-BE49-F238E27FC236}">
                    <a16:creationId xmlns:a16="http://schemas.microsoft.com/office/drawing/2014/main" id="{CAA5D668-0A79-4477-B9DF-062A8845832B}"/>
                  </a:ext>
                </a:extLst>
              </p:cNvPr>
              <p:cNvSpPr/>
              <p:nvPr/>
            </p:nvSpPr>
            <p:spPr>
              <a:xfrm>
                <a:off x="9502071" y="5473737"/>
                <a:ext cx="65505" cy="28575"/>
              </a:xfrm>
              <a:custGeom>
                <a:avLst/>
                <a:gdLst>
                  <a:gd name="connsiteX0" fmla="*/ 0 w 65505"/>
                  <a:gd name="connsiteY0" fmla="*/ 0 h 28575"/>
                  <a:gd name="connsiteX1" fmla="*/ 0 w 65505"/>
                  <a:gd name="connsiteY1" fmla="*/ 0 h 28575"/>
                  <a:gd name="connsiteX2" fmla="*/ 18341 w 65505"/>
                  <a:gd name="connsiteY2" fmla="*/ 32385 h 28575"/>
                  <a:gd name="connsiteX3" fmla="*/ 18341 w 65505"/>
                  <a:gd name="connsiteY3" fmla="*/ 32385 h 28575"/>
                  <a:gd name="connsiteX4" fmla="*/ 19932 w 65505"/>
                  <a:gd name="connsiteY4" fmla="*/ 35147 h 28575"/>
                  <a:gd name="connsiteX5" fmla="*/ 74395 w 65505"/>
                  <a:gd name="connsiteY5" fmla="*/ 0 h 28575"/>
                  <a:gd name="connsiteX6" fmla="*/ 0 w 65505"/>
                  <a:gd name="connsiteY6" fmla="*/ 0 h 28575"/>
                  <a:gd name="connsiteX7" fmla="*/ 0 w 65505"/>
                  <a:gd name="connsiteY7" fmla="*/ 0 h 28575"/>
                  <a:gd name="connsiteX8" fmla="*/ 0 w 65505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8341" y="32385"/>
                    </a:lnTo>
                    <a:lnTo>
                      <a:pt x="18341" y="32385"/>
                    </a:lnTo>
                    <a:lnTo>
                      <a:pt x="19932" y="35147"/>
                    </a:lnTo>
                    <a:cubicBezTo>
                      <a:pt x="43046" y="32766"/>
                      <a:pt x="62979" y="19241"/>
                      <a:pt x="74395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6" name="手繪多邊形: 圖案 345">
                <a:extLst>
                  <a:ext uri="{FF2B5EF4-FFF2-40B4-BE49-F238E27FC236}">
                    <a16:creationId xmlns:a16="http://schemas.microsoft.com/office/drawing/2014/main" id="{2F211157-F8A5-4775-97EA-C5A5D8A1790F}"/>
                  </a:ext>
                </a:extLst>
              </p:cNvPr>
              <p:cNvSpPr/>
              <p:nvPr/>
            </p:nvSpPr>
            <p:spPr>
              <a:xfrm>
                <a:off x="9439092" y="5358579"/>
                <a:ext cx="149726" cy="152400"/>
              </a:xfrm>
              <a:custGeom>
                <a:avLst/>
                <a:gdLst>
                  <a:gd name="connsiteX0" fmla="*/ 5615 w 149726"/>
                  <a:gd name="connsiteY0" fmla="*/ 76771 h 152400"/>
                  <a:gd name="connsiteX1" fmla="*/ 12259 w 149726"/>
                  <a:gd name="connsiteY1" fmla="*/ 46672 h 152400"/>
                  <a:gd name="connsiteX2" fmla="*/ 6738 w 149726"/>
                  <a:gd name="connsiteY2" fmla="*/ 46672 h 152400"/>
                  <a:gd name="connsiteX3" fmla="*/ 6083 w 149726"/>
                  <a:gd name="connsiteY3" fmla="*/ 46577 h 152400"/>
                  <a:gd name="connsiteX4" fmla="*/ 0 w 149726"/>
                  <a:gd name="connsiteY4" fmla="*/ 76771 h 152400"/>
                  <a:gd name="connsiteX5" fmla="*/ 10107 w 149726"/>
                  <a:gd name="connsiteY5" fmla="*/ 115157 h 152400"/>
                  <a:gd name="connsiteX6" fmla="*/ 11791 w 149726"/>
                  <a:gd name="connsiteY6" fmla="*/ 112300 h 152400"/>
                  <a:gd name="connsiteX7" fmla="*/ 13475 w 149726"/>
                  <a:gd name="connsiteY7" fmla="*/ 109347 h 152400"/>
                  <a:gd name="connsiteX8" fmla="*/ 5615 w 149726"/>
                  <a:gd name="connsiteY8" fmla="*/ 76771 h 152400"/>
                  <a:gd name="connsiteX9" fmla="*/ 5615 w 149726"/>
                  <a:gd name="connsiteY9" fmla="*/ 76771 h 152400"/>
                  <a:gd name="connsiteX10" fmla="*/ 75331 w 149726"/>
                  <a:gd name="connsiteY10" fmla="*/ 0 h 152400"/>
                  <a:gd name="connsiteX11" fmla="*/ 75331 w 149726"/>
                  <a:gd name="connsiteY11" fmla="*/ 0 h 152400"/>
                  <a:gd name="connsiteX12" fmla="*/ 77016 w 149726"/>
                  <a:gd name="connsiteY12" fmla="*/ 2858 h 152400"/>
                  <a:gd name="connsiteX13" fmla="*/ 78700 w 149726"/>
                  <a:gd name="connsiteY13" fmla="*/ 5906 h 152400"/>
                  <a:gd name="connsiteX14" fmla="*/ 132601 w 149726"/>
                  <a:gd name="connsiteY14" fmla="*/ 36195 h 152400"/>
                  <a:gd name="connsiteX15" fmla="*/ 134192 w 149726"/>
                  <a:gd name="connsiteY15" fmla="*/ 33433 h 152400"/>
                  <a:gd name="connsiteX16" fmla="*/ 135409 w 149726"/>
                  <a:gd name="connsiteY16" fmla="*/ 31242 h 152400"/>
                  <a:gd name="connsiteX17" fmla="*/ 135783 w 149726"/>
                  <a:gd name="connsiteY17" fmla="*/ 30670 h 152400"/>
                  <a:gd name="connsiteX18" fmla="*/ 75331 w 149726"/>
                  <a:gd name="connsiteY18" fmla="*/ 0 h 152400"/>
                  <a:gd name="connsiteX19" fmla="*/ 75331 w 149726"/>
                  <a:gd name="connsiteY19" fmla="*/ 0 h 152400"/>
                  <a:gd name="connsiteX20" fmla="*/ 66535 w 149726"/>
                  <a:gd name="connsiteY20" fmla="*/ 1143 h 152400"/>
                  <a:gd name="connsiteX21" fmla="*/ 66254 w 149726"/>
                  <a:gd name="connsiteY21" fmla="*/ 476 h 152400"/>
                  <a:gd name="connsiteX22" fmla="*/ 9919 w 149726"/>
                  <a:gd name="connsiteY22" fmla="*/ 38386 h 152400"/>
                  <a:gd name="connsiteX23" fmla="*/ 16563 w 149726"/>
                  <a:gd name="connsiteY23" fmla="*/ 38386 h 152400"/>
                  <a:gd name="connsiteX24" fmla="*/ 69248 w 149726"/>
                  <a:gd name="connsiteY24" fmla="*/ 6001 h 152400"/>
                  <a:gd name="connsiteX25" fmla="*/ 67658 w 149726"/>
                  <a:gd name="connsiteY25" fmla="*/ 3239 h 152400"/>
                  <a:gd name="connsiteX26" fmla="*/ 66535 w 149726"/>
                  <a:gd name="connsiteY26" fmla="*/ 1143 h 152400"/>
                  <a:gd name="connsiteX27" fmla="*/ 66535 w 149726"/>
                  <a:gd name="connsiteY27" fmla="*/ 1143 h 152400"/>
                  <a:gd name="connsiteX28" fmla="*/ 66535 w 149726"/>
                  <a:gd name="connsiteY28" fmla="*/ 1143 h 152400"/>
                  <a:gd name="connsiteX29" fmla="*/ 140649 w 149726"/>
                  <a:gd name="connsiteY29" fmla="*/ 38386 h 152400"/>
                  <a:gd name="connsiteX30" fmla="*/ 138965 w 149726"/>
                  <a:gd name="connsiteY30" fmla="*/ 41243 h 152400"/>
                  <a:gd name="connsiteX31" fmla="*/ 137280 w 149726"/>
                  <a:gd name="connsiteY31" fmla="*/ 44196 h 152400"/>
                  <a:gd name="connsiteX32" fmla="*/ 145047 w 149726"/>
                  <a:gd name="connsiteY32" fmla="*/ 76676 h 152400"/>
                  <a:gd name="connsiteX33" fmla="*/ 138403 w 149726"/>
                  <a:gd name="connsiteY33" fmla="*/ 106775 h 152400"/>
                  <a:gd name="connsiteX34" fmla="*/ 143924 w 149726"/>
                  <a:gd name="connsiteY34" fmla="*/ 106775 h 152400"/>
                  <a:gd name="connsiteX35" fmla="*/ 144580 w 149726"/>
                  <a:gd name="connsiteY35" fmla="*/ 106870 h 152400"/>
                  <a:gd name="connsiteX36" fmla="*/ 150662 w 149726"/>
                  <a:gd name="connsiteY36" fmla="*/ 76676 h 152400"/>
                  <a:gd name="connsiteX37" fmla="*/ 140649 w 149726"/>
                  <a:gd name="connsiteY37" fmla="*/ 38386 h 152400"/>
                  <a:gd name="connsiteX38" fmla="*/ 140649 w 149726"/>
                  <a:gd name="connsiteY38" fmla="*/ 38386 h 152400"/>
                  <a:gd name="connsiteX39" fmla="*/ 134005 w 149726"/>
                  <a:gd name="connsiteY39" fmla="*/ 115157 h 152400"/>
                  <a:gd name="connsiteX40" fmla="*/ 81320 w 149726"/>
                  <a:gd name="connsiteY40" fmla="*/ 147542 h 152400"/>
                  <a:gd name="connsiteX41" fmla="*/ 82911 w 149726"/>
                  <a:gd name="connsiteY41" fmla="*/ 150305 h 152400"/>
                  <a:gd name="connsiteX42" fmla="*/ 84128 w 149726"/>
                  <a:gd name="connsiteY42" fmla="*/ 152400 h 152400"/>
                  <a:gd name="connsiteX43" fmla="*/ 84408 w 149726"/>
                  <a:gd name="connsiteY43" fmla="*/ 153067 h 152400"/>
                  <a:gd name="connsiteX44" fmla="*/ 140743 w 149726"/>
                  <a:gd name="connsiteY44" fmla="*/ 115157 h 152400"/>
                  <a:gd name="connsiteX45" fmla="*/ 134005 w 149726"/>
                  <a:gd name="connsiteY45" fmla="*/ 115157 h 152400"/>
                  <a:gd name="connsiteX46" fmla="*/ 134005 w 149726"/>
                  <a:gd name="connsiteY46" fmla="*/ 115157 h 152400"/>
                  <a:gd name="connsiteX47" fmla="*/ 134005 w 149726"/>
                  <a:gd name="connsiteY47" fmla="*/ 115157 h 152400"/>
                  <a:gd name="connsiteX48" fmla="*/ 73647 w 149726"/>
                  <a:gd name="connsiteY48" fmla="*/ 150686 h 152400"/>
                  <a:gd name="connsiteX49" fmla="*/ 71962 w 149726"/>
                  <a:gd name="connsiteY49" fmla="*/ 147733 h 152400"/>
                  <a:gd name="connsiteX50" fmla="*/ 71962 w 149726"/>
                  <a:gd name="connsiteY50" fmla="*/ 147733 h 152400"/>
                  <a:gd name="connsiteX51" fmla="*/ 18061 w 149726"/>
                  <a:gd name="connsiteY51" fmla="*/ 117443 h 152400"/>
                  <a:gd name="connsiteX52" fmla="*/ 16470 w 149726"/>
                  <a:gd name="connsiteY52" fmla="*/ 120206 h 152400"/>
                  <a:gd name="connsiteX53" fmla="*/ 15253 w 149726"/>
                  <a:gd name="connsiteY53" fmla="*/ 122301 h 152400"/>
                  <a:gd name="connsiteX54" fmla="*/ 14879 w 149726"/>
                  <a:gd name="connsiteY54" fmla="*/ 122873 h 152400"/>
                  <a:gd name="connsiteX55" fmla="*/ 75238 w 149726"/>
                  <a:gd name="connsiteY55" fmla="*/ 153638 h 152400"/>
                  <a:gd name="connsiteX56" fmla="*/ 75238 w 149726"/>
                  <a:gd name="connsiteY56" fmla="*/ 153638 h 152400"/>
                  <a:gd name="connsiteX57" fmla="*/ 73647 w 149726"/>
                  <a:gd name="connsiteY57" fmla="*/ 150686 h 152400"/>
                  <a:gd name="connsiteX58" fmla="*/ 73647 w 149726"/>
                  <a:gd name="connsiteY58" fmla="*/ 150686 h 152400"/>
                  <a:gd name="connsiteX59" fmla="*/ 73647 w 149726"/>
                  <a:gd name="connsiteY59" fmla="*/ 1506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49726" h="152400">
                    <a:moveTo>
                      <a:pt x="5615" y="76771"/>
                    </a:moveTo>
                    <a:cubicBezTo>
                      <a:pt x="5615" y="66008"/>
                      <a:pt x="7954" y="55817"/>
                      <a:pt x="12259" y="46672"/>
                    </a:cubicBezTo>
                    <a:lnTo>
                      <a:pt x="6738" y="46672"/>
                    </a:lnTo>
                    <a:cubicBezTo>
                      <a:pt x="6551" y="46672"/>
                      <a:pt x="6363" y="46672"/>
                      <a:pt x="6083" y="46577"/>
                    </a:cubicBezTo>
                    <a:cubicBezTo>
                      <a:pt x="2152" y="55817"/>
                      <a:pt x="0" y="66008"/>
                      <a:pt x="0" y="76771"/>
                    </a:cubicBezTo>
                    <a:cubicBezTo>
                      <a:pt x="0" y="90678"/>
                      <a:pt x="3650" y="103918"/>
                      <a:pt x="10107" y="115157"/>
                    </a:cubicBezTo>
                    <a:lnTo>
                      <a:pt x="11791" y="112300"/>
                    </a:lnTo>
                    <a:lnTo>
                      <a:pt x="13475" y="109347"/>
                    </a:lnTo>
                    <a:cubicBezTo>
                      <a:pt x="8422" y="99536"/>
                      <a:pt x="5615" y="88487"/>
                      <a:pt x="5615" y="76771"/>
                    </a:cubicBezTo>
                    <a:lnTo>
                      <a:pt x="5615" y="76771"/>
                    </a:lnTo>
                    <a:close/>
                    <a:moveTo>
                      <a:pt x="75331" y="0"/>
                    </a:moveTo>
                    <a:lnTo>
                      <a:pt x="75331" y="0"/>
                    </a:lnTo>
                    <a:lnTo>
                      <a:pt x="77016" y="2858"/>
                    </a:lnTo>
                    <a:lnTo>
                      <a:pt x="78700" y="5906"/>
                    </a:lnTo>
                    <a:cubicBezTo>
                      <a:pt x="100972" y="6953"/>
                      <a:pt x="120530" y="18764"/>
                      <a:pt x="132601" y="36195"/>
                    </a:cubicBezTo>
                    <a:lnTo>
                      <a:pt x="134192" y="33433"/>
                    </a:lnTo>
                    <a:lnTo>
                      <a:pt x="135409" y="31242"/>
                    </a:lnTo>
                    <a:cubicBezTo>
                      <a:pt x="135502" y="31052"/>
                      <a:pt x="135596" y="30861"/>
                      <a:pt x="135783" y="30670"/>
                    </a:cubicBezTo>
                    <a:cubicBezTo>
                      <a:pt x="121933" y="12097"/>
                      <a:pt x="99942" y="0"/>
                      <a:pt x="75331" y="0"/>
                    </a:cubicBezTo>
                    <a:lnTo>
                      <a:pt x="75331" y="0"/>
                    </a:lnTo>
                    <a:close/>
                    <a:moveTo>
                      <a:pt x="66535" y="1143"/>
                    </a:moveTo>
                    <a:cubicBezTo>
                      <a:pt x="66441" y="953"/>
                      <a:pt x="66348" y="762"/>
                      <a:pt x="66254" y="476"/>
                    </a:cubicBezTo>
                    <a:cubicBezTo>
                      <a:pt x="42204" y="3429"/>
                      <a:pt x="21617" y="18002"/>
                      <a:pt x="9919" y="38386"/>
                    </a:cubicBezTo>
                    <a:lnTo>
                      <a:pt x="16563" y="38386"/>
                    </a:lnTo>
                    <a:cubicBezTo>
                      <a:pt x="27980" y="20384"/>
                      <a:pt x="47070" y="7906"/>
                      <a:pt x="69248" y="6001"/>
                    </a:cubicBezTo>
                    <a:lnTo>
                      <a:pt x="67658" y="3239"/>
                    </a:lnTo>
                    <a:lnTo>
                      <a:pt x="66535" y="1143"/>
                    </a:lnTo>
                    <a:lnTo>
                      <a:pt x="66535" y="1143"/>
                    </a:lnTo>
                    <a:lnTo>
                      <a:pt x="66535" y="1143"/>
                    </a:lnTo>
                    <a:close/>
                    <a:moveTo>
                      <a:pt x="140649" y="38386"/>
                    </a:moveTo>
                    <a:lnTo>
                      <a:pt x="138965" y="41243"/>
                    </a:lnTo>
                    <a:lnTo>
                      <a:pt x="137280" y="44196"/>
                    </a:lnTo>
                    <a:cubicBezTo>
                      <a:pt x="142240" y="54007"/>
                      <a:pt x="145047" y="65056"/>
                      <a:pt x="145047" y="76676"/>
                    </a:cubicBezTo>
                    <a:cubicBezTo>
                      <a:pt x="145047" y="87440"/>
                      <a:pt x="142708" y="97631"/>
                      <a:pt x="138403" y="106775"/>
                    </a:cubicBezTo>
                    <a:lnTo>
                      <a:pt x="143924" y="106775"/>
                    </a:lnTo>
                    <a:cubicBezTo>
                      <a:pt x="144112" y="106775"/>
                      <a:pt x="144299" y="106775"/>
                      <a:pt x="144580" y="106870"/>
                    </a:cubicBezTo>
                    <a:cubicBezTo>
                      <a:pt x="148510" y="97631"/>
                      <a:pt x="150662" y="87440"/>
                      <a:pt x="150662" y="76676"/>
                    </a:cubicBezTo>
                    <a:cubicBezTo>
                      <a:pt x="150756" y="62865"/>
                      <a:pt x="147106" y="49720"/>
                      <a:pt x="140649" y="38386"/>
                    </a:cubicBezTo>
                    <a:lnTo>
                      <a:pt x="140649" y="38386"/>
                    </a:lnTo>
                    <a:close/>
                    <a:moveTo>
                      <a:pt x="134005" y="115157"/>
                    </a:moveTo>
                    <a:cubicBezTo>
                      <a:pt x="122588" y="133160"/>
                      <a:pt x="103405" y="145637"/>
                      <a:pt x="81320" y="147542"/>
                    </a:cubicBezTo>
                    <a:lnTo>
                      <a:pt x="82911" y="150305"/>
                    </a:lnTo>
                    <a:lnTo>
                      <a:pt x="84128" y="152400"/>
                    </a:lnTo>
                    <a:cubicBezTo>
                      <a:pt x="84221" y="152591"/>
                      <a:pt x="84315" y="152781"/>
                      <a:pt x="84408" y="153067"/>
                    </a:cubicBezTo>
                    <a:cubicBezTo>
                      <a:pt x="108458" y="150209"/>
                      <a:pt x="129045" y="135636"/>
                      <a:pt x="140743" y="115157"/>
                    </a:cubicBezTo>
                    <a:lnTo>
                      <a:pt x="134005" y="115157"/>
                    </a:lnTo>
                    <a:lnTo>
                      <a:pt x="134005" y="115157"/>
                    </a:lnTo>
                    <a:lnTo>
                      <a:pt x="134005" y="115157"/>
                    </a:lnTo>
                    <a:close/>
                    <a:moveTo>
                      <a:pt x="73647" y="150686"/>
                    </a:moveTo>
                    <a:lnTo>
                      <a:pt x="71962" y="147733"/>
                    </a:lnTo>
                    <a:lnTo>
                      <a:pt x="71962" y="147733"/>
                    </a:lnTo>
                    <a:cubicBezTo>
                      <a:pt x="49690" y="146685"/>
                      <a:pt x="30132" y="134874"/>
                      <a:pt x="18061" y="117443"/>
                    </a:cubicBezTo>
                    <a:lnTo>
                      <a:pt x="16470" y="120206"/>
                    </a:lnTo>
                    <a:lnTo>
                      <a:pt x="15253" y="122301"/>
                    </a:lnTo>
                    <a:cubicBezTo>
                      <a:pt x="15160" y="122492"/>
                      <a:pt x="15066" y="122682"/>
                      <a:pt x="14879" y="122873"/>
                    </a:cubicBezTo>
                    <a:cubicBezTo>
                      <a:pt x="28635" y="141542"/>
                      <a:pt x="50626" y="153638"/>
                      <a:pt x="75238" y="153638"/>
                    </a:cubicBezTo>
                    <a:lnTo>
                      <a:pt x="75238" y="153638"/>
                    </a:lnTo>
                    <a:lnTo>
                      <a:pt x="73647" y="150686"/>
                    </a:lnTo>
                    <a:lnTo>
                      <a:pt x="73647" y="150686"/>
                    </a:lnTo>
                    <a:lnTo>
                      <a:pt x="73647" y="150686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7" name="手繪多邊形: 圖案 346">
                <a:extLst>
                  <a:ext uri="{FF2B5EF4-FFF2-40B4-BE49-F238E27FC236}">
                    <a16:creationId xmlns:a16="http://schemas.microsoft.com/office/drawing/2014/main" id="{CA504FCA-20F6-4A89-A73C-E14D1134E795}"/>
                  </a:ext>
                </a:extLst>
              </p:cNvPr>
              <p:cNvSpPr/>
              <p:nvPr/>
            </p:nvSpPr>
            <p:spPr>
              <a:xfrm>
                <a:off x="9361890" y="5300763"/>
                <a:ext cx="74863" cy="66675"/>
              </a:xfrm>
              <a:custGeom>
                <a:avLst/>
                <a:gdLst>
                  <a:gd name="connsiteX0" fmla="*/ 0 w 74863"/>
                  <a:gd name="connsiteY0" fmla="*/ 74009 h 66675"/>
                  <a:gd name="connsiteX1" fmla="*/ 18154 w 74863"/>
                  <a:gd name="connsiteY1" fmla="*/ 74009 h 66675"/>
                  <a:gd name="connsiteX2" fmla="*/ 18154 w 74863"/>
                  <a:gd name="connsiteY2" fmla="*/ 21527 h 66675"/>
                  <a:gd name="connsiteX3" fmla="*/ 80104 w 74863"/>
                  <a:gd name="connsiteY3" fmla="*/ 21527 h 66675"/>
                  <a:gd name="connsiteX4" fmla="*/ 80104 w 74863"/>
                  <a:gd name="connsiteY4" fmla="*/ 0 h 66675"/>
                  <a:gd name="connsiteX5" fmla="*/ 0 w 74863"/>
                  <a:gd name="connsiteY5" fmla="*/ 0 h 66675"/>
                  <a:gd name="connsiteX6" fmla="*/ 0 w 74863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63" h="66675">
                    <a:moveTo>
                      <a:pt x="0" y="74009"/>
                    </a:moveTo>
                    <a:lnTo>
                      <a:pt x="18154" y="74009"/>
                    </a:lnTo>
                    <a:lnTo>
                      <a:pt x="18154" y="21527"/>
                    </a:lnTo>
                    <a:lnTo>
                      <a:pt x="80104" y="21527"/>
                    </a:lnTo>
                    <a:lnTo>
                      <a:pt x="80104" y="0"/>
                    </a:lnTo>
                    <a:lnTo>
                      <a:pt x="0" y="0"/>
                    </a:lnTo>
                    <a:lnTo>
                      <a:pt x="0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8" name="手繪多邊形: 圖案 347">
                <a:extLst>
                  <a:ext uri="{FF2B5EF4-FFF2-40B4-BE49-F238E27FC236}">
                    <a16:creationId xmlns:a16="http://schemas.microsoft.com/office/drawing/2014/main" id="{3A112032-EB97-4B4E-94D3-EAA8E7C03E2E}"/>
                  </a:ext>
                </a:extLst>
              </p:cNvPr>
              <p:cNvSpPr/>
              <p:nvPr/>
            </p:nvSpPr>
            <p:spPr>
              <a:xfrm>
                <a:off x="9361890" y="5478309"/>
                <a:ext cx="56147" cy="66675"/>
              </a:xfrm>
              <a:custGeom>
                <a:avLst/>
                <a:gdLst>
                  <a:gd name="connsiteX0" fmla="*/ 65505 w 56147"/>
                  <a:gd name="connsiteY0" fmla="*/ 74009 h 66675"/>
                  <a:gd name="connsiteX1" fmla="*/ 65505 w 56147"/>
                  <a:gd name="connsiteY1" fmla="*/ 57341 h 66675"/>
                  <a:gd name="connsiteX2" fmla="*/ 19090 w 56147"/>
                  <a:gd name="connsiteY2" fmla="*/ 57341 h 66675"/>
                  <a:gd name="connsiteX3" fmla="*/ 19090 w 56147"/>
                  <a:gd name="connsiteY3" fmla="*/ 0 h 66675"/>
                  <a:gd name="connsiteX4" fmla="*/ 0 w 56147"/>
                  <a:gd name="connsiteY4" fmla="*/ 0 h 66675"/>
                  <a:gd name="connsiteX5" fmla="*/ 0 w 56147"/>
                  <a:gd name="connsiteY5" fmla="*/ 74009 h 66675"/>
                  <a:gd name="connsiteX6" fmla="*/ 65505 w 56147"/>
                  <a:gd name="connsiteY6" fmla="*/ 74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66675">
                    <a:moveTo>
                      <a:pt x="65505" y="74009"/>
                    </a:moveTo>
                    <a:lnTo>
                      <a:pt x="65505" y="57341"/>
                    </a:lnTo>
                    <a:lnTo>
                      <a:pt x="19090" y="57341"/>
                    </a:lnTo>
                    <a:lnTo>
                      <a:pt x="19090" y="0"/>
                    </a:lnTo>
                    <a:lnTo>
                      <a:pt x="0" y="0"/>
                    </a:lnTo>
                    <a:lnTo>
                      <a:pt x="0" y="74009"/>
                    </a:lnTo>
                    <a:lnTo>
                      <a:pt x="65505" y="74009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9" name="手繪多邊形: 圖案 348">
                <a:extLst>
                  <a:ext uri="{FF2B5EF4-FFF2-40B4-BE49-F238E27FC236}">
                    <a16:creationId xmlns:a16="http://schemas.microsoft.com/office/drawing/2014/main" id="{9AA1AE6F-2162-4E94-AA0E-2D4859900DDE}"/>
                  </a:ext>
                </a:extLst>
              </p:cNvPr>
              <p:cNvSpPr/>
              <p:nvPr/>
            </p:nvSpPr>
            <p:spPr>
              <a:xfrm>
                <a:off x="9580303" y="5300763"/>
                <a:ext cx="65505" cy="57150"/>
              </a:xfrm>
              <a:custGeom>
                <a:avLst/>
                <a:gdLst>
                  <a:gd name="connsiteX0" fmla="*/ 72804 w 65505"/>
                  <a:gd name="connsiteY0" fmla="*/ 66580 h 57150"/>
                  <a:gd name="connsiteX1" fmla="*/ 56428 w 65505"/>
                  <a:gd name="connsiteY1" fmla="*/ 66580 h 57150"/>
                  <a:gd name="connsiteX2" fmla="*/ 56428 w 65505"/>
                  <a:gd name="connsiteY2" fmla="*/ 19431 h 57150"/>
                  <a:gd name="connsiteX3" fmla="*/ 0 w 65505"/>
                  <a:gd name="connsiteY3" fmla="*/ 19431 h 57150"/>
                  <a:gd name="connsiteX4" fmla="*/ 0 w 65505"/>
                  <a:gd name="connsiteY4" fmla="*/ 0 h 57150"/>
                  <a:gd name="connsiteX5" fmla="*/ 72804 w 65505"/>
                  <a:gd name="connsiteY5" fmla="*/ 0 h 57150"/>
                  <a:gd name="connsiteX6" fmla="*/ 72804 w 65505"/>
                  <a:gd name="connsiteY6" fmla="*/ 665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05" h="57150">
                    <a:moveTo>
                      <a:pt x="72804" y="66580"/>
                    </a:moveTo>
                    <a:lnTo>
                      <a:pt x="56428" y="66580"/>
                    </a:lnTo>
                    <a:lnTo>
                      <a:pt x="56428" y="19431"/>
                    </a:lnTo>
                    <a:lnTo>
                      <a:pt x="0" y="19431"/>
                    </a:lnTo>
                    <a:lnTo>
                      <a:pt x="0" y="0"/>
                    </a:lnTo>
                    <a:lnTo>
                      <a:pt x="72804" y="0"/>
                    </a:lnTo>
                    <a:lnTo>
                      <a:pt x="72804" y="66580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0" name="手繪多邊形: 圖案 349">
                <a:extLst>
                  <a:ext uri="{FF2B5EF4-FFF2-40B4-BE49-F238E27FC236}">
                    <a16:creationId xmlns:a16="http://schemas.microsoft.com/office/drawing/2014/main" id="{03C10971-BF32-4A31-ACA0-E52B76C536D4}"/>
                  </a:ext>
                </a:extLst>
              </p:cNvPr>
              <p:cNvSpPr/>
              <p:nvPr/>
            </p:nvSpPr>
            <p:spPr>
              <a:xfrm>
                <a:off x="9594901" y="5470975"/>
                <a:ext cx="56147" cy="76200"/>
              </a:xfrm>
              <a:custGeom>
                <a:avLst/>
                <a:gdLst>
                  <a:gd name="connsiteX0" fmla="*/ 0 w 56147"/>
                  <a:gd name="connsiteY0" fmla="*/ 81344 h 76200"/>
                  <a:gd name="connsiteX1" fmla="*/ 0 w 56147"/>
                  <a:gd name="connsiteY1" fmla="*/ 66580 h 76200"/>
                  <a:gd name="connsiteX2" fmla="*/ 41268 w 56147"/>
                  <a:gd name="connsiteY2" fmla="*/ 66580 h 76200"/>
                  <a:gd name="connsiteX3" fmla="*/ 41268 w 56147"/>
                  <a:gd name="connsiteY3" fmla="*/ 0 h 76200"/>
                  <a:gd name="connsiteX4" fmla="*/ 58206 w 56147"/>
                  <a:gd name="connsiteY4" fmla="*/ 0 h 76200"/>
                  <a:gd name="connsiteX5" fmla="*/ 58206 w 56147"/>
                  <a:gd name="connsiteY5" fmla="*/ 81344 h 76200"/>
                  <a:gd name="connsiteX6" fmla="*/ 0 w 56147"/>
                  <a:gd name="connsiteY6" fmla="*/ 813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47" h="76200">
                    <a:moveTo>
                      <a:pt x="0" y="81344"/>
                    </a:moveTo>
                    <a:lnTo>
                      <a:pt x="0" y="66580"/>
                    </a:lnTo>
                    <a:lnTo>
                      <a:pt x="41268" y="66580"/>
                    </a:lnTo>
                    <a:lnTo>
                      <a:pt x="41268" y="0"/>
                    </a:lnTo>
                    <a:lnTo>
                      <a:pt x="58206" y="0"/>
                    </a:lnTo>
                    <a:lnTo>
                      <a:pt x="58206" y="81344"/>
                    </a:lnTo>
                    <a:lnTo>
                      <a:pt x="0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63AA4B04-4DC9-4D5E-BEC3-C81D314750A7}"/>
              </a:ext>
            </a:extLst>
          </p:cNvPr>
          <p:cNvSpPr/>
          <p:nvPr/>
        </p:nvSpPr>
        <p:spPr>
          <a:xfrm>
            <a:off x="9927926" y="1281352"/>
            <a:ext cx="176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Cloud Storage</a:t>
            </a:r>
            <a:endParaRPr kumimoji="1" lang="zh-TW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9" name="圖形 211">
            <a:extLst>
              <a:ext uri="{FF2B5EF4-FFF2-40B4-BE49-F238E27FC236}">
                <a16:creationId xmlns:a16="http://schemas.microsoft.com/office/drawing/2014/main" id="{188419DB-DD78-448A-AAA5-983BA8FC174F}"/>
              </a:ext>
            </a:extLst>
          </p:cNvPr>
          <p:cNvGrpSpPr/>
          <p:nvPr/>
        </p:nvGrpSpPr>
        <p:grpSpPr>
          <a:xfrm>
            <a:off x="10210800" y="1667299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390" name="手繪多邊形: 圖案 389">
              <a:extLst>
                <a:ext uri="{FF2B5EF4-FFF2-40B4-BE49-F238E27FC236}">
                  <a16:creationId xmlns:a16="http://schemas.microsoft.com/office/drawing/2014/main" id="{8793C66C-6B2D-4226-8DB1-F7A93BBFCFE8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91" name="手繪多邊形: 圖案 390">
              <a:extLst>
                <a:ext uri="{FF2B5EF4-FFF2-40B4-BE49-F238E27FC236}">
                  <a16:creationId xmlns:a16="http://schemas.microsoft.com/office/drawing/2014/main" id="{1D37DB10-64B6-4AB6-BCBB-293021138131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92" name="手繪多邊形: 圖案 391">
              <a:extLst>
                <a:ext uri="{FF2B5EF4-FFF2-40B4-BE49-F238E27FC236}">
                  <a16:creationId xmlns:a16="http://schemas.microsoft.com/office/drawing/2014/main" id="{92360A2D-F521-4E71-A665-561126280798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E01D9C9-9618-4C87-B709-3F8B885E072D}"/>
              </a:ext>
            </a:extLst>
          </p:cNvPr>
          <p:cNvSpPr/>
          <p:nvPr/>
        </p:nvSpPr>
        <p:spPr>
          <a:xfrm>
            <a:off x="9753599" y="2001375"/>
            <a:ext cx="2161309" cy="2539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kumimoji="1" lang="en-US" altLang="zh-TW" sz="1050" b="1">
                <a:solidFill>
                  <a:srgbClr val="5BFFFF"/>
                </a:solidFill>
                <a:latin typeface="Arial"/>
                <a:ea typeface="新細明體"/>
                <a:cs typeface="Arial"/>
              </a:rPr>
              <a:t>Object Storage</a:t>
            </a:r>
            <a:endParaRPr kumimoji="1" lang="zh-TW" altLang="en-US" sz="1050" b="1">
              <a:solidFill>
                <a:srgbClr val="5B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3" name="直線單箭頭接點 392">
            <a:extLst>
              <a:ext uri="{FF2B5EF4-FFF2-40B4-BE49-F238E27FC236}">
                <a16:creationId xmlns:a16="http://schemas.microsoft.com/office/drawing/2014/main" id="{71EB12F4-B6BB-4306-A748-CC20AE05F50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8913181" y="2128333"/>
            <a:ext cx="840418" cy="827931"/>
          </a:xfrm>
          <a:prstGeom prst="straightConnector1">
            <a:avLst/>
          </a:prstGeom>
          <a:ln w="76200">
            <a:solidFill>
              <a:srgbClr val="5BFFFF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4" name="圖形 211">
            <a:extLst>
              <a:ext uri="{FF2B5EF4-FFF2-40B4-BE49-F238E27FC236}">
                <a16:creationId xmlns:a16="http://schemas.microsoft.com/office/drawing/2014/main" id="{85D76FD7-29A9-48C8-93D6-B693A8EA83C0}"/>
              </a:ext>
            </a:extLst>
          </p:cNvPr>
          <p:cNvGrpSpPr/>
          <p:nvPr/>
        </p:nvGrpSpPr>
        <p:grpSpPr>
          <a:xfrm>
            <a:off x="10641106" y="1667299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395" name="手繪多邊形: 圖案 394">
              <a:extLst>
                <a:ext uri="{FF2B5EF4-FFF2-40B4-BE49-F238E27FC236}">
                  <a16:creationId xmlns:a16="http://schemas.microsoft.com/office/drawing/2014/main" id="{DBBF808D-A8D1-4ECD-8E26-8C0D513271FF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96" name="手繪多邊形: 圖案 395">
              <a:extLst>
                <a:ext uri="{FF2B5EF4-FFF2-40B4-BE49-F238E27FC236}">
                  <a16:creationId xmlns:a16="http://schemas.microsoft.com/office/drawing/2014/main" id="{D079D835-C686-4845-BD3F-16D708E4354A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97" name="手繪多邊形: 圖案 396">
              <a:extLst>
                <a:ext uri="{FF2B5EF4-FFF2-40B4-BE49-F238E27FC236}">
                  <a16:creationId xmlns:a16="http://schemas.microsoft.com/office/drawing/2014/main" id="{10CB9EA7-09DA-4537-BB2E-A0AC6BBB29E2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398" name="圖形 211">
            <a:extLst>
              <a:ext uri="{FF2B5EF4-FFF2-40B4-BE49-F238E27FC236}">
                <a16:creationId xmlns:a16="http://schemas.microsoft.com/office/drawing/2014/main" id="{1AFCCA4A-ECCE-4BE5-B8BE-B9E4C3EC83D9}"/>
              </a:ext>
            </a:extLst>
          </p:cNvPr>
          <p:cNvGrpSpPr/>
          <p:nvPr/>
        </p:nvGrpSpPr>
        <p:grpSpPr>
          <a:xfrm>
            <a:off x="11109832" y="1667299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399" name="手繪多邊形: 圖案 398">
              <a:extLst>
                <a:ext uri="{FF2B5EF4-FFF2-40B4-BE49-F238E27FC236}">
                  <a16:creationId xmlns:a16="http://schemas.microsoft.com/office/drawing/2014/main" id="{457619B9-A870-4BA3-B323-8FF2D660E3D5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00" name="手繪多邊形: 圖案 399">
              <a:extLst>
                <a:ext uri="{FF2B5EF4-FFF2-40B4-BE49-F238E27FC236}">
                  <a16:creationId xmlns:a16="http://schemas.microsoft.com/office/drawing/2014/main" id="{EEF91C01-2589-4B3D-8A43-979A8B3E9CD0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01" name="手繪多邊形: 圖案 400">
              <a:extLst>
                <a:ext uri="{FF2B5EF4-FFF2-40B4-BE49-F238E27FC236}">
                  <a16:creationId xmlns:a16="http://schemas.microsoft.com/office/drawing/2014/main" id="{54CB8CF8-A87C-4E17-8AE6-AAAB8AB2CDBB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403" name="左-右雙向箭號 240">
            <a:extLst>
              <a:ext uri="{FF2B5EF4-FFF2-40B4-BE49-F238E27FC236}">
                <a16:creationId xmlns:a16="http://schemas.microsoft.com/office/drawing/2014/main" id="{95F2EF3F-D85A-40B6-8D84-BCB78346A68E}"/>
              </a:ext>
            </a:extLst>
          </p:cNvPr>
          <p:cNvSpPr/>
          <p:nvPr/>
        </p:nvSpPr>
        <p:spPr>
          <a:xfrm>
            <a:off x="1495595" y="4086062"/>
            <a:ext cx="974667" cy="672737"/>
          </a:xfrm>
          <a:prstGeom prst="leftRightArrow">
            <a:avLst>
              <a:gd name="adj1" fmla="val 56785"/>
              <a:gd name="adj2" fmla="val 3252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File Access</a:t>
            </a:r>
            <a:endParaRPr kumimoji="1" lang="zh-TW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左-右雙向箭號 240">
            <a:extLst>
              <a:ext uri="{FF2B5EF4-FFF2-40B4-BE49-F238E27FC236}">
                <a16:creationId xmlns:a16="http://schemas.microsoft.com/office/drawing/2014/main" id="{78768AA1-76A9-4506-9562-AF186D7882F2}"/>
              </a:ext>
            </a:extLst>
          </p:cNvPr>
          <p:cNvSpPr/>
          <p:nvPr/>
        </p:nvSpPr>
        <p:spPr>
          <a:xfrm>
            <a:off x="3854236" y="4841870"/>
            <a:ext cx="974667" cy="672737"/>
          </a:xfrm>
          <a:prstGeom prst="leftRightArrow">
            <a:avLst>
              <a:gd name="adj1" fmla="val 56785"/>
              <a:gd name="adj2" fmla="val 3252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File Access</a:t>
            </a:r>
            <a:endParaRPr kumimoji="1" lang="zh-TW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0DA5157-E0B6-4488-A71F-4502961B44C8}"/>
              </a:ext>
            </a:extLst>
          </p:cNvPr>
          <p:cNvSpPr/>
          <p:nvPr/>
        </p:nvSpPr>
        <p:spPr>
          <a:xfrm>
            <a:off x="10868820" y="5372551"/>
            <a:ext cx="1002667" cy="659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en-US" sz="1200" b="1">
                <a:solidFill>
                  <a:srgbClr val="5BFFFF"/>
                </a:solidFill>
                <a:latin typeface="Arial"/>
                <a:ea typeface="新細明體"/>
                <a:cs typeface="Arial"/>
              </a:rPr>
              <a:t>Snapshot Recovery Point</a:t>
            </a:r>
            <a:endParaRPr lang="zh-TW" altLang="en-US" sz="1200" b="1">
              <a:solidFill>
                <a:srgbClr val="5B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6B7469C-D293-4F59-8BF7-405C0252F314}"/>
              </a:ext>
            </a:extLst>
          </p:cNvPr>
          <p:cNvGrpSpPr/>
          <p:nvPr/>
        </p:nvGrpSpPr>
        <p:grpSpPr>
          <a:xfrm>
            <a:off x="575795" y="1498352"/>
            <a:ext cx="699179" cy="617998"/>
            <a:chOff x="13318847" y="8893093"/>
            <a:chExt cx="1455133" cy="1114619"/>
          </a:xfrm>
        </p:grpSpPr>
        <p:sp>
          <p:nvSpPr>
            <p:cNvPr id="244" name="手繪多邊形: 圖案 243">
              <a:extLst>
                <a:ext uri="{FF2B5EF4-FFF2-40B4-BE49-F238E27FC236}">
                  <a16:creationId xmlns:a16="http://schemas.microsoft.com/office/drawing/2014/main" id="{79613DBE-BE34-4333-9722-F322E3E343C8}"/>
                </a:ext>
              </a:extLst>
            </p:cNvPr>
            <p:cNvSpPr/>
            <p:nvPr/>
          </p:nvSpPr>
          <p:spPr>
            <a:xfrm>
              <a:off x="13318847" y="8893093"/>
              <a:ext cx="1455133" cy="957323"/>
            </a:xfrm>
            <a:custGeom>
              <a:avLst/>
              <a:gdLst>
                <a:gd name="connsiteX0" fmla="*/ 1312938 w 1455132"/>
                <a:gd name="connsiteY0" fmla="*/ 961281 h 957324"/>
                <a:gd name="connsiteX1" fmla="*/ 145513 w 1455132"/>
                <a:gd name="connsiteY1" fmla="*/ 961281 h 957324"/>
                <a:gd name="connsiteX2" fmla="*/ 0 w 1455132"/>
                <a:gd name="connsiteY2" fmla="*/ 815768 h 957324"/>
                <a:gd name="connsiteX3" fmla="*/ 0 w 1455132"/>
                <a:gd name="connsiteY3" fmla="*/ 145513 h 957324"/>
                <a:gd name="connsiteX4" fmla="*/ 145513 w 1455132"/>
                <a:gd name="connsiteY4" fmla="*/ 0 h 957324"/>
                <a:gd name="connsiteX5" fmla="*/ 1312938 w 1455132"/>
                <a:gd name="connsiteY5" fmla="*/ 0 h 957324"/>
                <a:gd name="connsiteX6" fmla="*/ 1458452 w 1455132"/>
                <a:gd name="connsiteY6" fmla="*/ 145513 h 957324"/>
                <a:gd name="connsiteX7" fmla="*/ 1458452 w 1455132"/>
                <a:gd name="connsiteY7" fmla="*/ 815768 h 957324"/>
                <a:gd name="connsiteX8" fmla="*/ 1312938 w 1455132"/>
                <a:gd name="connsiteY8" fmla="*/ 961281 h 95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957324">
                  <a:moveTo>
                    <a:pt x="1312938" y="961281"/>
                  </a:moveTo>
                  <a:lnTo>
                    <a:pt x="145513" y="961281"/>
                  </a:lnTo>
                  <a:cubicBezTo>
                    <a:pt x="65226" y="961281"/>
                    <a:pt x="0" y="896183"/>
                    <a:pt x="0" y="815768"/>
                  </a:cubicBezTo>
                  <a:lnTo>
                    <a:pt x="0" y="145513"/>
                  </a:lnTo>
                  <a:cubicBezTo>
                    <a:pt x="0" y="65226"/>
                    <a:pt x="65098" y="0"/>
                    <a:pt x="145513" y="0"/>
                  </a:cubicBezTo>
                  <a:lnTo>
                    <a:pt x="1312938" y="0"/>
                  </a:lnTo>
                  <a:cubicBezTo>
                    <a:pt x="1393226" y="0"/>
                    <a:pt x="1458452" y="65098"/>
                    <a:pt x="1458452" y="145513"/>
                  </a:cubicBezTo>
                  <a:lnTo>
                    <a:pt x="1458452" y="815768"/>
                  </a:lnTo>
                  <a:cubicBezTo>
                    <a:pt x="1458452" y="896055"/>
                    <a:pt x="1393226" y="961281"/>
                    <a:pt x="1312938" y="961281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手繪多邊形: 圖案 244">
              <a:extLst>
                <a:ext uri="{FF2B5EF4-FFF2-40B4-BE49-F238E27FC236}">
                  <a16:creationId xmlns:a16="http://schemas.microsoft.com/office/drawing/2014/main" id="{77D769CF-9199-4739-B647-EE74C335889E}"/>
                </a:ext>
              </a:extLst>
            </p:cNvPr>
            <p:cNvSpPr/>
            <p:nvPr/>
          </p:nvSpPr>
          <p:spPr>
            <a:xfrm>
              <a:off x="13429255" y="8995204"/>
              <a:ext cx="1225375" cy="753095"/>
            </a:xfrm>
            <a:custGeom>
              <a:avLst/>
              <a:gdLst>
                <a:gd name="connsiteX0" fmla="*/ 0 w 1225374"/>
                <a:gd name="connsiteY0" fmla="*/ 0 h 753095"/>
                <a:gd name="connsiteX1" fmla="*/ 1237501 w 1225374"/>
                <a:gd name="connsiteY1" fmla="*/ 0 h 753095"/>
                <a:gd name="connsiteX2" fmla="*/ 1237501 w 1225374"/>
                <a:gd name="connsiteY2" fmla="*/ 757180 h 753095"/>
                <a:gd name="connsiteX3" fmla="*/ 0 w 1225374"/>
                <a:gd name="connsiteY3" fmla="*/ 757180 h 75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4" h="753095">
                  <a:moveTo>
                    <a:pt x="0" y="0"/>
                  </a:moveTo>
                  <a:lnTo>
                    <a:pt x="1237501" y="0"/>
                  </a:lnTo>
                  <a:lnTo>
                    <a:pt x="1237501" y="757180"/>
                  </a:lnTo>
                  <a:lnTo>
                    <a:pt x="0" y="757180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手繪多邊形: 圖案 245">
              <a:extLst>
                <a:ext uri="{FF2B5EF4-FFF2-40B4-BE49-F238E27FC236}">
                  <a16:creationId xmlns:a16="http://schemas.microsoft.com/office/drawing/2014/main" id="{992BD739-8B3D-47ED-AB99-F0D5651B45C0}"/>
                </a:ext>
              </a:extLst>
            </p:cNvPr>
            <p:cNvSpPr/>
            <p:nvPr/>
          </p:nvSpPr>
          <p:spPr>
            <a:xfrm>
              <a:off x="13318847" y="9863790"/>
              <a:ext cx="1455133" cy="143922"/>
            </a:xfrm>
            <a:custGeom>
              <a:avLst/>
              <a:gdLst>
                <a:gd name="connsiteX0" fmla="*/ 1403437 w 1455132"/>
                <a:gd name="connsiteY0" fmla="*/ 136834 h 127643"/>
                <a:gd name="connsiteX1" fmla="*/ 54887 w 1455132"/>
                <a:gd name="connsiteY1" fmla="*/ 136834 h 127643"/>
                <a:gd name="connsiteX2" fmla="*/ 0 w 1455132"/>
                <a:gd name="connsiteY2" fmla="*/ 81947 h 127643"/>
                <a:gd name="connsiteX3" fmla="*/ 0 w 1455132"/>
                <a:gd name="connsiteY3" fmla="*/ 54886 h 127643"/>
                <a:gd name="connsiteX4" fmla="*/ 54887 w 1455132"/>
                <a:gd name="connsiteY4" fmla="*/ 0 h 127643"/>
                <a:gd name="connsiteX5" fmla="*/ 1403437 w 1455132"/>
                <a:gd name="connsiteY5" fmla="*/ 0 h 127643"/>
                <a:gd name="connsiteX6" fmla="*/ 1458324 w 1455132"/>
                <a:gd name="connsiteY6" fmla="*/ 54886 h 127643"/>
                <a:gd name="connsiteX7" fmla="*/ 1458324 w 1455132"/>
                <a:gd name="connsiteY7" fmla="*/ 81947 h 127643"/>
                <a:gd name="connsiteX8" fmla="*/ 1403437 w 1455132"/>
                <a:gd name="connsiteY8" fmla="*/ 136834 h 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127643">
                  <a:moveTo>
                    <a:pt x="1403437" y="136834"/>
                  </a:moveTo>
                  <a:lnTo>
                    <a:pt x="54887" y="136834"/>
                  </a:lnTo>
                  <a:cubicBezTo>
                    <a:pt x="24508" y="136834"/>
                    <a:pt x="0" y="112198"/>
                    <a:pt x="0" y="81947"/>
                  </a:cubicBezTo>
                  <a:lnTo>
                    <a:pt x="0" y="54886"/>
                  </a:lnTo>
                  <a:cubicBezTo>
                    <a:pt x="0" y="24507"/>
                    <a:pt x="24635" y="0"/>
                    <a:pt x="54887" y="0"/>
                  </a:cubicBezTo>
                  <a:lnTo>
                    <a:pt x="1403437" y="0"/>
                  </a:lnTo>
                  <a:cubicBezTo>
                    <a:pt x="1433816" y="0"/>
                    <a:pt x="1458324" y="24635"/>
                    <a:pt x="1458324" y="54886"/>
                  </a:cubicBezTo>
                  <a:lnTo>
                    <a:pt x="1458324" y="81947"/>
                  </a:lnTo>
                  <a:cubicBezTo>
                    <a:pt x="1458452" y="112198"/>
                    <a:pt x="1433816" y="136834"/>
                    <a:pt x="1403437" y="136834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手繪多邊形: 圖案 246">
              <a:extLst>
                <a:ext uri="{FF2B5EF4-FFF2-40B4-BE49-F238E27FC236}">
                  <a16:creationId xmlns:a16="http://schemas.microsoft.com/office/drawing/2014/main" id="{006186ED-9E33-493C-8E05-B6B35E57A9AF}"/>
                </a:ext>
              </a:extLst>
            </p:cNvPr>
            <p:cNvSpPr/>
            <p:nvPr/>
          </p:nvSpPr>
          <p:spPr>
            <a:xfrm>
              <a:off x="13950039" y="9904153"/>
              <a:ext cx="191465" cy="38292"/>
            </a:xfrm>
            <a:custGeom>
              <a:avLst/>
              <a:gdLst>
                <a:gd name="connsiteX0" fmla="*/ 174105 w 191464"/>
                <a:gd name="connsiteY0" fmla="*/ 43654 h 38292"/>
                <a:gd name="connsiteX1" fmla="*/ 21827 w 191464"/>
                <a:gd name="connsiteY1" fmla="*/ 43654 h 38292"/>
                <a:gd name="connsiteX2" fmla="*/ 0 w 191464"/>
                <a:gd name="connsiteY2" fmla="*/ 21827 h 38292"/>
                <a:gd name="connsiteX3" fmla="*/ 0 w 191464"/>
                <a:gd name="connsiteY3" fmla="*/ 21827 h 38292"/>
                <a:gd name="connsiteX4" fmla="*/ 21827 w 191464"/>
                <a:gd name="connsiteY4" fmla="*/ 0 h 38292"/>
                <a:gd name="connsiteX5" fmla="*/ 174105 w 191464"/>
                <a:gd name="connsiteY5" fmla="*/ 0 h 38292"/>
                <a:gd name="connsiteX6" fmla="*/ 195932 w 191464"/>
                <a:gd name="connsiteY6" fmla="*/ 21827 h 38292"/>
                <a:gd name="connsiteX7" fmla="*/ 195932 w 191464"/>
                <a:gd name="connsiteY7" fmla="*/ 21827 h 38292"/>
                <a:gd name="connsiteX8" fmla="*/ 174105 w 191464"/>
                <a:gd name="connsiteY8" fmla="*/ 43654 h 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" h="38292">
                  <a:moveTo>
                    <a:pt x="174105" y="43654"/>
                  </a:moveTo>
                  <a:lnTo>
                    <a:pt x="21827" y="43654"/>
                  </a:lnTo>
                  <a:cubicBezTo>
                    <a:pt x="9701" y="43654"/>
                    <a:pt x="0" y="33825"/>
                    <a:pt x="0" y="21827"/>
                  </a:cubicBezTo>
                  <a:lnTo>
                    <a:pt x="0" y="21827"/>
                  </a:lnTo>
                  <a:cubicBezTo>
                    <a:pt x="0" y="9701"/>
                    <a:pt x="9829" y="0"/>
                    <a:pt x="21827" y="0"/>
                  </a:cubicBezTo>
                  <a:lnTo>
                    <a:pt x="174105" y="0"/>
                  </a:lnTo>
                  <a:cubicBezTo>
                    <a:pt x="186232" y="0"/>
                    <a:pt x="195932" y="9828"/>
                    <a:pt x="195932" y="21827"/>
                  </a:cubicBezTo>
                  <a:lnTo>
                    <a:pt x="195932" y="21827"/>
                  </a:lnTo>
                  <a:cubicBezTo>
                    <a:pt x="195932" y="33825"/>
                    <a:pt x="186232" y="43654"/>
                    <a:pt x="174105" y="43654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手繪多邊形: 圖案 247">
              <a:extLst>
                <a:ext uri="{FF2B5EF4-FFF2-40B4-BE49-F238E27FC236}">
                  <a16:creationId xmlns:a16="http://schemas.microsoft.com/office/drawing/2014/main" id="{6F889FFD-192E-46B7-A65E-CFFBC2A4AAE1}"/>
                </a:ext>
              </a:extLst>
            </p:cNvPr>
            <p:cNvSpPr/>
            <p:nvPr/>
          </p:nvSpPr>
          <p:spPr>
            <a:xfrm>
              <a:off x="13588681" y="9103446"/>
              <a:ext cx="510573" cy="510573"/>
            </a:xfrm>
            <a:custGeom>
              <a:avLst/>
              <a:gdLst>
                <a:gd name="connsiteX0" fmla="*/ 0 w 510572"/>
                <a:gd name="connsiteY0" fmla="*/ 0 h 510572"/>
                <a:gd name="connsiteX1" fmla="*/ 514785 w 510572"/>
                <a:gd name="connsiteY1" fmla="*/ 0 h 510572"/>
                <a:gd name="connsiteX2" fmla="*/ 514785 w 510572"/>
                <a:gd name="connsiteY2" fmla="*/ 520784 h 510572"/>
                <a:gd name="connsiteX3" fmla="*/ 0 w 510572"/>
                <a:gd name="connsiteY3" fmla="*/ 520784 h 5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72" h="510572">
                  <a:moveTo>
                    <a:pt x="0" y="0"/>
                  </a:moveTo>
                  <a:lnTo>
                    <a:pt x="514785" y="0"/>
                  </a:lnTo>
                  <a:lnTo>
                    <a:pt x="514785" y="520784"/>
                  </a:lnTo>
                  <a:lnTo>
                    <a:pt x="0" y="520784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手繪多邊形: 圖案 248">
              <a:extLst>
                <a:ext uri="{FF2B5EF4-FFF2-40B4-BE49-F238E27FC236}">
                  <a16:creationId xmlns:a16="http://schemas.microsoft.com/office/drawing/2014/main" id="{36431328-ECFE-4845-94BB-6E1C4A95EC95}"/>
                </a:ext>
              </a:extLst>
            </p:cNvPr>
            <p:cNvSpPr/>
            <p:nvPr/>
          </p:nvSpPr>
          <p:spPr>
            <a:xfrm>
              <a:off x="13974675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手繪多邊形: 圖案 249">
              <a:extLst>
                <a:ext uri="{FF2B5EF4-FFF2-40B4-BE49-F238E27FC236}">
                  <a16:creationId xmlns:a16="http://schemas.microsoft.com/office/drawing/2014/main" id="{2B682EB6-A310-489A-A8DE-A69E489EAFC7}"/>
                </a:ext>
              </a:extLst>
            </p:cNvPr>
            <p:cNvSpPr/>
            <p:nvPr/>
          </p:nvSpPr>
          <p:spPr>
            <a:xfrm>
              <a:off x="14013606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手繪多邊形: 圖案 250">
              <a:extLst>
                <a:ext uri="{FF2B5EF4-FFF2-40B4-BE49-F238E27FC236}">
                  <a16:creationId xmlns:a16="http://schemas.microsoft.com/office/drawing/2014/main" id="{155073C7-69AB-478F-A7BF-FDBFA3EDB92D}"/>
                </a:ext>
              </a:extLst>
            </p:cNvPr>
            <p:cNvSpPr/>
            <p:nvPr/>
          </p:nvSpPr>
          <p:spPr>
            <a:xfrm>
              <a:off x="14052537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手繪多邊形: 圖案 251">
              <a:extLst>
                <a:ext uri="{FF2B5EF4-FFF2-40B4-BE49-F238E27FC236}">
                  <a16:creationId xmlns:a16="http://schemas.microsoft.com/office/drawing/2014/main" id="{68D60066-C4D3-4649-89C0-ED893179BF1C}"/>
                </a:ext>
              </a:extLst>
            </p:cNvPr>
            <p:cNvSpPr/>
            <p:nvPr/>
          </p:nvSpPr>
          <p:spPr>
            <a:xfrm>
              <a:off x="13591617" y="9161396"/>
              <a:ext cx="510573" cy="12764"/>
            </a:xfrm>
            <a:custGeom>
              <a:avLst/>
              <a:gdLst>
                <a:gd name="connsiteX0" fmla="*/ 0 w 510572"/>
                <a:gd name="connsiteY0" fmla="*/ 0 h 0"/>
                <a:gd name="connsiteX1" fmla="*/ 510828 w 5105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72">
                  <a:moveTo>
                    <a:pt x="0" y="0"/>
                  </a:moveTo>
                  <a:lnTo>
                    <a:pt x="510828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手繪多邊形: 圖案 252">
              <a:extLst>
                <a:ext uri="{FF2B5EF4-FFF2-40B4-BE49-F238E27FC236}">
                  <a16:creationId xmlns:a16="http://schemas.microsoft.com/office/drawing/2014/main" id="{AF2EFBE8-58E4-4903-AA81-56EAE9236622}"/>
                </a:ext>
              </a:extLst>
            </p:cNvPr>
            <p:cNvSpPr/>
            <p:nvPr/>
          </p:nvSpPr>
          <p:spPr>
            <a:xfrm>
              <a:off x="13630548" y="9208241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手繪多邊形: 圖案 253">
              <a:extLst>
                <a:ext uri="{FF2B5EF4-FFF2-40B4-BE49-F238E27FC236}">
                  <a16:creationId xmlns:a16="http://schemas.microsoft.com/office/drawing/2014/main" id="{ADBAA323-9AD7-494D-99CF-D864B6FE6DB0}"/>
                </a:ext>
              </a:extLst>
            </p:cNvPr>
            <p:cNvSpPr/>
            <p:nvPr/>
          </p:nvSpPr>
          <p:spPr>
            <a:xfrm>
              <a:off x="13630548" y="9244108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手繪多邊形: 圖案 254">
              <a:extLst>
                <a:ext uri="{FF2B5EF4-FFF2-40B4-BE49-F238E27FC236}">
                  <a16:creationId xmlns:a16="http://schemas.microsoft.com/office/drawing/2014/main" id="{3E08A1ED-D042-42B8-9F58-145E0183C590}"/>
                </a:ext>
              </a:extLst>
            </p:cNvPr>
            <p:cNvSpPr/>
            <p:nvPr/>
          </p:nvSpPr>
          <p:spPr>
            <a:xfrm>
              <a:off x="13630548" y="9280104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手繪多邊形: 圖案 255">
              <a:extLst>
                <a:ext uri="{FF2B5EF4-FFF2-40B4-BE49-F238E27FC236}">
                  <a16:creationId xmlns:a16="http://schemas.microsoft.com/office/drawing/2014/main" id="{76FC692C-54E6-4784-B3D5-176A4034AEEB}"/>
                </a:ext>
              </a:extLst>
            </p:cNvPr>
            <p:cNvSpPr/>
            <p:nvPr/>
          </p:nvSpPr>
          <p:spPr>
            <a:xfrm>
              <a:off x="13630548" y="9315972"/>
              <a:ext cx="165936" cy="12764"/>
            </a:xfrm>
            <a:custGeom>
              <a:avLst/>
              <a:gdLst>
                <a:gd name="connsiteX0" fmla="*/ 0 w 165936"/>
                <a:gd name="connsiteY0" fmla="*/ 0 h 0"/>
                <a:gd name="connsiteX1" fmla="*/ 175892 w 16593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936">
                  <a:moveTo>
                    <a:pt x="0" y="0"/>
                  </a:moveTo>
                  <a:lnTo>
                    <a:pt x="175892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FB726059-1194-4379-BD0D-EB274092FDD2}"/>
              </a:ext>
            </a:extLst>
          </p:cNvPr>
          <p:cNvSpPr/>
          <p:nvPr/>
        </p:nvSpPr>
        <p:spPr>
          <a:xfrm>
            <a:off x="410228" y="2082184"/>
            <a:ext cx="1043621" cy="2900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kern="0">
                <a:solidFill>
                  <a:schemeClr val="bg1">
                    <a:lumMod val="95000"/>
                  </a:schemeClr>
                </a:solidFill>
                <a:latin typeface="Arial"/>
                <a:ea typeface="新細明體"/>
                <a:cs typeface="Arial"/>
              </a:rPr>
              <a:t>Client</a:t>
            </a:r>
            <a:endParaRPr lang="en-US" altLang="zh-TW" sz="11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90C8A6DE-6801-4555-A781-FF2869A49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526" y="1801935"/>
            <a:ext cx="328838" cy="299524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BCF16830-A993-45C8-9523-4ECCFC56D2B5}"/>
              </a:ext>
            </a:extLst>
          </p:cNvPr>
          <p:cNvGrpSpPr/>
          <p:nvPr/>
        </p:nvGrpSpPr>
        <p:grpSpPr>
          <a:xfrm>
            <a:off x="9968987" y="2333107"/>
            <a:ext cx="1733804" cy="2924070"/>
            <a:chOff x="9976361" y="2333107"/>
            <a:chExt cx="1733804" cy="2924070"/>
          </a:xfrm>
        </p:grpSpPr>
        <p:pic>
          <p:nvPicPr>
            <p:cNvPr id="172" name="圖片 171" descr="一張含有 食物, 畫畫 的圖片&#10;&#10;自動產生的描述">
              <a:extLst>
                <a:ext uri="{FF2B5EF4-FFF2-40B4-BE49-F238E27FC236}">
                  <a16:creationId xmlns:a16="http://schemas.microsoft.com/office/drawing/2014/main" id="{C7EBEF05-6010-4BA2-84FD-1965A0175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76361" y="2929348"/>
              <a:ext cx="546696" cy="546696"/>
            </a:xfrm>
            <a:prstGeom prst="rect">
              <a:avLst/>
            </a:prstGeom>
          </p:spPr>
        </p:pic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34E77ECD-B954-4633-BD75-5469B2762591}"/>
                </a:ext>
              </a:extLst>
            </p:cNvPr>
            <p:cNvGrpSpPr/>
            <p:nvPr/>
          </p:nvGrpSpPr>
          <p:grpSpPr>
            <a:xfrm>
              <a:off x="10598813" y="4738312"/>
              <a:ext cx="518865" cy="518865"/>
              <a:chOff x="10553969" y="4752817"/>
              <a:chExt cx="518865" cy="518865"/>
            </a:xfrm>
          </p:grpSpPr>
          <p:sp>
            <p:nvSpPr>
              <p:cNvPr id="322" name="矩形: 圓角 321">
                <a:extLst>
                  <a:ext uri="{FF2B5EF4-FFF2-40B4-BE49-F238E27FC236}">
                    <a16:creationId xmlns:a16="http://schemas.microsoft.com/office/drawing/2014/main" id="{2664C014-ABD6-4950-A49F-690AF8C2F1EA}"/>
                  </a:ext>
                </a:extLst>
              </p:cNvPr>
              <p:cNvSpPr/>
              <p:nvPr/>
            </p:nvSpPr>
            <p:spPr>
              <a:xfrm>
                <a:off x="10553969" y="4752817"/>
                <a:ext cx="518865" cy="51886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74" name="圖片 173">
                <a:extLst>
                  <a:ext uri="{FF2B5EF4-FFF2-40B4-BE49-F238E27FC236}">
                    <a16:creationId xmlns:a16="http://schemas.microsoft.com/office/drawing/2014/main" id="{4396838A-732F-4689-891E-CA6B448D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02757" y="4806464"/>
                <a:ext cx="421288" cy="389591"/>
              </a:xfrm>
              <a:prstGeom prst="rect">
                <a:avLst/>
              </a:prstGeom>
            </p:spPr>
          </p:pic>
        </p:grpSp>
        <p:pic>
          <p:nvPicPr>
            <p:cNvPr id="175" name="圖片 15">
              <a:extLst>
                <a:ext uri="{FF2B5EF4-FFF2-40B4-BE49-F238E27FC236}">
                  <a16:creationId xmlns:a16="http://schemas.microsoft.com/office/drawing/2014/main" id="{3BB38DD5-52C5-41D2-B388-1DA504C3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96090" y="3547447"/>
              <a:ext cx="523556" cy="513677"/>
            </a:xfrm>
            <a:prstGeom prst="rect">
              <a:avLst/>
            </a:prstGeom>
          </p:spPr>
        </p:pic>
        <p:pic>
          <p:nvPicPr>
            <p:cNvPr id="176" name="圖片 29">
              <a:extLst>
                <a:ext uri="{FF2B5EF4-FFF2-40B4-BE49-F238E27FC236}">
                  <a16:creationId xmlns:a16="http://schemas.microsoft.com/office/drawing/2014/main" id="{5650632B-3A41-4FC7-B0B4-16086FC8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89529" y="4144772"/>
              <a:ext cx="519854" cy="519854"/>
            </a:xfrm>
            <a:prstGeom prst="rect">
              <a:avLst/>
            </a:prstGeom>
          </p:spPr>
        </p:pic>
        <p:pic>
          <p:nvPicPr>
            <p:cNvPr id="177" name="圖片 31">
              <a:extLst>
                <a:ext uri="{FF2B5EF4-FFF2-40B4-BE49-F238E27FC236}">
                  <a16:creationId xmlns:a16="http://schemas.microsoft.com/office/drawing/2014/main" id="{3C68D8C0-CFA5-4044-B201-1BF64637E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77840" y="2337024"/>
              <a:ext cx="525865" cy="525865"/>
            </a:xfrm>
            <a:prstGeom prst="rect">
              <a:avLst/>
            </a:prstGeom>
          </p:spPr>
        </p:pic>
        <p:pic>
          <p:nvPicPr>
            <p:cNvPr id="178" name="圖片 33">
              <a:extLst>
                <a:ext uri="{FF2B5EF4-FFF2-40B4-BE49-F238E27FC236}">
                  <a16:creationId xmlns:a16="http://schemas.microsoft.com/office/drawing/2014/main" id="{CE695920-C296-4586-A50D-C61A223D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77153" y="2929348"/>
              <a:ext cx="546696" cy="546696"/>
            </a:xfrm>
            <a:prstGeom prst="rect">
              <a:avLst/>
            </a:prstGeom>
          </p:spPr>
        </p:pic>
        <p:pic>
          <p:nvPicPr>
            <p:cNvPr id="179" name="圖片 35">
              <a:extLst>
                <a:ext uri="{FF2B5EF4-FFF2-40B4-BE49-F238E27FC236}">
                  <a16:creationId xmlns:a16="http://schemas.microsoft.com/office/drawing/2014/main" id="{D667FE44-A934-4B52-98AB-0898627D3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77153" y="2337024"/>
              <a:ext cx="525865" cy="525865"/>
            </a:xfrm>
            <a:prstGeom prst="rect">
              <a:avLst/>
            </a:prstGeom>
          </p:spPr>
        </p:pic>
        <p:pic>
          <p:nvPicPr>
            <p:cNvPr id="180" name="圖片 37">
              <a:extLst>
                <a:ext uri="{FF2B5EF4-FFF2-40B4-BE49-F238E27FC236}">
                  <a16:creationId xmlns:a16="http://schemas.microsoft.com/office/drawing/2014/main" id="{B90D50C5-05B0-4520-914A-C4E5CAEC6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586705" y="4144772"/>
              <a:ext cx="519854" cy="519854"/>
            </a:xfrm>
            <a:prstGeom prst="rect">
              <a:avLst/>
            </a:prstGeom>
          </p:spPr>
        </p:pic>
        <p:pic>
          <p:nvPicPr>
            <p:cNvPr id="181" name="圖片 39">
              <a:extLst>
                <a:ext uri="{FF2B5EF4-FFF2-40B4-BE49-F238E27FC236}">
                  <a16:creationId xmlns:a16="http://schemas.microsoft.com/office/drawing/2014/main" id="{83898138-67E0-414A-B8D6-1BC7DB23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565768" y="3530419"/>
              <a:ext cx="547733" cy="547733"/>
            </a:xfrm>
            <a:prstGeom prst="rect">
              <a:avLst/>
            </a:prstGeom>
          </p:spPr>
        </p:pic>
        <p:pic>
          <p:nvPicPr>
            <p:cNvPr id="182" name="圖片 41" descr="一張含有 美工圖案 的圖片&#10;&#10;描述是以非常高的可信度產生">
              <a:extLst>
                <a:ext uri="{FF2B5EF4-FFF2-40B4-BE49-F238E27FC236}">
                  <a16:creationId xmlns:a16="http://schemas.microsoft.com/office/drawing/2014/main" id="{53D02186-66BF-481C-90BD-F26887ED1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161761" y="2930887"/>
              <a:ext cx="543619" cy="543619"/>
            </a:xfrm>
            <a:prstGeom prst="rect">
              <a:avLst/>
            </a:prstGeom>
          </p:spPr>
        </p:pic>
        <p:pic>
          <p:nvPicPr>
            <p:cNvPr id="183" name="圖片 43">
              <a:extLst>
                <a:ext uri="{FF2B5EF4-FFF2-40B4-BE49-F238E27FC236}">
                  <a16:creationId xmlns:a16="http://schemas.microsoft.com/office/drawing/2014/main" id="{A91F156C-1E63-457C-B8A2-237417E84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159623" y="3532476"/>
              <a:ext cx="543619" cy="543619"/>
            </a:xfrm>
            <a:prstGeom prst="rect">
              <a:avLst/>
            </a:prstGeom>
          </p:spPr>
        </p:pic>
        <p:pic>
          <p:nvPicPr>
            <p:cNvPr id="184" name="Picture 2">
              <a:extLst>
                <a:ext uri="{FF2B5EF4-FFF2-40B4-BE49-F238E27FC236}">
                  <a16:creationId xmlns:a16="http://schemas.microsoft.com/office/drawing/2014/main" id="{88B898E0-EBA3-4E17-A07D-7F28092E1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6466" y="2333107"/>
              <a:ext cx="533699" cy="533699"/>
            </a:xfrm>
            <a:prstGeom prst="rect">
              <a:avLst/>
            </a:prstGeom>
          </p:spPr>
        </p:pic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5E97A97-5FE1-4B06-9E1B-1103634AC644}"/>
                </a:ext>
              </a:extLst>
            </p:cNvPr>
            <p:cNvGrpSpPr/>
            <p:nvPr/>
          </p:nvGrpSpPr>
          <p:grpSpPr>
            <a:xfrm>
              <a:off x="11183882" y="4145267"/>
              <a:ext cx="518865" cy="518865"/>
              <a:chOff x="11131771" y="4155822"/>
              <a:chExt cx="518865" cy="518865"/>
            </a:xfrm>
          </p:grpSpPr>
          <p:sp>
            <p:nvSpPr>
              <p:cNvPr id="259" name="矩形: 圓角 258">
                <a:extLst>
                  <a:ext uri="{FF2B5EF4-FFF2-40B4-BE49-F238E27FC236}">
                    <a16:creationId xmlns:a16="http://schemas.microsoft.com/office/drawing/2014/main" id="{F7C0D19D-A84B-4710-9714-8B2571F812AC}"/>
                  </a:ext>
                </a:extLst>
              </p:cNvPr>
              <p:cNvSpPr/>
              <p:nvPr/>
            </p:nvSpPr>
            <p:spPr>
              <a:xfrm>
                <a:off x="11131771" y="4155822"/>
                <a:ext cx="518865" cy="51886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73" name="圖片 172" descr="一張含有 物件 的圖片&#10;&#10;描述是以高可信度產生">
                <a:extLst>
                  <a:ext uri="{FF2B5EF4-FFF2-40B4-BE49-F238E27FC236}">
                    <a16:creationId xmlns:a16="http://schemas.microsoft.com/office/drawing/2014/main" id="{77F7A2AB-D404-4CBC-B042-1EF48127A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82745" y="4195412"/>
                <a:ext cx="425078" cy="439684"/>
              </a:xfrm>
              <a:prstGeom prst="rect">
                <a:avLst/>
              </a:prstGeom>
            </p:spPr>
          </p:pic>
        </p:grpSp>
      </p:grpSp>
      <p:grpSp>
        <p:nvGrpSpPr>
          <p:cNvPr id="186" name="群組 185">
            <a:extLst>
              <a:ext uri="{FF2B5EF4-FFF2-40B4-BE49-F238E27FC236}">
                <a16:creationId xmlns:a16="http://schemas.microsoft.com/office/drawing/2014/main" id="{34EE3BD9-559C-40B2-A095-572837AA6BAB}"/>
              </a:ext>
            </a:extLst>
          </p:cNvPr>
          <p:cNvGrpSpPr/>
          <p:nvPr/>
        </p:nvGrpSpPr>
        <p:grpSpPr>
          <a:xfrm>
            <a:off x="577274" y="4092111"/>
            <a:ext cx="699179" cy="617998"/>
            <a:chOff x="13318847" y="8893093"/>
            <a:chExt cx="1455133" cy="1114619"/>
          </a:xfrm>
        </p:grpSpPr>
        <p:sp>
          <p:nvSpPr>
            <p:cNvPr id="187" name="手繪多邊形: 圖案 186">
              <a:extLst>
                <a:ext uri="{FF2B5EF4-FFF2-40B4-BE49-F238E27FC236}">
                  <a16:creationId xmlns:a16="http://schemas.microsoft.com/office/drawing/2014/main" id="{08F40065-215B-4834-8A44-38326060231C}"/>
                </a:ext>
              </a:extLst>
            </p:cNvPr>
            <p:cNvSpPr/>
            <p:nvPr/>
          </p:nvSpPr>
          <p:spPr>
            <a:xfrm>
              <a:off x="13318847" y="8893093"/>
              <a:ext cx="1455133" cy="957323"/>
            </a:xfrm>
            <a:custGeom>
              <a:avLst/>
              <a:gdLst>
                <a:gd name="connsiteX0" fmla="*/ 1312938 w 1455132"/>
                <a:gd name="connsiteY0" fmla="*/ 961281 h 957324"/>
                <a:gd name="connsiteX1" fmla="*/ 145513 w 1455132"/>
                <a:gd name="connsiteY1" fmla="*/ 961281 h 957324"/>
                <a:gd name="connsiteX2" fmla="*/ 0 w 1455132"/>
                <a:gd name="connsiteY2" fmla="*/ 815768 h 957324"/>
                <a:gd name="connsiteX3" fmla="*/ 0 w 1455132"/>
                <a:gd name="connsiteY3" fmla="*/ 145513 h 957324"/>
                <a:gd name="connsiteX4" fmla="*/ 145513 w 1455132"/>
                <a:gd name="connsiteY4" fmla="*/ 0 h 957324"/>
                <a:gd name="connsiteX5" fmla="*/ 1312938 w 1455132"/>
                <a:gd name="connsiteY5" fmla="*/ 0 h 957324"/>
                <a:gd name="connsiteX6" fmla="*/ 1458452 w 1455132"/>
                <a:gd name="connsiteY6" fmla="*/ 145513 h 957324"/>
                <a:gd name="connsiteX7" fmla="*/ 1458452 w 1455132"/>
                <a:gd name="connsiteY7" fmla="*/ 815768 h 957324"/>
                <a:gd name="connsiteX8" fmla="*/ 1312938 w 1455132"/>
                <a:gd name="connsiteY8" fmla="*/ 961281 h 95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957324">
                  <a:moveTo>
                    <a:pt x="1312938" y="961281"/>
                  </a:moveTo>
                  <a:lnTo>
                    <a:pt x="145513" y="961281"/>
                  </a:lnTo>
                  <a:cubicBezTo>
                    <a:pt x="65226" y="961281"/>
                    <a:pt x="0" y="896183"/>
                    <a:pt x="0" y="815768"/>
                  </a:cubicBezTo>
                  <a:lnTo>
                    <a:pt x="0" y="145513"/>
                  </a:lnTo>
                  <a:cubicBezTo>
                    <a:pt x="0" y="65226"/>
                    <a:pt x="65098" y="0"/>
                    <a:pt x="145513" y="0"/>
                  </a:cubicBezTo>
                  <a:lnTo>
                    <a:pt x="1312938" y="0"/>
                  </a:lnTo>
                  <a:cubicBezTo>
                    <a:pt x="1393226" y="0"/>
                    <a:pt x="1458452" y="65098"/>
                    <a:pt x="1458452" y="145513"/>
                  </a:cubicBezTo>
                  <a:lnTo>
                    <a:pt x="1458452" y="815768"/>
                  </a:lnTo>
                  <a:cubicBezTo>
                    <a:pt x="1458452" y="896055"/>
                    <a:pt x="1393226" y="961281"/>
                    <a:pt x="1312938" y="961281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手繪多邊形: 圖案 187">
              <a:extLst>
                <a:ext uri="{FF2B5EF4-FFF2-40B4-BE49-F238E27FC236}">
                  <a16:creationId xmlns:a16="http://schemas.microsoft.com/office/drawing/2014/main" id="{3996B59B-DAD6-4077-BEB3-469B3832357D}"/>
                </a:ext>
              </a:extLst>
            </p:cNvPr>
            <p:cNvSpPr/>
            <p:nvPr/>
          </p:nvSpPr>
          <p:spPr>
            <a:xfrm>
              <a:off x="13429255" y="8995204"/>
              <a:ext cx="1225375" cy="753095"/>
            </a:xfrm>
            <a:custGeom>
              <a:avLst/>
              <a:gdLst>
                <a:gd name="connsiteX0" fmla="*/ 0 w 1225374"/>
                <a:gd name="connsiteY0" fmla="*/ 0 h 753095"/>
                <a:gd name="connsiteX1" fmla="*/ 1237501 w 1225374"/>
                <a:gd name="connsiteY1" fmla="*/ 0 h 753095"/>
                <a:gd name="connsiteX2" fmla="*/ 1237501 w 1225374"/>
                <a:gd name="connsiteY2" fmla="*/ 757180 h 753095"/>
                <a:gd name="connsiteX3" fmla="*/ 0 w 1225374"/>
                <a:gd name="connsiteY3" fmla="*/ 757180 h 75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4" h="753095">
                  <a:moveTo>
                    <a:pt x="0" y="0"/>
                  </a:moveTo>
                  <a:lnTo>
                    <a:pt x="1237501" y="0"/>
                  </a:lnTo>
                  <a:lnTo>
                    <a:pt x="1237501" y="757180"/>
                  </a:lnTo>
                  <a:lnTo>
                    <a:pt x="0" y="757180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手繪多邊形: 圖案 188">
              <a:extLst>
                <a:ext uri="{FF2B5EF4-FFF2-40B4-BE49-F238E27FC236}">
                  <a16:creationId xmlns:a16="http://schemas.microsoft.com/office/drawing/2014/main" id="{81257486-C829-4D3A-A605-8B97806DA57D}"/>
                </a:ext>
              </a:extLst>
            </p:cNvPr>
            <p:cNvSpPr/>
            <p:nvPr/>
          </p:nvSpPr>
          <p:spPr>
            <a:xfrm>
              <a:off x="13318847" y="9863790"/>
              <a:ext cx="1455133" cy="143922"/>
            </a:xfrm>
            <a:custGeom>
              <a:avLst/>
              <a:gdLst>
                <a:gd name="connsiteX0" fmla="*/ 1403437 w 1455132"/>
                <a:gd name="connsiteY0" fmla="*/ 136834 h 127643"/>
                <a:gd name="connsiteX1" fmla="*/ 54887 w 1455132"/>
                <a:gd name="connsiteY1" fmla="*/ 136834 h 127643"/>
                <a:gd name="connsiteX2" fmla="*/ 0 w 1455132"/>
                <a:gd name="connsiteY2" fmla="*/ 81947 h 127643"/>
                <a:gd name="connsiteX3" fmla="*/ 0 w 1455132"/>
                <a:gd name="connsiteY3" fmla="*/ 54886 h 127643"/>
                <a:gd name="connsiteX4" fmla="*/ 54887 w 1455132"/>
                <a:gd name="connsiteY4" fmla="*/ 0 h 127643"/>
                <a:gd name="connsiteX5" fmla="*/ 1403437 w 1455132"/>
                <a:gd name="connsiteY5" fmla="*/ 0 h 127643"/>
                <a:gd name="connsiteX6" fmla="*/ 1458324 w 1455132"/>
                <a:gd name="connsiteY6" fmla="*/ 54886 h 127643"/>
                <a:gd name="connsiteX7" fmla="*/ 1458324 w 1455132"/>
                <a:gd name="connsiteY7" fmla="*/ 81947 h 127643"/>
                <a:gd name="connsiteX8" fmla="*/ 1403437 w 1455132"/>
                <a:gd name="connsiteY8" fmla="*/ 136834 h 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132" h="127643">
                  <a:moveTo>
                    <a:pt x="1403437" y="136834"/>
                  </a:moveTo>
                  <a:lnTo>
                    <a:pt x="54887" y="136834"/>
                  </a:lnTo>
                  <a:cubicBezTo>
                    <a:pt x="24508" y="136834"/>
                    <a:pt x="0" y="112198"/>
                    <a:pt x="0" y="81947"/>
                  </a:cubicBezTo>
                  <a:lnTo>
                    <a:pt x="0" y="54886"/>
                  </a:lnTo>
                  <a:cubicBezTo>
                    <a:pt x="0" y="24507"/>
                    <a:pt x="24635" y="0"/>
                    <a:pt x="54887" y="0"/>
                  </a:cubicBezTo>
                  <a:lnTo>
                    <a:pt x="1403437" y="0"/>
                  </a:lnTo>
                  <a:cubicBezTo>
                    <a:pt x="1433816" y="0"/>
                    <a:pt x="1458324" y="24635"/>
                    <a:pt x="1458324" y="54886"/>
                  </a:cubicBezTo>
                  <a:lnTo>
                    <a:pt x="1458324" y="81947"/>
                  </a:lnTo>
                  <a:cubicBezTo>
                    <a:pt x="1458452" y="112198"/>
                    <a:pt x="1433816" y="136834"/>
                    <a:pt x="1403437" y="136834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手繪多邊形: 圖案 189">
              <a:extLst>
                <a:ext uri="{FF2B5EF4-FFF2-40B4-BE49-F238E27FC236}">
                  <a16:creationId xmlns:a16="http://schemas.microsoft.com/office/drawing/2014/main" id="{6F6BFDB1-4F4F-4929-9ECE-4F0182AF253C}"/>
                </a:ext>
              </a:extLst>
            </p:cNvPr>
            <p:cNvSpPr/>
            <p:nvPr/>
          </p:nvSpPr>
          <p:spPr>
            <a:xfrm>
              <a:off x="13950039" y="9904153"/>
              <a:ext cx="191465" cy="38292"/>
            </a:xfrm>
            <a:custGeom>
              <a:avLst/>
              <a:gdLst>
                <a:gd name="connsiteX0" fmla="*/ 174105 w 191464"/>
                <a:gd name="connsiteY0" fmla="*/ 43654 h 38292"/>
                <a:gd name="connsiteX1" fmla="*/ 21827 w 191464"/>
                <a:gd name="connsiteY1" fmla="*/ 43654 h 38292"/>
                <a:gd name="connsiteX2" fmla="*/ 0 w 191464"/>
                <a:gd name="connsiteY2" fmla="*/ 21827 h 38292"/>
                <a:gd name="connsiteX3" fmla="*/ 0 w 191464"/>
                <a:gd name="connsiteY3" fmla="*/ 21827 h 38292"/>
                <a:gd name="connsiteX4" fmla="*/ 21827 w 191464"/>
                <a:gd name="connsiteY4" fmla="*/ 0 h 38292"/>
                <a:gd name="connsiteX5" fmla="*/ 174105 w 191464"/>
                <a:gd name="connsiteY5" fmla="*/ 0 h 38292"/>
                <a:gd name="connsiteX6" fmla="*/ 195932 w 191464"/>
                <a:gd name="connsiteY6" fmla="*/ 21827 h 38292"/>
                <a:gd name="connsiteX7" fmla="*/ 195932 w 191464"/>
                <a:gd name="connsiteY7" fmla="*/ 21827 h 38292"/>
                <a:gd name="connsiteX8" fmla="*/ 174105 w 191464"/>
                <a:gd name="connsiteY8" fmla="*/ 43654 h 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" h="38292">
                  <a:moveTo>
                    <a:pt x="174105" y="43654"/>
                  </a:moveTo>
                  <a:lnTo>
                    <a:pt x="21827" y="43654"/>
                  </a:lnTo>
                  <a:cubicBezTo>
                    <a:pt x="9701" y="43654"/>
                    <a:pt x="0" y="33825"/>
                    <a:pt x="0" y="21827"/>
                  </a:cubicBezTo>
                  <a:lnTo>
                    <a:pt x="0" y="21827"/>
                  </a:lnTo>
                  <a:cubicBezTo>
                    <a:pt x="0" y="9701"/>
                    <a:pt x="9829" y="0"/>
                    <a:pt x="21827" y="0"/>
                  </a:cubicBezTo>
                  <a:lnTo>
                    <a:pt x="174105" y="0"/>
                  </a:lnTo>
                  <a:cubicBezTo>
                    <a:pt x="186232" y="0"/>
                    <a:pt x="195932" y="9828"/>
                    <a:pt x="195932" y="21827"/>
                  </a:cubicBezTo>
                  <a:lnTo>
                    <a:pt x="195932" y="21827"/>
                  </a:lnTo>
                  <a:cubicBezTo>
                    <a:pt x="195932" y="33825"/>
                    <a:pt x="186232" y="43654"/>
                    <a:pt x="174105" y="43654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手繪多邊形: 圖案 190">
              <a:extLst>
                <a:ext uri="{FF2B5EF4-FFF2-40B4-BE49-F238E27FC236}">
                  <a16:creationId xmlns:a16="http://schemas.microsoft.com/office/drawing/2014/main" id="{6D31872D-C0B1-4A79-B1A1-B4905064BBED}"/>
                </a:ext>
              </a:extLst>
            </p:cNvPr>
            <p:cNvSpPr/>
            <p:nvPr/>
          </p:nvSpPr>
          <p:spPr>
            <a:xfrm>
              <a:off x="13588681" y="9103446"/>
              <a:ext cx="510573" cy="510573"/>
            </a:xfrm>
            <a:custGeom>
              <a:avLst/>
              <a:gdLst>
                <a:gd name="connsiteX0" fmla="*/ 0 w 510572"/>
                <a:gd name="connsiteY0" fmla="*/ 0 h 510572"/>
                <a:gd name="connsiteX1" fmla="*/ 514785 w 510572"/>
                <a:gd name="connsiteY1" fmla="*/ 0 h 510572"/>
                <a:gd name="connsiteX2" fmla="*/ 514785 w 510572"/>
                <a:gd name="connsiteY2" fmla="*/ 520784 h 510572"/>
                <a:gd name="connsiteX3" fmla="*/ 0 w 510572"/>
                <a:gd name="connsiteY3" fmla="*/ 520784 h 5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72" h="510572">
                  <a:moveTo>
                    <a:pt x="0" y="0"/>
                  </a:moveTo>
                  <a:lnTo>
                    <a:pt x="514785" y="0"/>
                  </a:lnTo>
                  <a:lnTo>
                    <a:pt x="514785" y="520784"/>
                  </a:lnTo>
                  <a:lnTo>
                    <a:pt x="0" y="520784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手繪多邊形: 圖案 191">
              <a:extLst>
                <a:ext uri="{FF2B5EF4-FFF2-40B4-BE49-F238E27FC236}">
                  <a16:creationId xmlns:a16="http://schemas.microsoft.com/office/drawing/2014/main" id="{450920BC-F48C-415F-9A57-95F923B0ADDE}"/>
                </a:ext>
              </a:extLst>
            </p:cNvPr>
            <p:cNvSpPr/>
            <p:nvPr/>
          </p:nvSpPr>
          <p:spPr>
            <a:xfrm>
              <a:off x="13974675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手繪多邊形: 圖案 192">
              <a:extLst>
                <a:ext uri="{FF2B5EF4-FFF2-40B4-BE49-F238E27FC236}">
                  <a16:creationId xmlns:a16="http://schemas.microsoft.com/office/drawing/2014/main" id="{B9B6BB3F-3C0D-498D-B6DF-87EF2C687481}"/>
                </a:ext>
              </a:extLst>
            </p:cNvPr>
            <p:cNvSpPr/>
            <p:nvPr/>
          </p:nvSpPr>
          <p:spPr>
            <a:xfrm>
              <a:off x="14013606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手繪多邊形: 圖案 193">
              <a:extLst>
                <a:ext uri="{FF2B5EF4-FFF2-40B4-BE49-F238E27FC236}">
                  <a16:creationId xmlns:a16="http://schemas.microsoft.com/office/drawing/2014/main" id="{9C73CBC2-28FF-4741-AF2E-7A13BFB82184}"/>
                </a:ext>
              </a:extLst>
            </p:cNvPr>
            <p:cNvSpPr/>
            <p:nvPr/>
          </p:nvSpPr>
          <p:spPr>
            <a:xfrm>
              <a:off x="14052537" y="9123486"/>
              <a:ext cx="12764" cy="12764"/>
            </a:xfrm>
            <a:custGeom>
              <a:avLst/>
              <a:gdLst>
                <a:gd name="connsiteX0" fmla="*/ 0 w 12764"/>
                <a:gd name="connsiteY0" fmla="*/ 0 h 12764"/>
                <a:gd name="connsiteX1" fmla="*/ 17998 w 12764"/>
                <a:gd name="connsiteY1" fmla="*/ 0 h 12764"/>
                <a:gd name="connsiteX2" fmla="*/ 17998 w 12764"/>
                <a:gd name="connsiteY2" fmla="*/ 17998 h 12764"/>
                <a:gd name="connsiteX3" fmla="*/ 0 w 12764"/>
                <a:gd name="connsiteY3" fmla="*/ 17998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4" h="12764">
                  <a:moveTo>
                    <a:pt x="0" y="0"/>
                  </a:moveTo>
                  <a:lnTo>
                    <a:pt x="17998" y="0"/>
                  </a:lnTo>
                  <a:lnTo>
                    <a:pt x="17998" y="17998"/>
                  </a:lnTo>
                  <a:lnTo>
                    <a:pt x="0" y="17998"/>
                  </a:ln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手繪多邊形: 圖案 213">
              <a:extLst>
                <a:ext uri="{FF2B5EF4-FFF2-40B4-BE49-F238E27FC236}">
                  <a16:creationId xmlns:a16="http://schemas.microsoft.com/office/drawing/2014/main" id="{8A5E586A-0B39-4F5A-9CC0-C92AEC947FE5}"/>
                </a:ext>
              </a:extLst>
            </p:cNvPr>
            <p:cNvSpPr/>
            <p:nvPr/>
          </p:nvSpPr>
          <p:spPr>
            <a:xfrm>
              <a:off x="13591617" y="9161396"/>
              <a:ext cx="510573" cy="12764"/>
            </a:xfrm>
            <a:custGeom>
              <a:avLst/>
              <a:gdLst>
                <a:gd name="connsiteX0" fmla="*/ 0 w 510572"/>
                <a:gd name="connsiteY0" fmla="*/ 0 h 0"/>
                <a:gd name="connsiteX1" fmla="*/ 510828 w 51057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72">
                  <a:moveTo>
                    <a:pt x="0" y="0"/>
                  </a:moveTo>
                  <a:lnTo>
                    <a:pt x="510828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手繪多邊形: 圖案 239">
              <a:extLst>
                <a:ext uri="{FF2B5EF4-FFF2-40B4-BE49-F238E27FC236}">
                  <a16:creationId xmlns:a16="http://schemas.microsoft.com/office/drawing/2014/main" id="{52E9407F-4841-424E-86DC-E95EE913B375}"/>
                </a:ext>
              </a:extLst>
            </p:cNvPr>
            <p:cNvSpPr/>
            <p:nvPr/>
          </p:nvSpPr>
          <p:spPr>
            <a:xfrm>
              <a:off x="13630548" y="9208241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手繪多邊形: 圖案 256">
              <a:extLst>
                <a:ext uri="{FF2B5EF4-FFF2-40B4-BE49-F238E27FC236}">
                  <a16:creationId xmlns:a16="http://schemas.microsoft.com/office/drawing/2014/main" id="{E9193766-ECB9-4DEC-BB17-6B86742A0EBF}"/>
                </a:ext>
              </a:extLst>
            </p:cNvPr>
            <p:cNvSpPr/>
            <p:nvPr/>
          </p:nvSpPr>
          <p:spPr>
            <a:xfrm>
              <a:off x="13630548" y="9244108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手繪多邊形: 圖案 257">
              <a:extLst>
                <a:ext uri="{FF2B5EF4-FFF2-40B4-BE49-F238E27FC236}">
                  <a16:creationId xmlns:a16="http://schemas.microsoft.com/office/drawing/2014/main" id="{D7AEB535-5B2E-4DD1-A8E0-923ADA7D899A}"/>
                </a:ext>
              </a:extLst>
            </p:cNvPr>
            <p:cNvSpPr/>
            <p:nvPr/>
          </p:nvSpPr>
          <p:spPr>
            <a:xfrm>
              <a:off x="13630548" y="9280104"/>
              <a:ext cx="421223" cy="12764"/>
            </a:xfrm>
            <a:custGeom>
              <a:avLst/>
              <a:gdLst>
                <a:gd name="connsiteX0" fmla="*/ 0 w 421222"/>
                <a:gd name="connsiteY0" fmla="*/ 0 h 0"/>
                <a:gd name="connsiteX1" fmla="*/ 429519 w 42122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222">
                  <a:moveTo>
                    <a:pt x="0" y="0"/>
                  </a:moveTo>
                  <a:lnTo>
                    <a:pt x="429519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手繪多邊形: 圖案 259">
              <a:extLst>
                <a:ext uri="{FF2B5EF4-FFF2-40B4-BE49-F238E27FC236}">
                  <a16:creationId xmlns:a16="http://schemas.microsoft.com/office/drawing/2014/main" id="{37F840F6-13E7-4AE0-AA96-46ADBFD1B47E}"/>
                </a:ext>
              </a:extLst>
            </p:cNvPr>
            <p:cNvSpPr/>
            <p:nvPr/>
          </p:nvSpPr>
          <p:spPr>
            <a:xfrm>
              <a:off x="13630548" y="9315972"/>
              <a:ext cx="165936" cy="12764"/>
            </a:xfrm>
            <a:custGeom>
              <a:avLst/>
              <a:gdLst>
                <a:gd name="connsiteX0" fmla="*/ 0 w 165936"/>
                <a:gd name="connsiteY0" fmla="*/ 0 h 0"/>
                <a:gd name="connsiteX1" fmla="*/ 175892 w 16593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936">
                  <a:moveTo>
                    <a:pt x="0" y="0"/>
                  </a:moveTo>
                  <a:lnTo>
                    <a:pt x="175892" y="0"/>
                  </a:lnTo>
                </a:path>
              </a:pathLst>
            </a:custGeom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1" name="矩形 260">
            <a:extLst>
              <a:ext uri="{FF2B5EF4-FFF2-40B4-BE49-F238E27FC236}">
                <a16:creationId xmlns:a16="http://schemas.microsoft.com/office/drawing/2014/main" id="{1ABC7EBA-0353-4D35-B5A4-A82BD6585AC5}"/>
              </a:ext>
            </a:extLst>
          </p:cNvPr>
          <p:cNvSpPr/>
          <p:nvPr/>
        </p:nvSpPr>
        <p:spPr>
          <a:xfrm>
            <a:off x="411707" y="4675943"/>
            <a:ext cx="1043621" cy="2900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kern="0">
                <a:solidFill>
                  <a:schemeClr val="bg1">
                    <a:lumMod val="95000"/>
                  </a:schemeClr>
                </a:solidFill>
                <a:latin typeface="Arial"/>
                <a:ea typeface="新細明體"/>
                <a:cs typeface="Arial"/>
              </a:rPr>
              <a:t>Client</a:t>
            </a:r>
            <a:endParaRPr lang="en-US" altLang="zh-TW" sz="11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262" name="圖形 261">
            <a:extLst>
              <a:ext uri="{FF2B5EF4-FFF2-40B4-BE49-F238E27FC236}">
                <a16:creationId xmlns:a16="http://schemas.microsoft.com/office/drawing/2014/main" id="{F3E9D21D-1163-4BF7-B575-C5824CBC24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1005" y="4395694"/>
            <a:ext cx="328838" cy="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92D7BF-3D70-4333-97CD-485A8B049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52" y="1743122"/>
            <a:ext cx="4904510" cy="4444877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2000">
                <a:ea typeface="微軟正黑體"/>
              </a:rPr>
              <a:t>Local Stored Space</a:t>
            </a:r>
          </a:p>
          <a:p>
            <a:pPr marL="546100" lvl="1" indent="-2730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>
                <a:ea typeface="微軟正黑體"/>
              </a:rPr>
              <a:t>使用者將資料上傳到雲端過程中因為 </a:t>
            </a:r>
            <a:r>
              <a:rPr lang="en-US" altLang="zh-TW" sz="1800">
                <a:ea typeface="微軟正黑體"/>
              </a:rPr>
              <a:t>VJBOD Cloud </a:t>
            </a:r>
            <a:r>
              <a:rPr lang="zh-TW" altLang="en-US" sz="1800">
                <a:ea typeface="微軟正黑體"/>
              </a:rPr>
              <a:t>採用 Local </a:t>
            </a:r>
            <a:r>
              <a:rPr lang="en-US" altLang="zh-TW" sz="1800">
                <a:ea typeface="微軟正黑體"/>
              </a:rPr>
              <a:t>Stored Mode </a:t>
            </a:r>
            <a:r>
              <a:rPr lang="zh-TW" altLang="en-US" sz="1800">
                <a:ea typeface="微軟正黑體"/>
              </a:rPr>
              <a:t>的方式 </a:t>
            </a:r>
            <a:r>
              <a:rPr lang="en-US" altLang="zh-TW" sz="1800">
                <a:ea typeface="微軟正黑體"/>
              </a:rPr>
              <a:t>,</a:t>
            </a:r>
            <a:r>
              <a:rPr lang="zh-TW" altLang="en-US" sz="1800">
                <a:ea typeface="微軟正黑體"/>
              </a:rPr>
              <a:t>會將資料 </a:t>
            </a:r>
            <a:r>
              <a:rPr lang="en-US" altLang="zh-TW" sz="1800">
                <a:ea typeface="微軟正黑體"/>
              </a:rPr>
              <a:t>1 </a:t>
            </a:r>
            <a:r>
              <a:rPr lang="zh-TW" altLang="en-US" sz="1800">
                <a:ea typeface="微軟正黑體"/>
              </a:rPr>
              <a:t>比 </a:t>
            </a:r>
            <a:r>
              <a:rPr lang="en-US" altLang="zh-TW" sz="1800">
                <a:ea typeface="微軟正黑體"/>
              </a:rPr>
              <a:t>1 </a:t>
            </a:r>
            <a:r>
              <a:rPr lang="zh-TW" altLang="en-US" sz="1800">
                <a:ea typeface="微軟正黑體"/>
              </a:rPr>
              <a:t>的也儲存一份在本地存放空間 </a:t>
            </a:r>
            <a:r>
              <a:rPr lang="en-US" altLang="zh-TW" sz="1800">
                <a:ea typeface="微軟正黑體"/>
              </a:rPr>
              <a:t>(Local Stored Space)</a:t>
            </a:r>
            <a:r>
              <a:rPr lang="zh-TW" altLang="zh-TW" sz="1800">
                <a:ea typeface="Microsoft JhengHei"/>
              </a:rPr>
              <a:t> 。</a:t>
            </a:r>
            <a:endParaRPr lang="en-US" altLang="zh-TW" sz="1800">
              <a:ea typeface="微軟正黑體"/>
            </a:endParaRPr>
          </a:p>
          <a:p>
            <a:pPr marL="546100" lvl="1" indent="-2730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1800" err="1">
                <a:latin typeface="Arial"/>
                <a:ea typeface="微軟正黑體"/>
                <a:cs typeface="Arial"/>
              </a:rPr>
              <a:t>用戶需在本地端設定大於雲端LUN的本地存放空間</a:t>
            </a:r>
            <a:r>
              <a:rPr lang="zh-TW" altLang="zh-TW" sz="1800">
                <a:latin typeface="Arial"/>
                <a:ea typeface="Microsoft JhengHei"/>
                <a:cs typeface="Arial"/>
              </a:rPr>
              <a:t>。</a:t>
            </a:r>
            <a:endParaRPr lang="en-US" altLang="zh-TW" sz="1800"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sz="2000"/>
              <a:t>提供雲端服務斷線時或連線不穩定時的資料保護。</a:t>
            </a:r>
          </a:p>
          <a:p>
            <a:pPr>
              <a:lnSpc>
                <a:spcPct val="100000"/>
              </a:lnSpc>
            </a:pPr>
            <a:r>
              <a:rPr lang="zh-TW" altLang="en-US" sz="2000">
                <a:ea typeface="微軟正黑體"/>
              </a:rPr>
              <a:t>服務不會因為雲端服務斷線而停擺</a:t>
            </a:r>
            <a:r>
              <a:rPr lang="zh-TW" altLang="en-US" sz="2000"/>
              <a:t>。</a:t>
            </a:r>
            <a:endParaRPr lang="zh-TW" altLang="en-US" sz="2000"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sz="2000">
                <a:ea typeface="微軟正黑體"/>
              </a:rPr>
              <a:t>用戶存取不中斷</a:t>
            </a:r>
            <a:r>
              <a:rPr lang="zh-TW" altLang="en-US" sz="2000"/>
              <a:t>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B8B9678-CE57-4AD7-BD11-6F0875944C40}"/>
              </a:ext>
            </a:extLst>
          </p:cNvPr>
          <p:cNvSpPr/>
          <p:nvPr/>
        </p:nvSpPr>
        <p:spPr>
          <a:xfrm>
            <a:off x="6714915" y="1678802"/>
            <a:ext cx="3649915" cy="478600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3" name="L-圖案 189">
            <a:extLst>
              <a:ext uri="{FF2B5EF4-FFF2-40B4-BE49-F238E27FC236}">
                <a16:creationId xmlns:a16="http://schemas.microsoft.com/office/drawing/2014/main" id="{2A105BEE-8DF4-4630-BB3C-AE8AEB16CEA2}"/>
              </a:ext>
            </a:extLst>
          </p:cNvPr>
          <p:cNvSpPr/>
          <p:nvPr/>
        </p:nvSpPr>
        <p:spPr>
          <a:xfrm flipH="1">
            <a:off x="7056153" y="2156193"/>
            <a:ext cx="3045351" cy="3688235"/>
          </a:xfrm>
          <a:prstGeom prst="corner">
            <a:avLst>
              <a:gd name="adj1" fmla="val 15402"/>
              <a:gd name="adj2" fmla="val 12762"/>
            </a:avLst>
          </a:prstGeom>
          <a:solidFill>
            <a:schemeClr val="accent2">
              <a:lumMod val="40000"/>
              <a:lumOff val="60000"/>
            </a:schemeClr>
          </a:solidFill>
          <a:ln w="28575"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EC7C522-143A-4866-8169-BC7325D387CE}"/>
              </a:ext>
            </a:extLst>
          </p:cNvPr>
          <p:cNvSpPr/>
          <p:nvPr/>
        </p:nvSpPr>
        <p:spPr>
          <a:xfrm>
            <a:off x="8446634" y="2153316"/>
            <a:ext cx="1256715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marL="0" marR="0" lvl="0" indent="0" defTabSz="13292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1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r>
              <a:rPr lang="en-US" sz="1100" kern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1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</a:t>
            </a:r>
          </a:p>
          <a:p>
            <a:pPr defTabSz="1329202">
              <a:defRPr/>
            </a:pPr>
            <a:r>
              <a:rPr lang="en-US" sz="11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Stored </a:t>
            </a:r>
            <a:r>
              <a:rPr lang="en-US" sz="1100" kern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1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defTabSz="1329202">
              <a:defRPr/>
            </a:pPr>
            <a:r>
              <a:rPr lang="en-US" altLang="zh-TW" sz="11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5C82F07-EF6A-45C5-85FD-BD012DAD84B6}"/>
              </a:ext>
            </a:extLst>
          </p:cNvPr>
          <p:cNvSpPr/>
          <p:nvPr/>
        </p:nvSpPr>
        <p:spPr>
          <a:xfrm>
            <a:off x="7037970" y="3847800"/>
            <a:ext cx="1384270" cy="1541768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 Cloud Volume</a:t>
            </a:r>
            <a:b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105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(EXT4 File System)</a:t>
            </a:r>
            <a:endParaRPr lang="en-US" altLang="zh-TW" sz="1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2A27194-7ACF-4658-8E92-48CD8ED3F44B}"/>
              </a:ext>
            </a:extLst>
          </p:cNvPr>
          <p:cNvSpPr/>
          <p:nvPr/>
        </p:nvSpPr>
        <p:spPr>
          <a:xfrm>
            <a:off x="6711145" y="1620438"/>
            <a:ext cx="3653685" cy="485366"/>
          </a:xfrm>
          <a:prstGeom prst="rect">
            <a:avLst/>
          </a:prstGeom>
          <a:solidFill>
            <a:srgbClr val="002060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/>
            <a:r>
              <a:rPr lang="en-US" altLang="zh-TW" sz="2800" b="1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QTS 4.4.1 </a:t>
            </a:r>
            <a:endParaRPr lang="zh-TW" altLang="en-US" sz="2800" b="1"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pic>
        <p:nvPicPr>
          <p:cNvPr id="39" name="圖片 38" descr="一張含有 向量圖形 的圖片&#10;&#10;自動產生的描述">
            <a:extLst>
              <a:ext uri="{FF2B5EF4-FFF2-40B4-BE49-F238E27FC236}">
                <a16:creationId xmlns:a16="http://schemas.microsoft.com/office/drawing/2014/main" id="{2345A440-BFCA-4EEC-94D8-59F6FBA182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48" y="1435693"/>
            <a:ext cx="1096752" cy="1096749"/>
          </a:xfrm>
          <a:prstGeom prst="roundRect">
            <a:avLst>
              <a:gd name="adj" fmla="val 23763"/>
            </a:avLst>
          </a:prstGeo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355C4D3C-10AE-4BC6-B25D-70D837DA3ACA}"/>
              </a:ext>
            </a:extLst>
          </p:cNvPr>
          <p:cNvCxnSpPr>
            <a:cxnSpLocks/>
          </p:cNvCxnSpPr>
          <p:nvPr/>
        </p:nvCxnSpPr>
        <p:spPr>
          <a:xfrm>
            <a:off x="9763415" y="2845228"/>
            <a:ext cx="700392" cy="710119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8A91084E-03F8-4CFE-B993-4D57AE88E8D0}"/>
              </a:ext>
            </a:extLst>
          </p:cNvPr>
          <p:cNvSpPr/>
          <p:nvPr/>
        </p:nvSpPr>
        <p:spPr>
          <a:xfrm>
            <a:off x="7057425" y="2154375"/>
            <a:ext cx="1388872" cy="1528326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2920" tIns="66460" rIns="132920" bIns="66460" rtlCol="0" anchor="ctr"/>
          <a:lstStyle/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Cloud</a:t>
            </a:r>
            <a:endParaRPr lang="en-US" altLang="zh-TW" sz="1200" kern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 defTabSz="1329202">
              <a:defRPr/>
            </a:pPr>
            <a:r>
              <a:rPr lang="en-US" altLang="zh-TW" sz="12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CFB0938-6918-46B4-814E-E8825814B380}"/>
              </a:ext>
            </a:extLst>
          </p:cNvPr>
          <p:cNvSpPr/>
          <p:nvPr/>
        </p:nvSpPr>
        <p:spPr>
          <a:xfrm>
            <a:off x="8428912" y="3845665"/>
            <a:ext cx="1284163" cy="1087934"/>
          </a:xfrm>
          <a:prstGeom prst="rect">
            <a:avLst/>
          </a:prstGeom>
          <a:solidFill>
            <a:srgbClr val="8AF5F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2920" tIns="66460" rIns="132920" bIns="66460" rtlCol="0" anchor="t"/>
          <a:lstStyle/>
          <a:p>
            <a:pPr lvl="0" defTabSz="1329202">
              <a:defRPr/>
            </a:pPr>
            <a:r>
              <a:rPr lang="en-US" altLang="zh-TW" sz="11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Dedicate</a:t>
            </a:r>
            <a:r>
              <a:rPr lang="en-US" altLang="zh-TW" sz="1100" kern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1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Local</a:t>
            </a:r>
          </a:p>
          <a:p>
            <a:pPr defTabSz="1329202">
              <a:defRPr/>
            </a:pPr>
            <a:r>
              <a:rPr lang="en-US" altLang="zh-TW" sz="11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Stored </a:t>
            </a:r>
            <a:r>
              <a:rPr lang="en-US" altLang="zh-TW" sz="1100" kern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altLang="zh-TW" sz="11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Space</a:t>
            </a:r>
          </a:p>
          <a:p>
            <a:pPr defTabSz="1329202">
              <a:defRPr/>
            </a:pPr>
            <a:r>
              <a:rPr lang="en-US" altLang="zh-TW" sz="1100" kern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(Local Stored mode)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6209179-41A0-481D-B4B6-243921A0725C}"/>
              </a:ext>
            </a:extLst>
          </p:cNvPr>
          <p:cNvSpPr/>
          <p:nvPr/>
        </p:nvSpPr>
        <p:spPr>
          <a:xfrm>
            <a:off x="8451798" y="3250260"/>
            <a:ext cx="1249321" cy="425302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565C834-B9C8-4535-B865-B9FAA1531325}"/>
              </a:ext>
            </a:extLst>
          </p:cNvPr>
          <p:cNvSpPr/>
          <p:nvPr/>
        </p:nvSpPr>
        <p:spPr>
          <a:xfrm>
            <a:off x="6738553" y="2155457"/>
            <a:ext cx="785800" cy="37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44450" h="38100"/>
          </a:sp3d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Target</a:t>
            </a:r>
            <a:endParaRPr kumimoji="0" lang="zh-TW" altLang="en-US" sz="11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AC2EA2E7-104B-432B-AD1D-046AB8382A5E}"/>
              </a:ext>
            </a:extLst>
          </p:cNvPr>
          <p:cNvSpPr/>
          <p:nvPr/>
        </p:nvSpPr>
        <p:spPr>
          <a:xfrm>
            <a:off x="7052431" y="5839489"/>
            <a:ext cx="3049752" cy="417766"/>
          </a:xfrm>
          <a:prstGeom prst="roundRect">
            <a:avLst>
              <a:gd name="adj" fmla="val 6051"/>
            </a:avLst>
          </a:prstGeom>
          <a:solidFill>
            <a:srgbClr val="00B0F0"/>
          </a:solidFill>
          <a:ln w="3175">
            <a:noFill/>
          </a:ln>
          <a:scene3d>
            <a:camera prst="orthographicFront"/>
            <a:lightRig rig="threePt" dir="t"/>
          </a:scene3d>
          <a:sp3d contourW="12700">
            <a:bevelT w="50800" h="38100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717F0DD-B369-421F-9631-1E2829CA51CB}"/>
              </a:ext>
            </a:extLst>
          </p:cNvPr>
          <p:cNvSpPr/>
          <p:nvPr/>
        </p:nvSpPr>
        <p:spPr>
          <a:xfrm>
            <a:off x="6783622" y="5912031"/>
            <a:ext cx="3534485" cy="3468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2920" tIns="66460" rIns="132920" bIns="66460" rtlCol="0" anchor="ctr"/>
          <a:lstStyle/>
          <a:p>
            <a:pPr marL="0" marR="0" lvl="0" indent="0" algn="ctr" defTabSz="1329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Local Disks/</a:t>
            </a: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HDDs/SSDs</a:t>
            </a:r>
            <a:endParaRPr kumimoji="0" lang="zh-TW" altLang="en-US" sz="14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36BCA45-7B01-47EE-B026-E45803873182}"/>
              </a:ext>
            </a:extLst>
          </p:cNvPr>
          <p:cNvSpPr/>
          <p:nvPr/>
        </p:nvSpPr>
        <p:spPr>
          <a:xfrm>
            <a:off x="8425216" y="4933748"/>
            <a:ext cx="1287860" cy="46074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Snapshot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D4BEDD8-0417-490E-ABCE-D3D437F8BCC8}"/>
              </a:ext>
            </a:extLst>
          </p:cNvPr>
          <p:cNvSpPr/>
          <p:nvPr/>
        </p:nvSpPr>
        <p:spPr>
          <a:xfrm>
            <a:off x="7756751" y="5491279"/>
            <a:ext cx="1309974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1329202">
              <a:defRPr/>
            </a:pPr>
            <a:r>
              <a:rPr lang="en-US" altLang="zh-TW" sz="1400" kern="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 Engine</a:t>
            </a:r>
            <a:endParaRPr lang="zh-TW" altLang="en-US" sz="1400" kern="0">
              <a:solidFill>
                <a:schemeClr val="bg1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D01C112-8188-4196-9006-5F5937F61860}"/>
              </a:ext>
            </a:extLst>
          </p:cNvPr>
          <p:cNvSpPr/>
          <p:nvPr/>
        </p:nvSpPr>
        <p:spPr>
          <a:xfrm>
            <a:off x="10624498" y="263956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ea typeface="微軟正黑體"/>
              </a:rPr>
              <a:t>雲端物件</a:t>
            </a:r>
            <a:endParaRPr lang="en-US" altLang="zh-TW" b="1">
              <a:ea typeface="微軟正黑體"/>
            </a:endParaRPr>
          </a:p>
          <a:p>
            <a:pPr algn="ctr"/>
            <a:r>
              <a:rPr lang="zh-TW" altLang="en-US" b="1">
                <a:ea typeface="微軟正黑體"/>
              </a:rPr>
              <a:t>儲存空間</a:t>
            </a:r>
            <a:endParaRPr lang="en-US" altLang="zh-TW" b="1">
              <a:ea typeface="微軟正黑體"/>
            </a:endParaRPr>
          </a:p>
        </p:txBody>
      </p:sp>
      <p:sp>
        <p:nvSpPr>
          <p:cNvPr id="68" name="左-右雙向箭號 240">
            <a:extLst>
              <a:ext uri="{FF2B5EF4-FFF2-40B4-BE49-F238E27FC236}">
                <a16:creationId xmlns:a16="http://schemas.microsoft.com/office/drawing/2014/main" id="{203F55F2-71FC-4BCD-BE02-3F57FE4CDEE7}"/>
              </a:ext>
            </a:extLst>
          </p:cNvPr>
          <p:cNvSpPr/>
          <p:nvPr/>
        </p:nvSpPr>
        <p:spPr>
          <a:xfrm>
            <a:off x="5517481" y="4376702"/>
            <a:ext cx="1469198" cy="477463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File Access</a:t>
            </a:r>
            <a:endParaRPr kumimoji="1" lang="zh-TW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左-右雙向箭號 240">
            <a:extLst>
              <a:ext uri="{FF2B5EF4-FFF2-40B4-BE49-F238E27FC236}">
                <a16:creationId xmlns:a16="http://schemas.microsoft.com/office/drawing/2014/main" id="{1626F83C-E117-402F-AB81-9EA983EC87E5}"/>
              </a:ext>
            </a:extLst>
          </p:cNvPr>
          <p:cNvSpPr/>
          <p:nvPr/>
        </p:nvSpPr>
        <p:spPr>
          <a:xfrm>
            <a:off x="5517481" y="2416949"/>
            <a:ext cx="1469198" cy="477463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1050">
                <a:latin typeface="Arial" panose="020B0604020202020204" pitchFamily="34" charset="0"/>
                <a:cs typeface="Arial" panose="020B0604020202020204" pitchFamily="34" charset="0"/>
              </a:rPr>
              <a:t>Block Access</a:t>
            </a:r>
          </a:p>
        </p:txBody>
      </p:sp>
      <p:grpSp>
        <p:nvGrpSpPr>
          <p:cNvPr id="71" name="圖形 211">
            <a:extLst>
              <a:ext uri="{FF2B5EF4-FFF2-40B4-BE49-F238E27FC236}">
                <a16:creationId xmlns:a16="http://schemas.microsoft.com/office/drawing/2014/main" id="{9C2E27CA-D197-4D69-875E-6A79897890A6}"/>
              </a:ext>
            </a:extLst>
          </p:cNvPr>
          <p:cNvGrpSpPr/>
          <p:nvPr/>
        </p:nvGrpSpPr>
        <p:grpSpPr>
          <a:xfrm>
            <a:off x="9199721" y="4441133"/>
            <a:ext cx="367176" cy="423479"/>
            <a:chOff x="6880167" y="2925402"/>
            <a:chExt cx="551412" cy="630183"/>
          </a:xfrm>
          <a:solidFill>
            <a:srgbClr val="002060"/>
          </a:solidFill>
        </p:grpSpPr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093EF286-1A60-4F66-8FF1-E2AD85CD65B0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3" name="手繪多邊形: 圖案 72">
              <a:extLst>
                <a:ext uri="{FF2B5EF4-FFF2-40B4-BE49-F238E27FC236}">
                  <a16:creationId xmlns:a16="http://schemas.microsoft.com/office/drawing/2014/main" id="{B2E24C53-7213-4BB1-B690-A290CDE9F935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4" name="手繪多邊形: 圖案 73">
              <a:extLst>
                <a:ext uri="{FF2B5EF4-FFF2-40B4-BE49-F238E27FC236}">
                  <a16:creationId xmlns:a16="http://schemas.microsoft.com/office/drawing/2014/main" id="{0392902D-9451-4283-8BF2-B879A2C9328F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F3F7334D-7059-42FA-87F3-EFC5839A81E0}"/>
              </a:ext>
            </a:extLst>
          </p:cNvPr>
          <p:cNvCxnSpPr>
            <a:cxnSpLocks/>
          </p:cNvCxnSpPr>
          <p:nvPr/>
        </p:nvCxnSpPr>
        <p:spPr>
          <a:xfrm flipV="1">
            <a:off x="9695321" y="3975242"/>
            <a:ext cx="749030" cy="603114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DAFC0915-2707-4CB8-BB56-90336BCA9599}"/>
              </a:ext>
            </a:extLst>
          </p:cNvPr>
          <p:cNvGrpSpPr/>
          <p:nvPr/>
        </p:nvGrpSpPr>
        <p:grpSpPr>
          <a:xfrm>
            <a:off x="10440697" y="3275400"/>
            <a:ext cx="1449999" cy="1011720"/>
            <a:chOff x="6134382" y="1540701"/>
            <a:chExt cx="4347104" cy="3033140"/>
          </a:xfrm>
        </p:grpSpPr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BE8F7020-DE38-4460-AAEA-63975BE5D433}"/>
                </a:ext>
              </a:extLst>
            </p:cNvPr>
            <p:cNvGrpSpPr/>
            <p:nvPr/>
          </p:nvGrpSpPr>
          <p:grpSpPr>
            <a:xfrm>
              <a:off x="6134382" y="1540701"/>
              <a:ext cx="4347104" cy="3013135"/>
              <a:chOff x="2426218" y="335742"/>
              <a:chExt cx="7276477" cy="5043588"/>
            </a:xfrm>
          </p:grpSpPr>
          <p:pic>
            <p:nvPicPr>
              <p:cNvPr id="85" name="圖形 84">
                <a:extLst>
                  <a:ext uri="{FF2B5EF4-FFF2-40B4-BE49-F238E27FC236}">
                    <a16:creationId xmlns:a16="http://schemas.microsoft.com/office/drawing/2014/main" id="{7CF33254-CC58-4299-B6F5-1A8C4CFB2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47477" y="335742"/>
                <a:ext cx="6258560" cy="4326014"/>
              </a:xfrm>
              <a:prstGeom prst="rect">
                <a:avLst/>
              </a:prstGeom>
            </p:spPr>
          </p:pic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4900F92-C436-4EA0-9ED3-5F123137C3BB}"/>
                  </a:ext>
                </a:extLst>
              </p:cNvPr>
              <p:cNvSpPr/>
              <p:nvPr/>
            </p:nvSpPr>
            <p:spPr>
              <a:xfrm>
                <a:off x="549923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86A70006-C39D-4D24-A4A1-64D3F81DE3AD}"/>
                  </a:ext>
                </a:extLst>
              </p:cNvPr>
              <p:cNvSpPr/>
              <p:nvPr/>
            </p:nvSpPr>
            <p:spPr>
              <a:xfrm>
                <a:off x="59462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CCF606A7-1FF4-4367-81ED-63C6B198C1EA}"/>
                  </a:ext>
                </a:extLst>
              </p:cNvPr>
              <p:cNvSpPr/>
              <p:nvPr/>
            </p:nvSpPr>
            <p:spPr>
              <a:xfrm>
                <a:off x="6403477" y="3905909"/>
                <a:ext cx="243840" cy="24384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29311A64-8E8C-47B0-9D1A-A781C87B554B}"/>
                  </a:ext>
                </a:extLst>
              </p:cNvPr>
              <p:cNvGrpSpPr/>
              <p:nvPr/>
            </p:nvGrpSpPr>
            <p:grpSpPr>
              <a:xfrm>
                <a:off x="2426218" y="4123037"/>
                <a:ext cx="1071485" cy="1071480"/>
                <a:chOff x="551616" y="5265594"/>
                <a:chExt cx="222492" cy="222491"/>
              </a:xfrm>
            </p:grpSpPr>
            <p:sp>
              <p:nvSpPr>
                <p:cNvPr id="97" name="手繪多邊形: 圖案 96">
                  <a:extLst>
                    <a:ext uri="{FF2B5EF4-FFF2-40B4-BE49-F238E27FC236}">
                      <a16:creationId xmlns:a16="http://schemas.microsoft.com/office/drawing/2014/main" id="{D39283FE-B8D8-443D-8A82-291381ECD439}"/>
                    </a:ext>
                  </a:extLst>
                </p:cNvPr>
                <p:cNvSpPr/>
                <p:nvPr/>
              </p:nvSpPr>
              <p:spPr>
                <a:xfrm>
                  <a:off x="731494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8" name="手繪多邊形: 圖案 97">
                  <a:extLst>
                    <a:ext uri="{FF2B5EF4-FFF2-40B4-BE49-F238E27FC236}">
                      <a16:creationId xmlns:a16="http://schemas.microsoft.com/office/drawing/2014/main" id="{5107C5E5-433E-41EF-AF85-667F63886A55}"/>
                    </a:ext>
                  </a:extLst>
                </p:cNvPr>
                <p:cNvSpPr/>
                <p:nvPr/>
              </p:nvSpPr>
              <p:spPr>
                <a:xfrm>
                  <a:off x="64157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9" name="手繪多邊形: 圖案 98">
                  <a:extLst>
                    <a:ext uri="{FF2B5EF4-FFF2-40B4-BE49-F238E27FC236}">
                      <a16:creationId xmlns:a16="http://schemas.microsoft.com/office/drawing/2014/main" id="{3D5A2096-618C-46AF-AD9C-3BCD31753AEC}"/>
                    </a:ext>
                  </a:extLst>
                </p:cNvPr>
                <p:cNvSpPr/>
                <p:nvPr/>
              </p:nvSpPr>
              <p:spPr>
                <a:xfrm>
                  <a:off x="731494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0" name="手繪多邊形: 圖案 99">
                  <a:extLst>
                    <a:ext uri="{FF2B5EF4-FFF2-40B4-BE49-F238E27FC236}">
                      <a16:creationId xmlns:a16="http://schemas.microsoft.com/office/drawing/2014/main" id="{25417FA0-35BC-4B2B-AD06-08B54882DC54}"/>
                    </a:ext>
                  </a:extLst>
                </p:cNvPr>
                <p:cNvSpPr/>
                <p:nvPr/>
              </p:nvSpPr>
              <p:spPr>
                <a:xfrm>
                  <a:off x="64157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1" name="手繪多邊形: 圖案 100">
                  <a:extLst>
                    <a:ext uri="{FF2B5EF4-FFF2-40B4-BE49-F238E27FC236}">
                      <a16:creationId xmlns:a16="http://schemas.microsoft.com/office/drawing/2014/main" id="{E6E2D75E-2D80-4213-926B-7A71CE4727F8}"/>
                    </a:ext>
                  </a:extLst>
                </p:cNvPr>
                <p:cNvSpPr/>
                <p:nvPr/>
              </p:nvSpPr>
              <p:spPr>
                <a:xfrm>
                  <a:off x="731494" y="5445471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02" name="手繪多邊形: 圖案 101">
                  <a:extLst>
                    <a:ext uri="{FF2B5EF4-FFF2-40B4-BE49-F238E27FC236}">
                      <a16:creationId xmlns:a16="http://schemas.microsoft.com/office/drawing/2014/main" id="{762D759A-ECDA-4443-8F56-74D7A88C9097}"/>
                    </a:ext>
                  </a:extLst>
                </p:cNvPr>
                <p:cNvSpPr/>
                <p:nvPr/>
              </p:nvSpPr>
              <p:spPr>
                <a:xfrm>
                  <a:off x="551616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8 w 85725"/>
                    <a:gd name="connsiteY1" fmla="*/ 0 h 85725"/>
                    <a:gd name="connsiteX2" fmla="*/ 90488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8" y="0"/>
                      </a:lnTo>
                      <a:lnTo>
                        <a:pt x="90488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0" name="群組 89">
                <a:extLst>
                  <a:ext uri="{FF2B5EF4-FFF2-40B4-BE49-F238E27FC236}">
                    <a16:creationId xmlns:a16="http://schemas.microsoft.com/office/drawing/2014/main" id="{5BAC4EB3-B54D-4FBE-949A-A699739334D4}"/>
                  </a:ext>
                </a:extLst>
              </p:cNvPr>
              <p:cNvGrpSpPr/>
              <p:nvPr/>
            </p:nvGrpSpPr>
            <p:grpSpPr>
              <a:xfrm>
                <a:off x="8614059" y="4290924"/>
                <a:ext cx="1088636" cy="1088406"/>
                <a:chOff x="1385335" y="5265594"/>
                <a:chExt cx="222540" cy="222492"/>
              </a:xfrm>
            </p:grpSpPr>
            <p:sp>
              <p:nvSpPr>
                <p:cNvPr id="91" name="手繪多邊形: 圖案 90">
                  <a:extLst>
                    <a:ext uri="{FF2B5EF4-FFF2-40B4-BE49-F238E27FC236}">
                      <a16:creationId xmlns:a16="http://schemas.microsoft.com/office/drawing/2014/main" id="{13674452-9AC5-4FDE-80DE-4D52CC4F468A}"/>
                    </a:ext>
                  </a:extLst>
                </p:cNvPr>
                <p:cNvSpPr/>
                <p:nvPr/>
              </p:nvSpPr>
              <p:spPr>
                <a:xfrm>
                  <a:off x="1385335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2" name="手繪多邊形: 圖案 91">
                  <a:extLst>
                    <a:ext uri="{FF2B5EF4-FFF2-40B4-BE49-F238E27FC236}">
                      <a16:creationId xmlns:a16="http://schemas.microsoft.com/office/drawing/2014/main" id="{F0D7DA54-3FB3-468C-965E-227D001C860B}"/>
                    </a:ext>
                  </a:extLst>
                </p:cNvPr>
                <p:cNvSpPr/>
                <p:nvPr/>
              </p:nvSpPr>
              <p:spPr>
                <a:xfrm>
                  <a:off x="1475298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3" name="手繪多邊形: 圖案 92">
                  <a:extLst>
                    <a:ext uri="{FF2B5EF4-FFF2-40B4-BE49-F238E27FC236}">
                      <a16:creationId xmlns:a16="http://schemas.microsoft.com/office/drawing/2014/main" id="{06454179-4A74-47F3-9070-681031379DEF}"/>
                    </a:ext>
                  </a:extLst>
                </p:cNvPr>
                <p:cNvSpPr/>
                <p:nvPr/>
              </p:nvSpPr>
              <p:spPr>
                <a:xfrm>
                  <a:off x="1385335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4" name="手繪多邊形: 圖案 93">
                  <a:extLst>
                    <a:ext uri="{FF2B5EF4-FFF2-40B4-BE49-F238E27FC236}">
                      <a16:creationId xmlns:a16="http://schemas.microsoft.com/office/drawing/2014/main" id="{6D5F9AA1-90A3-440C-BD51-045D1B631AE5}"/>
                    </a:ext>
                  </a:extLst>
                </p:cNvPr>
                <p:cNvSpPr/>
                <p:nvPr/>
              </p:nvSpPr>
              <p:spPr>
                <a:xfrm>
                  <a:off x="1475298" y="5355509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5" name="手繪多邊形: 圖案 94">
                  <a:extLst>
                    <a:ext uri="{FF2B5EF4-FFF2-40B4-BE49-F238E27FC236}">
                      <a16:creationId xmlns:a16="http://schemas.microsoft.com/office/drawing/2014/main" id="{0D767607-52AF-4BE3-8963-04A9785DE059}"/>
                    </a:ext>
                  </a:extLst>
                </p:cNvPr>
                <p:cNvSpPr/>
                <p:nvPr/>
              </p:nvSpPr>
              <p:spPr>
                <a:xfrm>
                  <a:off x="1385335" y="5445472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8 h 85725"/>
                    <a:gd name="connsiteX3" fmla="*/ 0 w 85725"/>
                    <a:gd name="connsiteY3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8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6" name="手繪多邊形: 圖案 95">
                  <a:extLst>
                    <a:ext uri="{FF2B5EF4-FFF2-40B4-BE49-F238E27FC236}">
                      <a16:creationId xmlns:a16="http://schemas.microsoft.com/office/drawing/2014/main" id="{FC1C57C1-196B-4707-AC5C-A9055C40A06C}"/>
                    </a:ext>
                  </a:extLst>
                </p:cNvPr>
                <p:cNvSpPr/>
                <p:nvPr/>
              </p:nvSpPr>
              <p:spPr>
                <a:xfrm>
                  <a:off x="1565261" y="5265594"/>
                  <a:ext cx="42614" cy="42614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90487 w 85725"/>
                    <a:gd name="connsiteY1" fmla="*/ 0 h 85725"/>
                    <a:gd name="connsiteX2" fmla="*/ 90487 w 85725"/>
                    <a:gd name="connsiteY2" fmla="*/ 90487 h 85725"/>
                    <a:gd name="connsiteX3" fmla="*/ 0 w 85725"/>
                    <a:gd name="connsiteY3" fmla="*/ 9048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90487" y="0"/>
                      </a:lnTo>
                      <a:lnTo>
                        <a:pt x="90487" y="90487"/>
                      </a:lnTo>
                      <a:lnTo>
                        <a:pt x="0" y="904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EC3D25A5-C737-4029-91AE-C75C0A63F255}"/>
                </a:ext>
              </a:extLst>
            </p:cNvPr>
            <p:cNvSpPr/>
            <p:nvPr/>
          </p:nvSpPr>
          <p:spPr>
            <a:xfrm>
              <a:off x="7019442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43AB2EA-01CC-4D72-BDE3-A8C5697CFF80}"/>
                </a:ext>
              </a:extLst>
            </p:cNvPr>
            <p:cNvSpPr/>
            <p:nvPr/>
          </p:nvSpPr>
          <p:spPr>
            <a:xfrm>
              <a:off x="80772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8A308DA-D842-41E5-9CE5-7EEFC12F50BC}"/>
                </a:ext>
              </a:extLst>
            </p:cNvPr>
            <p:cNvSpPr/>
            <p:nvPr/>
          </p:nvSpPr>
          <p:spPr>
            <a:xfrm>
              <a:off x="9067800" y="4125683"/>
              <a:ext cx="448158" cy="44815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3" name="圖形 211">
            <a:extLst>
              <a:ext uri="{FF2B5EF4-FFF2-40B4-BE49-F238E27FC236}">
                <a16:creationId xmlns:a16="http://schemas.microsoft.com/office/drawing/2014/main" id="{72A7B987-6F8C-4BE8-B56E-7FEC6383A5A6}"/>
              </a:ext>
            </a:extLst>
          </p:cNvPr>
          <p:cNvGrpSpPr/>
          <p:nvPr/>
        </p:nvGrpSpPr>
        <p:grpSpPr>
          <a:xfrm>
            <a:off x="11163016" y="3638054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04" name="手繪多邊形: 圖案 103">
              <a:extLst>
                <a:ext uri="{FF2B5EF4-FFF2-40B4-BE49-F238E27FC236}">
                  <a16:creationId xmlns:a16="http://schemas.microsoft.com/office/drawing/2014/main" id="{5C715297-E811-46FB-800A-0B60A89D0333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5" name="手繪多邊形: 圖案 104">
              <a:extLst>
                <a:ext uri="{FF2B5EF4-FFF2-40B4-BE49-F238E27FC236}">
                  <a16:creationId xmlns:a16="http://schemas.microsoft.com/office/drawing/2014/main" id="{92E1C30B-2049-41DB-A15F-C053251D6BE6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6" name="手繪多邊形: 圖案 105">
              <a:extLst>
                <a:ext uri="{FF2B5EF4-FFF2-40B4-BE49-F238E27FC236}">
                  <a16:creationId xmlns:a16="http://schemas.microsoft.com/office/drawing/2014/main" id="{758D1C0B-8C9D-4703-9927-1266D0447E91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107" name="圖形 211">
            <a:extLst>
              <a:ext uri="{FF2B5EF4-FFF2-40B4-BE49-F238E27FC236}">
                <a16:creationId xmlns:a16="http://schemas.microsoft.com/office/drawing/2014/main" id="{AC1C7DE9-E7BA-4EE0-93F8-947C26BEC9D3}"/>
              </a:ext>
            </a:extLst>
          </p:cNvPr>
          <p:cNvGrpSpPr/>
          <p:nvPr/>
        </p:nvGrpSpPr>
        <p:grpSpPr>
          <a:xfrm>
            <a:off x="10879115" y="3638054"/>
            <a:ext cx="229360" cy="280146"/>
            <a:chOff x="6880167" y="2925402"/>
            <a:chExt cx="551412" cy="630183"/>
          </a:xfrm>
          <a:solidFill>
            <a:schemeClr val="tx1"/>
          </a:solidFill>
        </p:grpSpPr>
        <p:sp>
          <p:nvSpPr>
            <p:cNvPr id="108" name="手繪多邊形: 圖案 107">
              <a:extLst>
                <a:ext uri="{FF2B5EF4-FFF2-40B4-BE49-F238E27FC236}">
                  <a16:creationId xmlns:a16="http://schemas.microsoft.com/office/drawing/2014/main" id="{DC83EEFD-B192-42DA-A8A6-8338A445426B}"/>
                </a:ext>
              </a:extLst>
            </p:cNvPr>
            <p:cNvSpPr/>
            <p:nvPr/>
          </p:nvSpPr>
          <p:spPr>
            <a:xfrm>
              <a:off x="6880167" y="2925402"/>
              <a:ext cx="551412" cy="630183"/>
            </a:xfrm>
            <a:custGeom>
              <a:avLst/>
              <a:gdLst>
                <a:gd name="connsiteX0" fmla="*/ 278294 w 551412"/>
                <a:gd name="connsiteY0" fmla="*/ 636935 h 630182"/>
                <a:gd name="connsiteX1" fmla="*/ 0 w 551412"/>
                <a:gd name="connsiteY1" fmla="*/ 536443 h 630182"/>
                <a:gd name="connsiteX2" fmla="*/ 0 w 551412"/>
                <a:gd name="connsiteY2" fmla="*/ 77873 h 630182"/>
                <a:gd name="connsiteX3" fmla="*/ 278294 w 551412"/>
                <a:gd name="connsiteY3" fmla="*/ 0 h 630182"/>
                <a:gd name="connsiteX4" fmla="*/ 556589 w 551412"/>
                <a:gd name="connsiteY4" fmla="*/ 77873 h 630182"/>
                <a:gd name="connsiteX5" fmla="*/ 556589 w 551412"/>
                <a:gd name="connsiteY5" fmla="*/ 536443 h 630182"/>
                <a:gd name="connsiteX6" fmla="*/ 278294 w 551412"/>
                <a:gd name="connsiteY6" fmla="*/ 636935 h 630182"/>
                <a:gd name="connsiteX7" fmla="*/ 22507 w 551412"/>
                <a:gd name="connsiteY7" fmla="*/ 110732 h 630182"/>
                <a:gd name="connsiteX8" fmla="*/ 22507 w 551412"/>
                <a:gd name="connsiteY8" fmla="*/ 536556 h 630182"/>
                <a:gd name="connsiteX9" fmla="*/ 278294 w 551412"/>
                <a:gd name="connsiteY9" fmla="*/ 614428 h 630182"/>
                <a:gd name="connsiteX10" fmla="*/ 534082 w 551412"/>
                <a:gd name="connsiteY10" fmla="*/ 536556 h 630182"/>
                <a:gd name="connsiteX11" fmla="*/ 534082 w 551412"/>
                <a:gd name="connsiteY11" fmla="*/ 110732 h 630182"/>
                <a:gd name="connsiteX12" fmla="*/ 278294 w 551412"/>
                <a:gd name="connsiteY12" fmla="*/ 155858 h 630182"/>
                <a:gd name="connsiteX13" fmla="*/ 22507 w 551412"/>
                <a:gd name="connsiteY13" fmla="*/ 110732 h 630182"/>
                <a:gd name="connsiteX14" fmla="*/ 278294 w 551412"/>
                <a:gd name="connsiteY14" fmla="*/ 22507 h 630182"/>
                <a:gd name="connsiteX15" fmla="*/ 22507 w 551412"/>
                <a:gd name="connsiteY15" fmla="*/ 77873 h 630182"/>
                <a:gd name="connsiteX16" fmla="*/ 278294 w 551412"/>
                <a:gd name="connsiteY16" fmla="*/ 133239 h 630182"/>
                <a:gd name="connsiteX17" fmla="*/ 534082 w 551412"/>
                <a:gd name="connsiteY17" fmla="*/ 77873 h 630182"/>
                <a:gd name="connsiteX18" fmla="*/ 278294 w 551412"/>
                <a:gd name="connsiteY18" fmla="*/ 22507 h 63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412" h="630182">
                  <a:moveTo>
                    <a:pt x="278294" y="636935"/>
                  </a:moveTo>
                  <a:cubicBezTo>
                    <a:pt x="137853" y="636935"/>
                    <a:pt x="0" y="587195"/>
                    <a:pt x="0" y="536443"/>
                  </a:cubicBezTo>
                  <a:lnTo>
                    <a:pt x="0" y="77873"/>
                  </a:lnTo>
                  <a:cubicBezTo>
                    <a:pt x="0" y="26783"/>
                    <a:pt x="139991" y="0"/>
                    <a:pt x="278294" y="0"/>
                  </a:cubicBezTo>
                  <a:cubicBezTo>
                    <a:pt x="416597" y="0"/>
                    <a:pt x="556589" y="26783"/>
                    <a:pt x="556589" y="77873"/>
                  </a:cubicBezTo>
                  <a:lnTo>
                    <a:pt x="556589" y="536443"/>
                  </a:lnTo>
                  <a:cubicBezTo>
                    <a:pt x="556589" y="587195"/>
                    <a:pt x="418736" y="636935"/>
                    <a:pt x="278294" y="636935"/>
                  </a:cubicBezTo>
                  <a:close/>
                  <a:moveTo>
                    <a:pt x="22507" y="110732"/>
                  </a:moveTo>
                  <a:lnTo>
                    <a:pt x="22507" y="536556"/>
                  </a:lnTo>
                  <a:cubicBezTo>
                    <a:pt x="22507" y="559062"/>
                    <a:pt x="124462" y="614428"/>
                    <a:pt x="278294" y="614428"/>
                  </a:cubicBezTo>
                  <a:cubicBezTo>
                    <a:pt x="432127" y="614428"/>
                    <a:pt x="534082" y="558950"/>
                    <a:pt x="534082" y="536556"/>
                  </a:cubicBezTo>
                  <a:lnTo>
                    <a:pt x="534082" y="110732"/>
                  </a:lnTo>
                  <a:cubicBezTo>
                    <a:pt x="489069" y="140441"/>
                    <a:pt x="383175" y="155858"/>
                    <a:pt x="278294" y="155858"/>
                  </a:cubicBezTo>
                  <a:cubicBezTo>
                    <a:pt x="173413" y="155858"/>
                    <a:pt x="67520" y="140441"/>
                    <a:pt x="22507" y="110732"/>
                  </a:cubicBezTo>
                  <a:close/>
                  <a:moveTo>
                    <a:pt x="278294" y="22507"/>
                  </a:moveTo>
                  <a:cubicBezTo>
                    <a:pt x="122098" y="22507"/>
                    <a:pt x="22507" y="55366"/>
                    <a:pt x="22507" y="77873"/>
                  </a:cubicBezTo>
                  <a:cubicBezTo>
                    <a:pt x="22507" y="100379"/>
                    <a:pt x="122098" y="133239"/>
                    <a:pt x="278294" y="133239"/>
                  </a:cubicBezTo>
                  <a:cubicBezTo>
                    <a:pt x="434490" y="133239"/>
                    <a:pt x="534082" y="100379"/>
                    <a:pt x="534082" y="77873"/>
                  </a:cubicBezTo>
                  <a:cubicBezTo>
                    <a:pt x="534082" y="55366"/>
                    <a:pt x="434490" y="22507"/>
                    <a:pt x="278294" y="22507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9" name="手繪多邊形: 圖案 108">
              <a:extLst>
                <a:ext uri="{FF2B5EF4-FFF2-40B4-BE49-F238E27FC236}">
                  <a16:creationId xmlns:a16="http://schemas.microsoft.com/office/drawing/2014/main" id="{9E7C1BBF-A1F9-472F-92FD-8E283D05ADB3}"/>
                </a:ext>
              </a:extLst>
            </p:cNvPr>
            <p:cNvSpPr/>
            <p:nvPr/>
          </p:nvSpPr>
          <p:spPr>
            <a:xfrm>
              <a:off x="6889507" y="3161721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10" name="手繪多邊形: 圖案 109">
              <a:extLst>
                <a:ext uri="{FF2B5EF4-FFF2-40B4-BE49-F238E27FC236}">
                  <a16:creationId xmlns:a16="http://schemas.microsoft.com/office/drawing/2014/main" id="{AC9AE13E-C309-4908-BAA5-21311C1C88A5}"/>
                </a:ext>
              </a:extLst>
            </p:cNvPr>
            <p:cNvSpPr/>
            <p:nvPr/>
          </p:nvSpPr>
          <p:spPr>
            <a:xfrm>
              <a:off x="6889507" y="3319266"/>
              <a:ext cx="528905" cy="67520"/>
            </a:xfrm>
            <a:custGeom>
              <a:avLst/>
              <a:gdLst>
                <a:gd name="connsiteX0" fmla="*/ 264115 w 528905"/>
                <a:gd name="connsiteY0" fmla="*/ 73821 h 67519"/>
                <a:gd name="connsiteX1" fmla="*/ 0 w 528905"/>
                <a:gd name="connsiteY1" fmla="*/ 15980 h 67519"/>
                <a:gd name="connsiteX2" fmla="*/ 10578 w 528905"/>
                <a:gd name="connsiteY2" fmla="*/ 113 h 67519"/>
                <a:gd name="connsiteX3" fmla="*/ 264115 w 528905"/>
                <a:gd name="connsiteY3" fmla="*/ 54803 h 67519"/>
                <a:gd name="connsiteX4" fmla="*/ 529018 w 528905"/>
                <a:gd name="connsiteY4" fmla="*/ 0 h 67519"/>
                <a:gd name="connsiteX5" fmla="*/ 539258 w 528905"/>
                <a:gd name="connsiteY5" fmla="*/ 16092 h 67519"/>
                <a:gd name="connsiteX6" fmla="*/ 264115 w 528905"/>
                <a:gd name="connsiteY6" fmla="*/ 73821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05" h="67519">
                  <a:moveTo>
                    <a:pt x="264115" y="73821"/>
                  </a:moveTo>
                  <a:cubicBezTo>
                    <a:pt x="150007" y="73821"/>
                    <a:pt x="35560" y="39611"/>
                    <a:pt x="0" y="15980"/>
                  </a:cubicBezTo>
                  <a:lnTo>
                    <a:pt x="10578" y="113"/>
                  </a:lnTo>
                  <a:cubicBezTo>
                    <a:pt x="44113" y="22507"/>
                    <a:pt x="153720" y="54803"/>
                    <a:pt x="264115" y="54803"/>
                  </a:cubicBezTo>
                  <a:cubicBezTo>
                    <a:pt x="371809" y="54803"/>
                    <a:pt x="494920" y="21831"/>
                    <a:pt x="529018" y="0"/>
                  </a:cubicBezTo>
                  <a:lnTo>
                    <a:pt x="539258" y="16092"/>
                  </a:lnTo>
                  <a:cubicBezTo>
                    <a:pt x="502460" y="39611"/>
                    <a:pt x="376873" y="73821"/>
                    <a:pt x="264115" y="73821"/>
                  </a:cubicBezTo>
                  <a:close/>
                </a:path>
              </a:pathLst>
            </a:custGeom>
            <a:grpFill/>
            <a:ln w="1108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3" name="內容版面配置區 5">
            <a:extLst>
              <a:ext uri="{FF2B5EF4-FFF2-40B4-BE49-F238E27FC236}">
                <a16:creationId xmlns:a16="http://schemas.microsoft.com/office/drawing/2014/main" id="{11C0A56B-1FC1-41E3-90AC-BA96780861D6}"/>
              </a:ext>
            </a:extLst>
          </p:cNvPr>
          <p:cNvSpPr txBox="1">
            <a:spLocks/>
          </p:cNvSpPr>
          <p:nvPr/>
        </p:nvSpPr>
        <p:spPr>
          <a:xfrm>
            <a:off x="450481" y="263804"/>
            <a:ext cx="9256825" cy="1401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TW" altLang="en-US" sz="4400" b="1" cap="all">
                <a:latin typeface="Arial" panose="020B0604020202020204" pitchFamily="34" charset="0"/>
                <a:cs typeface="Arial" panose="020B0604020202020204" pitchFamily="34" charset="0"/>
              </a:rPr>
              <a:t>本機 </a:t>
            </a:r>
            <a:r>
              <a:rPr lang="en-US" altLang="zh-TW" sz="4400" b="1">
                <a:latin typeface="Arial" panose="020B0604020202020204" pitchFamily="34" charset="0"/>
                <a:cs typeface="Arial" panose="020B0604020202020204" pitchFamily="34" charset="0"/>
              </a:rPr>
              <a:t>Stored Space</a:t>
            </a:r>
            <a:r>
              <a:rPr lang="zh-TW" altLang="en-US" sz="4400" b="1" cap="all">
                <a:latin typeface="Arial" panose="020B0604020202020204" pitchFamily="34" charset="0"/>
                <a:cs typeface="Arial" panose="020B0604020202020204" pitchFamily="34" charset="0"/>
              </a:rPr>
              <a:t> 讓工作不會</a:t>
            </a:r>
            <a:endParaRPr lang="en-US" altLang="zh-TW" sz="4400" b="1" cap="al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400" b="1" cap="all">
                <a:latin typeface="Arial" panose="020B0604020202020204" pitchFamily="34" charset="0"/>
                <a:cs typeface="Arial" panose="020B0604020202020204" pitchFamily="34" charset="0"/>
              </a:rPr>
              <a:t>因為雲端服務斷線或網路異常而停擺</a:t>
            </a:r>
          </a:p>
        </p:txBody>
      </p:sp>
      <p:sp>
        <p:nvSpPr>
          <p:cNvPr id="59" name="橢圓 240">
            <a:extLst>
              <a:ext uri="{FF2B5EF4-FFF2-40B4-BE49-F238E27FC236}">
                <a16:creationId xmlns:a16="http://schemas.microsoft.com/office/drawing/2014/main" id="{81FB388A-0D5D-4081-8302-99CED97A14C4}"/>
              </a:ext>
            </a:extLst>
          </p:cNvPr>
          <p:cNvSpPr/>
          <p:nvPr/>
        </p:nvSpPr>
        <p:spPr>
          <a:xfrm>
            <a:off x="10290162" y="3567693"/>
            <a:ext cx="384426" cy="3844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0" name="文字方塊 3">
            <a:extLst>
              <a:ext uri="{FF2B5EF4-FFF2-40B4-BE49-F238E27FC236}">
                <a16:creationId xmlns:a16="http://schemas.microsoft.com/office/drawing/2014/main" id="{6F5770D5-4739-4BB3-9E7F-2FC458107F39}"/>
              </a:ext>
            </a:extLst>
          </p:cNvPr>
          <p:cNvSpPr txBox="1"/>
          <p:nvPr/>
        </p:nvSpPr>
        <p:spPr>
          <a:xfrm>
            <a:off x="10263096" y="3553428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zh-TW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119448683"/>
      </p:ext>
    </p:extLst>
  </p:cSld>
  <p:clrMapOvr>
    <a:masterClrMapping/>
  </p:clrMapOvr>
</p:sld>
</file>

<file path=ppt/theme/theme1.xml><?xml version="1.0" encoding="utf-8"?>
<a:theme xmlns:a="http://schemas.openxmlformats.org/drawingml/2006/main" name="2_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DF2E28"/>
    </a:accent1>
    <a:accent2>
      <a:srgbClr val="FE801A"/>
    </a:accent2>
    <a:accent3>
      <a:srgbClr val="E9BF35"/>
    </a:accent3>
    <a:accent4>
      <a:srgbClr val="81BB42"/>
    </a:accent4>
    <a:accent5>
      <a:srgbClr val="32C7A9"/>
    </a:accent5>
    <a:accent6>
      <a:srgbClr val="4A9BDC"/>
    </a:accent6>
    <a:hlink>
      <a:srgbClr val="F0532B"/>
    </a:hlink>
    <a:folHlink>
      <a:srgbClr val="F38B5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31C25F23825D44CBBB1AA77853A0C18" ma:contentTypeVersion="9" ma:contentTypeDescription="建立新的文件。" ma:contentTypeScope="" ma:versionID="1c2561386f44a4fe54954fd37a2339d1">
  <xsd:schema xmlns:xsd="http://www.w3.org/2001/XMLSchema" xmlns:xs="http://www.w3.org/2001/XMLSchema" xmlns:p="http://schemas.microsoft.com/office/2006/metadata/properties" xmlns:ns3="945b5f48-3b94-429a-9550-e0bcb81aac3f" xmlns:ns4="2889d1fa-7d08-4e0f-9720-20b7f206080f" targetNamespace="http://schemas.microsoft.com/office/2006/metadata/properties" ma:root="true" ma:fieldsID="25cb9be18cf4c20b7fb2d35175a35822" ns3:_="" ns4:_="">
    <xsd:import namespace="945b5f48-3b94-429a-9550-e0bcb81aac3f"/>
    <xsd:import namespace="2889d1fa-7d08-4e0f-9720-20b7f20608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b5f48-3b94-429a-9550-e0bcb81aa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用提示雜湊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9d1fa-7d08-4e0f-9720-20b7f2060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06577-79DB-43F4-BCDA-4F6A34C7E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C4CF6D-9DA1-45F5-8DC6-B2335B25F394}">
  <ds:schemaRefs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945b5f48-3b94-429a-9550-e0bcb81aac3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889d1fa-7d08-4e0f-9720-20b7f206080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294512E-3DDD-4F7D-A1B4-99AFC9956C97}">
  <ds:schemaRefs>
    <ds:schemaRef ds:uri="2889d1fa-7d08-4e0f-9720-20b7f206080f"/>
    <ds:schemaRef ds:uri="945b5f48-3b94-429a-9550-e0bcb81aac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3707</Words>
  <Application>Microsoft Office PowerPoint</Application>
  <PresentationFormat>寬螢幕</PresentationFormat>
  <Paragraphs>559</Paragraphs>
  <Slides>46</Slides>
  <Notes>20</Notes>
  <HiddenSlides>3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5" baseType="lpstr">
      <vt:lpstr>微軟正黑體</vt:lpstr>
      <vt:lpstr>微軟正黑體</vt:lpstr>
      <vt:lpstr>Arial</vt:lpstr>
      <vt:lpstr>Calibri</vt:lpstr>
      <vt:lpstr>Century Gothic</vt:lpstr>
      <vt:lpstr>Segoe UI</vt:lpstr>
      <vt:lpstr>Times New Roman</vt:lpstr>
      <vt:lpstr>Wingdings</vt:lpstr>
      <vt:lpstr>2_飛機雲</vt:lpstr>
      <vt:lpstr>PowerPoint 簡報</vt:lpstr>
      <vt:lpstr>解析提要</vt:lpstr>
      <vt:lpstr>為什麼會有資料上雲的需求</vt:lpstr>
      <vt:lpstr>PowerPoint 簡報</vt:lpstr>
      <vt:lpstr>VJBOD Cloud 與 HybridMount 比較 </vt:lpstr>
      <vt:lpstr>VJBOD cloud 區塊型雲網關 對應使用方式</vt:lpstr>
      <vt:lpstr>VJBOD Cloud 區塊型雲網關整體架構及優勢介紹</vt:lpstr>
      <vt:lpstr>PowerPoint 簡報</vt:lpstr>
      <vt:lpstr>PowerPoint 簡報</vt:lpstr>
      <vt:lpstr>VJBOD Cloud 自動快照還原點,  讓資料有保障</vt:lpstr>
      <vt:lpstr>PowerPoint 簡報</vt:lpstr>
      <vt:lpstr>透過 VJBOD Cloud 區塊型雲網關的 存取協定轉換資料上雲無負擔</vt:lpstr>
      <vt:lpstr>主流的物件型雲業者已全數支援  區域性的雲業者也逐步增加中</vt:lpstr>
      <vt:lpstr> 支援十三個物件型雲端儲存服務空間 （仍持續增加中）</vt:lpstr>
      <vt:lpstr>異地備援的用途就在於萬一災難發生時  可透過備援 NAS 來恢復資料後繼續營運</vt:lpstr>
      <vt:lpstr>使用 VJBOD Cloud, 當災難發生時 如何用另一台 NAS 來遷移資料</vt:lpstr>
      <vt:lpstr>VJBOD Cloud 區塊型雲網關優勢</vt:lpstr>
      <vt:lpstr>VJBOD Cloud 區塊型雲網關好處</vt:lpstr>
      <vt:lpstr>VJBOD Cloud  區塊型雲網關 應用情境 </vt:lpstr>
      <vt:lpstr>本地應用服務的資料備份到雲端</vt:lpstr>
      <vt:lpstr>本地資料雲端備份解決方案</vt:lpstr>
      <vt:lpstr>本地端資料庫備份</vt:lpstr>
      <vt:lpstr>區塊型資料庫雲端備份解決方案</vt:lpstr>
      <vt:lpstr>VJBOD Cloud  區塊型雲網關功能介紹</vt:lpstr>
      <vt:lpstr>3個步驟即可建立雲端磁碟區 / LUN</vt:lpstr>
      <vt:lpstr>總覽 &amp; 建立雲端磁碟區 / LUN</vt:lpstr>
      <vt:lpstr>雲端連線測速 &amp; 支持雲業者加速服務</vt:lpstr>
      <vt:lpstr>VJBOD Cloud 本地存放模式,  讓資料存取不斷線</vt:lpstr>
      <vt:lpstr>自動快照還原機制 保護用戶的資料 </vt:lpstr>
      <vt:lpstr>VJBOD Cloud 區塊型雲網關授權機制</vt:lpstr>
      <vt:lpstr>三種訂閱授權方式</vt:lpstr>
      <vt:lpstr>透過軟體商店增加訂閱授權</vt:lpstr>
      <vt:lpstr>PowerPoint 簡報</vt:lpstr>
      <vt:lpstr>強制轉移或安全轉移流程</vt:lpstr>
      <vt:lpstr>強制轉移或安全轉移流程</vt:lpstr>
      <vt:lpstr>強制轉移或安全轉移流程</vt:lpstr>
      <vt:lpstr>如何手動安全卸載雲端磁碟區或 LUN</vt:lpstr>
      <vt:lpstr>PowerPoint 簡報</vt:lpstr>
      <vt:lpstr>PowerPoint 簡報</vt:lpstr>
      <vt:lpstr>Cloud Volume 支援加密功能 </vt:lpstr>
      <vt:lpstr>Live Demo</vt:lpstr>
      <vt:lpstr>推薦機種</vt:lpstr>
      <vt:lpstr>PowerPoint 簡報</vt:lpstr>
      <vt:lpstr>各家Object Cloud Storage 簡介</vt:lpstr>
      <vt:lpstr>當災難發生時, 如何用另一台NAS強制斷線原NAS接續 , 連結原來的雲端磁碟區或LUN  </vt:lpstr>
      <vt:lpstr>全自動快照還原機制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QNAP_Sam Lin</dc:creator>
  <cp:lastModifiedBy>QNAP_Mili Wang</cp:lastModifiedBy>
  <cp:revision>2</cp:revision>
  <dcterms:created xsi:type="dcterms:W3CDTF">2019-12-25T05:35:19Z</dcterms:created>
  <dcterms:modified xsi:type="dcterms:W3CDTF">2019-12-26T07:08:10Z</dcterms:modified>
</cp:coreProperties>
</file>